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x="18288000" cy="10287000"/>
  <p:notesSz cx="6858000" cy="9144000"/>
  <p:embeddedFontLst>
    <p:embeddedFont>
      <p:font typeface="Anaktoria" charset="1" panose="02020602090805090A03"/>
      <p:regular r:id="rId23"/>
    </p:embeddedFont>
    <p:embeddedFont>
      <p:font typeface="EFCO Brookshire" charset="1" panose="00000000000000000000"/>
      <p:regular r:id="rId24"/>
    </p:embeddedFont>
    <p:embeddedFont>
      <p:font typeface="Kudryashev Display Sans" charset="1" panose="020C0503080504020303"/>
      <p:regular r:id="rId25"/>
    </p:embeddedFont>
    <p:embeddedFont>
      <p:font typeface="Canva Sans" charset="1" panose="020B0503030501040103"/>
      <p:regular r:id="rId26"/>
    </p:embeddedFont>
    <p:embeddedFont>
      <p:font typeface="Canva Sans Bold" charset="1" panose="020B0803030501040103"/>
      <p:regular r:id="rId27"/>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6.png" Type="http://schemas.openxmlformats.org/officeDocument/2006/relationships/image"/><Relationship Id="rId8" Target="../media/image7.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7.png" Type="http://schemas.openxmlformats.org/officeDocument/2006/relationships/image"/><Relationship Id="rId4" Target="../media/image4.png" Type="http://schemas.openxmlformats.org/officeDocument/2006/relationships/image"/><Relationship Id="rId5" Target="../media/image8.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5.png" Type="http://schemas.openxmlformats.org/officeDocument/2006/relationships/image"/><Relationship Id="rId4" Target="../media/image4.png" Type="http://schemas.openxmlformats.org/officeDocument/2006/relationships/image"/><Relationship Id="rId5" Target="../media/image9.jpeg" Type="http://schemas.openxmlformats.org/officeDocument/2006/relationships/image"/><Relationship Id="rId6" Target="../media/image10.png" Type="http://schemas.openxmlformats.org/officeDocument/2006/relationships/image"/><Relationship Id="rId7" Target="../media/image11.png" Type="http://schemas.openxmlformats.org/officeDocument/2006/relationships/image"/><Relationship Id="rId8" Target="../media/image7.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12.jpeg" Type="http://schemas.openxmlformats.org/officeDocument/2006/relationships/image"/><Relationship Id="rId4" Target="../media/image13.png" Type="http://schemas.openxmlformats.org/officeDocument/2006/relationships/image"/><Relationship Id="rId5" Target="../media/image6.png" Type="http://schemas.openxmlformats.org/officeDocument/2006/relationships/image"/><Relationship Id="rId6" Target="../media/image3.png" Type="http://schemas.openxmlformats.org/officeDocument/2006/relationships/image"/><Relationship Id="rId7" Target="../media/image14.png" Type="http://schemas.openxmlformats.org/officeDocument/2006/relationships/image"/><Relationship Id="rId8" Target="../media/image7.pn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15.png" Type="http://schemas.openxmlformats.org/officeDocument/2006/relationships/image"/><Relationship Id="rId4" Target="../media/image16.jpeg" Type="http://schemas.openxmlformats.org/officeDocument/2006/relationships/image"/><Relationship Id="rId5" Target="../media/image13.png" Type="http://schemas.openxmlformats.org/officeDocument/2006/relationships/image"/><Relationship Id="rId6" Target="../media/image3.png" Type="http://schemas.openxmlformats.org/officeDocument/2006/relationships/image"/><Relationship Id="rId7" Target="../media/image11.png" Type="http://schemas.openxmlformats.org/officeDocument/2006/relationships/image"/><Relationship Id="rId8" Target="../media/image7.pn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17.png" Type="http://schemas.openxmlformats.org/officeDocument/2006/relationships/image"/><Relationship Id="rId5" Target="../media/image18.png" Type="http://schemas.openxmlformats.org/officeDocument/2006/relationships/image"/><Relationship Id="rId6" Target="../media/image19.png" Type="http://schemas.openxmlformats.org/officeDocument/2006/relationships/image"/><Relationship Id="rId7" Target="../media/image7.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6.png" Type="http://schemas.openxmlformats.org/officeDocument/2006/relationships/image"/><Relationship Id="rId4" Target="../media/image20.jpeg" Type="http://schemas.openxmlformats.org/officeDocument/2006/relationships/image"/><Relationship Id="rId5" Target="../media/image13.png" Type="http://schemas.openxmlformats.org/officeDocument/2006/relationships/image"/><Relationship Id="rId6" Target="../media/image17.png" Type="http://schemas.openxmlformats.org/officeDocument/2006/relationships/image"/><Relationship Id="rId7" Target="../media/image7.png" Type="http://schemas.openxmlformats.org/officeDocument/2006/relationships/image"/><Relationship Id="rId8" Target="../media/image21.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2.png" Type="http://schemas.openxmlformats.org/officeDocument/2006/relationships/image"/><Relationship Id="rId4" Target="../media/image7.png" Type="http://schemas.openxmlformats.org/officeDocument/2006/relationships/image"/><Relationship Id="rId5" Target="../media/image23.png" Type="http://schemas.openxmlformats.org/officeDocument/2006/relationships/image"/><Relationship Id="rId6" Target="../media/image3.png" Type="http://schemas.openxmlformats.org/officeDocument/2006/relationships/image"/><Relationship Id="rId7" Target="../media/image24.png" Type="http://schemas.openxmlformats.org/officeDocument/2006/relationships/image"/><Relationship Id="rId8" Target="../media/image25.png" Type="http://schemas.openxmlformats.org/officeDocument/2006/relationships/image"/><Relationship Id="rId9" Target="../media/image26.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7.png" Type="http://schemas.openxmlformats.org/officeDocument/2006/relationships/image"/><Relationship Id="rId4" Target="../media/image6.png" Type="http://schemas.openxmlformats.org/officeDocument/2006/relationships/image"/><Relationship Id="rId5" Target="../media/image5.png" Type="http://schemas.openxmlformats.org/officeDocument/2006/relationships/image"/><Relationship Id="rId6" Target="../media/image28.png" Type="http://schemas.openxmlformats.org/officeDocument/2006/relationships/image"/><Relationship Id="rId7" Target="../media/image7.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png" Type="http://schemas.openxmlformats.org/officeDocument/2006/relationships/image"/><Relationship Id="rId2" Target="../media/image1.jpeg" Type="http://schemas.openxmlformats.org/officeDocument/2006/relationships/image"/><Relationship Id="rId3" Target="../media/image4.png" Type="http://schemas.openxmlformats.org/officeDocument/2006/relationships/image"/><Relationship Id="rId4" Target="../media/image17.png" Type="http://schemas.openxmlformats.org/officeDocument/2006/relationships/image"/><Relationship Id="rId5" Target="../media/image23.png" Type="http://schemas.openxmlformats.org/officeDocument/2006/relationships/image"/><Relationship Id="rId6" Target="../media/image29.png" Type="http://schemas.openxmlformats.org/officeDocument/2006/relationships/image"/><Relationship Id="rId7" Target="../media/image6.png" Type="http://schemas.openxmlformats.org/officeDocument/2006/relationships/image"/><Relationship Id="rId8" Target="../media/image30.png" Type="http://schemas.openxmlformats.org/officeDocument/2006/relationships/image"/><Relationship Id="rId9" Target="../media/image31.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png" Type="http://schemas.openxmlformats.org/officeDocument/2006/relationships/image"/><Relationship Id="rId4" Target="../media/image3.png" Type="http://schemas.openxmlformats.org/officeDocument/2006/relationships/image"/><Relationship Id="rId5" Target="../media/image7.png" Type="http://schemas.openxmlformats.org/officeDocument/2006/relationships/image"/><Relationship Id="rId6" Target="../media/image32.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17.png" Type="http://schemas.openxmlformats.org/officeDocument/2006/relationships/image"/><Relationship Id="rId4" Target="../media/image33.png" Type="http://schemas.openxmlformats.org/officeDocument/2006/relationships/image"/><Relationship Id="rId5" Target="../media/image34.svg" Type="http://schemas.openxmlformats.org/officeDocument/2006/relationships/image"/><Relationship Id="rId6" Target="../media/image35.png" Type="http://schemas.openxmlformats.org/officeDocument/2006/relationships/image"/><Relationship Id="rId7" Target="../media/image7.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36.png" Type="http://schemas.openxmlformats.org/officeDocument/2006/relationships/image"/><Relationship Id="rId4" Target="../media/image37.jpeg" Type="http://schemas.openxmlformats.org/officeDocument/2006/relationships/image"/><Relationship Id="rId5" Target="../media/image38.png" Type="http://schemas.openxmlformats.org/officeDocument/2006/relationships/image"/><Relationship Id="rId6" Target="../media/image5.png" Type="http://schemas.openxmlformats.org/officeDocument/2006/relationships/image"/><Relationship Id="rId7" Target="../media/image7.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2.png" Type="http://schemas.openxmlformats.org/officeDocument/2006/relationships/image"/><Relationship Id="rId4" Target="../media/image39.jpeg" Type="http://schemas.openxmlformats.org/officeDocument/2006/relationships/image"/><Relationship Id="rId5" Target="../media/image40.png" Type="http://schemas.openxmlformats.org/officeDocument/2006/relationships/image"/><Relationship Id="rId6" Target="../media/image7.pn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1.jpeg" Type="http://schemas.openxmlformats.org/officeDocument/2006/relationships/image"/><Relationship Id="rId4" Target="../media/image10.png" Type="http://schemas.openxmlformats.org/officeDocument/2006/relationships/image"/><Relationship Id="rId5" Target="../media/image42.png" Type="http://schemas.openxmlformats.org/officeDocument/2006/relationships/image"/><Relationship Id="rId6" Target="../media/image7.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0.png" Type="http://schemas.openxmlformats.org/officeDocument/2006/relationships/image"/><Relationship Id="rId11" Target="../media/image31.png" Type="http://schemas.openxmlformats.org/officeDocument/2006/relationships/image"/><Relationship Id="rId12" Target="../media/image32.png" Type="http://schemas.openxmlformats.org/officeDocument/2006/relationships/image"/><Relationship Id="rId13" Target="../media/image33.png" Type="http://schemas.openxmlformats.org/officeDocument/2006/relationships/image"/><Relationship Id="rId14" Target="../media/image34.svg" Type="http://schemas.openxmlformats.org/officeDocument/2006/relationships/image"/><Relationship Id="rId15" Target="../media/image42.png" Type="http://schemas.openxmlformats.org/officeDocument/2006/relationships/image"/><Relationship Id="rId16" Target="../media/image6.png" Type="http://schemas.openxmlformats.org/officeDocument/2006/relationships/image"/><Relationship Id="rId17" Target="../media/image5.png" Type="http://schemas.openxmlformats.org/officeDocument/2006/relationships/image"/><Relationship Id="rId18" Target="../media/image8.png" Type="http://schemas.openxmlformats.org/officeDocument/2006/relationships/image"/><Relationship Id="rId19" Target="../media/image11.png" Type="http://schemas.openxmlformats.org/officeDocument/2006/relationships/image"/><Relationship Id="rId2" Target="../media/image1.jpeg" Type="http://schemas.openxmlformats.org/officeDocument/2006/relationships/image"/><Relationship Id="rId20" Target="../media/image44.png" Type="http://schemas.openxmlformats.org/officeDocument/2006/relationships/image"/><Relationship Id="rId21" Target="../media/image35.png" Type="http://schemas.openxmlformats.org/officeDocument/2006/relationships/image"/><Relationship Id="rId22" Target="../media/image19.png" Type="http://schemas.openxmlformats.org/officeDocument/2006/relationships/image"/><Relationship Id="rId23" Target="../media/image45.png" Type="http://schemas.openxmlformats.org/officeDocument/2006/relationships/image"/><Relationship Id="rId24" Target="../media/image24.png" Type="http://schemas.openxmlformats.org/officeDocument/2006/relationships/image"/><Relationship Id="rId25" Target="../media/image25.png" Type="http://schemas.openxmlformats.org/officeDocument/2006/relationships/image"/><Relationship Id="rId26" Target="../media/image26.png" Type="http://schemas.openxmlformats.org/officeDocument/2006/relationships/image"/><Relationship Id="rId3" Target="../media/image23.png" Type="http://schemas.openxmlformats.org/officeDocument/2006/relationships/image"/><Relationship Id="rId4" Target="../media/image3.png" Type="http://schemas.openxmlformats.org/officeDocument/2006/relationships/image"/><Relationship Id="rId5" Target="../media/image15.png" Type="http://schemas.openxmlformats.org/officeDocument/2006/relationships/image"/><Relationship Id="rId6" Target="../media/image17.png" Type="http://schemas.openxmlformats.org/officeDocument/2006/relationships/image"/><Relationship Id="rId7" Target="../media/image43.png" Type="http://schemas.openxmlformats.org/officeDocument/2006/relationships/image"/><Relationship Id="rId8" Target="../media/image36.png" Type="http://schemas.openxmlformats.org/officeDocument/2006/relationships/image"/><Relationship Id="rId9" Target="../media/image28.pn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6.png" Type="http://schemas.openxmlformats.org/officeDocument/2006/relationships/image"/><Relationship Id="rId4" Target="../media/image47.svg" Type="http://schemas.openxmlformats.org/officeDocument/2006/relationships/image"/><Relationship Id="rId5" Target="../media/image7.png" Type="http://schemas.openxmlformats.org/officeDocument/2006/relationships/image"/><Relationship Id="rId6" Target="../media/image23.png" Type="http://schemas.openxmlformats.org/officeDocument/2006/relationships/image"/><Relationship Id="rId7" Target="../media/image3.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2534967" y="-4657743"/>
            <a:ext cx="11986873" cy="10287000"/>
          </a:xfrm>
          <a:custGeom>
            <a:avLst/>
            <a:gdLst/>
            <a:ahLst/>
            <a:cxnLst/>
            <a:rect r="r" b="b" t="t" l="l"/>
            <a:pathLst>
              <a:path h="10287000" w="11986873">
                <a:moveTo>
                  <a:pt x="0" y="0"/>
                </a:moveTo>
                <a:lnTo>
                  <a:pt x="11986872" y="0"/>
                </a:lnTo>
                <a:lnTo>
                  <a:pt x="11986872" y="10287000"/>
                </a:lnTo>
                <a:lnTo>
                  <a:pt x="0" y="10287000"/>
                </a:lnTo>
                <a:lnTo>
                  <a:pt x="0" y="0"/>
                </a:lnTo>
                <a:close/>
              </a:path>
            </a:pathLst>
          </a:custGeom>
          <a:blipFill>
            <a:blip r:embed="rId3"/>
            <a:stretch>
              <a:fillRect l="0" t="-10746" r="0" b="0"/>
            </a:stretch>
          </a:blipFill>
        </p:spPr>
      </p:sp>
      <p:sp>
        <p:nvSpPr>
          <p:cNvPr name="Freeform 4" id="4"/>
          <p:cNvSpPr/>
          <p:nvPr/>
        </p:nvSpPr>
        <p:spPr>
          <a:xfrm flipH="false" flipV="false" rot="0">
            <a:off x="11624635" y="-3629043"/>
            <a:ext cx="8528083" cy="8229600"/>
          </a:xfrm>
          <a:custGeom>
            <a:avLst/>
            <a:gdLst/>
            <a:ahLst/>
            <a:cxnLst/>
            <a:rect r="r" b="b" t="t" l="l"/>
            <a:pathLst>
              <a:path h="8229600" w="8528083">
                <a:moveTo>
                  <a:pt x="0" y="0"/>
                </a:moveTo>
                <a:lnTo>
                  <a:pt x="8528082" y="0"/>
                </a:lnTo>
                <a:lnTo>
                  <a:pt x="8528082" y="8229600"/>
                </a:lnTo>
                <a:lnTo>
                  <a:pt x="0" y="8229600"/>
                </a:lnTo>
                <a:lnTo>
                  <a:pt x="0" y="0"/>
                </a:lnTo>
                <a:close/>
              </a:path>
            </a:pathLst>
          </a:custGeom>
          <a:blipFill>
            <a:blip r:embed="rId4"/>
            <a:stretch>
              <a:fillRect l="0" t="0" r="0" b="0"/>
            </a:stretch>
          </a:blipFill>
        </p:spPr>
      </p:sp>
      <p:sp>
        <p:nvSpPr>
          <p:cNvPr name="Freeform 5" id="5"/>
          <p:cNvSpPr/>
          <p:nvPr/>
        </p:nvSpPr>
        <p:spPr>
          <a:xfrm flipH="false" flipV="false" rot="0">
            <a:off x="12947493" y="7427626"/>
            <a:ext cx="7684572" cy="4280947"/>
          </a:xfrm>
          <a:custGeom>
            <a:avLst/>
            <a:gdLst/>
            <a:ahLst/>
            <a:cxnLst/>
            <a:rect r="r" b="b" t="t" l="l"/>
            <a:pathLst>
              <a:path h="4280947" w="7684572">
                <a:moveTo>
                  <a:pt x="0" y="0"/>
                </a:moveTo>
                <a:lnTo>
                  <a:pt x="7684572" y="0"/>
                </a:lnTo>
                <a:lnTo>
                  <a:pt x="7684572" y="4280947"/>
                </a:lnTo>
                <a:lnTo>
                  <a:pt x="0" y="4280947"/>
                </a:lnTo>
                <a:lnTo>
                  <a:pt x="0" y="0"/>
                </a:lnTo>
                <a:close/>
              </a:path>
            </a:pathLst>
          </a:custGeom>
          <a:blipFill>
            <a:blip r:embed="rId5"/>
            <a:stretch>
              <a:fillRect l="0" t="0" r="0" b="0"/>
            </a:stretch>
          </a:blipFill>
        </p:spPr>
      </p:sp>
      <p:sp>
        <p:nvSpPr>
          <p:cNvPr name="Freeform 6" id="6"/>
          <p:cNvSpPr/>
          <p:nvPr/>
        </p:nvSpPr>
        <p:spPr>
          <a:xfrm flipH="false" flipV="false" rot="0">
            <a:off x="-3641061" y="6777816"/>
            <a:ext cx="12169464" cy="8229600"/>
          </a:xfrm>
          <a:custGeom>
            <a:avLst/>
            <a:gdLst/>
            <a:ahLst/>
            <a:cxnLst/>
            <a:rect r="r" b="b" t="t" l="l"/>
            <a:pathLst>
              <a:path h="8229600" w="12169464">
                <a:moveTo>
                  <a:pt x="0" y="0"/>
                </a:moveTo>
                <a:lnTo>
                  <a:pt x="12169464" y="0"/>
                </a:lnTo>
                <a:lnTo>
                  <a:pt x="12169464" y="8229600"/>
                </a:lnTo>
                <a:lnTo>
                  <a:pt x="0" y="8229600"/>
                </a:lnTo>
                <a:lnTo>
                  <a:pt x="0" y="0"/>
                </a:lnTo>
                <a:close/>
              </a:path>
            </a:pathLst>
          </a:custGeom>
          <a:blipFill>
            <a:blip r:embed="rId6"/>
            <a:stretch>
              <a:fillRect l="0" t="0" r="0" b="0"/>
            </a:stretch>
          </a:blipFill>
        </p:spPr>
      </p:sp>
      <p:sp>
        <p:nvSpPr>
          <p:cNvPr name="Freeform 7" id="7"/>
          <p:cNvSpPr/>
          <p:nvPr/>
        </p:nvSpPr>
        <p:spPr>
          <a:xfrm flipH="false" flipV="false" rot="0">
            <a:off x="-2938549" y="-2521472"/>
            <a:ext cx="9169471" cy="8229600"/>
          </a:xfrm>
          <a:custGeom>
            <a:avLst/>
            <a:gdLst/>
            <a:ahLst/>
            <a:cxnLst/>
            <a:rect r="r" b="b" t="t" l="l"/>
            <a:pathLst>
              <a:path h="8229600" w="9169471">
                <a:moveTo>
                  <a:pt x="0" y="0"/>
                </a:moveTo>
                <a:lnTo>
                  <a:pt x="9169471" y="0"/>
                </a:lnTo>
                <a:lnTo>
                  <a:pt x="9169471" y="8229600"/>
                </a:lnTo>
                <a:lnTo>
                  <a:pt x="0" y="8229600"/>
                </a:lnTo>
                <a:lnTo>
                  <a:pt x="0" y="0"/>
                </a:lnTo>
                <a:close/>
              </a:path>
            </a:pathLst>
          </a:custGeom>
          <a:blipFill>
            <a:blip r:embed="rId7"/>
            <a:stretch>
              <a:fillRect l="0" t="0" r="0" b="0"/>
            </a:stretch>
          </a:blipFill>
        </p:spPr>
      </p:sp>
      <p:grpSp>
        <p:nvGrpSpPr>
          <p:cNvPr name="Group 8" id="8"/>
          <p:cNvGrpSpPr/>
          <p:nvPr/>
        </p:nvGrpSpPr>
        <p:grpSpPr>
          <a:xfrm rot="0">
            <a:off x="3954054" y="2467126"/>
            <a:ext cx="10379893" cy="5352748"/>
            <a:chOff x="0" y="0"/>
            <a:chExt cx="13839857" cy="7136997"/>
          </a:xfrm>
        </p:grpSpPr>
        <p:sp>
          <p:nvSpPr>
            <p:cNvPr name="TextBox 9" id="9"/>
            <p:cNvSpPr txBox="true"/>
            <p:nvPr/>
          </p:nvSpPr>
          <p:spPr>
            <a:xfrm rot="0">
              <a:off x="2051334" y="6288790"/>
              <a:ext cx="9737188" cy="848208"/>
            </a:xfrm>
            <a:prstGeom prst="rect">
              <a:avLst/>
            </a:prstGeom>
          </p:spPr>
          <p:txBody>
            <a:bodyPr anchor="t" rtlCol="false" tIns="0" lIns="0" bIns="0" rIns="0">
              <a:spAutoFit/>
            </a:bodyPr>
            <a:lstStyle/>
            <a:p>
              <a:pPr algn="ctr">
                <a:lnSpc>
                  <a:spcPts val="4888"/>
                </a:lnSpc>
              </a:pPr>
              <a:r>
                <a:rPr lang="en-US" sz="4326" spc="1103">
                  <a:solidFill>
                    <a:srgbClr val="FFFFFF"/>
                  </a:solidFill>
                  <a:latin typeface="Anaktoria"/>
                  <a:ea typeface="Anaktoria"/>
                  <a:cs typeface="Anaktoria"/>
                  <a:sym typeface="Anaktoria"/>
                </a:rPr>
                <a:t>LESSON SLIDES</a:t>
              </a:r>
            </a:p>
          </p:txBody>
        </p:sp>
        <p:sp>
          <p:nvSpPr>
            <p:cNvPr name="TextBox 10" id="10"/>
            <p:cNvSpPr txBox="true"/>
            <p:nvPr/>
          </p:nvSpPr>
          <p:spPr>
            <a:xfrm rot="0">
              <a:off x="814833" y="2533340"/>
              <a:ext cx="12210192" cy="3325021"/>
            </a:xfrm>
            <a:prstGeom prst="rect">
              <a:avLst/>
            </a:prstGeom>
          </p:spPr>
          <p:txBody>
            <a:bodyPr anchor="t" rtlCol="false" tIns="0" lIns="0" bIns="0" rIns="0">
              <a:spAutoFit/>
            </a:bodyPr>
            <a:lstStyle/>
            <a:p>
              <a:pPr algn="ctr">
                <a:lnSpc>
                  <a:spcPts val="15570"/>
                </a:lnSpc>
              </a:pPr>
              <a:r>
                <a:rPr lang="en-US" sz="20760">
                  <a:solidFill>
                    <a:srgbClr val="FDC546"/>
                  </a:solidFill>
                  <a:latin typeface="EFCO Brookshire"/>
                  <a:ea typeface="EFCO Brookshire"/>
                  <a:cs typeface="EFCO Brookshire"/>
                  <a:sym typeface="EFCO Brookshire"/>
                </a:rPr>
                <a:t>Baptism</a:t>
              </a:r>
            </a:p>
          </p:txBody>
        </p:sp>
        <p:sp>
          <p:nvSpPr>
            <p:cNvPr name="TextBox 11" id="11"/>
            <p:cNvSpPr txBox="true"/>
            <p:nvPr/>
          </p:nvSpPr>
          <p:spPr>
            <a:xfrm rot="0">
              <a:off x="0" y="276225"/>
              <a:ext cx="13839857" cy="2085223"/>
            </a:xfrm>
            <a:prstGeom prst="rect">
              <a:avLst/>
            </a:prstGeom>
          </p:spPr>
          <p:txBody>
            <a:bodyPr anchor="t" rtlCol="false" tIns="0" lIns="0" bIns="0" rIns="0">
              <a:spAutoFit/>
            </a:bodyPr>
            <a:lstStyle/>
            <a:p>
              <a:pPr algn="ctr">
                <a:lnSpc>
                  <a:spcPts val="11098"/>
                </a:lnSpc>
              </a:pPr>
              <a:r>
                <a:rPr lang="en-US" sz="11682" spc="81">
                  <a:solidFill>
                    <a:srgbClr val="FFFFFF"/>
                  </a:solidFill>
                  <a:latin typeface="Anaktoria"/>
                  <a:ea typeface="Anaktoria"/>
                  <a:cs typeface="Anaktoria"/>
                  <a:sym typeface="Anaktoria"/>
                </a:rPr>
                <a:t>The Sacrament of</a:t>
              </a:r>
            </a:p>
          </p:txBody>
        </p:sp>
      </p:grpSp>
      <p:sp>
        <p:nvSpPr>
          <p:cNvPr name="Freeform 12" id="12"/>
          <p:cNvSpPr/>
          <p:nvPr/>
        </p:nvSpPr>
        <p:spPr>
          <a:xfrm flipH="false" flipV="false" rot="0">
            <a:off x="-1898065" y="2142434"/>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8"/>
            <a:stretch>
              <a:fillRect l="0" t="0" r="0" b="0"/>
            </a:stretch>
          </a:blipFill>
        </p:spPr>
      </p:sp>
      <p:sp>
        <p:nvSpPr>
          <p:cNvPr name="Freeform 13" id="13"/>
          <p:cNvSpPr/>
          <p:nvPr/>
        </p:nvSpPr>
        <p:spPr>
          <a:xfrm flipH="false" flipV="false" rot="0">
            <a:off x="15309037" y="2142434"/>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8"/>
            <a:stretch>
              <a:fillRect l="0" t="0" r="0"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703343" y="1563796"/>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3"/>
            <a:stretch>
              <a:fillRect l="0" t="0" r="0" b="0"/>
            </a:stretch>
          </a:blipFill>
        </p:spPr>
      </p:sp>
      <p:sp>
        <p:nvSpPr>
          <p:cNvPr name="Freeform 4" id="4"/>
          <p:cNvSpPr/>
          <p:nvPr/>
        </p:nvSpPr>
        <p:spPr>
          <a:xfrm flipH="false" flipV="false" rot="-4280165">
            <a:off x="13057919" y="2124819"/>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3"/>
            <a:stretch>
              <a:fillRect l="0" t="0" r="0" b="0"/>
            </a:stretch>
          </a:blipFill>
        </p:spPr>
      </p:sp>
      <p:sp>
        <p:nvSpPr>
          <p:cNvPr name="Freeform 5" id="5"/>
          <p:cNvSpPr/>
          <p:nvPr/>
        </p:nvSpPr>
        <p:spPr>
          <a:xfrm flipH="false" flipV="false" rot="0">
            <a:off x="11626225" y="7531206"/>
            <a:ext cx="7642312" cy="4257404"/>
          </a:xfrm>
          <a:custGeom>
            <a:avLst/>
            <a:gdLst/>
            <a:ahLst/>
            <a:cxnLst/>
            <a:rect r="r" b="b" t="t" l="l"/>
            <a:pathLst>
              <a:path h="4257404" w="7642312">
                <a:moveTo>
                  <a:pt x="0" y="0"/>
                </a:moveTo>
                <a:lnTo>
                  <a:pt x="7642312" y="0"/>
                </a:lnTo>
                <a:lnTo>
                  <a:pt x="7642312" y="4257404"/>
                </a:lnTo>
                <a:lnTo>
                  <a:pt x="0" y="4257404"/>
                </a:lnTo>
                <a:lnTo>
                  <a:pt x="0" y="0"/>
                </a:lnTo>
                <a:close/>
              </a:path>
            </a:pathLst>
          </a:custGeom>
          <a:blipFill>
            <a:blip r:embed="rId4"/>
            <a:stretch>
              <a:fillRect l="0" t="0" r="0" b="0"/>
            </a:stretch>
          </a:blipFill>
        </p:spPr>
      </p:sp>
      <p:sp>
        <p:nvSpPr>
          <p:cNvPr name="Freeform 6" id="6"/>
          <p:cNvSpPr/>
          <p:nvPr/>
        </p:nvSpPr>
        <p:spPr>
          <a:xfrm flipH="false" flipV="false" rot="0">
            <a:off x="-1237578" y="7693603"/>
            <a:ext cx="7642312" cy="4257404"/>
          </a:xfrm>
          <a:custGeom>
            <a:avLst/>
            <a:gdLst/>
            <a:ahLst/>
            <a:cxnLst/>
            <a:rect r="r" b="b" t="t" l="l"/>
            <a:pathLst>
              <a:path h="4257404" w="7642312">
                <a:moveTo>
                  <a:pt x="0" y="0"/>
                </a:moveTo>
                <a:lnTo>
                  <a:pt x="7642311" y="0"/>
                </a:lnTo>
                <a:lnTo>
                  <a:pt x="7642311" y="4257405"/>
                </a:lnTo>
                <a:lnTo>
                  <a:pt x="0" y="4257405"/>
                </a:lnTo>
                <a:lnTo>
                  <a:pt x="0" y="0"/>
                </a:lnTo>
                <a:close/>
              </a:path>
            </a:pathLst>
          </a:custGeom>
          <a:blipFill>
            <a:blip r:embed="rId4"/>
            <a:stretch>
              <a:fillRect l="0" t="0" r="0" b="0"/>
            </a:stretch>
          </a:blipFill>
        </p:spPr>
      </p:sp>
      <p:sp>
        <p:nvSpPr>
          <p:cNvPr name="TextBox 7" id="7"/>
          <p:cNvSpPr txBox="true"/>
          <p:nvPr/>
        </p:nvSpPr>
        <p:spPr>
          <a:xfrm rot="0">
            <a:off x="4565702" y="5541948"/>
            <a:ext cx="9156595"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Write an agenda here.</a:t>
            </a:r>
          </a:p>
        </p:txBody>
      </p:sp>
      <p:sp>
        <p:nvSpPr>
          <p:cNvPr name="TextBox 8" id="8"/>
          <p:cNvSpPr txBox="true"/>
          <p:nvPr/>
        </p:nvSpPr>
        <p:spPr>
          <a:xfrm rot="0">
            <a:off x="4565702" y="6453731"/>
            <a:ext cx="9156595"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Write an agenda here.</a:t>
            </a:r>
          </a:p>
        </p:txBody>
      </p:sp>
      <p:sp>
        <p:nvSpPr>
          <p:cNvPr name="TextBox 9" id="9"/>
          <p:cNvSpPr txBox="true"/>
          <p:nvPr/>
        </p:nvSpPr>
        <p:spPr>
          <a:xfrm rot="0">
            <a:off x="4565702" y="7365513"/>
            <a:ext cx="9156595"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Write an agenda here.</a:t>
            </a:r>
          </a:p>
        </p:txBody>
      </p:sp>
      <p:sp>
        <p:nvSpPr>
          <p:cNvPr name="TextBox 10" id="10"/>
          <p:cNvSpPr txBox="true"/>
          <p:nvPr/>
        </p:nvSpPr>
        <p:spPr>
          <a:xfrm rot="0">
            <a:off x="4565702" y="8277296"/>
            <a:ext cx="9156595"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Write an agenda here.</a:t>
            </a:r>
          </a:p>
        </p:txBody>
      </p:sp>
      <p:sp>
        <p:nvSpPr>
          <p:cNvPr name="TextBox 11" id="11"/>
          <p:cNvSpPr txBox="true"/>
          <p:nvPr/>
        </p:nvSpPr>
        <p:spPr>
          <a:xfrm rot="0">
            <a:off x="4565702" y="4630166"/>
            <a:ext cx="9156595"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Write an agenda here.</a:t>
            </a:r>
          </a:p>
        </p:txBody>
      </p:sp>
      <p:sp>
        <p:nvSpPr>
          <p:cNvPr name="TextBox 12" id="12"/>
          <p:cNvSpPr txBox="true"/>
          <p:nvPr/>
        </p:nvSpPr>
        <p:spPr>
          <a:xfrm rot="0">
            <a:off x="4917539" y="1521389"/>
            <a:ext cx="8452922" cy="2613073"/>
          </a:xfrm>
          <a:prstGeom prst="rect">
            <a:avLst/>
          </a:prstGeom>
        </p:spPr>
        <p:txBody>
          <a:bodyPr anchor="t" rtlCol="false" tIns="0" lIns="0" bIns="0" rIns="0">
            <a:spAutoFit/>
          </a:bodyPr>
          <a:lstStyle/>
          <a:p>
            <a:pPr algn="ctr" marL="0" indent="0" lvl="0">
              <a:lnSpc>
                <a:spcPts val="10347"/>
              </a:lnSpc>
              <a:spcBef>
                <a:spcPct val="0"/>
              </a:spcBef>
            </a:pPr>
            <a:r>
              <a:rPr lang="en-US" sz="8769" strike="noStrike" u="none">
                <a:solidFill>
                  <a:srgbClr val="F8FDFF"/>
                </a:solidFill>
                <a:latin typeface="EFCO Brookshire"/>
                <a:ea typeface="EFCO Brookshire"/>
                <a:cs typeface="EFCO Brookshire"/>
                <a:sym typeface="EFCO Brookshire"/>
              </a:rPr>
              <a:t>Table Of</a:t>
            </a:r>
          </a:p>
          <a:p>
            <a:pPr algn="ctr" marL="0" indent="0" lvl="0">
              <a:lnSpc>
                <a:spcPts val="10347"/>
              </a:lnSpc>
              <a:spcBef>
                <a:spcPct val="0"/>
              </a:spcBef>
            </a:pPr>
            <a:r>
              <a:rPr lang="en-US" sz="8769" strike="noStrike" u="none">
                <a:solidFill>
                  <a:srgbClr val="F8FDFF"/>
                </a:solidFill>
                <a:latin typeface="EFCO Brookshire"/>
                <a:ea typeface="EFCO Brookshire"/>
                <a:cs typeface="EFCO Brookshire"/>
                <a:sym typeface="EFCO Brookshire"/>
              </a:rPr>
              <a:t>Contents</a:t>
            </a:r>
          </a:p>
        </p:txBody>
      </p:sp>
      <p:sp>
        <p:nvSpPr>
          <p:cNvPr name="Freeform 13" id="13"/>
          <p:cNvSpPr/>
          <p:nvPr/>
        </p:nvSpPr>
        <p:spPr>
          <a:xfrm flipH="false" flipV="false" rot="0">
            <a:off x="11539468" y="-1603685"/>
            <a:ext cx="10486681" cy="5841955"/>
          </a:xfrm>
          <a:custGeom>
            <a:avLst/>
            <a:gdLst/>
            <a:ahLst/>
            <a:cxnLst/>
            <a:rect r="r" b="b" t="t" l="l"/>
            <a:pathLst>
              <a:path h="5841955" w="10486681">
                <a:moveTo>
                  <a:pt x="0" y="0"/>
                </a:moveTo>
                <a:lnTo>
                  <a:pt x="10486681" y="0"/>
                </a:lnTo>
                <a:lnTo>
                  <a:pt x="10486681" y="5841955"/>
                </a:lnTo>
                <a:lnTo>
                  <a:pt x="0" y="5841955"/>
                </a:lnTo>
                <a:lnTo>
                  <a:pt x="0" y="0"/>
                </a:lnTo>
                <a:close/>
              </a:path>
            </a:pathLst>
          </a:custGeom>
          <a:blipFill>
            <a:blip r:embed="rId4"/>
            <a:stretch>
              <a:fillRect l="0" t="0" r="0" b="0"/>
            </a:stretch>
          </a:blipFill>
        </p:spPr>
      </p:sp>
      <p:sp>
        <p:nvSpPr>
          <p:cNvPr name="Freeform 14" id="14"/>
          <p:cNvSpPr/>
          <p:nvPr/>
        </p:nvSpPr>
        <p:spPr>
          <a:xfrm flipH="false" flipV="false" rot="0">
            <a:off x="-4463420" y="-1528656"/>
            <a:ext cx="10486681" cy="5841955"/>
          </a:xfrm>
          <a:custGeom>
            <a:avLst/>
            <a:gdLst/>
            <a:ahLst/>
            <a:cxnLst/>
            <a:rect r="r" b="b" t="t" l="l"/>
            <a:pathLst>
              <a:path h="5841955" w="10486681">
                <a:moveTo>
                  <a:pt x="0" y="0"/>
                </a:moveTo>
                <a:lnTo>
                  <a:pt x="10486681" y="0"/>
                </a:lnTo>
                <a:lnTo>
                  <a:pt x="10486681" y="5841956"/>
                </a:lnTo>
                <a:lnTo>
                  <a:pt x="0" y="5841956"/>
                </a:lnTo>
                <a:lnTo>
                  <a:pt x="0" y="0"/>
                </a:lnTo>
                <a:close/>
              </a:path>
            </a:pathLst>
          </a:custGeom>
          <a:blipFill>
            <a:blip r:embed="rId4"/>
            <a:stretch>
              <a:fillRect l="0" t="0" r="0" b="0"/>
            </a:stretch>
          </a:blipFill>
        </p:spPr>
      </p:sp>
      <p:sp>
        <p:nvSpPr>
          <p:cNvPr name="Freeform 15" id="15"/>
          <p:cNvSpPr/>
          <p:nvPr/>
        </p:nvSpPr>
        <p:spPr>
          <a:xfrm flipH="false" flipV="false" rot="0">
            <a:off x="627650" y="4123071"/>
            <a:ext cx="5525856" cy="5429153"/>
          </a:xfrm>
          <a:custGeom>
            <a:avLst/>
            <a:gdLst/>
            <a:ahLst/>
            <a:cxnLst/>
            <a:rect r="r" b="b" t="t" l="l"/>
            <a:pathLst>
              <a:path h="5429153" w="5525856">
                <a:moveTo>
                  <a:pt x="0" y="0"/>
                </a:moveTo>
                <a:lnTo>
                  <a:pt x="5525856" y="0"/>
                </a:lnTo>
                <a:lnTo>
                  <a:pt x="5525856" y="5429153"/>
                </a:lnTo>
                <a:lnTo>
                  <a:pt x="0" y="5429153"/>
                </a:lnTo>
                <a:lnTo>
                  <a:pt x="0" y="0"/>
                </a:lnTo>
                <a:close/>
              </a:path>
            </a:pathLst>
          </a:custGeom>
          <a:blipFill>
            <a:blip r:embed="rId5"/>
            <a:stretch>
              <a:fillRect l="0" t="0" r="0" b="0"/>
            </a:stretch>
          </a:blipFill>
        </p:spPr>
      </p:sp>
      <p:sp>
        <p:nvSpPr>
          <p:cNvPr name="Freeform 16" id="16"/>
          <p:cNvSpPr/>
          <p:nvPr/>
        </p:nvSpPr>
        <p:spPr>
          <a:xfrm flipH="true" flipV="false" rot="0">
            <a:off x="12134494" y="4123071"/>
            <a:ext cx="5525856" cy="5429153"/>
          </a:xfrm>
          <a:custGeom>
            <a:avLst/>
            <a:gdLst/>
            <a:ahLst/>
            <a:cxnLst/>
            <a:rect r="r" b="b" t="t" l="l"/>
            <a:pathLst>
              <a:path h="5429153" w="5525856">
                <a:moveTo>
                  <a:pt x="5525856" y="0"/>
                </a:moveTo>
                <a:lnTo>
                  <a:pt x="0" y="0"/>
                </a:lnTo>
                <a:lnTo>
                  <a:pt x="0" y="5429153"/>
                </a:lnTo>
                <a:lnTo>
                  <a:pt x="5525856" y="5429153"/>
                </a:lnTo>
                <a:lnTo>
                  <a:pt x="5525856" y="0"/>
                </a:lnTo>
                <a:close/>
              </a:path>
            </a:pathLst>
          </a:custGeom>
          <a:blipFill>
            <a:blip r:embed="rId5"/>
            <a:stretch>
              <a:fillRect l="0" t="0" r="0" b="0"/>
            </a:stretch>
          </a:blipFill>
        </p:spPr>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9144000" y="-4016210"/>
            <a:ext cx="12169464" cy="8229600"/>
          </a:xfrm>
          <a:custGeom>
            <a:avLst/>
            <a:gdLst/>
            <a:ahLst/>
            <a:cxnLst/>
            <a:rect r="r" b="b" t="t" l="l"/>
            <a:pathLst>
              <a:path h="8229600" w="12169464">
                <a:moveTo>
                  <a:pt x="0" y="0"/>
                </a:moveTo>
                <a:lnTo>
                  <a:pt x="12169464" y="0"/>
                </a:lnTo>
                <a:lnTo>
                  <a:pt x="12169464" y="8229600"/>
                </a:lnTo>
                <a:lnTo>
                  <a:pt x="0" y="8229600"/>
                </a:lnTo>
                <a:lnTo>
                  <a:pt x="0" y="0"/>
                </a:lnTo>
                <a:close/>
              </a:path>
            </a:pathLst>
          </a:custGeom>
          <a:blipFill>
            <a:blip r:embed="rId3"/>
            <a:stretch>
              <a:fillRect l="0" t="0" r="0" b="0"/>
            </a:stretch>
          </a:blipFill>
        </p:spPr>
      </p:sp>
      <p:sp>
        <p:nvSpPr>
          <p:cNvPr name="Freeform 4" id="4"/>
          <p:cNvSpPr/>
          <p:nvPr/>
        </p:nvSpPr>
        <p:spPr>
          <a:xfrm flipH="false" flipV="false" rot="0">
            <a:off x="4056070" y="7228699"/>
            <a:ext cx="11312425" cy="6306677"/>
          </a:xfrm>
          <a:custGeom>
            <a:avLst/>
            <a:gdLst/>
            <a:ahLst/>
            <a:cxnLst/>
            <a:rect r="r" b="b" t="t" l="l"/>
            <a:pathLst>
              <a:path h="6306677" w="11312425">
                <a:moveTo>
                  <a:pt x="0" y="0"/>
                </a:moveTo>
                <a:lnTo>
                  <a:pt x="11312425" y="0"/>
                </a:lnTo>
                <a:lnTo>
                  <a:pt x="11312425" y="6306677"/>
                </a:lnTo>
                <a:lnTo>
                  <a:pt x="0" y="6306677"/>
                </a:lnTo>
                <a:lnTo>
                  <a:pt x="0" y="0"/>
                </a:lnTo>
                <a:close/>
              </a:path>
            </a:pathLst>
          </a:custGeom>
          <a:blipFill>
            <a:blip r:embed="rId4"/>
            <a:stretch>
              <a:fillRect l="0" t="0" r="0" b="0"/>
            </a:stretch>
          </a:blipFill>
        </p:spPr>
      </p:sp>
      <p:grpSp>
        <p:nvGrpSpPr>
          <p:cNvPr name="Group 5" id="5"/>
          <p:cNvGrpSpPr>
            <a:grpSpLocks noChangeAspect="true"/>
          </p:cNvGrpSpPr>
          <p:nvPr/>
        </p:nvGrpSpPr>
        <p:grpSpPr>
          <a:xfrm rot="0">
            <a:off x="710079" y="601076"/>
            <a:ext cx="9084849" cy="9084849"/>
            <a:chOff x="0" y="0"/>
            <a:chExt cx="19050000" cy="19050000"/>
          </a:xfrm>
        </p:grpSpPr>
        <p:sp>
          <p:nvSpPr>
            <p:cNvPr name="Freeform 6" id="6"/>
            <p:cNvSpPr/>
            <p:nvPr/>
          </p:nvSpPr>
          <p:spPr>
            <a:xfrm flipH="false" flipV="false" rot="0">
              <a:off x="640042" y="641439"/>
              <a:ext cx="17762385" cy="17762399"/>
            </a:xfrm>
            <a:custGeom>
              <a:avLst/>
              <a:gdLst/>
              <a:ahLst/>
              <a:cxnLst/>
              <a:rect r="r" b="b" t="t" l="l"/>
              <a:pathLst>
                <a:path h="17762399" w="17762385">
                  <a:moveTo>
                    <a:pt x="17762385" y="8881199"/>
                  </a:moveTo>
                  <a:cubicBezTo>
                    <a:pt x="17762385" y="13786142"/>
                    <a:pt x="13786143" y="17762399"/>
                    <a:pt x="8881199" y="17762399"/>
                  </a:cubicBezTo>
                  <a:cubicBezTo>
                    <a:pt x="3976255" y="17762399"/>
                    <a:pt x="0" y="13786142"/>
                    <a:pt x="0" y="8881199"/>
                  </a:cubicBezTo>
                  <a:cubicBezTo>
                    <a:pt x="0" y="3976256"/>
                    <a:pt x="3976243" y="0"/>
                    <a:pt x="8881199" y="0"/>
                  </a:cubicBezTo>
                  <a:cubicBezTo>
                    <a:pt x="13786153" y="0"/>
                    <a:pt x="17762385" y="3976255"/>
                    <a:pt x="17762385" y="8881199"/>
                  </a:cubicBezTo>
                  <a:close/>
                </a:path>
              </a:pathLst>
            </a:custGeom>
            <a:blipFill>
              <a:blip r:embed="rId5"/>
              <a:stretch>
                <a:fillRect l="0" t="0" r="0" b="-49532"/>
              </a:stretch>
            </a:blipFill>
          </p:spPr>
        </p:sp>
        <p:sp>
          <p:nvSpPr>
            <p:cNvPr name="Freeform 7" id="7"/>
            <p:cNvSpPr/>
            <p:nvPr/>
          </p:nvSpPr>
          <p:spPr>
            <a:xfrm flipH="false" flipV="false" rot="0">
              <a:off x="-6083" y="-4712"/>
              <a:ext cx="19054635" cy="19054636"/>
            </a:xfrm>
            <a:custGeom>
              <a:avLst/>
              <a:gdLst/>
              <a:ahLst/>
              <a:cxnLst/>
              <a:rect r="r" b="b" t="t" l="l"/>
              <a:pathLst>
                <a:path h="19054636" w="19054635">
                  <a:moveTo>
                    <a:pt x="19054635" y="0"/>
                  </a:moveTo>
                  <a:lnTo>
                    <a:pt x="19054635" y="19054636"/>
                  </a:lnTo>
                  <a:lnTo>
                    <a:pt x="0" y="19054636"/>
                  </a:lnTo>
                  <a:lnTo>
                    <a:pt x="0" y="0"/>
                  </a:lnTo>
                  <a:lnTo>
                    <a:pt x="19054635" y="0"/>
                  </a:lnTo>
                  <a:close/>
                </a:path>
              </a:pathLst>
            </a:custGeom>
            <a:blipFill>
              <a:blip r:embed="rId6"/>
              <a:stretch>
                <a:fillRect l="0" t="0" r="0" b="0"/>
              </a:stretch>
            </a:blipFill>
          </p:spPr>
        </p:sp>
      </p:grpSp>
      <p:sp>
        <p:nvSpPr>
          <p:cNvPr name="Freeform 8" id="8"/>
          <p:cNvSpPr/>
          <p:nvPr/>
        </p:nvSpPr>
        <p:spPr>
          <a:xfrm flipH="false" flipV="false" rot="0">
            <a:off x="14760386" y="7034267"/>
            <a:ext cx="4312017" cy="3837695"/>
          </a:xfrm>
          <a:custGeom>
            <a:avLst/>
            <a:gdLst/>
            <a:ahLst/>
            <a:cxnLst/>
            <a:rect r="r" b="b" t="t" l="l"/>
            <a:pathLst>
              <a:path h="3837695" w="4312017">
                <a:moveTo>
                  <a:pt x="0" y="0"/>
                </a:moveTo>
                <a:lnTo>
                  <a:pt x="4312017" y="0"/>
                </a:lnTo>
                <a:lnTo>
                  <a:pt x="4312017" y="3837695"/>
                </a:lnTo>
                <a:lnTo>
                  <a:pt x="0" y="3837695"/>
                </a:lnTo>
                <a:lnTo>
                  <a:pt x="0" y="0"/>
                </a:lnTo>
                <a:close/>
              </a:path>
            </a:pathLst>
          </a:custGeom>
          <a:blipFill>
            <a:blip r:embed="rId7"/>
            <a:stretch>
              <a:fillRect l="0" t="0" r="0" b="0"/>
            </a:stretch>
          </a:blipFill>
        </p:spPr>
      </p:sp>
      <p:sp>
        <p:nvSpPr>
          <p:cNvPr name="TextBox 9" id="9"/>
          <p:cNvSpPr txBox="true"/>
          <p:nvPr/>
        </p:nvSpPr>
        <p:spPr>
          <a:xfrm rot="0">
            <a:off x="10000024" y="3631978"/>
            <a:ext cx="7259276" cy="1172350"/>
          </a:xfrm>
          <a:prstGeom prst="rect">
            <a:avLst/>
          </a:prstGeom>
        </p:spPr>
        <p:txBody>
          <a:bodyPr anchor="t" rtlCol="false" tIns="0" lIns="0" bIns="0" rIns="0">
            <a:spAutoFit/>
          </a:bodyPr>
          <a:lstStyle/>
          <a:p>
            <a:pPr algn="ctr" marL="0" indent="0" lvl="0">
              <a:lnSpc>
                <a:spcPts val="9209"/>
              </a:lnSpc>
              <a:spcBef>
                <a:spcPct val="0"/>
              </a:spcBef>
            </a:pPr>
            <a:r>
              <a:rPr lang="en-US" sz="7805" strike="noStrike" u="none">
                <a:solidFill>
                  <a:srgbClr val="F8FDFF"/>
                </a:solidFill>
                <a:latin typeface="EFCO Brookshire"/>
                <a:ea typeface="EFCO Brookshire"/>
                <a:cs typeface="EFCO Brookshire"/>
                <a:sym typeface="EFCO Brookshire"/>
              </a:rPr>
              <a:t>Hello there!</a:t>
            </a:r>
          </a:p>
        </p:txBody>
      </p:sp>
      <p:sp>
        <p:nvSpPr>
          <p:cNvPr name="TextBox 10" id="10"/>
          <p:cNvSpPr txBox="true"/>
          <p:nvPr/>
        </p:nvSpPr>
        <p:spPr>
          <a:xfrm rot="0">
            <a:off x="11226008" y="5233272"/>
            <a:ext cx="4807309" cy="1099185"/>
          </a:xfrm>
          <a:prstGeom prst="rect">
            <a:avLst/>
          </a:prstGeom>
        </p:spPr>
        <p:txBody>
          <a:bodyPr anchor="t" rtlCol="false" tIns="0" lIns="0" bIns="0" rIns="0">
            <a:spAutoFit/>
          </a:bodyPr>
          <a:lstStyle/>
          <a:p>
            <a:pPr algn="ctr" marL="0" indent="0" lvl="1">
              <a:lnSpc>
                <a:spcPts val="2940"/>
              </a:lnSpc>
              <a:spcBef>
                <a:spcPct val="0"/>
              </a:spcBef>
            </a:pPr>
            <a:r>
              <a:rPr lang="en-US" sz="2100" strike="noStrike">
                <a:solidFill>
                  <a:srgbClr val="F8FDFF"/>
                </a:solidFill>
                <a:latin typeface="Kudryashev Display Sans"/>
                <a:ea typeface="Kudryashev Display Sans"/>
                <a:cs typeface="Kudryashev Display Sans"/>
                <a:sym typeface="Kudryashev Display Sans"/>
              </a:rPr>
              <a:t>I'm Rain, and I'll be sharing with you my beautiful ideas. Follow me at @reallygreatsite to learn more. </a:t>
            </a:r>
          </a:p>
        </p:txBody>
      </p:sp>
      <p:sp>
        <p:nvSpPr>
          <p:cNvPr name="Freeform 11" id="11"/>
          <p:cNvSpPr/>
          <p:nvPr/>
        </p:nvSpPr>
        <p:spPr>
          <a:xfrm flipH="false" flipV="false" rot="0">
            <a:off x="-1444135" y="5143500"/>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8"/>
            <a:stretch>
              <a:fillRect l="0" t="0" r="0" b="0"/>
            </a:stretch>
          </a:blipFill>
        </p:spPr>
      </p:sp>
      <p:sp>
        <p:nvSpPr>
          <p:cNvPr name="Freeform 12" id="12"/>
          <p:cNvSpPr/>
          <p:nvPr/>
        </p:nvSpPr>
        <p:spPr>
          <a:xfrm flipH="false" flipV="false" rot="0">
            <a:off x="15654355" y="3759292"/>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8"/>
            <a:stretch>
              <a:fillRect l="0" t="0" r="0" b="0"/>
            </a:stretch>
          </a:blipFill>
        </p:spPr>
      </p:sp>
      <p:sp>
        <p:nvSpPr>
          <p:cNvPr name="Freeform 13" id="13"/>
          <p:cNvSpPr/>
          <p:nvPr/>
        </p:nvSpPr>
        <p:spPr>
          <a:xfrm flipH="false" flipV="false" rot="0">
            <a:off x="12070189" y="7034267"/>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8"/>
            <a:stretch>
              <a:fillRect l="0" t="0" r="0" b="0"/>
            </a:stretch>
          </a:blipFill>
        </p:spPr>
      </p:sp>
      <p:sp>
        <p:nvSpPr>
          <p:cNvPr name="Freeform 14" id="14"/>
          <p:cNvSpPr/>
          <p:nvPr/>
        </p:nvSpPr>
        <p:spPr>
          <a:xfrm flipH="false" flipV="false" rot="0">
            <a:off x="4948404" y="-2337319"/>
            <a:ext cx="4945670" cy="5499008"/>
          </a:xfrm>
          <a:custGeom>
            <a:avLst/>
            <a:gdLst/>
            <a:ahLst/>
            <a:cxnLst/>
            <a:rect r="r" b="b" t="t" l="l"/>
            <a:pathLst>
              <a:path h="5499008" w="4945670">
                <a:moveTo>
                  <a:pt x="0" y="0"/>
                </a:moveTo>
                <a:lnTo>
                  <a:pt x="4945670" y="0"/>
                </a:lnTo>
                <a:lnTo>
                  <a:pt x="4945670" y="5499007"/>
                </a:lnTo>
                <a:lnTo>
                  <a:pt x="0" y="5499007"/>
                </a:lnTo>
                <a:lnTo>
                  <a:pt x="0" y="0"/>
                </a:lnTo>
                <a:close/>
              </a:path>
            </a:pathLst>
          </a:custGeom>
          <a:blipFill>
            <a:blip r:embed="rId8"/>
            <a:stretch>
              <a:fillRect l="0" t="0" r="0" b="0"/>
            </a:stretch>
          </a:blipFill>
        </p:spPr>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grpSp>
        <p:nvGrpSpPr>
          <p:cNvPr name="Group 3" id="3"/>
          <p:cNvGrpSpPr>
            <a:grpSpLocks noChangeAspect="true"/>
          </p:cNvGrpSpPr>
          <p:nvPr/>
        </p:nvGrpSpPr>
        <p:grpSpPr>
          <a:xfrm rot="0">
            <a:off x="607936" y="0"/>
            <a:ext cx="8734829" cy="10287000"/>
            <a:chOff x="0" y="0"/>
            <a:chExt cx="16175609" cy="19050000"/>
          </a:xfrm>
        </p:grpSpPr>
        <p:sp>
          <p:nvSpPr>
            <p:cNvPr name="Freeform 4" id="4"/>
            <p:cNvSpPr/>
            <p:nvPr/>
          </p:nvSpPr>
          <p:spPr>
            <a:xfrm flipH="false" flipV="false" rot="0">
              <a:off x="955548" y="871090"/>
              <a:ext cx="14199237" cy="17070328"/>
            </a:xfrm>
            <a:custGeom>
              <a:avLst/>
              <a:gdLst/>
              <a:ahLst/>
              <a:cxnLst/>
              <a:rect r="r" b="b" t="t" l="l"/>
              <a:pathLst>
                <a:path h="17070328" w="14199237">
                  <a:moveTo>
                    <a:pt x="13662025" y="13038204"/>
                  </a:moveTo>
                  <a:cubicBezTo>
                    <a:pt x="13587857" y="13856591"/>
                    <a:pt x="12956412" y="14238354"/>
                    <a:pt x="13169646" y="15307693"/>
                  </a:cubicBezTo>
                  <a:cubicBezTo>
                    <a:pt x="13234670" y="15653641"/>
                    <a:pt x="13320649" y="16006702"/>
                    <a:pt x="13483844" y="16317724"/>
                  </a:cubicBezTo>
                  <a:cubicBezTo>
                    <a:pt x="13576173" y="16447518"/>
                    <a:pt x="13430631" y="16357603"/>
                    <a:pt x="13346176" y="16345284"/>
                  </a:cubicBezTo>
                  <a:cubicBezTo>
                    <a:pt x="12656438" y="16169771"/>
                    <a:pt x="11895582" y="16217648"/>
                    <a:pt x="11267440" y="16569566"/>
                  </a:cubicBezTo>
                  <a:cubicBezTo>
                    <a:pt x="10489438" y="17070328"/>
                    <a:pt x="9991090" y="16128877"/>
                    <a:pt x="8866632" y="16244954"/>
                  </a:cubicBezTo>
                  <a:cubicBezTo>
                    <a:pt x="8399526" y="16181708"/>
                    <a:pt x="7711567" y="16552166"/>
                    <a:pt x="7264908" y="16713203"/>
                  </a:cubicBezTo>
                  <a:cubicBezTo>
                    <a:pt x="6604635" y="16774797"/>
                    <a:pt x="6200394" y="16149577"/>
                    <a:pt x="5189855" y="16247620"/>
                  </a:cubicBezTo>
                  <a:cubicBezTo>
                    <a:pt x="4676521" y="16237207"/>
                    <a:pt x="4179443" y="16461108"/>
                    <a:pt x="3728212" y="16690088"/>
                  </a:cubicBezTo>
                  <a:cubicBezTo>
                    <a:pt x="2850134" y="16874492"/>
                    <a:pt x="2377821" y="15816581"/>
                    <a:pt x="785368" y="16418435"/>
                  </a:cubicBezTo>
                  <a:cubicBezTo>
                    <a:pt x="1709420" y="14379322"/>
                    <a:pt x="0" y="13710795"/>
                    <a:pt x="805688" y="12180825"/>
                  </a:cubicBezTo>
                  <a:cubicBezTo>
                    <a:pt x="1131062" y="11371708"/>
                    <a:pt x="1138936" y="10438639"/>
                    <a:pt x="840486" y="9625712"/>
                  </a:cubicBezTo>
                  <a:cubicBezTo>
                    <a:pt x="764286" y="9406383"/>
                    <a:pt x="619379" y="9170163"/>
                    <a:pt x="592201" y="8937118"/>
                  </a:cubicBezTo>
                  <a:cubicBezTo>
                    <a:pt x="470789" y="8367649"/>
                    <a:pt x="794258" y="7879715"/>
                    <a:pt x="946023" y="7351014"/>
                  </a:cubicBezTo>
                  <a:cubicBezTo>
                    <a:pt x="1128776" y="6638290"/>
                    <a:pt x="1073404" y="5693157"/>
                    <a:pt x="772287" y="5052060"/>
                  </a:cubicBezTo>
                  <a:cubicBezTo>
                    <a:pt x="215773" y="4140073"/>
                    <a:pt x="1001141" y="3292094"/>
                    <a:pt x="1041019" y="2344293"/>
                  </a:cubicBezTo>
                  <a:cubicBezTo>
                    <a:pt x="1080770" y="1867154"/>
                    <a:pt x="1013968" y="1388745"/>
                    <a:pt x="813689" y="955802"/>
                  </a:cubicBezTo>
                  <a:cubicBezTo>
                    <a:pt x="712470" y="805561"/>
                    <a:pt x="987298" y="989076"/>
                    <a:pt x="1066292" y="984377"/>
                  </a:cubicBezTo>
                  <a:cubicBezTo>
                    <a:pt x="1618107" y="1131697"/>
                    <a:pt x="2221103" y="1072261"/>
                    <a:pt x="2743074" y="847852"/>
                  </a:cubicBezTo>
                  <a:cubicBezTo>
                    <a:pt x="2973706" y="755904"/>
                    <a:pt x="3204083" y="566039"/>
                    <a:pt x="3464941" y="586613"/>
                  </a:cubicBezTo>
                  <a:cubicBezTo>
                    <a:pt x="3853943" y="578993"/>
                    <a:pt x="4153789" y="893318"/>
                    <a:pt x="4530344" y="966470"/>
                  </a:cubicBezTo>
                  <a:cubicBezTo>
                    <a:pt x="6144514" y="1418209"/>
                    <a:pt x="6628003" y="353822"/>
                    <a:pt x="7435724" y="645922"/>
                  </a:cubicBezTo>
                  <a:cubicBezTo>
                    <a:pt x="7859777" y="884809"/>
                    <a:pt x="8346821" y="1063244"/>
                    <a:pt x="8833740" y="1062736"/>
                  </a:cubicBezTo>
                  <a:cubicBezTo>
                    <a:pt x="9840469" y="1171321"/>
                    <a:pt x="10300844" y="482981"/>
                    <a:pt x="10974706" y="609219"/>
                  </a:cubicBezTo>
                  <a:cubicBezTo>
                    <a:pt x="11199623" y="694944"/>
                    <a:pt x="11533379" y="893191"/>
                    <a:pt x="11791189" y="959993"/>
                  </a:cubicBezTo>
                  <a:cubicBezTo>
                    <a:pt x="13840969" y="1455420"/>
                    <a:pt x="13428600" y="0"/>
                    <a:pt x="13182474" y="2045081"/>
                  </a:cubicBezTo>
                  <a:cubicBezTo>
                    <a:pt x="13179808" y="2514092"/>
                    <a:pt x="13264136" y="2993263"/>
                    <a:pt x="13453492" y="3424555"/>
                  </a:cubicBezTo>
                  <a:cubicBezTo>
                    <a:pt x="14164565" y="4819650"/>
                    <a:pt x="12742546" y="5358765"/>
                    <a:pt x="13301855" y="7404227"/>
                  </a:cubicBezTo>
                  <a:cubicBezTo>
                    <a:pt x="14199237" y="9351771"/>
                    <a:pt x="13062460" y="9253982"/>
                    <a:pt x="13188190" y="11102593"/>
                  </a:cubicBezTo>
                  <a:cubicBezTo>
                    <a:pt x="13164565" y="11811511"/>
                    <a:pt x="13648944" y="12400029"/>
                    <a:pt x="13662025" y="13038204"/>
                  </a:cubicBezTo>
                  <a:close/>
                </a:path>
              </a:pathLst>
            </a:custGeom>
            <a:blipFill>
              <a:blip r:embed="rId3"/>
              <a:stretch>
                <a:fillRect l="-53893" t="0" r="-30993" b="0"/>
              </a:stretch>
            </a:blipFill>
          </p:spPr>
        </p:sp>
        <p:sp>
          <p:nvSpPr>
            <p:cNvPr name="Freeform 5" id="5"/>
            <p:cNvSpPr/>
            <p:nvPr/>
          </p:nvSpPr>
          <p:spPr>
            <a:xfrm flipH="false" flipV="false" rot="0">
              <a:off x="0" y="0"/>
              <a:ext cx="16175610" cy="19050000"/>
            </a:xfrm>
            <a:custGeom>
              <a:avLst/>
              <a:gdLst/>
              <a:ahLst/>
              <a:cxnLst/>
              <a:rect r="r" b="b" t="t" l="l"/>
              <a:pathLst>
                <a:path h="19050000" w="16175610">
                  <a:moveTo>
                    <a:pt x="16175610" y="19050000"/>
                  </a:moveTo>
                  <a:lnTo>
                    <a:pt x="0" y="19050000"/>
                  </a:lnTo>
                  <a:lnTo>
                    <a:pt x="0" y="0"/>
                  </a:lnTo>
                  <a:lnTo>
                    <a:pt x="16175610" y="0"/>
                  </a:lnTo>
                  <a:lnTo>
                    <a:pt x="16175610" y="19050000"/>
                  </a:lnTo>
                  <a:close/>
                </a:path>
              </a:pathLst>
            </a:custGeom>
            <a:blipFill>
              <a:blip r:embed="rId4"/>
              <a:stretch>
                <a:fillRect l="-3" t="0" r="-3" b="0"/>
              </a:stretch>
            </a:blipFill>
          </p:spPr>
        </p:sp>
      </p:grpSp>
      <p:sp>
        <p:nvSpPr>
          <p:cNvPr name="Freeform 6" id="6"/>
          <p:cNvSpPr/>
          <p:nvPr/>
        </p:nvSpPr>
        <p:spPr>
          <a:xfrm flipH="false" flipV="false" rot="0">
            <a:off x="11737171" y="-2360312"/>
            <a:ext cx="9169471" cy="8229600"/>
          </a:xfrm>
          <a:custGeom>
            <a:avLst/>
            <a:gdLst/>
            <a:ahLst/>
            <a:cxnLst/>
            <a:rect r="r" b="b" t="t" l="l"/>
            <a:pathLst>
              <a:path h="8229600" w="9169471">
                <a:moveTo>
                  <a:pt x="0" y="0"/>
                </a:moveTo>
                <a:lnTo>
                  <a:pt x="9169471" y="0"/>
                </a:lnTo>
                <a:lnTo>
                  <a:pt x="9169471" y="8229600"/>
                </a:lnTo>
                <a:lnTo>
                  <a:pt x="0" y="8229600"/>
                </a:lnTo>
                <a:lnTo>
                  <a:pt x="0" y="0"/>
                </a:lnTo>
                <a:close/>
              </a:path>
            </a:pathLst>
          </a:custGeom>
          <a:blipFill>
            <a:blip r:embed="rId5"/>
            <a:stretch>
              <a:fillRect l="0" t="0" r="0" b="0"/>
            </a:stretch>
          </a:blipFill>
        </p:spPr>
      </p:sp>
      <p:sp>
        <p:nvSpPr>
          <p:cNvPr name="Freeform 7" id="7"/>
          <p:cNvSpPr/>
          <p:nvPr/>
        </p:nvSpPr>
        <p:spPr>
          <a:xfrm flipH="false" flipV="false" rot="0">
            <a:off x="12246514" y="6781121"/>
            <a:ext cx="8528083" cy="8229600"/>
          </a:xfrm>
          <a:custGeom>
            <a:avLst/>
            <a:gdLst/>
            <a:ahLst/>
            <a:cxnLst/>
            <a:rect r="r" b="b" t="t" l="l"/>
            <a:pathLst>
              <a:path h="8229600" w="8528083">
                <a:moveTo>
                  <a:pt x="0" y="0"/>
                </a:moveTo>
                <a:lnTo>
                  <a:pt x="8528083" y="0"/>
                </a:lnTo>
                <a:lnTo>
                  <a:pt x="8528083" y="8229600"/>
                </a:lnTo>
                <a:lnTo>
                  <a:pt x="0" y="8229600"/>
                </a:lnTo>
                <a:lnTo>
                  <a:pt x="0" y="0"/>
                </a:lnTo>
                <a:close/>
              </a:path>
            </a:pathLst>
          </a:custGeom>
          <a:blipFill>
            <a:blip r:embed="rId6"/>
            <a:stretch>
              <a:fillRect l="0" t="0" r="0" b="0"/>
            </a:stretch>
          </a:blipFill>
        </p:spPr>
      </p:sp>
      <p:sp>
        <p:nvSpPr>
          <p:cNvPr name="Freeform 8" id="8"/>
          <p:cNvSpPr/>
          <p:nvPr/>
        </p:nvSpPr>
        <p:spPr>
          <a:xfrm flipH="false" flipV="false" rot="0">
            <a:off x="12499474" y="7498283"/>
            <a:ext cx="2225806" cy="1691613"/>
          </a:xfrm>
          <a:custGeom>
            <a:avLst/>
            <a:gdLst/>
            <a:ahLst/>
            <a:cxnLst/>
            <a:rect r="r" b="b" t="t" l="l"/>
            <a:pathLst>
              <a:path h="1691613" w="2225806">
                <a:moveTo>
                  <a:pt x="0" y="0"/>
                </a:moveTo>
                <a:lnTo>
                  <a:pt x="2225807" y="0"/>
                </a:lnTo>
                <a:lnTo>
                  <a:pt x="2225807" y="1691613"/>
                </a:lnTo>
                <a:lnTo>
                  <a:pt x="0" y="1691613"/>
                </a:lnTo>
                <a:lnTo>
                  <a:pt x="0" y="0"/>
                </a:lnTo>
                <a:close/>
              </a:path>
            </a:pathLst>
          </a:custGeom>
          <a:blipFill>
            <a:blip r:embed="rId7"/>
            <a:stretch>
              <a:fillRect l="0" t="0" r="0" b="0"/>
            </a:stretch>
          </a:blipFill>
          <a:ln cap="sq">
            <a:noFill/>
            <a:prstDash val="solid"/>
            <a:miter/>
          </a:ln>
        </p:spPr>
      </p:sp>
      <p:sp>
        <p:nvSpPr>
          <p:cNvPr name="Freeform 9" id="9"/>
          <p:cNvSpPr/>
          <p:nvPr/>
        </p:nvSpPr>
        <p:spPr>
          <a:xfrm flipH="false" flipV="false" rot="0">
            <a:off x="12246514" y="1101424"/>
            <a:ext cx="2225806" cy="1691613"/>
          </a:xfrm>
          <a:custGeom>
            <a:avLst/>
            <a:gdLst/>
            <a:ahLst/>
            <a:cxnLst/>
            <a:rect r="r" b="b" t="t" l="l"/>
            <a:pathLst>
              <a:path h="1691613" w="2225806">
                <a:moveTo>
                  <a:pt x="0" y="0"/>
                </a:moveTo>
                <a:lnTo>
                  <a:pt x="2225807" y="0"/>
                </a:lnTo>
                <a:lnTo>
                  <a:pt x="2225807" y="1691613"/>
                </a:lnTo>
                <a:lnTo>
                  <a:pt x="0" y="1691613"/>
                </a:lnTo>
                <a:lnTo>
                  <a:pt x="0" y="0"/>
                </a:lnTo>
                <a:close/>
              </a:path>
            </a:pathLst>
          </a:custGeom>
          <a:blipFill>
            <a:blip r:embed="rId7"/>
            <a:stretch>
              <a:fillRect l="0" t="0" r="0" b="0"/>
            </a:stretch>
          </a:blipFill>
        </p:spPr>
      </p:sp>
      <p:sp>
        <p:nvSpPr>
          <p:cNvPr name="TextBox 10" id="10"/>
          <p:cNvSpPr txBox="true"/>
          <p:nvPr/>
        </p:nvSpPr>
        <p:spPr>
          <a:xfrm rot="0">
            <a:off x="9798848" y="3636442"/>
            <a:ext cx="7121139" cy="1647120"/>
          </a:xfrm>
          <a:prstGeom prst="rect">
            <a:avLst/>
          </a:prstGeom>
        </p:spPr>
        <p:txBody>
          <a:bodyPr anchor="t" rtlCol="false" tIns="0" lIns="0" bIns="0" rIns="0">
            <a:spAutoFit/>
          </a:bodyPr>
          <a:lstStyle/>
          <a:p>
            <a:pPr algn="ctr" marL="0" indent="0" lvl="0">
              <a:lnSpc>
                <a:spcPts val="12947"/>
              </a:lnSpc>
              <a:spcBef>
                <a:spcPct val="0"/>
              </a:spcBef>
            </a:pPr>
            <a:r>
              <a:rPr lang="en-US" sz="10972">
                <a:solidFill>
                  <a:srgbClr val="F8FDFF"/>
                </a:solidFill>
                <a:latin typeface="EFCO Brookshire"/>
                <a:ea typeface="EFCO Brookshire"/>
                <a:cs typeface="EFCO Brookshire"/>
                <a:sym typeface="EFCO Brookshire"/>
              </a:rPr>
              <a:t>B</a:t>
            </a:r>
            <a:r>
              <a:rPr lang="en-US" sz="10972" strike="noStrike" u="none">
                <a:solidFill>
                  <a:srgbClr val="F8FDFF"/>
                </a:solidFill>
                <a:latin typeface="EFCO Brookshire"/>
                <a:ea typeface="EFCO Brookshire"/>
                <a:cs typeface="EFCO Brookshire"/>
                <a:sym typeface="EFCO Brookshire"/>
              </a:rPr>
              <a:t>aptism</a:t>
            </a:r>
          </a:p>
        </p:txBody>
      </p:sp>
      <p:sp>
        <p:nvSpPr>
          <p:cNvPr name="TextBox 11" id="11"/>
          <p:cNvSpPr txBox="true"/>
          <p:nvPr/>
        </p:nvSpPr>
        <p:spPr>
          <a:xfrm rot="0">
            <a:off x="10782295" y="5570423"/>
            <a:ext cx="5154245" cy="109918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Baptism is the basis of </a:t>
            </a:r>
            <a:r>
              <a:rPr lang="en-US" sz="2100">
                <a:solidFill>
                  <a:srgbClr val="F8FDFF"/>
                </a:solidFill>
                <a:latin typeface="Kudryashev Display Sans"/>
                <a:ea typeface="Kudryashev Display Sans"/>
                <a:cs typeface="Kudryashev Display Sans"/>
                <a:sym typeface="Kudryashev Display Sans"/>
              </a:rPr>
              <a:t>the whole Christian life, the gateway to life in the Spirit and the door which gives access to the other sacraments. </a:t>
            </a:r>
          </a:p>
        </p:txBody>
      </p:sp>
      <p:sp>
        <p:nvSpPr>
          <p:cNvPr name="Freeform 12" id="12"/>
          <p:cNvSpPr/>
          <p:nvPr/>
        </p:nvSpPr>
        <p:spPr>
          <a:xfrm flipH="false" flipV="false" rot="0">
            <a:off x="11737171" y="-2205466"/>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8"/>
            <a:stretch>
              <a:fillRect l="0" t="0" r="0" b="0"/>
            </a:stretch>
          </a:blipFill>
        </p:spPr>
      </p:sp>
      <p:sp>
        <p:nvSpPr>
          <p:cNvPr name="Freeform 13" id="13"/>
          <p:cNvSpPr/>
          <p:nvPr/>
        </p:nvSpPr>
        <p:spPr>
          <a:xfrm flipH="false" flipV="false" rot="0">
            <a:off x="9919305" y="5594586"/>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8"/>
            <a:stretch>
              <a:fillRect l="0" t="0" r="0" b="0"/>
            </a:stretch>
          </a:blipFill>
        </p:spPr>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4366544" y="9091597"/>
            <a:ext cx="13062857" cy="8229600"/>
          </a:xfrm>
          <a:custGeom>
            <a:avLst/>
            <a:gdLst/>
            <a:ahLst/>
            <a:cxnLst/>
            <a:rect r="r" b="b" t="t" l="l"/>
            <a:pathLst>
              <a:path h="8229600" w="13062857">
                <a:moveTo>
                  <a:pt x="0" y="0"/>
                </a:moveTo>
                <a:lnTo>
                  <a:pt x="13062857" y="0"/>
                </a:lnTo>
                <a:lnTo>
                  <a:pt x="13062857" y="8229600"/>
                </a:lnTo>
                <a:lnTo>
                  <a:pt x="0" y="8229600"/>
                </a:lnTo>
                <a:lnTo>
                  <a:pt x="0" y="0"/>
                </a:lnTo>
                <a:close/>
              </a:path>
            </a:pathLst>
          </a:custGeom>
          <a:blipFill>
            <a:blip r:embed="rId3"/>
            <a:stretch>
              <a:fillRect l="0" t="0" r="0" b="0"/>
            </a:stretch>
          </a:blipFill>
        </p:spPr>
      </p:sp>
      <p:grpSp>
        <p:nvGrpSpPr>
          <p:cNvPr name="Group 4" id="4"/>
          <p:cNvGrpSpPr>
            <a:grpSpLocks noChangeAspect="true"/>
          </p:cNvGrpSpPr>
          <p:nvPr/>
        </p:nvGrpSpPr>
        <p:grpSpPr>
          <a:xfrm rot="0">
            <a:off x="9033441" y="0"/>
            <a:ext cx="8734829" cy="10287000"/>
            <a:chOff x="0" y="0"/>
            <a:chExt cx="16175609" cy="19050000"/>
          </a:xfrm>
        </p:grpSpPr>
        <p:sp>
          <p:nvSpPr>
            <p:cNvPr name="Freeform 5" id="5"/>
            <p:cNvSpPr/>
            <p:nvPr/>
          </p:nvSpPr>
          <p:spPr>
            <a:xfrm flipH="false" flipV="false" rot="0">
              <a:off x="955548" y="871090"/>
              <a:ext cx="14199237" cy="17070328"/>
            </a:xfrm>
            <a:custGeom>
              <a:avLst/>
              <a:gdLst/>
              <a:ahLst/>
              <a:cxnLst/>
              <a:rect r="r" b="b" t="t" l="l"/>
              <a:pathLst>
                <a:path h="17070328" w="14199237">
                  <a:moveTo>
                    <a:pt x="13662025" y="13038204"/>
                  </a:moveTo>
                  <a:cubicBezTo>
                    <a:pt x="13587857" y="13856591"/>
                    <a:pt x="12956412" y="14238354"/>
                    <a:pt x="13169646" y="15307693"/>
                  </a:cubicBezTo>
                  <a:cubicBezTo>
                    <a:pt x="13234670" y="15653641"/>
                    <a:pt x="13320649" y="16006702"/>
                    <a:pt x="13483844" y="16317724"/>
                  </a:cubicBezTo>
                  <a:cubicBezTo>
                    <a:pt x="13576173" y="16447518"/>
                    <a:pt x="13430631" y="16357603"/>
                    <a:pt x="13346176" y="16345284"/>
                  </a:cubicBezTo>
                  <a:cubicBezTo>
                    <a:pt x="12656438" y="16169771"/>
                    <a:pt x="11895582" y="16217648"/>
                    <a:pt x="11267440" y="16569566"/>
                  </a:cubicBezTo>
                  <a:cubicBezTo>
                    <a:pt x="10489438" y="17070328"/>
                    <a:pt x="9991090" y="16128877"/>
                    <a:pt x="8866632" y="16244954"/>
                  </a:cubicBezTo>
                  <a:cubicBezTo>
                    <a:pt x="8399526" y="16181708"/>
                    <a:pt x="7711567" y="16552166"/>
                    <a:pt x="7264908" y="16713203"/>
                  </a:cubicBezTo>
                  <a:cubicBezTo>
                    <a:pt x="6604635" y="16774797"/>
                    <a:pt x="6200394" y="16149577"/>
                    <a:pt x="5189855" y="16247620"/>
                  </a:cubicBezTo>
                  <a:cubicBezTo>
                    <a:pt x="4676521" y="16237207"/>
                    <a:pt x="4179443" y="16461108"/>
                    <a:pt x="3728212" y="16690088"/>
                  </a:cubicBezTo>
                  <a:cubicBezTo>
                    <a:pt x="2850134" y="16874492"/>
                    <a:pt x="2377821" y="15816581"/>
                    <a:pt x="785368" y="16418435"/>
                  </a:cubicBezTo>
                  <a:cubicBezTo>
                    <a:pt x="1709420" y="14379322"/>
                    <a:pt x="0" y="13710795"/>
                    <a:pt x="805688" y="12180825"/>
                  </a:cubicBezTo>
                  <a:cubicBezTo>
                    <a:pt x="1131062" y="11371708"/>
                    <a:pt x="1138936" y="10438639"/>
                    <a:pt x="840486" y="9625712"/>
                  </a:cubicBezTo>
                  <a:cubicBezTo>
                    <a:pt x="764286" y="9406383"/>
                    <a:pt x="619379" y="9170163"/>
                    <a:pt x="592201" y="8937118"/>
                  </a:cubicBezTo>
                  <a:cubicBezTo>
                    <a:pt x="470789" y="8367649"/>
                    <a:pt x="794258" y="7879715"/>
                    <a:pt x="946023" y="7351014"/>
                  </a:cubicBezTo>
                  <a:cubicBezTo>
                    <a:pt x="1128776" y="6638290"/>
                    <a:pt x="1073404" y="5693157"/>
                    <a:pt x="772287" y="5052060"/>
                  </a:cubicBezTo>
                  <a:cubicBezTo>
                    <a:pt x="215773" y="4140073"/>
                    <a:pt x="1001141" y="3292094"/>
                    <a:pt x="1041019" y="2344293"/>
                  </a:cubicBezTo>
                  <a:cubicBezTo>
                    <a:pt x="1080770" y="1867154"/>
                    <a:pt x="1013968" y="1388745"/>
                    <a:pt x="813689" y="955802"/>
                  </a:cubicBezTo>
                  <a:cubicBezTo>
                    <a:pt x="712470" y="805561"/>
                    <a:pt x="987298" y="989076"/>
                    <a:pt x="1066292" y="984377"/>
                  </a:cubicBezTo>
                  <a:cubicBezTo>
                    <a:pt x="1618107" y="1131697"/>
                    <a:pt x="2221103" y="1072261"/>
                    <a:pt x="2743074" y="847852"/>
                  </a:cubicBezTo>
                  <a:cubicBezTo>
                    <a:pt x="2973706" y="755904"/>
                    <a:pt x="3204083" y="566039"/>
                    <a:pt x="3464941" y="586613"/>
                  </a:cubicBezTo>
                  <a:cubicBezTo>
                    <a:pt x="3853943" y="578993"/>
                    <a:pt x="4153789" y="893318"/>
                    <a:pt x="4530344" y="966470"/>
                  </a:cubicBezTo>
                  <a:cubicBezTo>
                    <a:pt x="6144514" y="1418209"/>
                    <a:pt x="6628003" y="353822"/>
                    <a:pt x="7435724" y="645922"/>
                  </a:cubicBezTo>
                  <a:cubicBezTo>
                    <a:pt x="7859777" y="884809"/>
                    <a:pt x="8346821" y="1063244"/>
                    <a:pt x="8833740" y="1062736"/>
                  </a:cubicBezTo>
                  <a:cubicBezTo>
                    <a:pt x="9840469" y="1171321"/>
                    <a:pt x="10300844" y="482981"/>
                    <a:pt x="10974706" y="609219"/>
                  </a:cubicBezTo>
                  <a:cubicBezTo>
                    <a:pt x="11199623" y="694944"/>
                    <a:pt x="11533379" y="893191"/>
                    <a:pt x="11791189" y="959993"/>
                  </a:cubicBezTo>
                  <a:cubicBezTo>
                    <a:pt x="13840969" y="1455420"/>
                    <a:pt x="13428600" y="0"/>
                    <a:pt x="13182474" y="2045081"/>
                  </a:cubicBezTo>
                  <a:cubicBezTo>
                    <a:pt x="13179808" y="2514092"/>
                    <a:pt x="13264136" y="2993263"/>
                    <a:pt x="13453492" y="3424555"/>
                  </a:cubicBezTo>
                  <a:cubicBezTo>
                    <a:pt x="14164565" y="4819650"/>
                    <a:pt x="12742546" y="5358765"/>
                    <a:pt x="13301855" y="7404227"/>
                  </a:cubicBezTo>
                  <a:cubicBezTo>
                    <a:pt x="14199237" y="9351771"/>
                    <a:pt x="13062460" y="9253982"/>
                    <a:pt x="13188190" y="11102593"/>
                  </a:cubicBezTo>
                  <a:cubicBezTo>
                    <a:pt x="13164565" y="11811511"/>
                    <a:pt x="13648944" y="12400029"/>
                    <a:pt x="13662025" y="13038204"/>
                  </a:cubicBezTo>
                  <a:close/>
                </a:path>
              </a:pathLst>
            </a:custGeom>
            <a:blipFill>
              <a:blip r:embed="rId4"/>
              <a:stretch>
                <a:fillRect l="-42443" t="0" r="-42443" b="0"/>
              </a:stretch>
            </a:blipFill>
          </p:spPr>
        </p:sp>
        <p:sp>
          <p:nvSpPr>
            <p:cNvPr name="Freeform 6" id="6"/>
            <p:cNvSpPr/>
            <p:nvPr/>
          </p:nvSpPr>
          <p:spPr>
            <a:xfrm flipH="false" flipV="false" rot="0">
              <a:off x="0" y="0"/>
              <a:ext cx="16175610" cy="19050000"/>
            </a:xfrm>
            <a:custGeom>
              <a:avLst/>
              <a:gdLst/>
              <a:ahLst/>
              <a:cxnLst/>
              <a:rect r="r" b="b" t="t" l="l"/>
              <a:pathLst>
                <a:path h="19050000" w="16175610">
                  <a:moveTo>
                    <a:pt x="16175610" y="19050000"/>
                  </a:moveTo>
                  <a:lnTo>
                    <a:pt x="0" y="19050000"/>
                  </a:lnTo>
                  <a:lnTo>
                    <a:pt x="0" y="0"/>
                  </a:lnTo>
                  <a:lnTo>
                    <a:pt x="16175610" y="0"/>
                  </a:lnTo>
                  <a:lnTo>
                    <a:pt x="16175610" y="19050000"/>
                  </a:lnTo>
                  <a:close/>
                </a:path>
              </a:pathLst>
            </a:custGeom>
            <a:blipFill>
              <a:blip r:embed="rId5"/>
              <a:stretch>
                <a:fillRect l="-3" t="0" r="-3" b="0"/>
              </a:stretch>
            </a:blipFill>
          </p:spPr>
        </p:sp>
      </p:grpSp>
      <p:sp>
        <p:nvSpPr>
          <p:cNvPr name="Freeform 7" id="7"/>
          <p:cNvSpPr/>
          <p:nvPr/>
        </p:nvSpPr>
        <p:spPr>
          <a:xfrm flipH="false" flipV="false" rot="0">
            <a:off x="-2473277" y="-3779898"/>
            <a:ext cx="8528083" cy="8229600"/>
          </a:xfrm>
          <a:custGeom>
            <a:avLst/>
            <a:gdLst/>
            <a:ahLst/>
            <a:cxnLst/>
            <a:rect r="r" b="b" t="t" l="l"/>
            <a:pathLst>
              <a:path h="8229600" w="8528083">
                <a:moveTo>
                  <a:pt x="0" y="0"/>
                </a:moveTo>
                <a:lnTo>
                  <a:pt x="8528083" y="0"/>
                </a:lnTo>
                <a:lnTo>
                  <a:pt x="8528083" y="8229600"/>
                </a:lnTo>
                <a:lnTo>
                  <a:pt x="0" y="8229600"/>
                </a:lnTo>
                <a:lnTo>
                  <a:pt x="0" y="0"/>
                </a:lnTo>
                <a:close/>
              </a:path>
            </a:pathLst>
          </a:custGeom>
          <a:blipFill>
            <a:blip r:embed="rId6"/>
            <a:stretch>
              <a:fillRect l="0" t="0" r="0" b="0"/>
            </a:stretch>
          </a:blipFill>
        </p:spPr>
      </p:sp>
      <p:sp>
        <p:nvSpPr>
          <p:cNvPr name="TextBox 8" id="8"/>
          <p:cNvSpPr txBox="true"/>
          <p:nvPr/>
        </p:nvSpPr>
        <p:spPr>
          <a:xfrm rot="0">
            <a:off x="791993" y="2689588"/>
            <a:ext cx="7759771" cy="3285420"/>
          </a:xfrm>
          <a:prstGeom prst="rect">
            <a:avLst/>
          </a:prstGeom>
        </p:spPr>
        <p:txBody>
          <a:bodyPr anchor="t" rtlCol="false" tIns="0" lIns="0" bIns="0" rIns="0">
            <a:spAutoFit/>
          </a:bodyPr>
          <a:lstStyle/>
          <a:p>
            <a:pPr algn="ctr">
              <a:lnSpc>
                <a:spcPts val="12947"/>
              </a:lnSpc>
            </a:pPr>
            <a:r>
              <a:rPr lang="en-US" sz="10972">
                <a:solidFill>
                  <a:srgbClr val="F8FDFF"/>
                </a:solidFill>
                <a:latin typeface="EFCO Brookshire"/>
                <a:ea typeface="EFCO Brookshire"/>
                <a:cs typeface="EFCO Brookshire"/>
                <a:sym typeface="EFCO Brookshire"/>
              </a:rPr>
              <a:t>Write Your</a:t>
            </a:r>
          </a:p>
          <a:p>
            <a:pPr algn="ctr" marL="0" indent="0" lvl="0">
              <a:lnSpc>
                <a:spcPts val="12947"/>
              </a:lnSpc>
              <a:spcBef>
                <a:spcPct val="0"/>
              </a:spcBef>
            </a:pPr>
            <a:r>
              <a:rPr lang="en-US" sz="10972">
                <a:solidFill>
                  <a:srgbClr val="F8FDFF"/>
                </a:solidFill>
                <a:latin typeface="EFCO Brookshire"/>
                <a:ea typeface="EFCO Brookshire"/>
                <a:cs typeface="EFCO Brookshire"/>
                <a:sym typeface="EFCO Brookshire"/>
              </a:rPr>
              <a:t>Topic or Idea</a:t>
            </a:r>
          </a:p>
        </p:txBody>
      </p:sp>
      <p:sp>
        <p:nvSpPr>
          <p:cNvPr name="TextBox 9" id="9"/>
          <p:cNvSpPr txBox="true"/>
          <p:nvPr/>
        </p:nvSpPr>
        <p:spPr>
          <a:xfrm rot="0">
            <a:off x="1904812" y="6105814"/>
            <a:ext cx="5534135" cy="1842135"/>
          </a:xfrm>
          <a:prstGeom prst="rect">
            <a:avLst/>
          </a:prstGeom>
        </p:spPr>
        <p:txBody>
          <a:bodyPr anchor="t" rtlCol="false" tIns="0" lIns="0" bIns="0" rIns="0">
            <a:spAutoFit/>
          </a:bodyPr>
          <a:lstStyle/>
          <a:p>
            <a:pPr algn="ctr">
              <a:lnSpc>
                <a:spcPts val="2940"/>
              </a:lnSpc>
            </a:pPr>
            <a:r>
              <a:rPr lang="en-US" sz="2100">
                <a:solidFill>
                  <a:srgbClr val="F8FDFF"/>
                </a:solidFill>
                <a:latin typeface="Kudryashev Display Sans"/>
                <a:ea typeface="Kudryashev Display Sans"/>
                <a:cs typeface="Kudryashev Display Sans"/>
                <a:sym typeface="Kudryashev Display Sans"/>
              </a:rPr>
              <a:t>Lorem ipsum dolor sit amet, consectetur adipiscing elit, sed do eiusmod tempor incididunt ut labore et dolore magna aliqua. Tellus molestie nunc non blandit massa enim. Nulla facilisi cras fermentum odio eu feugiat pretium.</a:t>
            </a:r>
          </a:p>
        </p:txBody>
      </p:sp>
      <p:sp>
        <p:nvSpPr>
          <p:cNvPr name="Freeform 10" id="10"/>
          <p:cNvSpPr/>
          <p:nvPr/>
        </p:nvSpPr>
        <p:spPr>
          <a:xfrm flipH="false" flipV="false" rot="0">
            <a:off x="-1364015" y="-1167157"/>
            <a:ext cx="4312017" cy="3837695"/>
          </a:xfrm>
          <a:custGeom>
            <a:avLst/>
            <a:gdLst/>
            <a:ahLst/>
            <a:cxnLst/>
            <a:rect r="r" b="b" t="t" l="l"/>
            <a:pathLst>
              <a:path h="3837695" w="4312017">
                <a:moveTo>
                  <a:pt x="0" y="0"/>
                </a:moveTo>
                <a:lnTo>
                  <a:pt x="4312017" y="0"/>
                </a:lnTo>
                <a:lnTo>
                  <a:pt x="4312017" y="3837695"/>
                </a:lnTo>
                <a:lnTo>
                  <a:pt x="0" y="3837695"/>
                </a:lnTo>
                <a:lnTo>
                  <a:pt x="0" y="0"/>
                </a:lnTo>
                <a:close/>
              </a:path>
            </a:pathLst>
          </a:custGeom>
          <a:blipFill>
            <a:blip r:embed="rId7"/>
            <a:stretch>
              <a:fillRect l="0" t="0" r="0" b="0"/>
            </a:stretch>
          </a:blipFill>
        </p:spPr>
      </p:sp>
      <p:sp>
        <p:nvSpPr>
          <p:cNvPr name="Freeform 11" id="11"/>
          <p:cNvSpPr/>
          <p:nvPr/>
        </p:nvSpPr>
        <p:spPr>
          <a:xfrm flipH="false" flipV="false" rot="0">
            <a:off x="1109136" y="-1720804"/>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8"/>
            <a:stretch>
              <a:fillRect l="0" t="0" r="0" b="0"/>
            </a:stretch>
          </a:blipFill>
        </p:spPr>
      </p:sp>
      <p:sp>
        <p:nvSpPr>
          <p:cNvPr name="Freeform 12" id="12"/>
          <p:cNvSpPr/>
          <p:nvPr/>
        </p:nvSpPr>
        <p:spPr>
          <a:xfrm flipH="false" flipV="false" rot="0">
            <a:off x="5360485" y="6912372"/>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8"/>
            <a:stretch>
              <a:fillRect l="0" t="0" r="0" b="0"/>
            </a:stretch>
          </a:blipFill>
        </p:spPr>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11834876" y="-8698463"/>
            <a:ext cx="19939358" cy="18950698"/>
          </a:xfrm>
          <a:custGeom>
            <a:avLst/>
            <a:gdLst/>
            <a:ahLst/>
            <a:cxnLst/>
            <a:rect r="r" b="b" t="t" l="l"/>
            <a:pathLst>
              <a:path h="18950698" w="19939358">
                <a:moveTo>
                  <a:pt x="0" y="0"/>
                </a:moveTo>
                <a:lnTo>
                  <a:pt x="19939358" y="0"/>
                </a:lnTo>
                <a:lnTo>
                  <a:pt x="19939358" y="18950698"/>
                </a:lnTo>
                <a:lnTo>
                  <a:pt x="0" y="18950698"/>
                </a:lnTo>
                <a:lnTo>
                  <a:pt x="0" y="0"/>
                </a:lnTo>
                <a:close/>
              </a:path>
            </a:pathLst>
          </a:custGeom>
          <a:blipFill>
            <a:blip r:embed="rId3"/>
            <a:stretch>
              <a:fillRect l="0" t="0" r="0" b="0"/>
            </a:stretch>
          </a:blipFill>
        </p:spPr>
      </p:sp>
      <p:sp>
        <p:nvSpPr>
          <p:cNvPr name="Freeform 4" id="4"/>
          <p:cNvSpPr/>
          <p:nvPr/>
        </p:nvSpPr>
        <p:spPr>
          <a:xfrm flipH="false" flipV="false" rot="0">
            <a:off x="8658762" y="6387884"/>
            <a:ext cx="12934538" cy="8229600"/>
          </a:xfrm>
          <a:custGeom>
            <a:avLst/>
            <a:gdLst/>
            <a:ahLst/>
            <a:cxnLst/>
            <a:rect r="r" b="b" t="t" l="l"/>
            <a:pathLst>
              <a:path h="8229600" w="12934538">
                <a:moveTo>
                  <a:pt x="0" y="0"/>
                </a:moveTo>
                <a:lnTo>
                  <a:pt x="12934538" y="0"/>
                </a:lnTo>
                <a:lnTo>
                  <a:pt x="12934538" y="8229600"/>
                </a:lnTo>
                <a:lnTo>
                  <a:pt x="0" y="8229600"/>
                </a:lnTo>
                <a:lnTo>
                  <a:pt x="0" y="0"/>
                </a:lnTo>
                <a:close/>
              </a:path>
            </a:pathLst>
          </a:custGeom>
          <a:blipFill>
            <a:blip r:embed="rId4"/>
            <a:stretch>
              <a:fillRect l="0" t="0" r="0" b="0"/>
            </a:stretch>
          </a:blipFill>
        </p:spPr>
      </p:sp>
      <p:sp>
        <p:nvSpPr>
          <p:cNvPr name="Freeform 5" id="5"/>
          <p:cNvSpPr/>
          <p:nvPr/>
        </p:nvSpPr>
        <p:spPr>
          <a:xfrm flipH="false" flipV="false" rot="0">
            <a:off x="13811354" y="-3086100"/>
            <a:ext cx="7540371" cy="8229600"/>
          </a:xfrm>
          <a:custGeom>
            <a:avLst/>
            <a:gdLst/>
            <a:ahLst/>
            <a:cxnLst/>
            <a:rect r="r" b="b" t="t" l="l"/>
            <a:pathLst>
              <a:path h="8229600" w="7540371">
                <a:moveTo>
                  <a:pt x="0" y="0"/>
                </a:moveTo>
                <a:lnTo>
                  <a:pt x="7540371" y="0"/>
                </a:lnTo>
                <a:lnTo>
                  <a:pt x="7540371" y="8229600"/>
                </a:lnTo>
                <a:lnTo>
                  <a:pt x="0" y="8229600"/>
                </a:lnTo>
                <a:lnTo>
                  <a:pt x="0" y="0"/>
                </a:lnTo>
                <a:close/>
              </a:path>
            </a:pathLst>
          </a:custGeom>
          <a:blipFill>
            <a:blip r:embed="rId5"/>
            <a:stretch>
              <a:fillRect l="0" t="0" r="0" b="0"/>
            </a:stretch>
          </a:blipFill>
        </p:spPr>
      </p:sp>
      <p:sp>
        <p:nvSpPr>
          <p:cNvPr name="Freeform 6" id="6"/>
          <p:cNvSpPr/>
          <p:nvPr/>
        </p:nvSpPr>
        <p:spPr>
          <a:xfrm flipH="true" flipV="false" rot="0">
            <a:off x="15729996" y="1556804"/>
            <a:ext cx="2849499" cy="8229600"/>
          </a:xfrm>
          <a:custGeom>
            <a:avLst/>
            <a:gdLst/>
            <a:ahLst/>
            <a:cxnLst/>
            <a:rect r="r" b="b" t="t" l="l"/>
            <a:pathLst>
              <a:path h="8229600" w="2849499">
                <a:moveTo>
                  <a:pt x="2849499" y="0"/>
                </a:moveTo>
                <a:lnTo>
                  <a:pt x="0" y="0"/>
                </a:lnTo>
                <a:lnTo>
                  <a:pt x="0" y="8229600"/>
                </a:lnTo>
                <a:lnTo>
                  <a:pt x="2849499" y="8229600"/>
                </a:lnTo>
                <a:lnTo>
                  <a:pt x="2849499" y="0"/>
                </a:lnTo>
                <a:close/>
              </a:path>
            </a:pathLst>
          </a:custGeom>
          <a:blipFill>
            <a:blip r:embed="rId6"/>
            <a:stretch>
              <a:fillRect l="0" t="0" r="0" b="0"/>
            </a:stretch>
          </a:blipFill>
        </p:spPr>
      </p:sp>
      <p:sp>
        <p:nvSpPr>
          <p:cNvPr name="Freeform 7" id="7"/>
          <p:cNvSpPr/>
          <p:nvPr/>
        </p:nvSpPr>
        <p:spPr>
          <a:xfrm flipH="false" flipV="false" rot="0">
            <a:off x="-291495" y="1556804"/>
            <a:ext cx="2849499" cy="8229600"/>
          </a:xfrm>
          <a:custGeom>
            <a:avLst/>
            <a:gdLst/>
            <a:ahLst/>
            <a:cxnLst/>
            <a:rect r="r" b="b" t="t" l="l"/>
            <a:pathLst>
              <a:path h="8229600" w="2849499">
                <a:moveTo>
                  <a:pt x="0" y="0"/>
                </a:moveTo>
                <a:lnTo>
                  <a:pt x="2849499" y="0"/>
                </a:lnTo>
                <a:lnTo>
                  <a:pt x="2849499" y="8229600"/>
                </a:lnTo>
                <a:lnTo>
                  <a:pt x="0" y="8229600"/>
                </a:lnTo>
                <a:lnTo>
                  <a:pt x="0" y="0"/>
                </a:lnTo>
                <a:close/>
              </a:path>
            </a:pathLst>
          </a:custGeom>
          <a:blipFill>
            <a:blip r:embed="rId6"/>
            <a:stretch>
              <a:fillRect l="0" t="0" r="0" b="0"/>
            </a:stretch>
          </a:blipFill>
        </p:spPr>
      </p:sp>
      <p:sp>
        <p:nvSpPr>
          <p:cNvPr name="Freeform 8" id="8"/>
          <p:cNvSpPr/>
          <p:nvPr/>
        </p:nvSpPr>
        <p:spPr>
          <a:xfrm flipH="false" flipV="false" rot="0">
            <a:off x="-6400622" y="-1330612"/>
            <a:ext cx="12934538" cy="8229600"/>
          </a:xfrm>
          <a:custGeom>
            <a:avLst/>
            <a:gdLst/>
            <a:ahLst/>
            <a:cxnLst/>
            <a:rect r="r" b="b" t="t" l="l"/>
            <a:pathLst>
              <a:path h="8229600" w="12934538">
                <a:moveTo>
                  <a:pt x="0" y="0"/>
                </a:moveTo>
                <a:lnTo>
                  <a:pt x="12934539" y="0"/>
                </a:lnTo>
                <a:lnTo>
                  <a:pt x="12934539" y="8229600"/>
                </a:lnTo>
                <a:lnTo>
                  <a:pt x="0" y="8229600"/>
                </a:lnTo>
                <a:lnTo>
                  <a:pt x="0" y="0"/>
                </a:lnTo>
                <a:close/>
              </a:path>
            </a:pathLst>
          </a:custGeom>
          <a:blipFill>
            <a:blip r:embed="rId4"/>
            <a:stretch>
              <a:fillRect l="0" t="0" r="0" b="0"/>
            </a:stretch>
          </a:blipFill>
        </p:spPr>
      </p:sp>
      <p:sp>
        <p:nvSpPr>
          <p:cNvPr name="TextBox 9" id="9"/>
          <p:cNvSpPr txBox="true"/>
          <p:nvPr/>
        </p:nvSpPr>
        <p:spPr>
          <a:xfrm rot="0">
            <a:off x="5315729" y="2588469"/>
            <a:ext cx="7656543" cy="2848206"/>
          </a:xfrm>
          <a:prstGeom prst="rect">
            <a:avLst/>
          </a:prstGeom>
        </p:spPr>
        <p:txBody>
          <a:bodyPr anchor="t" rtlCol="false" tIns="0" lIns="0" bIns="0" rIns="0">
            <a:spAutoFit/>
          </a:bodyPr>
          <a:lstStyle/>
          <a:p>
            <a:pPr algn="ctr" marL="0" indent="0" lvl="0">
              <a:lnSpc>
                <a:spcPts val="10972"/>
              </a:lnSpc>
            </a:pPr>
            <a:r>
              <a:rPr lang="en-US" sz="10972">
                <a:solidFill>
                  <a:srgbClr val="F8FDFF"/>
                </a:solidFill>
                <a:latin typeface="EFCO Brookshire"/>
                <a:ea typeface="EFCO Brookshire"/>
                <a:cs typeface="EFCO Brookshire"/>
                <a:sym typeface="EFCO Brookshire"/>
              </a:rPr>
              <a:t>Origin of baptism</a:t>
            </a:r>
          </a:p>
        </p:txBody>
      </p:sp>
      <p:sp>
        <p:nvSpPr>
          <p:cNvPr name="TextBox 10" id="10"/>
          <p:cNvSpPr txBox="true"/>
          <p:nvPr/>
        </p:nvSpPr>
        <p:spPr>
          <a:xfrm rot="0">
            <a:off x="4551666" y="6065946"/>
            <a:ext cx="4316779" cy="184213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The Greek word *baptizien* means to dip </a:t>
            </a:r>
            <a:r>
              <a:rPr lang="en-US" sz="2100">
                <a:solidFill>
                  <a:srgbClr val="F8FDFF"/>
                </a:solidFill>
                <a:latin typeface="Kudryashev Display Sans"/>
                <a:ea typeface="Kudryashev Display Sans"/>
                <a:cs typeface="Kudryashev Display Sans"/>
                <a:sym typeface="Kudryashev Display Sans"/>
              </a:rPr>
              <a:t>or immerse into the water.  For the people of John's time, “people cleanse themselves as a sign that they want to be made clean spiritually.</a:t>
            </a:r>
          </a:p>
        </p:txBody>
      </p:sp>
      <p:sp>
        <p:nvSpPr>
          <p:cNvPr name="TextBox 11" id="11"/>
          <p:cNvSpPr txBox="true"/>
          <p:nvPr/>
        </p:nvSpPr>
        <p:spPr>
          <a:xfrm rot="0">
            <a:off x="9707425" y="6065946"/>
            <a:ext cx="4028909" cy="184213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The act of washing, which naturally </a:t>
            </a:r>
            <a:r>
              <a:rPr lang="en-US" sz="2100">
                <a:solidFill>
                  <a:srgbClr val="F8FDFF"/>
                </a:solidFill>
                <a:latin typeface="Kudryashev Display Sans"/>
                <a:ea typeface="Kudryashev Display Sans"/>
                <a:cs typeface="Kudryashev Display Sans"/>
                <a:sym typeface="Kudryashev Display Sans"/>
              </a:rPr>
              <a:t>involved water, was used even during purification, since water symbolized cleansing or washing away of grime of dirt. </a:t>
            </a:r>
          </a:p>
        </p:txBody>
      </p:sp>
      <p:sp>
        <p:nvSpPr>
          <p:cNvPr name="Freeform 12" id="12"/>
          <p:cNvSpPr/>
          <p:nvPr/>
        </p:nvSpPr>
        <p:spPr>
          <a:xfrm flipH="false" flipV="false" rot="1743187">
            <a:off x="537927" y="1832117"/>
            <a:ext cx="4945670" cy="5499008"/>
          </a:xfrm>
          <a:custGeom>
            <a:avLst/>
            <a:gdLst/>
            <a:ahLst/>
            <a:cxnLst/>
            <a:rect r="r" b="b" t="t" l="l"/>
            <a:pathLst>
              <a:path h="5499008" w="4945670">
                <a:moveTo>
                  <a:pt x="0" y="0"/>
                </a:moveTo>
                <a:lnTo>
                  <a:pt x="4945670" y="0"/>
                </a:lnTo>
                <a:lnTo>
                  <a:pt x="4945670" y="5499007"/>
                </a:lnTo>
                <a:lnTo>
                  <a:pt x="0" y="5499007"/>
                </a:lnTo>
                <a:lnTo>
                  <a:pt x="0" y="0"/>
                </a:lnTo>
                <a:close/>
              </a:path>
            </a:pathLst>
          </a:custGeom>
          <a:blipFill>
            <a:blip r:embed="rId7"/>
            <a:stretch>
              <a:fillRect l="0" t="0" r="0" b="0"/>
            </a:stretch>
          </a:blipFill>
        </p:spPr>
      </p:sp>
      <p:sp>
        <p:nvSpPr>
          <p:cNvPr name="Freeform 13" id="13"/>
          <p:cNvSpPr/>
          <p:nvPr/>
        </p:nvSpPr>
        <p:spPr>
          <a:xfrm flipH="false" flipV="false" rot="-1902767">
            <a:off x="12653196" y="942760"/>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14" id="14"/>
          <p:cNvSpPr/>
          <p:nvPr/>
        </p:nvSpPr>
        <p:spPr>
          <a:xfrm flipH="false" flipV="false" rot="0">
            <a:off x="9249045" y="-2589907"/>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3369612" y="-3639938"/>
            <a:ext cx="9169471" cy="8229600"/>
          </a:xfrm>
          <a:custGeom>
            <a:avLst/>
            <a:gdLst/>
            <a:ahLst/>
            <a:cxnLst/>
            <a:rect r="r" b="b" t="t" l="l"/>
            <a:pathLst>
              <a:path h="8229600" w="9169471">
                <a:moveTo>
                  <a:pt x="0" y="0"/>
                </a:moveTo>
                <a:lnTo>
                  <a:pt x="9169470" y="0"/>
                </a:lnTo>
                <a:lnTo>
                  <a:pt x="9169470" y="8229600"/>
                </a:lnTo>
                <a:lnTo>
                  <a:pt x="0" y="8229600"/>
                </a:lnTo>
                <a:lnTo>
                  <a:pt x="0" y="0"/>
                </a:lnTo>
                <a:close/>
              </a:path>
            </a:pathLst>
          </a:custGeom>
          <a:blipFill>
            <a:blip r:embed="rId3"/>
            <a:stretch>
              <a:fillRect l="0" t="0" r="0" b="0"/>
            </a:stretch>
          </a:blipFill>
        </p:spPr>
      </p:sp>
      <p:grpSp>
        <p:nvGrpSpPr>
          <p:cNvPr name="Group 4" id="4"/>
          <p:cNvGrpSpPr>
            <a:grpSpLocks noChangeAspect="true"/>
          </p:cNvGrpSpPr>
          <p:nvPr/>
        </p:nvGrpSpPr>
        <p:grpSpPr>
          <a:xfrm rot="0">
            <a:off x="607936" y="0"/>
            <a:ext cx="8734829" cy="10287000"/>
            <a:chOff x="0" y="0"/>
            <a:chExt cx="16175609" cy="19050000"/>
          </a:xfrm>
        </p:grpSpPr>
        <p:sp>
          <p:nvSpPr>
            <p:cNvPr name="Freeform 5" id="5"/>
            <p:cNvSpPr/>
            <p:nvPr/>
          </p:nvSpPr>
          <p:spPr>
            <a:xfrm flipH="false" flipV="false" rot="0">
              <a:off x="955548" y="871090"/>
              <a:ext cx="14199237" cy="17070328"/>
            </a:xfrm>
            <a:custGeom>
              <a:avLst/>
              <a:gdLst/>
              <a:ahLst/>
              <a:cxnLst/>
              <a:rect r="r" b="b" t="t" l="l"/>
              <a:pathLst>
                <a:path h="17070328" w="14199237">
                  <a:moveTo>
                    <a:pt x="13662025" y="13038204"/>
                  </a:moveTo>
                  <a:cubicBezTo>
                    <a:pt x="13587857" y="13856591"/>
                    <a:pt x="12956412" y="14238354"/>
                    <a:pt x="13169646" y="15307693"/>
                  </a:cubicBezTo>
                  <a:cubicBezTo>
                    <a:pt x="13234670" y="15653641"/>
                    <a:pt x="13320649" y="16006702"/>
                    <a:pt x="13483844" y="16317724"/>
                  </a:cubicBezTo>
                  <a:cubicBezTo>
                    <a:pt x="13576173" y="16447518"/>
                    <a:pt x="13430631" y="16357603"/>
                    <a:pt x="13346176" y="16345284"/>
                  </a:cubicBezTo>
                  <a:cubicBezTo>
                    <a:pt x="12656438" y="16169771"/>
                    <a:pt x="11895582" y="16217648"/>
                    <a:pt x="11267440" y="16569566"/>
                  </a:cubicBezTo>
                  <a:cubicBezTo>
                    <a:pt x="10489438" y="17070328"/>
                    <a:pt x="9991090" y="16128877"/>
                    <a:pt x="8866632" y="16244954"/>
                  </a:cubicBezTo>
                  <a:cubicBezTo>
                    <a:pt x="8399526" y="16181708"/>
                    <a:pt x="7711567" y="16552166"/>
                    <a:pt x="7264908" y="16713203"/>
                  </a:cubicBezTo>
                  <a:cubicBezTo>
                    <a:pt x="6604635" y="16774797"/>
                    <a:pt x="6200394" y="16149577"/>
                    <a:pt x="5189855" y="16247620"/>
                  </a:cubicBezTo>
                  <a:cubicBezTo>
                    <a:pt x="4676521" y="16237207"/>
                    <a:pt x="4179443" y="16461108"/>
                    <a:pt x="3728212" y="16690088"/>
                  </a:cubicBezTo>
                  <a:cubicBezTo>
                    <a:pt x="2850134" y="16874492"/>
                    <a:pt x="2377821" y="15816581"/>
                    <a:pt x="785368" y="16418435"/>
                  </a:cubicBezTo>
                  <a:cubicBezTo>
                    <a:pt x="1709420" y="14379322"/>
                    <a:pt x="0" y="13710795"/>
                    <a:pt x="805688" y="12180825"/>
                  </a:cubicBezTo>
                  <a:cubicBezTo>
                    <a:pt x="1131062" y="11371708"/>
                    <a:pt x="1138936" y="10438639"/>
                    <a:pt x="840486" y="9625712"/>
                  </a:cubicBezTo>
                  <a:cubicBezTo>
                    <a:pt x="764286" y="9406383"/>
                    <a:pt x="619379" y="9170163"/>
                    <a:pt x="592201" y="8937118"/>
                  </a:cubicBezTo>
                  <a:cubicBezTo>
                    <a:pt x="470789" y="8367649"/>
                    <a:pt x="794258" y="7879715"/>
                    <a:pt x="946023" y="7351014"/>
                  </a:cubicBezTo>
                  <a:cubicBezTo>
                    <a:pt x="1128776" y="6638290"/>
                    <a:pt x="1073404" y="5693157"/>
                    <a:pt x="772287" y="5052060"/>
                  </a:cubicBezTo>
                  <a:cubicBezTo>
                    <a:pt x="215773" y="4140073"/>
                    <a:pt x="1001141" y="3292094"/>
                    <a:pt x="1041019" y="2344293"/>
                  </a:cubicBezTo>
                  <a:cubicBezTo>
                    <a:pt x="1080770" y="1867154"/>
                    <a:pt x="1013968" y="1388745"/>
                    <a:pt x="813689" y="955802"/>
                  </a:cubicBezTo>
                  <a:cubicBezTo>
                    <a:pt x="712470" y="805561"/>
                    <a:pt x="987298" y="989076"/>
                    <a:pt x="1066292" y="984377"/>
                  </a:cubicBezTo>
                  <a:cubicBezTo>
                    <a:pt x="1618107" y="1131697"/>
                    <a:pt x="2221103" y="1072261"/>
                    <a:pt x="2743074" y="847852"/>
                  </a:cubicBezTo>
                  <a:cubicBezTo>
                    <a:pt x="2973706" y="755904"/>
                    <a:pt x="3204083" y="566039"/>
                    <a:pt x="3464941" y="586613"/>
                  </a:cubicBezTo>
                  <a:cubicBezTo>
                    <a:pt x="3853943" y="578993"/>
                    <a:pt x="4153789" y="893318"/>
                    <a:pt x="4530344" y="966470"/>
                  </a:cubicBezTo>
                  <a:cubicBezTo>
                    <a:pt x="6144514" y="1418209"/>
                    <a:pt x="6628003" y="353822"/>
                    <a:pt x="7435724" y="645922"/>
                  </a:cubicBezTo>
                  <a:cubicBezTo>
                    <a:pt x="7859777" y="884809"/>
                    <a:pt x="8346821" y="1063244"/>
                    <a:pt x="8833740" y="1062736"/>
                  </a:cubicBezTo>
                  <a:cubicBezTo>
                    <a:pt x="9840469" y="1171321"/>
                    <a:pt x="10300844" y="482981"/>
                    <a:pt x="10974706" y="609219"/>
                  </a:cubicBezTo>
                  <a:cubicBezTo>
                    <a:pt x="11199623" y="694944"/>
                    <a:pt x="11533379" y="893191"/>
                    <a:pt x="11791189" y="959993"/>
                  </a:cubicBezTo>
                  <a:cubicBezTo>
                    <a:pt x="13840969" y="1455420"/>
                    <a:pt x="13428600" y="0"/>
                    <a:pt x="13182474" y="2045081"/>
                  </a:cubicBezTo>
                  <a:cubicBezTo>
                    <a:pt x="13179808" y="2514092"/>
                    <a:pt x="13264136" y="2993263"/>
                    <a:pt x="13453492" y="3424555"/>
                  </a:cubicBezTo>
                  <a:cubicBezTo>
                    <a:pt x="14164565" y="4819650"/>
                    <a:pt x="12742546" y="5358765"/>
                    <a:pt x="13301855" y="7404227"/>
                  </a:cubicBezTo>
                  <a:cubicBezTo>
                    <a:pt x="14199237" y="9351771"/>
                    <a:pt x="13062460" y="9253982"/>
                    <a:pt x="13188190" y="11102593"/>
                  </a:cubicBezTo>
                  <a:cubicBezTo>
                    <a:pt x="13164565" y="11811511"/>
                    <a:pt x="13648944" y="12400029"/>
                    <a:pt x="13662025" y="13038204"/>
                  </a:cubicBezTo>
                  <a:close/>
                </a:path>
              </a:pathLst>
            </a:custGeom>
            <a:blipFill>
              <a:blip r:embed="rId4"/>
              <a:stretch>
                <a:fillRect l="0" t="-6731" r="-96963" b="0"/>
              </a:stretch>
            </a:blipFill>
          </p:spPr>
        </p:sp>
        <p:sp>
          <p:nvSpPr>
            <p:cNvPr name="Freeform 6" id="6"/>
            <p:cNvSpPr/>
            <p:nvPr/>
          </p:nvSpPr>
          <p:spPr>
            <a:xfrm flipH="false" flipV="false" rot="0">
              <a:off x="0" y="0"/>
              <a:ext cx="16175610" cy="19050000"/>
            </a:xfrm>
            <a:custGeom>
              <a:avLst/>
              <a:gdLst/>
              <a:ahLst/>
              <a:cxnLst/>
              <a:rect r="r" b="b" t="t" l="l"/>
              <a:pathLst>
                <a:path h="19050000" w="16175610">
                  <a:moveTo>
                    <a:pt x="16175610" y="19050000"/>
                  </a:moveTo>
                  <a:lnTo>
                    <a:pt x="0" y="19050000"/>
                  </a:lnTo>
                  <a:lnTo>
                    <a:pt x="0" y="0"/>
                  </a:lnTo>
                  <a:lnTo>
                    <a:pt x="16175610" y="0"/>
                  </a:lnTo>
                  <a:lnTo>
                    <a:pt x="16175610" y="19050000"/>
                  </a:lnTo>
                  <a:close/>
                </a:path>
              </a:pathLst>
            </a:custGeom>
            <a:blipFill>
              <a:blip r:embed="rId5"/>
              <a:stretch>
                <a:fillRect l="-3" t="0" r="-3" b="0"/>
              </a:stretch>
            </a:blipFill>
          </p:spPr>
        </p:sp>
      </p:grpSp>
      <p:sp>
        <p:nvSpPr>
          <p:cNvPr name="Freeform 7" id="7"/>
          <p:cNvSpPr/>
          <p:nvPr/>
        </p:nvSpPr>
        <p:spPr>
          <a:xfrm flipH="false" flipV="false" rot="0">
            <a:off x="8235110" y="8359783"/>
            <a:ext cx="8781374" cy="5587149"/>
          </a:xfrm>
          <a:custGeom>
            <a:avLst/>
            <a:gdLst/>
            <a:ahLst/>
            <a:cxnLst/>
            <a:rect r="r" b="b" t="t" l="l"/>
            <a:pathLst>
              <a:path h="5587149" w="8781374">
                <a:moveTo>
                  <a:pt x="0" y="0"/>
                </a:moveTo>
                <a:lnTo>
                  <a:pt x="8781374" y="0"/>
                </a:lnTo>
                <a:lnTo>
                  <a:pt x="8781374" y="5587150"/>
                </a:lnTo>
                <a:lnTo>
                  <a:pt x="0" y="5587150"/>
                </a:lnTo>
                <a:lnTo>
                  <a:pt x="0" y="0"/>
                </a:lnTo>
                <a:close/>
              </a:path>
            </a:pathLst>
          </a:custGeom>
          <a:blipFill>
            <a:blip r:embed="rId6"/>
            <a:stretch>
              <a:fillRect l="0" t="0" r="0" b="0"/>
            </a:stretch>
          </a:blipFill>
        </p:spPr>
      </p:sp>
      <p:sp>
        <p:nvSpPr>
          <p:cNvPr name="Freeform 8" id="8"/>
          <p:cNvSpPr/>
          <p:nvPr/>
        </p:nvSpPr>
        <p:spPr>
          <a:xfrm flipH="false" flipV="false" rot="0">
            <a:off x="13119699" y="-2988970"/>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9" id="9"/>
          <p:cNvSpPr/>
          <p:nvPr/>
        </p:nvSpPr>
        <p:spPr>
          <a:xfrm flipH="false" flipV="false" rot="0">
            <a:off x="15815165" y="-312289"/>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10" id="10"/>
          <p:cNvSpPr/>
          <p:nvPr/>
        </p:nvSpPr>
        <p:spPr>
          <a:xfrm flipH="false" flipV="false" rot="0">
            <a:off x="8174029" y="7150845"/>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11" id="11"/>
          <p:cNvSpPr/>
          <p:nvPr/>
        </p:nvSpPr>
        <p:spPr>
          <a:xfrm flipH="false" flipV="false" rot="0">
            <a:off x="16230600" y="223054"/>
            <a:ext cx="2057400" cy="1828514"/>
          </a:xfrm>
          <a:custGeom>
            <a:avLst/>
            <a:gdLst/>
            <a:ahLst/>
            <a:cxnLst/>
            <a:rect r="r" b="b" t="t" l="l"/>
            <a:pathLst>
              <a:path h="1828514" w="2057400">
                <a:moveTo>
                  <a:pt x="0" y="0"/>
                </a:moveTo>
                <a:lnTo>
                  <a:pt x="2057400" y="0"/>
                </a:lnTo>
                <a:lnTo>
                  <a:pt x="2057400" y="1828514"/>
                </a:lnTo>
                <a:lnTo>
                  <a:pt x="0" y="1828514"/>
                </a:lnTo>
                <a:lnTo>
                  <a:pt x="0" y="0"/>
                </a:lnTo>
                <a:close/>
              </a:path>
            </a:pathLst>
          </a:custGeom>
          <a:blipFill>
            <a:blip r:embed="rId8"/>
            <a:stretch>
              <a:fillRect l="0" t="0" r="0" b="0"/>
            </a:stretch>
          </a:blipFill>
        </p:spPr>
      </p:sp>
      <p:sp>
        <p:nvSpPr>
          <p:cNvPr name="Freeform 12" id="12"/>
          <p:cNvSpPr/>
          <p:nvPr/>
        </p:nvSpPr>
        <p:spPr>
          <a:xfrm flipH="false" flipV="false" rot="0">
            <a:off x="13186462" y="-1353653"/>
            <a:ext cx="2057400" cy="1828514"/>
          </a:xfrm>
          <a:custGeom>
            <a:avLst/>
            <a:gdLst/>
            <a:ahLst/>
            <a:cxnLst/>
            <a:rect r="r" b="b" t="t" l="l"/>
            <a:pathLst>
              <a:path h="1828514" w="2057400">
                <a:moveTo>
                  <a:pt x="0" y="0"/>
                </a:moveTo>
                <a:lnTo>
                  <a:pt x="2057400" y="0"/>
                </a:lnTo>
                <a:lnTo>
                  <a:pt x="2057400" y="1828515"/>
                </a:lnTo>
                <a:lnTo>
                  <a:pt x="0" y="1828515"/>
                </a:lnTo>
                <a:lnTo>
                  <a:pt x="0" y="0"/>
                </a:lnTo>
                <a:close/>
              </a:path>
            </a:pathLst>
          </a:custGeom>
          <a:blipFill>
            <a:blip r:embed="rId8"/>
            <a:stretch>
              <a:fillRect l="0" t="0" r="0" b="0"/>
            </a:stretch>
          </a:blipFill>
        </p:spPr>
      </p:sp>
      <p:sp>
        <p:nvSpPr>
          <p:cNvPr name="TextBox 13" id="13"/>
          <p:cNvSpPr txBox="true"/>
          <p:nvPr/>
        </p:nvSpPr>
        <p:spPr>
          <a:xfrm rot="0">
            <a:off x="9571576" y="2191346"/>
            <a:ext cx="8318014" cy="2334400"/>
          </a:xfrm>
          <a:prstGeom prst="rect">
            <a:avLst/>
          </a:prstGeom>
        </p:spPr>
        <p:txBody>
          <a:bodyPr anchor="t" rtlCol="false" tIns="0" lIns="0" bIns="0" rIns="0">
            <a:spAutoFit/>
          </a:bodyPr>
          <a:lstStyle/>
          <a:p>
            <a:pPr algn="ctr" marL="0" indent="0" lvl="0">
              <a:lnSpc>
                <a:spcPts val="9209"/>
              </a:lnSpc>
              <a:spcBef>
                <a:spcPct val="0"/>
              </a:spcBef>
            </a:pPr>
            <a:r>
              <a:rPr lang="en-US" sz="7805" strike="noStrike" u="none">
                <a:solidFill>
                  <a:srgbClr val="F8FDFF"/>
                </a:solidFill>
                <a:latin typeface="EFCO Brookshire"/>
                <a:ea typeface="EFCO Brookshire"/>
                <a:cs typeface="EFCO Brookshire"/>
                <a:sym typeface="EFCO Brookshire"/>
              </a:rPr>
              <a:t>Write Your</a:t>
            </a:r>
          </a:p>
          <a:p>
            <a:pPr algn="ctr" marL="0" indent="0" lvl="0">
              <a:lnSpc>
                <a:spcPts val="9209"/>
              </a:lnSpc>
              <a:spcBef>
                <a:spcPct val="0"/>
              </a:spcBef>
            </a:pPr>
            <a:r>
              <a:rPr lang="en-US" sz="7805" strike="noStrike" u="none">
                <a:solidFill>
                  <a:srgbClr val="F8FDFF"/>
                </a:solidFill>
                <a:latin typeface="EFCO Brookshire"/>
                <a:ea typeface="EFCO Brookshire"/>
                <a:cs typeface="EFCO Brookshire"/>
                <a:sym typeface="EFCO Brookshire"/>
              </a:rPr>
              <a:t>Topic or Idea</a:t>
            </a:r>
          </a:p>
        </p:txBody>
      </p:sp>
      <p:sp>
        <p:nvSpPr>
          <p:cNvPr name="TextBox 14" id="14"/>
          <p:cNvSpPr txBox="true"/>
          <p:nvPr/>
        </p:nvSpPr>
        <p:spPr>
          <a:xfrm rot="0">
            <a:off x="14215162" y="5148619"/>
            <a:ext cx="3324575" cy="29565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Lorem ipsum dolor sit amet, consectetur adipiscing elit, sed do eiusmod tempor incididunt ut labore et dolore magna aliqua. Tellus molestie nunc non blandit massa enim. Nulla facilisi cras fermentum odio eu feugiat pretium.</a:t>
            </a:r>
          </a:p>
        </p:txBody>
      </p:sp>
      <p:sp>
        <p:nvSpPr>
          <p:cNvPr name="TextBox 15" id="15"/>
          <p:cNvSpPr txBox="true"/>
          <p:nvPr/>
        </p:nvSpPr>
        <p:spPr>
          <a:xfrm rot="0">
            <a:off x="9921429" y="5148619"/>
            <a:ext cx="3324575" cy="29565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Lorem ipsum dolor sit amet, consectetur adipiscing elit, sed do eiusmod tempor incididunt ut labore et dolore magna aliqua. Tellus molestie nunc non blandit massa enim. Nulla facilisi cras fermentum odio eu feugiat pretium.</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12644894" y="2408298"/>
            <a:ext cx="5894451" cy="8229600"/>
          </a:xfrm>
          <a:custGeom>
            <a:avLst/>
            <a:gdLst/>
            <a:ahLst/>
            <a:cxnLst/>
            <a:rect r="r" b="b" t="t" l="l"/>
            <a:pathLst>
              <a:path h="8229600" w="5894451">
                <a:moveTo>
                  <a:pt x="0" y="0"/>
                </a:moveTo>
                <a:lnTo>
                  <a:pt x="5894451" y="0"/>
                </a:lnTo>
                <a:lnTo>
                  <a:pt x="5894451" y="8229600"/>
                </a:lnTo>
                <a:lnTo>
                  <a:pt x="0" y="8229600"/>
                </a:lnTo>
                <a:lnTo>
                  <a:pt x="0" y="0"/>
                </a:lnTo>
                <a:close/>
              </a:path>
            </a:pathLst>
          </a:custGeom>
          <a:blipFill>
            <a:blip r:embed="rId3"/>
            <a:stretch>
              <a:fillRect l="0" t="0" r="0" b="0"/>
            </a:stretch>
          </a:blipFill>
        </p:spPr>
      </p:sp>
      <p:sp>
        <p:nvSpPr>
          <p:cNvPr name="Freeform 4" id="4"/>
          <p:cNvSpPr/>
          <p:nvPr/>
        </p:nvSpPr>
        <p:spPr>
          <a:xfrm flipH="false" flipV="false" rot="-686130">
            <a:off x="1499967" y="1569977"/>
            <a:ext cx="4385263" cy="4875901"/>
          </a:xfrm>
          <a:custGeom>
            <a:avLst/>
            <a:gdLst/>
            <a:ahLst/>
            <a:cxnLst/>
            <a:rect r="r" b="b" t="t" l="l"/>
            <a:pathLst>
              <a:path h="4875901" w="4385263">
                <a:moveTo>
                  <a:pt x="0" y="0"/>
                </a:moveTo>
                <a:lnTo>
                  <a:pt x="4385264" y="0"/>
                </a:lnTo>
                <a:lnTo>
                  <a:pt x="4385264" y="4875901"/>
                </a:lnTo>
                <a:lnTo>
                  <a:pt x="0" y="4875901"/>
                </a:lnTo>
                <a:lnTo>
                  <a:pt x="0" y="0"/>
                </a:lnTo>
                <a:close/>
              </a:path>
            </a:pathLst>
          </a:custGeom>
          <a:blipFill>
            <a:blip r:embed="rId4"/>
            <a:stretch>
              <a:fillRect l="0" t="0" r="0" b="0"/>
            </a:stretch>
          </a:blipFill>
        </p:spPr>
      </p:sp>
      <p:sp>
        <p:nvSpPr>
          <p:cNvPr name="Freeform 5" id="5"/>
          <p:cNvSpPr/>
          <p:nvPr/>
        </p:nvSpPr>
        <p:spPr>
          <a:xfrm flipH="false" flipV="false" rot="-686130">
            <a:off x="7070165" y="1802715"/>
            <a:ext cx="4385263" cy="4875901"/>
          </a:xfrm>
          <a:custGeom>
            <a:avLst/>
            <a:gdLst/>
            <a:ahLst/>
            <a:cxnLst/>
            <a:rect r="r" b="b" t="t" l="l"/>
            <a:pathLst>
              <a:path h="4875901" w="4385263">
                <a:moveTo>
                  <a:pt x="0" y="0"/>
                </a:moveTo>
                <a:lnTo>
                  <a:pt x="4385263" y="0"/>
                </a:lnTo>
                <a:lnTo>
                  <a:pt x="4385263" y="4875901"/>
                </a:lnTo>
                <a:lnTo>
                  <a:pt x="0" y="4875901"/>
                </a:lnTo>
                <a:lnTo>
                  <a:pt x="0" y="0"/>
                </a:lnTo>
                <a:close/>
              </a:path>
            </a:pathLst>
          </a:custGeom>
          <a:blipFill>
            <a:blip r:embed="rId4"/>
            <a:stretch>
              <a:fillRect l="0" t="0" r="0" b="0"/>
            </a:stretch>
          </a:blipFill>
        </p:spPr>
      </p:sp>
      <p:sp>
        <p:nvSpPr>
          <p:cNvPr name="Freeform 6" id="6"/>
          <p:cNvSpPr/>
          <p:nvPr/>
        </p:nvSpPr>
        <p:spPr>
          <a:xfrm flipH="false" flipV="false" rot="-8943407">
            <a:off x="12189933" y="2390300"/>
            <a:ext cx="4385263" cy="4875901"/>
          </a:xfrm>
          <a:custGeom>
            <a:avLst/>
            <a:gdLst/>
            <a:ahLst/>
            <a:cxnLst/>
            <a:rect r="r" b="b" t="t" l="l"/>
            <a:pathLst>
              <a:path h="4875901" w="4385263">
                <a:moveTo>
                  <a:pt x="0" y="0"/>
                </a:moveTo>
                <a:lnTo>
                  <a:pt x="4385264" y="0"/>
                </a:lnTo>
                <a:lnTo>
                  <a:pt x="4385264" y="4875901"/>
                </a:lnTo>
                <a:lnTo>
                  <a:pt x="0" y="4875901"/>
                </a:lnTo>
                <a:lnTo>
                  <a:pt x="0" y="0"/>
                </a:lnTo>
                <a:close/>
              </a:path>
            </a:pathLst>
          </a:custGeom>
          <a:blipFill>
            <a:blip r:embed="rId4"/>
            <a:stretch>
              <a:fillRect l="0" t="0" r="0" b="0"/>
            </a:stretch>
          </a:blipFill>
        </p:spPr>
      </p:sp>
      <p:sp>
        <p:nvSpPr>
          <p:cNvPr name="Freeform 7" id="7"/>
          <p:cNvSpPr/>
          <p:nvPr/>
        </p:nvSpPr>
        <p:spPr>
          <a:xfrm flipH="false" flipV="false" rot="0">
            <a:off x="-2036290" y="-2847192"/>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4"/>
            <a:stretch>
              <a:fillRect l="0" t="0" r="0" b="0"/>
            </a:stretch>
          </a:blipFill>
        </p:spPr>
      </p:sp>
      <p:sp>
        <p:nvSpPr>
          <p:cNvPr name="Freeform 8" id="8"/>
          <p:cNvSpPr/>
          <p:nvPr/>
        </p:nvSpPr>
        <p:spPr>
          <a:xfrm flipH="false" flipV="false" rot="0">
            <a:off x="13042330" y="-3814009"/>
            <a:ext cx="9782585" cy="8229600"/>
          </a:xfrm>
          <a:custGeom>
            <a:avLst/>
            <a:gdLst/>
            <a:ahLst/>
            <a:cxnLst/>
            <a:rect r="r" b="b" t="t" l="l"/>
            <a:pathLst>
              <a:path h="8229600" w="9782585">
                <a:moveTo>
                  <a:pt x="0" y="0"/>
                </a:moveTo>
                <a:lnTo>
                  <a:pt x="9782586" y="0"/>
                </a:lnTo>
                <a:lnTo>
                  <a:pt x="9782586" y="8229600"/>
                </a:lnTo>
                <a:lnTo>
                  <a:pt x="0" y="8229600"/>
                </a:lnTo>
                <a:lnTo>
                  <a:pt x="0" y="0"/>
                </a:lnTo>
                <a:close/>
              </a:path>
            </a:pathLst>
          </a:custGeom>
          <a:blipFill>
            <a:blip r:embed="rId5"/>
            <a:stretch>
              <a:fillRect l="0" t="0" r="0" b="0"/>
            </a:stretch>
          </a:blipFill>
        </p:spPr>
      </p:sp>
      <p:sp>
        <p:nvSpPr>
          <p:cNvPr name="Freeform 9" id="9"/>
          <p:cNvSpPr/>
          <p:nvPr/>
        </p:nvSpPr>
        <p:spPr>
          <a:xfrm flipH="false" flipV="false" rot="0">
            <a:off x="-5419169" y="-355307"/>
            <a:ext cx="8528083" cy="8229600"/>
          </a:xfrm>
          <a:custGeom>
            <a:avLst/>
            <a:gdLst/>
            <a:ahLst/>
            <a:cxnLst/>
            <a:rect r="r" b="b" t="t" l="l"/>
            <a:pathLst>
              <a:path h="8229600" w="8528083">
                <a:moveTo>
                  <a:pt x="0" y="0"/>
                </a:moveTo>
                <a:lnTo>
                  <a:pt x="8528083" y="0"/>
                </a:lnTo>
                <a:lnTo>
                  <a:pt x="8528083" y="8229600"/>
                </a:lnTo>
                <a:lnTo>
                  <a:pt x="0" y="8229600"/>
                </a:lnTo>
                <a:lnTo>
                  <a:pt x="0" y="0"/>
                </a:lnTo>
                <a:close/>
              </a:path>
            </a:pathLst>
          </a:custGeom>
          <a:blipFill>
            <a:blip r:embed="rId6"/>
            <a:stretch>
              <a:fillRect l="0" t="0" r="0" b="0"/>
            </a:stretch>
          </a:blipFill>
        </p:spPr>
      </p:sp>
      <p:sp>
        <p:nvSpPr>
          <p:cNvPr name="TextBox 10" id="10"/>
          <p:cNvSpPr txBox="true"/>
          <p:nvPr/>
        </p:nvSpPr>
        <p:spPr>
          <a:xfrm rot="0">
            <a:off x="7569136" y="6324838"/>
            <a:ext cx="3070730" cy="507365"/>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F8FDFF"/>
                </a:solidFill>
                <a:latin typeface="Kudryashev Display Sans"/>
                <a:ea typeface="Kudryashev Display Sans"/>
                <a:cs typeface="Kudryashev Display Sans"/>
                <a:sym typeface="Kudryashev Display Sans"/>
              </a:rPr>
              <a:t>Candle</a:t>
            </a:r>
          </a:p>
        </p:txBody>
      </p:sp>
      <p:sp>
        <p:nvSpPr>
          <p:cNvPr name="TextBox 11" id="11"/>
          <p:cNvSpPr txBox="true"/>
          <p:nvPr/>
        </p:nvSpPr>
        <p:spPr>
          <a:xfrm rot="0">
            <a:off x="6892101" y="7292270"/>
            <a:ext cx="4503797" cy="184213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It gives light in darkness, heat, or scent </a:t>
            </a:r>
            <a:r>
              <a:rPr lang="en-US" sz="2100">
                <a:solidFill>
                  <a:srgbClr val="F8FDFF"/>
                </a:solidFill>
                <a:latin typeface="Kudryashev Display Sans"/>
                <a:ea typeface="Kudryashev Display Sans"/>
                <a:cs typeface="Kudryashev Display Sans"/>
                <a:sym typeface="Kudryashev Display Sans"/>
              </a:rPr>
              <a:t>or for celebration or votive purposes. The candle, on the other hand signifies that Christ has enlightened the newly baptised person.</a:t>
            </a:r>
          </a:p>
        </p:txBody>
      </p:sp>
      <p:sp>
        <p:nvSpPr>
          <p:cNvPr name="TextBox 12" id="12"/>
          <p:cNvSpPr txBox="true"/>
          <p:nvPr/>
        </p:nvSpPr>
        <p:spPr>
          <a:xfrm rot="0">
            <a:off x="1356015" y="7292270"/>
            <a:ext cx="4385263" cy="184213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It is a the symbol of purity. The </a:t>
            </a:r>
            <a:r>
              <a:rPr lang="en-US" sz="2100">
                <a:solidFill>
                  <a:srgbClr val="F8FDFF"/>
                </a:solidFill>
                <a:latin typeface="Kudryashev Display Sans"/>
                <a:ea typeface="Kudryashev Display Sans"/>
                <a:cs typeface="Kudryashev Display Sans"/>
                <a:sym typeface="Kudryashev Display Sans"/>
              </a:rPr>
              <a:t>White garment is a reminder of the white cloth worn by the early Christian converts symbolizes that they have become new persons in Christ.</a:t>
            </a:r>
          </a:p>
        </p:txBody>
      </p:sp>
      <p:sp>
        <p:nvSpPr>
          <p:cNvPr name="TextBox 13" id="13"/>
          <p:cNvSpPr txBox="true"/>
          <p:nvPr/>
        </p:nvSpPr>
        <p:spPr>
          <a:xfrm rot="0">
            <a:off x="772230" y="6324838"/>
            <a:ext cx="5552833" cy="507365"/>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F8FDFF"/>
                </a:solidFill>
                <a:latin typeface="Kudryashev Display Sans"/>
                <a:ea typeface="Kudryashev Display Sans"/>
                <a:cs typeface="Kudryashev Display Sans"/>
                <a:sym typeface="Kudryashev Display Sans"/>
              </a:rPr>
              <a:t>White Garment</a:t>
            </a:r>
          </a:p>
        </p:txBody>
      </p:sp>
      <p:sp>
        <p:nvSpPr>
          <p:cNvPr name="TextBox 14" id="14"/>
          <p:cNvSpPr txBox="true"/>
          <p:nvPr/>
        </p:nvSpPr>
        <p:spPr>
          <a:xfrm rot="0">
            <a:off x="13164490" y="6324838"/>
            <a:ext cx="3070730" cy="507365"/>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F8FDFF"/>
                </a:solidFill>
                <a:latin typeface="Kudryashev Display Sans"/>
                <a:ea typeface="Kudryashev Display Sans"/>
                <a:cs typeface="Kudryashev Display Sans"/>
                <a:sym typeface="Kudryashev Display Sans"/>
              </a:rPr>
              <a:t>Water</a:t>
            </a:r>
          </a:p>
        </p:txBody>
      </p:sp>
      <p:sp>
        <p:nvSpPr>
          <p:cNvPr name="TextBox 15" id="15"/>
          <p:cNvSpPr txBox="true"/>
          <p:nvPr/>
        </p:nvSpPr>
        <p:spPr>
          <a:xfrm rot="0">
            <a:off x="12644894" y="7292270"/>
            <a:ext cx="4109922" cy="1470660"/>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It is the Christian symbol of life </a:t>
            </a:r>
            <a:r>
              <a:rPr lang="en-US" sz="2100">
                <a:solidFill>
                  <a:srgbClr val="F8FDFF"/>
                </a:solidFill>
                <a:latin typeface="Kudryashev Display Sans"/>
                <a:ea typeface="Kudryashev Display Sans"/>
                <a:cs typeface="Kudryashev Display Sans"/>
                <a:sym typeface="Kudryashev Display Sans"/>
              </a:rPr>
              <a:t>as well as a sign of purity and cleansing from sin, a colorless, transparent, odorless liquid.</a:t>
            </a:r>
          </a:p>
        </p:txBody>
      </p:sp>
      <p:sp>
        <p:nvSpPr>
          <p:cNvPr name="Freeform 16" id="16"/>
          <p:cNvSpPr/>
          <p:nvPr/>
        </p:nvSpPr>
        <p:spPr>
          <a:xfrm flipH="false" flipV="false" rot="-182567">
            <a:off x="2216656" y="3217218"/>
            <a:ext cx="2663981" cy="2701121"/>
          </a:xfrm>
          <a:custGeom>
            <a:avLst/>
            <a:gdLst/>
            <a:ahLst/>
            <a:cxnLst/>
            <a:rect r="r" b="b" t="t" l="l"/>
            <a:pathLst>
              <a:path h="2701121" w="2663981">
                <a:moveTo>
                  <a:pt x="0" y="0"/>
                </a:moveTo>
                <a:lnTo>
                  <a:pt x="2663981" y="0"/>
                </a:lnTo>
                <a:lnTo>
                  <a:pt x="2663981" y="2701121"/>
                </a:lnTo>
                <a:lnTo>
                  <a:pt x="0" y="2701121"/>
                </a:lnTo>
                <a:lnTo>
                  <a:pt x="0" y="0"/>
                </a:lnTo>
                <a:close/>
              </a:path>
            </a:pathLst>
          </a:custGeom>
          <a:blipFill>
            <a:blip r:embed="rId7"/>
            <a:stretch>
              <a:fillRect l="0" t="0" r="0" b="0"/>
            </a:stretch>
          </a:blipFill>
        </p:spPr>
      </p:sp>
      <p:sp>
        <p:nvSpPr>
          <p:cNvPr name="Freeform 17" id="17"/>
          <p:cNvSpPr/>
          <p:nvPr/>
        </p:nvSpPr>
        <p:spPr>
          <a:xfrm flipH="false" flipV="false" rot="5831261">
            <a:off x="13439255" y="3011482"/>
            <a:ext cx="2521200" cy="3112593"/>
          </a:xfrm>
          <a:custGeom>
            <a:avLst/>
            <a:gdLst/>
            <a:ahLst/>
            <a:cxnLst/>
            <a:rect r="r" b="b" t="t" l="l"/>
            <a:pathLst>
              <a:path h="3112593" w="2521200">
                <a:moveTo>
                  <a:pt x="0" y="0"/>
                </a:moveTo>
                <a:lnTo>
                  <a:pt x="2521200" y="0"/>
                </a:lnTo>
                <a:lnTo>
                  <a:pt x="2521200" y="3112593"/>
                </a:lnTo>
                <a:lnTo>
                  <a:pt x="0" y="3112593"/>
                </a:lnTo>
                <a:lnTo>
                  <a:pt x="0" y="0"/>
                </a:lnTo>
                <a:close/>
              </a:path>
            </a:pathLst>
          </a:custGeom>
          <a:blipFill>
            <a:blip r:embed="rId8"/>
            <a:stretch>
              <a:fillRect l="0" t="0" r="0" b="0"/>
            </a:stretch>
          </a:blipFill>
        </p:spPr>
      </p:sp>
      <p:sp>
        <p:nvSpPr>
          <p:cNvPr name="Freeform 18" id="18"/>
          <p:cNvSpPr/>
          <p:nvPr/>
        </p:nvSpPr>
        <p:spPr>
          <a:xfrm flipH="false" flipV="false" rot="0">
            <a:off x="7516981" y="3051527"/>
            <a:ext cx="3122886" cy="2791079"/>
          </a:xfrm>
          <a:custGeom>
            <a:avLst/>
            <a:gdLst/>
            <a:ahLst/>
            <a:cxnLst/>
            <a:rect r="r" b="b" t="t" l="l"/>
            <a:pathLst>
              <a:path h="2791079" w="3122886">
                <a:moveTo>
                  <a:pt x="0" y="0"/>
                </a:moveTo>
                <a:lnTo>
                  <a:pt x="3122886" y="0"/>
                </a:lnTo>
                <a:lnTo>
                  <a:pt x="3122886" y="2791079"/>
                </a:lnTo>
                <a:lnTo>
                  <a:pt x="0" y="2791079"/>
                </a:lnTo>
                <a:lnTo>
                  <a:pt x="0" y="0"/>
                </a:lnTo>
                <a:close/>
              </a:path>
            </a:pathLst>
          </a:custGeom>
          <a:blipFill>
            <a:blip r:embed="rId9"/>
            <a:stretch>
              <a:fillRect l="0" t="0" r="0" b="0"/>
            </a:stretch>
          </a:blipFill>
        </p:spPr>
      </p:sp>
      <p:sp>
        <p:nvSpPr>
          <p:cNvPr name="TextBox 19" id="19"/>
          <p:cNvSpPr txBox="true"/>
          <p:nvPr/>
        </p:nvSpPr>
        <p:spPr>
          <a:xfrm rot="0">
            <a:off x="114840" y="1162120"/>
            <a:ext cx="18058320" cy="1172350"/>
          </a:xfrm>
          <a:prstGeom prst="rect">
            <a:avLst/>
          </a:prstGeom>
        </p:spPr>
        <p:txBody>
          <a:bodyPr anchor="t" rtlCol="false" tIns="0" lIns="0" bIns="0" rIns="0">
            <a:spAutoFit/>
          </a:bodyPr>
          <a:lstStyle/>
          <a:p>
            <a:pPr algn="ctr" marL="0" indent="0" lvl="0">
              <a:lnSpc>
                <a:spcPts val="9209"/>
              </a:lnSpc>
              <a:spcBef>
                <a:spcPct val="0"/>
              </a:spcBef>
            </a:pPr>
            <a:r>
              <a:rPr lang="en-US" sz="7805">
                <a:solidFill>
                  <a:srgbClr val="F8FDFF"/>
                </a:solidFill>
                <a:latin typeface="EFCO Brookshire"/>
                <a:ea typeface="EFCO Brookshire"/>
                <a:cs typeface="EFCO Brookshire"/>
                <a:sym typeface="EFCO Brookshire"/>
              </a:rPr>
              <a:t>Main Parts And</a:t>
            </a:r>
            <a:r>
              <a:rPr lang="en-US" sz="7805" strike="noStrike" u="none">
                <a:solidFill>
                  <a:srgbClr val="F8FDFF"/>
                </a:solidFill>
                <a:latin typeface="EFCO Brookshire"/>
                <a:ea typeface="EFCO Brookshire"/>
                <a:cs typeface="EFCO Brookshire"/>
                <a:sym typeface="EFCO Brookshire"/>
              </a:rPr>
              <a:t> Symbol of Baptism</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12765312" y="-2050402"/>
            <a:ext cx="6352222" cy="8229600"/>
          </a:xfrm>
          <a:custGeom>
            <a:avLst/>
            <a:gdLst/>
            <a:ahLst/>
            <a:cxnLst/>
            <a:rect r="r" b="b" t="t" l="l"/>
            <a:pathLst>
              <a:path h="8229600" w="6352222">
                <a:moveTo>
                  <a:pt x="0" y="0"/>
                </a:moveTo>
                <a:lnTo>
                  <a:pt x="6352223" y="0"/>
                </a:lnTo>
                <a:lnTo>
                  <a:pt x="6352223" y="8229600"/>
                </a:lnTo>
                <a:lnTo>
                  <a:pt x="0" y="8229600"/>
                </a:lnTo>
                <a:lnTo>
                  <a:pt x="0" y="0"/>
                </a:lnTo>
                <a:close/>
              </a:path>
            </a:pathLst>
          </a:custGeom>
          <a:blipFill>
            <a:blip r:embed="rId3"/>
            <a:stretch>
              <a:fillRect l="0" t="0" r="0" b="0"/>
            </a:stretch>
          </a:blipFill>
        </p:spPr>
      </p:sp>
      <p:sp>
        <p:nvSpPr>
          <p:cNvPr name="Freeform 4" id="4"/>
          <p:cNvSpPr/>
          <p:nvPr/>
        </p:nvSpPr>
        <p:spPr>
          <a:xfrm flipH="false" flipV="false" rot="0">
            <a:off x="11217323" y="-2050402"/>
            <a:ext cx="9169471" cy="8229600"/>
          </a:xfrm>
          <a:custGeom>
            <a:avLst/>
            <a:gdLst/>
            <a:ahLst/>
            <a:cxnLst/>
            <a:rect r="r" b="b" t="t" l="l"/>
            <a:pathLst>
              <a:path h="8229600" w="9169471">
                <a:moveTo>
                  <a:pt x="0" y="0"/>
                </a:moveTo>
                <a:lnTo>
                  <a:pt x="9169471" y="0"/>
                </a:lnTo>
                <a:lnTo>
                  <a:pt x="9169471" y="8229600"/>
                </a:lnTo>
                <a:lnTo>
                  <a:pt x="0" y="8229600"/>
                </a:lnTo>
                <a:lnTo>
                  <a:pt x="0" y="0"/>
                </a:lnTo>
                <a:close/>
              </a:path>
            </a:pathLst>
          </a:custGeom>
          <a:blipFill>
            <a:blip r:embed="rId4"/>
            <a:stretch>
              <a:fillRect l="0" t="0" r="0" b="0"/>
            </a:stretch>
          </a:blipFill>
        </p:spPr>
      </p:sp>
      <p:sp>
        <p:nvSpPr>
          <p:cNvPr name="Freeform 5" id="5"/>
          <p:cNvSpPr/>
          <p:nvPr/>
        </p:nvSpPr>
        <p:spPr>
          <a:xfrm flipH="false" flipV="false" rot="0">
            <a:off x="7078096" y="4476318"/>
            <a:ext cx="12169464" cy="8229600"/>
          </a:xfrm>
          <a:custGeom>
            <a:avLst/>
            <a:gdLst/>
            <a:ahLst/>
            <a:cxnLst/>
            <a:rect r="r" b="b" t="t" l="l"/>
            <a:pathLst>
              <a:path h="8229600" w="12169464">
                <a:moveTo>
                  <a:pt x="0" y="0"/>
                </a:moveTo>
                <a:lnTo>
                  <a:pt x="12169464" y="0"/>
                </a:lnTo>
                <a:lnTo>
                  <a:pt x="12169464" y="8229600"/>
                </a:lnTo>
                <a:lnTo>
                  <a:pt x="0" y="8229600"/>
                </a:lnTo>
                <a:lnTo>
                  <a:pt x="0" y="0"/>
                </a:lnTo>
                <a:close/>
              </a:path>
            </a:pathLst>
          </a:custGeom>
          <a:blipFill>
            <a:blip r:embed="rId5"/>
            <a:stretch>
              <a:fillRect l="0" t="0" r="0" b="0"/>
            </a:stretch>
          </a:blipFill>
        </p:spPr>
      </p:sp>
      <p:sp>
        <p:nvSpPr>
          <p:cNvPr name="Freeform 6" id="6"/>
          <p:cNvSpPr/>
          <p:nvPr/>
        </p:nvSpPr>
        <p:spPr>
          <a:xfrm flipH="false" flipV="false" rot="0">
            <a:off x="9144000" y="1942655"/>
            <a:ext cx="7826872" cy="6401690"/>
          </a:xfrm>
          <a:custGeom>
            <a:avLst/>
            <a:gdLst/>
            <a:ahLst/>
            <a:cxnLst/>
            <a:rect r="r" b="b" t="t" l="l"/>
            <a:pathLst>
              <a:path h="6401690" w="7826872">
                <a:moveTo>
                  <a:pt x="0" y="0"/>
                </a:moveTo>
                <a:lnTo>
                  <a:pt x="7826872" y="0"/>
                </a:lnTo>
                <a:lnTo>
                  <a:pt x="7826872" y="6401690"/>
                </a:lnTo>
                <a:lnTo>
                  <a:pt x="0" y="6401690"/>
                </a:lnTo>
                <a:lnTo>
                  <a:pt x="0" y="0"/>
                </a:lnTo>
                <a:close/>
              </a:path>
            </a:pathLst>
          </a:custGeom>
          <a:blipFill>
            <a:blip r:embed="rId6"/>
            <a:stretch>
              <a:fillRect l="-1930" t="0" r="-1930" b="0"/>
            </a:stretch>
          </a:blipFill>
        </p:spPr>
      </p:sp>
      <p:grpSp>
        <p:nvGrpSpPr>
          <p:cNvPr name="Group 7" id="7"/>
          <p:cNvGrpSpPr/>
          <p:nvPr/>
        </p:nvGrpSpPr>
        <p:grpSpPr>
          <a:xfrm rot="0">
            <a:off x="791993" y="2719122"/>
            <a:ext cx="7759771" cy="4848756"/>
            <a:chOff x="0" y="0"/>
            <a:chExt cx="10346361" cy="6465008"/>
          </a:xfrm>
        </p:grpSpPr>
        <p:sp>
          <p:nvSpPr>
            <p:cNvPr name="TextBox 8" id="8"/>
            <p:cNvSpPr txBox="true"/>
            <p:nvPr/>
          </p:nvSpPr>
          <p:spPr>
            <a:xfrm rot="0">
              <a:off x="0" y="19050"/>
              <a:ext cx="10346361" cy="2202510"/>
            </a:xfrm>
            <a:prstGeom prst="rect">
              <a:avLst/>
            </a:prstGeom>
          </p:spPr>
          <p:txBody>
            <a:bodyPr anchor="t" rtlCol="false" tIns="0" lIns="0" bIns="0" rIns="0">
              <a:spAutoFit/>
            </a:bodyPr>
            <a:lstStyle/>
            <a:p>
              <a:pPr algn="ctr" marL="0" indent="0" lvl="0">
                <a:lnSpc>
                  <a:spcPts val="12947"/>
                </a:lnSpc>
                <a:spcBef>
                  <a:spcPct val="0"/>
                </a:spcBef>
              </a:pPr>
              <a:r>
                <a:rPr lang="en-US" sz="10972">
                  <a:solidFill>
                    <a:srgbClr val="F8FDFF"/>
                  </a:solidFill>
                  <a:latin typeface="EFCO Brookshire"/>
                  <a:ea typeface="EFCO Brookshire"/>
                  <a:cs typeface="EFCO Brookshire"/>
                  <a:sym typeface="EFCO Brookshire"/>
                </a:rPr>
                <a:t>Godparents</a:t>
              </a:r>
            </a:p>
          </p:txBody>
        </p:sp>
        <p:sp>
          <p:nvSpPr>
            <p:cNvPr name="TextBox 9" id="9"/>
            <p:cNvSpPr txBox="true"/>
            <p:nvPr/>
          </p:nvSpPr>
          <p:spPr>
            <a:xfrm rot="0">
              <a:off x="1483757" y="2535628"/>
              <a:ext cx="7378846" cy="3929380"/>
            </a:xfrm>
            <a:prstGeom prst="rect">
              <a:avLst/>
            </a:prstGeom>
          </p:spPr>
          <p:txBody>
            <a:bodyPr anchor="t" rtlCol="false" tIns="0" lIns="0" bIns="0" rIns="0">
              <a:spAutoFit/>
            </a:bodyPr>
            <a:lstStyle/>
            <a:p>
              <a:pPr algn="ctr">
                <a:lnSpc>
                  <a:spcPts val="2940"/>
                </a:lnSpc>
              </a:pPr>
              <a:r>
                <a:rPr lang="en-US" sz="2100">
                  <a:solidFill>
                    <a:srgbClr val="F8FDFF"/>
                  </a:solidFill>
                  <a:latin typeface="Kudryashev Display Sans"/>
                  <a:ea typeface="Kudryashev Display Sans"/>
                  <a:cs typeface="Kudryashev Display Sans"/>
                  <a:sym typeface="Kudryashev Display Sans"/>
                </a:rPr>
                <a:t>The godparents of the person to be baptized are carefully chosen by the candidate himself or herself (in the case of adult baptism) or by the parents of the child to be baptized. In as much as the godparent shall stand as second</a:t>
              </a:r>
            </a:p>
            <a:p>
              <a:pPr algn="ctr">
                <a:lnSpc>
                  <a:spcPts val="2940"/>
                </a:lnSpc>
              </a:pPr>
              <a:r>
                <a:rPr lang="en-US" sz="2100">
                  <a:solidFill>
                    <a:srgbClr val="F8FDFF"/>
                  </a:solidFill>
                  <a:latin typeface="Kudryashev Display Sans"/>
                  <a:ea typeface="Kudryashev Display Sans"/>
                  <a:cs typeface="Kudryashev Display Sans"/>
                  <a:sym typeface="Kudryashev Display Sans"/>
                </a:rPr>
                <a:t>parents of the candidate for baptism, they also take on the responsibility of the parents to bring up the child as a good Catholic.</a:t>
              </a:r>
            </a:p>
          </p:txBody>
        </p:sp>
      </p:grpSp>
      <p:sp>
        <p:nvSpPr>
          <p:cNvPr name="Freeform 10" id="10"/>
          <p:cNvSpPr/>
          <p:nvPr/>
        </p:nvSpPr>
        <p:spPr>
          <a:xfrm flipH="false" flipV="false" rot="0">
            <a:off x="6899434" y="-510780"/>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7"/>
            <a:stretch>
              <a:fillRect l="0" t="0" r="0" b="0"/>
            </a:stretch>
          </a:blipFill>
        </p:spPr>
      </p:sp>
      <p:sp>
        <p:nvSpPr>
          <p:cNvPr name="Freeform 11" id="11"/>
          <p:cNvSpPr/>
          <p:nvPr/>
        </p:nvSpPr>
        <p:spPr>
          <a:xfrm flipH="false" flipV="false" rot="0">
            <a:off x="14301890" y="-355508"/>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12" id="12"/>
          <p:cNvSpPr/>
          <p:nvPr/>
        </p:nvSpPr>
        <p:spPr>
          <a:xfrm flipH="false" flipV="false" rot="0">
            <a:off x="-2472835" y="2393996"/>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14469700" y="5267982"/>
            <a:ext cx="7636600" cy="4257404"/>
          </a:xfrm>
          <a:custGeom>
            <a:avLst/>
            <a:gdLst/>
            <a:ahLst/>
            <a:cxnLst/>
            <a:rect r="r" b="b" t="t" l="l"/>
            <a:pathLst>
              <a:path h="4257404" w="7636600">
                <a:moveTo>
                  <a:pt x="0" y="0"/>
                </a:moveTo>
                <a:lnTo>
                  <a:pt x="7636600" y="0"/>
                </a:lnTo>
                <a:lnTo>
                  <a:pt x="7636600" y="4257404"/>
                </a:lnTo>
                <a:lnTo>
                  <a:pt x="0" y="4257404"/>
                </a:lnTo>
                <a:lnTo>
                  <a:pt x="0" y="0"/>
                </a:lnTo>
                <a:close/>
              </a:path>
            </a:pathLst>
          </a:custGeom>
          <a:blipFill>
            <a:blip r:embed="rId3"/>
            <a:stretch>
              <a:fillRect l="0" t="0" r="0" b="0"/>
            </a:stretch>
          </a:blipFill>
        </p:spPr>
      </p:sp>
      <p:sp>
        <p:nvSpPr>
          <p:cNvPr name="Freeform 4" id="4"/>
          <p:cNvSpPr/>
          <p:nvPr/>
        </p:nvSpPr>
        <p:spPr>
          <a:xfrm flipH="false" flipV="false" rot="0">
            <a:off x="-4838952" y="6553281"/>
            <a:ext cx="9892194" cy="6293908"/>
          </a:xfrm>
          <a:custGeom>
            <a:avLst/>
            <a:gdLst/>
            <a:ahLst/>
            <a:cxnLst/>
            <a:rect r="r" b="b" t="t" l="l"/>
            <a:pathLst>
              <a:path h="6293908" w="9892194">
                <a:moveTo>
                  <a:pt x="0" y="0"/>
                </a:moveTo>
                <a:lnTo>
                  <a:pt x="9892194" y="0"/>
                </a:lnTo>
                <a:lnTo>
                  <a:pt x="9892194" y="6293908"/>
                </a:lnTo>
                <a:lnTo>
                  <a:pt x="0" y="6293908"/>
                </a:lnTo>
                <a:lnTo>
                  <a:pt x="0" y="0"/>
                </a:lnTo>
                <a:close/>
              </a:path>
            </a:pathLst>
          </a:custGeom>
          <a:blipFill>
            <a:blip r:embed="rId4"/>
            <a:stretch>
              <a:fillRect l="0" t="0" r="0" b="0"/>
            </a:stretch>
          </a:blipFill>
        </p:spPr>
      </p:sp>
      <p:sp>
        <p:nvSpPr>
          <p:cNvPr name="Freeform 5" id="5"/>
          <p:cNvSpPr/>
          <p:nvPr/>
        </p:nvSpPr>
        <p:spPr>
          <a:xfrm flipH="false" flipV="false" rot="0">
            <a:off x="12900185" y="-2514820"/>
            <a:ext cx="9782585" cy="8229600"/>
          </a:xfrm>
          <a:custGeom>
            <a:avLst/>
            <a:gdLst/>
            <a:ahLst/>
            <a:cxnLst/>
            <a:rect r="r" b="b" t="t" l="l"/>
            <a:pathLst>
              <a:path h="8229600" w="9782585">
                <a:moveTo>
                  <a:pt x="0" y="0"/>
                </a:moveTo>
                <a:lnTo>
                  <a:pt x="9782586" y="0"/>
                </a:lnTo>
                <a:lnTo>
                  <a:pt x="9782586" y="8229600"/>
                </a:lnTo>
                <a:lnTo>
                  <a:pt x="0" y="8229600"/>
                </a:lnTo>
                <a:lnTo>
                  <a:pt x="0" y="0"/>
                </a:lnTo>
                <a:close/>
              </a:path>
            </a:pathLst>
          </a:custGeom>
          <a:blipFill>
            <a:blip r:embed="rId5"/>
            <a:stretch>
              <a:fillRect l="0" t="0" r="0" b="0"/>
            </a:stretch>
          </a:blipFill>
        </p:spPr>
      </p:sp>
      <p:sp>
        <p:nvSpPr>
          <p:cNvPr name="Freeform 6" id="6"/>
          <p:cNvSpPr/>
          <p:nvPr/>
        </p:nvSpPr>
        <p:spPr>
          <a:xfrm flipH="false" flipV="false" rot="0">
            <a:off x="13716658" y="7110203"/>
            <a:ext cx="4991515" cy="4830365"/>
          </a:xfrm>
          <a:custGeom>
            <a:avLst/>
            <a:gdLst/>
            <a:ahLst/>
            <a:cxnLst/>
            <a:rect r="r" b="b" t="t" l="l"/>
            <a:pathLst>
              <a:path h="4830365" w="4991515">
                <a:moveTo>
                  <a:pt x="0" y="0"/>
                </a:moveTo>
                <a:lnTo>
                  <a:pt x="4991515" y="0"/>
                </a:lnTo>
                <a:lnTo>
                  <a:pt x="4991515" y="4830366"/>
                </a:lnTo>
                <a:lnTo>
                  <a:pt x="0" y="4830366"/>
                </a:lnTo>
                <a:lnTo>
                  <a:pt x="0" y="0"/>
                </a:lnTo>
                <a:close/>
              </a:path>
            </a:pathLst>
          </a:custGeom>
          <a:blipFill>
            <a:blip r:embed="rId6"/>
            <a:stretch>
              <a:fillRect l="0" t="0" r="0" b="0"/>
            </a:stretch>
          </a:blipFill>
        </p:spPr>
      </p:sp>
      <p:sp>
        <p:nvSpPr>
          <p:cNvPr name="Freeform 7" id="7"/>
          <p:cNvSpPr/>
          <p:nvPr/>
        </p:nvSpPr>
        <p:spPr>
          <a:xfrm flipH="false" flipV="false" rot="0">
            <a:off x="-4919319" y="-2030408"/>
            <a:ext cx="9169471" cy="8229600"/>
          </a:xfrm>
          <a:custGeom>
            <a:avLst/>
            <a:gdLst/>
            <a:ahLst/>
            <a:cxnLst/>
            <a:rect r="r" b="b" t="t" l="l"/>
            <a:pathLst>
              <a:path h="8229600" w="9169471">
                <a:moveTo>
                  <a:pt x="0" y="0"/>
                </a:moveTo>
                <a:lnTo>
                  <a:pt x="9169471" y="0"/>
                </a:lnTo>
                <a:lnTo>
                  <a:pt x="9169471" y="8229600"/>
                </a:lnTo>
                <a:lnTo>
                  <a:pt x="0" y="8229600"/>
                </a:lnTo>
                <a:lnTo>
                  <a:pt x="0" y="0"/>
                </a:lnTo>
                <a:close/>
              </a:path>
            </a:pathLst>
          </a:custGeom>
          <a:blipFill>
            <a:blip r:embed="rId7"/>
            <a:stretch>
              <a:fillRect l="0" t="0" r="0" b="0"/>
            </a:stretch>
          </a:blipFill>
        </p:spPr>
      </p:sp>
      <p:sp>
        <p:nvSpPr>
          <p:cNvPr name="Freeform 8" id="8"/>
          <p:cNvSpPr/>
          <p:nvPr/>
        </p:nvSpPr>
        <p:spPr>
          <a:xfrm flipH="false" flipV="false" rot="-786532">
            <a:off x="14854118" y="3126658"/>
            <a:ext cx="3033559" cy="7583896"/>
          </a:xfrm>
          <a:custGeom>
            <a:avLst/>
            <a:gdLst/>
            <a:ahLst/>
            <a:cxnLst/>
            <a:rect r="r" b="b" t="t" l="l"/>
            <a:pathLst>
              <a:path h="7583896" w="3033559">
                <a:moveTo>
                  <a:pt x="0" y="0"/>
                </a:moveTo>
                <a:lnTo>
                  <a:pt x="3033559" y="0"/>
                </a:lnTo>
                <a:lnTo>
                  <a:pt x="3033559" y="7583897"/>
                </a:lnTo>
                <a:lnTo>
                  <a:pt x="0" y="7583897"/>
                </a:lnTo>
                <a:lnTo>
                  <a:pt x="0" y="0"/>
                </a:lnTo>
                <a:close/>
              </a:path>
            </a:pathLst>
          </a:custGeom>
          <a:blipFill>
            <a:blip r:embed="rId8"/>
            <a:stretch>
              <a:fillRect l="0" t="0" r="0" b="0"/>
            </a:stretch>
          </a:blipFill>
        </p:spPr>
      </p:sp>
      <p:sp>
        <p:nvSpPr>
          <p:cNvPr name="Freeform 9" id="9"/>
          <p:cNvSpPr/>
          <p:nvPr/>
        </p:nvSpPr>
        <p:spPr>
          <a:xfrm flipH="true" flipV="false" rot="1765463">
            <a:off x="-1752603" y="3765705"/>
            <a:ext cx="4760881" cy="6305802"/>
          </a:xfrm>
          <a:custGeom>
            <a:avLst/>
            <a:gdLst/>
            <a:ahLst/>
            <a:cxnLst/>
            <a:rect r="r" b="b" t="t" l="l"/>
            <a:pathLst>
              <a:path h="6305802" w="4760881">
                <a:moveTo>
                  <a:pt x="4760880" y="0"/>
                </a:moveTo>
                <a:lnTo>
                  <a:pt x="0" y="0"/>
                </a:lnTo>
                <a:lnTo>
                  <a:pt x="0" y="6305803"/>
                </a:lnTo>
                <a:lnTo>
                  <a:pt x="4760880" y="6305803"/>
                </a:lnTo>
                <a:lnTo>
                  <a:pt x="4760880" y="0"/>
                </a:lnTo>
                <a:close/>
              </a:path>
            </a:pathLst>
          </a:custGeom>
          <a:blipFill>
            <a:blip r:embed="rId9"/>
            <a:stretch>
              <a:fillRect l="0" t="0" r="0" b="0"/>
            </a:stretch>
          </a:blipFill>
        </p:spPr>
      </p:sp>
      <p:sp>
        <p:nvSpPr>
          <p:cNvPr name="TextBox 10" id="10"/>
          <p:cNvSpPr txBox="true"/>
          <p:nvPr/>
        </p:nvSpPr>
        <p:spPr>
          <a:xfrm rot="0">
            <a:off x="1479428" y="1199847"/>
            <a:ext cx="15329144" cy="1647120"/>
          </a:xfrm>
          <a:prstGeom prst="rect">
            <a:avLst/>
          </a:prstGeom>
        </p:spPr>
        <p:txBody>
          <a:bodyPr anchor="t" rtlCol="false" tIns="0" lIns="0" bIns="0" rIns="0">
            <a:spAutoFit/>
          </a:bodyPr>
          <a:lstStyle/>
          <a:p>
            <a:pPr algn="ctr" marL="0" indent="0" lvl="0">
              <a:lnSpc>
                <a:spcPts val="12947"/>
              </a:lnSpc>
              <a:spcBef>
                <a:spcPct val="0"/>
              </a:spcBef>
            </a:pPr>
            <a:r>
              <a:rPr lang="en-US" sz="10972">
                <a:solidFill>
                  <a:srgbClr val="F8FDFF"/>
                </a:solidFill>
                <a:latin typeface="EFCO Brookshire"/>
                <a:ea typeface="EFCO Brookshire"/>
                <a:cs typeface="EFCO Brookshire"/>
                <a:sym typeface="EFCO Brookshire"/>
              </a:rPr>
              <a:t>Its Celebration Today</a:t>
            </a:r>
          </a:p>
        </p:txBody>
      </p:sp>
      <p:sp>
        <p:nvSpPr>
          <p:cNvPr name="TextBox 11" id="11"/>
          <p:cNvSpPr txBox="true"/>
          <p:nvPr/>
        </p:nvSpPr>
        <p:spPr>
          <a:xfrm rot="0">
            <a:off x="8660711" y="3041515"/>
            <a:ext cx="966578" cy="784686"/>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F8FDFF"/>
                </a:solidFill>
                <a:latin typeface="EFCO Brookshire"/>
                <a:ea typeface="EFCO Brookshire"/>
                <a:cs typeface="EFCO Brookshire"/>
                <a:sym typeface="EFCO Brookshire"/>
              </a:rPr>
              <a:t>01.</a:t>
            </a:r>
          </a:p>
        </p:txBody>
      </p:sp>
      <p:sp>
        <p:nvSpPr>
          <p:cNvPr name="TextBox 12" id="12"/>
          <p:cNvSpPr txBox="true"/>
          <p:nvPr/>
        </p:nvSpPr>
        <p:spPr>
          <a:xfrm rot="0">
            <a:off x="5226423" y="4048173"/>
            <a:ext cx="7835154" cy="727710"/>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The rite of the sacrament first begins </a:t>
            </a:r>
            <a:r>
              <a:rPr lang="en-US" sz="2100">
                <a:solidFill>
                  <a:srgbClr val="F8FDFF"/>
                </a:solidFill>
                <a:latin typeface="Kudryashev Display Sans"/>
                <a:ea typeface="Kudryashev Display Sans"/>
                <a:cs typeface="Kudryashev Display Sans"/>
                <a:sym typeface="Kudryashev Display Sans"/>
              </a:rPr>
              <a:t>when the parent and godparents present the child before the minister and the congregation.</a:t>
            </a:r>
          </a:p>
        </p:txBody>
      </p:sp>
      <p:sp>
        <p:nvSpPr>
          <p:cNvPr name="TextBox 13" id="13"/>
          <p:cNvSpPr txBox="true"/>
          <p:nvPr/>
        </p:nvSpPr>
        <p:spPr>
          <a:xfrm rot="0">
            <a:off x="8660711" y="5018566"/>
            <a:ext cx="966578" cy="784686"/>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F8FDFF"/>
                </a:solidFill>
                <a:latin typeface="EFCO Brookshire"/>
                <a:ea typeface="EFCO Brookshire"/>
                <a:cs typeface="EFCO Brookshire"/>
                <a:sym typeface="EFCO Brookshire"/>
              </a:rPr>
              <a:t>02.</a:t>
            </a:r>
          </a:p>
        </p:txBody>
      </p:sp>
      <p:sp>
        <p:nvSpPr>
          <p:cNvPr name="TextBox 14" id="14"/>
          <p:cNvSpPr txBox="true"/>
          <p:nvPr/>
        </p:nvSpPr>
        <p:spPr>
          <a:xfrm rot="0">
            <a:off x="5171439" y="6029967"/>
            <a:ext cx="7945122" cy="727710"/>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The parents give the name of the child </a:t>
            </a:r>
            <a:r>
              <a:rPr lang="en-US" sz="2100">
                <a:solidFill>
                  <a:srgbClr val="F8FDFF"/>
                </a:solidFill>
                <a:latin typeface="Kudryashev Display Sans"/>
                <a:ea typeface="Kudryashev Display Sans"/>
                <a:cs typeface="Kudryashev Display Sans"/>
                <a:sym typeface="Kudryashev Display Sans"/>
              </a:rPr>
              <a:t>and declare their desire to have the child baptized in the Church. </a:t>
            </a:r>
          </a:p>
        </p:txBody>
      </p:sp>
      <p:sp>
        <p:nvSpPr>
          <p:cNvPr name="TextBox 15" id="15"/>
          <p:cNvSpPr txBox="true"/>
          <p:nvPr/>
        </p:nvSpPr>
        <p:spPr>
          <a:xfrm rot="0">
            <a:off x="8509570" y="7000360"/>
            <a:ext cx="1268860" cy="784686"/>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F8FDFF"/>
                </a:solidFill>
                <a:latin typeface="EFCO Brookshire"/>
                <a:ea typeface="EFCO Brookshire"/>
                <a:cs typeface="EFCO Brookshire"/>
                <a:sym typeface="EFCO Brookshire"/>
              </a:rPr>
              <a:t>03.</a:t>
            </a:r>
          </a:p>
        </p:txBody>
      </p:sp>
      <p:sp>
        <p:nvSpPr>
          <p:cNvPr name="TextBox 16" id="16"/>
          <p:cNvSpPr txBox="true"/>
          <p:nvPr/>
        </p:nvSpPr>
        <p:spPr>
          <a:xfrm rot="0">
            <a:off x="5126452" y="8007018"/>
            <a:ext cx="8035096" cy="109918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F8FDFF"/>
                </a:solidFill>
                <a:latin typeface="Kudryashev Display Sans"/>
                <a:ea typeface="Kudryashev Display Sans"/>
                <a:cs typeface="Kudryashev Display Sans"/>
                <a:sym typeface="Kudryashev Display Sans"/>
              </a:rPr>
              <a:t>Sign of a cross on the forehead of the </a:t>
            </a:r>
            <a:r>
              <a:rPr lang="en-US" sz="2100">
                <a:solidFill>
                  <a:srgbClr val="F8FDFF"/>
                </a:solidFill>
                <a:latin typeface="Kudryashev Display Sans"/>
                <a:ea typeface="Kudryashev Display Sans"/>
                <a:cs typeface="Kudryashev Display Sans"/>
                <a:sym typeface="Kudryashev Display Sans"/>
              </a:rPr>
              <a:t>infant. “The sign of the cross marks the imprint of Christ the one who is going to belong to him and signifies the grace of the redemption of Christ won for us by His cross."</a:t>
            </a:r>
          </a:p>
        </p:txBody>
      </p:sp>
      <p:sp>
        <p:nvSpPr>
          <p:cNvPr name="Freeform 17" id="17"/>
          <p:cNvSpPr/>
          <p:nvPr/>
        </p:nvSpPr>
        <p:spPr>
          <a:xfrm flipH="false" flipV="false" rot="0">
            <a:off x="-1898065" y="2142434"/>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10"/>
            <a:stretch>
              <a:fillRect l="0" t="0" r="0" b="0"/>
            </a:stretch>
          </a:blipFill>
        </p:spPr>
      </p:sp>
      <p:sp>
        <p:nvSpPr>
          <p:cNvPr name="Freeform 18" id="18"/>
          <p:cNvSpPr/>
          <p:nvPr/>
        </p:nvSpPr>
        <p:spPr>
          <a:xfrm flipH="false" flipV="false" rot="0">
            <a:off x="14786465" y="913864"/>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10"/>
            <a:stretch>
              <a:fillRect l="0" t="0" r="0" b="0"/>
            </a:stretch>
          </a:blipFill>
        </p:spPr>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2162116" y="6853678"/>
            <a:ext cx="7636600" cy="4257404"/>
          </a:xfrm>
          <a:custGeom>
            <a:avLst/>
            <a:gdLst/>
            <a:ahLst/>
            <a:cxnLst/>
            <a:rect r="r" b="b" t="t" l="l"/>
            <a:pathLst>
              <a:path h="4257404" w="7636600">
                <a:moveTo>
                  <a:pt x="0" y="0"/>
                </a:moveTo>
                <a:lnTo>
                  <a:pt x="7636600" y="0"/>
                </a:lnTo>
                <a:lnTo>
                  <a:pt x="7636600" y="4257405"/>
                </a:lnTo>
                <a:lnTo>
                  <a:pt x="0" y="4257405"/>
                </a:lnTo>
                <a:lnTo>
                  <a:pt x="0" y="0"/>
                </a:lnTo>
                <a:close/>
              </a:path>
            </a:pathLst>
          </a:custGeom>
          <a:blipFill>
            <a:blip r:embed="rId3"/>
            <a:stretch>
              <a:fillRect l="0" t="0" r="0" b="0"/>
            </a:stretch>
          </a:blipFill>
        </p:spPr>
      </p:sp>
      <p:sp>
        <p:nvSpPr>
          <p:cNvPr name="Freeform 4" id="4"/>
          <p:cNvSpPr/>
          <p:nvPr/>
        </p:nvSpPr>
        <p:spPr>
          <a:xfrm flipH="false" flipV="false" rot="0">
            <a:off x="-1898065" y="-2350315"/>
            <a:ext cx="8528083" cy="8229600"/>
          </a:xfrm>
          <a:custGeom>
            <a:avLst/>
            <a:gdLst/>
            <a:ahLst/>
            <a:cxnLst/>
            <a:rect r="r" b="b" t="t" l="l"/>
            <a:pathLst>
              <a:path h="8229600" w="8528083">
                <a:moveTo>
                  <a:pt x="0" y="0"/>
                </a:moveTo>
                <a:lnTo>
                  <a:pt x="8528083" y="0"/>
                </a:lnTo>
                <a:lnTo>
                  <a:pt x="8528083" y="8229600"/>
                </a:lnTo>
                <a:lnTo>
                  <a:pt x="0" y="8229600"/>
                </a:lnTo>
                <a:lnTo>
                  <a:pt x="0" y="0"/>
                </a:lnTo>
                <a:close/>
              </a:path>
            </a:pathLst>
          </a:custGeom>
          <a:blipFill>
            <a:blip r:embed="rId4"/>
            <a:stretch>
              <a:fillRect l="0" t="0" r="0" b="0"/>
            </a:stretch>
          </a:blipFill>
        </p:spPr>
      </p:sp>
      <p:sp>
        <p:nvSpPr>
          <p:cNvPr name="Freeform 5" id="5"/>
          <p:cNvSpPr/>
          <p:nvPr/>
        </p:nvSpPr>
        <p:spPr>
          <a:xfrm flipH="false" flipV="false" rot="0">
            <a:off x="12387769" y="5347440"/>
            <a:ext cx="8528083" cy="8229600"/>
          </a:xfrm>
          <a:custGeom>
            <a:avLst/>
            <a:gdLst/>
            <a:ahLst/>
            <a:cxnLst/>
            <a:rect r="r" b="b" t="t" l="l"/>
            <a:pathLst>
              <a:path h="8229600" w="8528083">
                <a:moveTo>
                  <a:pt x="0" y="0"/>
                </a:moveTo>
                <a:lnTo>
                  <a:pt x="8528083" y="0"/>
                </a:lnTo>
                <a:lnTo>
                  <a:pt x="8528083" y="8229600"/>
                </a:lnTo>
                <a:lnTo>
                  <a:pt x="0" y="8229600"/>
                </a:lnTo>
                <a:lnTo>
                  <a:pt x="0" y="0"/>
                </a:lnTo>
                <a:close/>
              </a:path>
            </a:pathLst>
          </a:custGeom>
          <a:blipFill>
            <a:blip r:embed="rId4"/>
            <a:stretch>
              <a:fillRect l="0" t="0" r="0" b="0"/>
            </a:stretch>
          </a:blipFill>
        </p:spPr>
      </p:sp>
      <p:sp>
        <p:nvSpPr>
          <p:cNvPr name="Freeform 6" id="6"/>
          <p:cNvSpPr/>
          <p:nvPr/>
        </p:nvSpPr>
        <p:spPr>
          <a:xfrm flipH="false" flipV="false" rot="0">
            <a:off x="4354832" y="6951832"/>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5"/>
            <a:stretch>
              <a:fillRect l="0" t="0" r="0" b="0"/>
            </a:stretch>
          </a:blipFill>
        </p:spPr>
      </p:sp>
      <p:sp>
        <p:nvSpPr>
          <p:cNvPr name="Freeform 7" id="7"/>
          <p:cNvSpPr/>
          <p:nvPr/>
        </p:nvSpPr>
        <p:spPr>
          <a:xfrm flipH="false" flipV="false" rot="0">
            <a:off x="9300502" y="6853678"/>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5"/>
            <a:stretch>
              <a:fillRect l="0" t="0" r="0" b="0"/>
            </a:stretch>
          </a:blipFill>
        </p:spPr>
      </p:sp>
      <p:sp>
        <p:nvSpPr>
          <p:cNvPr name="TextBox 8" id="8"/>
          <p:cNvSpPr txBox="true"/>
          <p:nvPr/>
        </p:nvSpPr>
        <p:spPr>
          <a:xfrm rot="0">
            <a:off x="6239630" y="7078237"/>
            <a:ext cx="5808739"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Include a credit, citation,</a:t>
            </a:r>
          </a:p>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or supporting message</a:t>
            </a:r>
          </a:p>
        </p:txBody>
      </p:sp>
      <p:sp>
        <p:nvSpPr>
          <p:cNvPr name="Freeform 9" id="9"/>
          <p:cNvSpPr/>
          <p:nvPr/>
        </p:nvSpPr>
        <p:spPr>
          <a:xfrm flipH="false" flipV="false" rot="0">
            <a:off x="7788129" y="850889"/>
            <a:ext cx="2711742" cy="2806460"/>
          </a:xfrm>
          <a:custGeom>
            <a:avLst/>
            <a:gdLst/>
            <a:ahLst/>
            <a:cxnLst/>
            <a:rect r="r" b="b" t="t" l="l"/>
            <a:pathLst>
              <a:path h="2806460" w="2711742">
                <a:moveTo>
                  <a:pt x="0" y="0"/>
                </a:moveTo>
                <a:lnTo>
                  <a:pt x="2711742" y="0"/>
                </a:lnTo>
                <a:lnTo>
                  <a:pt x="2711742" y="2806460"/>
                </a:lnTo>
                <a:lnTo>
                  <a:pt x="0" y="2806460"/>
                </a:lnTo>
                <a:lnTo>
                  <a:pt x="0" y="0"/>
                </a:lnTo>
                <a:close/>
              </a:path>
            </a:pathLst>
          </a:custGeom>
          <a:blipFill>
            <a:blip r:embed="rId6"/>
            <a:stretch>
              <a:fillRect l="0" t="0" r="0" b="0"/>
            </a:stretch>
          </a:blipFill>
        </p:spPr>
      </p:sp>
      <p:sp>
        <p:nvSpPr>
          <p:cNvPr name="TextBox 10" id="10"/>
          <p:cNvSpPr txBox="true"/>
          <p:nvPr/>
        </p:nvSpPr>
        <p:spPr>
          <a:xfrm rot="0">
            <a:off x="2944061" y="3962149"/>
            <a:ext cx="12399877" cy="2690423"/>
          </a:xfrm>
          <a:prstGeom prst="rect">
            <a:avLst/>
          </a:prstGeom>
        </p:spPr>
        <p:txBody>
          <a:bodyPr anchor="t" rtlCol="false" tIns="0" lIns="0" bIns="0" rIns="0">
            <a:spAutoFit/>
          </a:bodyPr>
          <a:lstStyle/>
          <a:p>
            <a:pPr algn="ctr" marL="0" indent="0" lvl="0">
              <a:lnSpc>
                <a:spcPts val="10608"/>
              </a:lnSpc>
              <a:spcBef>
                <a:spcPct val="0"/>
              </a:spcBef>
            </a:pPr>
            <a:r>
              <a:rPr lang="en-US" sz="8990" strike="noStrike" u="none">
                <a:solidFill>
                  <a:srgbClr val="F8FDFF"/>
                </a:solidFill>
                <a:latin typeface="EFCO Brookshire"/>
                <a:ea typeface="EFCO Brookshire"/>
                <a:cs typeface="EFCO Brookshire"/>
                <a:sym typeface="EFCO Brookshire"/>
              </a:rPr>
              <a:t>Write an original statement or inspiring quote</a:t>
            </a:r>
          </a:p>
        </p:txBody>
      </p:sp>
      <p:sp>
        <p:nvSpPr>
          <p:cNvPr name="Freeform 11" id="11"/>
          <p:cNvSpPr/>
          <p:nvPr/>
        </p:nvSpPr>
        <p:spPr>
          <a:xfrm flipH="false" flipV="false" rot="0">
            <a:off x="12603577" y="345576"/>
            <a:ext cx="7636600" cy="4257404"/>
          </a:xfrm>
          <a:custGeom>
            <a:avLst/>
            <a:gdLst/>
            <a:ahLst/>
            <a:cxnLst/>
            <a:rect r="r" b="b" t="t" l="l"/>
            <a:pathLst>
              <a:path h="4257404" w="7636600">
                <a:moveTo>
                  <a:pt x="0" y="0"/>
                </a:moveTo>
                <a:lnTo>
                  <a:pt x="7636600" y="0"/>
                </a:lnTo>
                <a:lnTo>
                  <a:pt x="7636600" y="4257405"/>
                </a:lnTo>
                <a:lnTo>
                  <a:pt x="0" y="4257405"/>
                </a:lnTo>
                <a:lnTo>
                  <a:pt x="0" y="0"/>
                </a:lnTo>
                <a:close/>
              </a:path>
            </a:pathLst>
          </a:custGeom>
          <a:blipFill>
            <a:blip r:embed="rId3"/>
            <a:stretch>
              <a:fillRect l="0" t="0" r="0" b="0"/>
            </a:stretch>
          </a:blipFill>
        </p:spPr>
      </p:sp>
      <p:sp>
        <p:nvSpPr>
          <p:cNvPr name="Freeform 12" id="12"/>
          <p:cNvSpPr/>
          <p:nvPr/>
        </p:nvSpPr>
        <p:spPr>
          <a:xfrm flipH="false" flipV="false" rot="0">
            <a:off x="-1898065" y="2142434"/>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5"/>
            <a:stretch>
              <a:fillRect l="0" t="0" r="0" b="0"/>
            </a:stretch>
          </a:blipFill>
        </p:spPr>
      </p:sp>
      <p:sp>
        <p:nvSpPr>
          <p:cNvPr name="Freeform 13" id="13"/>
          <p:cNvSpPr/>
          <p:nvPr/>
        </p:nvSpPr>
        <p:spPr>
          <a:xfrm flipH="false" flipV="false" rot="0">
            <a:off x="15588322" y="1764485"/>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5"/>
            <a:stretch>
              <a:fillRect l="0" t="0" r="0" b="0"/>
            </a:stretch>
          </a:blipFill>
        </p:spPr>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4462941" y="4079686"/>
            <a:ext cx="8868503" cy="5642585"/>
          </a:xfrm>
          <a:custGeom>
            <a:avLst/>
            <a:gdLst/>
            <a:ahLst/>
            <a:cxnLst/>
            <a:rect r="r" b="b" t="t" l="l"/>
            <a:pathLst>
              <a:path h="5642585" w="8868503">
                <a:moveTo>
                  <a:pt x="0" y="0"/>
                </a:moveTo>
                <a:lnTo>
                  <a:pt x="8868503" y="0"/>
                </a:lnTo>
                <a:lnTo>
                  <a:pt x="8868503" y="5642584"/>
                </a:lnTo>
                <a:lnTo>
                  <a:pt x="0" y="5642584"/>
                </a:lnTo>
                <a:lnTo>
                  <a:pt x="0" y="0"/>
                </a:lnTo>
                <a:close/>
              </a:path>
            </a:pathLst>
          </a:custGeom>
          <a:blipFill>
            <a:blip r:embed="rId3"/>
            <a:stretch>
              <a:fillRect l="0" t="0" r="0" b="0"/>
            </a:stretch>
          </a:blipFill>
        </p:spPr>
      </p:sp>
      <p:sp>
        <p:nvSpPr>
          <p:cNvPr name="Freeform 4" id="4"/>
          <p:cNvSpPr/>
          <p:nvPr/>
        </p:nvSpPr>
        <p:spPr>
          <a:xfrm flipH="false" flipV="false" rot="0">
            <a:off x="7445538" y="3820228"/>
            <a:ext cx="3832842" cy="4494804"/>
          </a:xfrm>
          <a:custGeom>
            <a:avLst/>
            <a:gdLst/>
            <a:ahLst/>
            <a:cxnLst/>
            <a:rect r="r" b="b" t="t" l="l"/>
            <a:pathLst>
              <a:path h="4494804" w="3832842">
                <a:moveTo>
                  <a:pt x="0" y="0"/>
                </a:moveTo>
                <a:lnTo>
                  <a:pt x="3832842" y="0"/>
                </a:lnTo>
                <a:lnTo>
                  <a:pt x="3832842" y="4494804"/>
                </a:lnTo>
                <a:lnTo>
                  <a:pt x="0" y="449480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5" id="5"/>
          <p:cNvSpPr txBox="true"/>
          <p:nvPr/>
        </p:nvSpPr>
        <p:spPr>
          <a:xfrm rot="0">
            <a:off x="12490723" y="4017303"/>
            <a:ext cx="5087297"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Add a main point</a:t>
            </a:r>
          </a:p>
        </p:txBody>
      </p:sp>
      <p:sp>
        <p:nvSpPr>
          <p:cNvPr name="Freeform 6" id="6"/>
          <p:cNvSpPr/>
          <p:nvPr/>
        </p:nvSpPr>
        <p:spPr>
          <a:xfrm flipH="true" flipV="false" rot="2085122">
            <a:off x="-79609" y="-636661"/>
            <a:ext cx="2053869" cy="4538937"/>
          </a:xfrm>
          <a:custGeom>
            <a:avLst/>
            <a:gdLst/>
            <a:ahLst/>
            <a:cxnLst/>
            <a:rect r="r" b="b" t="t" l="l"/>
            <a:pathLst>
              <a:path h="4538937" w="2053869">
                <a:moveTo>
                  <a:pt x="2053869" y="0"/>
                </a:moveTo>
                <a:lnTo>
                  <a:pt x="0" y="0"/>
                </a:lnTo>
                <a:lnTo>
                  <a:pt x="0" y="4538937"/>
                </a:lnTo>
                <a:lnTo>
                  <a:pt x="2053869" y="4538937"/>
                </a:lnTo>
                <a:lnTo>
                  <a:pt x="2053869" y="0"/>
                </a:lnTo>
                <a:close/>
              </a:path>
            </a:pathLst>
          </a:custGeom>
          <a:blipFill>
            <a:blip r:embed="rId6"/>
            <a:stretch>
              <a:fillRect l="0" t="0" r="0" b="0"/>
            </a:stretch>
          </a:blipFill>
        </p:spPr>
      </p:sp>
      <p:sp>
        <p:nvSpPr>
          <p:cNvPr name="Freeform 7" id="7"/>
          <p:cNvSpPr/>
          <p:nvPr/>
        </p:nvSpPr>
        <p:spPr>
          <a:xfrm flipH="false" flipV="false" rot="-1296825">
            <a:off x="16752214" y="-244331"/>
            <a:ext cx="2053869" cy="4538937"/>
          </a:xfrm>
          <a:custGeom>
            <a:avLst/>
            <a:gdLst/>
            <a:ahLst/>
            <a:cxnLst/>
            <a:rect r="r" b="b" t="t" l="l"/>
            <a:pathLst>
              <a:path h="4538937" w="2053869">
                <a:moveTo>
                  <a:pt x="0" y="0"/>
                </a:moveTo>
                <a:lnTo>
                  <a:pt x="2053869" y="0"/>
                </a:lnTo>
                <a:lnTo>
                  <a:pt x="2053869" y="4538937"/>
                </a:lnTo>
                <a:lnTo>
                  <a:pt x="0" y="4538937"/>
                </a:lnTo>
                <a:lnTo>
                  <a:pt x="0" y="0"/>
                </a:lnTo>
                <a:close/>
              </a:path>
            </a:pathLst>
          </a:custGeom>
          <a:blipFill>
            <a:blip r:embed="rId6"/>
            <a:stretch>
              <a:fillRect l="0" t="0" r="0" b="0"/>
            </a:stretch>
          </a:blipFill>
        </p:spPr>
      </p:sp>
      <p:sp>
        <p:nvSpPr>
          <p:cNvPr name="TextBox 8" id="8"/>
          <p:cNvSpPr txBox="true"/>
          <p:nvPr/>
        </p:nvSpPr>
        <p:spPr>
          <a:xfrm rot="0">
            <a:off x="614730" y="4017303"/>
            <a:ext cx="5277797"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Add a main point</a:t>
            </a:r>
          </a:p>
        </p:txBody>
      </p:sp>
      <p:sp>
        <p:nvSpPr>
          <p:cNvPr name="TextBox 9" id="9"/>
          <p:cNvSpPr txBox="true"/>
          <p:nvPr/>
        </p:nvSpPr>
        <p:spPr>
          <a:xfrm rot="0">
            <a:off x="614730" y="7989441"/>
            <a:ext cx="5277797"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Add a main point</a:t>
            </a:r>
          </a:p>
        </p:txBody>
      </p:sp>
      <p:sp>
        <p:nvSpPr>
          <p:cNvPr name="TextBox 10" id="10"/>
          <p:cNvSpPr txBox="true"/>
          <p:nvPr/>
        </p:nvSpPr>
        <p:spPr>
          <a:xfrm rot="0">
            <a:off x="12490723" y="7989441"/>
            <a:ext cx="5087297" cy="507365"/>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F8FDFF"/>
                </a:solidFill>
                <a:latin typeface="Kudryashev Display Sans"/>
                <a:ea typeface="Kudryashev Display Sans"/>
                <a:cs typeface="Kudryashev Display Sans"/>
                <a:sym typeface="Kudryashev Display Sans"/>
              </a:rPr>
              <a:t>Add a main point</a:t>
            </a:r>
          </a:p>
        </p:txBody>
      </p:sp>
      <p:sp>
        <p:nvSpPr>
          <p:cNvPr name="TextBox 11" id="11"/>
          <p:cNvSpPr txBox="true"/>
          <p:nvPr/>
        </p:nvSpPr>
        <p:spPr>
          <a:xfrm rot="0">
            <a:off x="3519516" y="660650"/>
            <a:ext cx="11248968" cy="1647120"/>
          </a:xfrm>
          <a:prstGeom prst="rect">
            <a:avLst/>
          </a:prstGeom>
        </p:spPr>
        <p:txBody>
          <a:bodyPr anchor="t" rtlCol="false" tIns="0" lIns="0" bIns="0" rIns="0">
            <a:spAutoFit/>
          </a:bodyPr>
          <a:lstStyle/>
          <a:p>
            <a:pPr algn="ctr" marL="0" indent="0" lvl="0">
              <a:lnSpc>
                <a:spcPts val="12947"/>
              </a:lnSpc>
              <a:spcBef>
                <a:spcPct val="0"/>
              </a:spcBef>
            </a:pPr>
            <a:r>
              <a:rPr lang="en-US" sz="10972" strike="noStrike" u="none">
                <a:solidFill>
                  <a:srgbClr val="F8FDFF"/>
                </a:solidFill>
                <a:latin typeface="EFCO Brookshire"/>
                <a:ea typeface="EFCO Brookshire"/>
                <a:cs typeface="EFCO Brookshire"/>
                <a:sym typeface="EFCO Brookshire"/>
              </a:rPr>
              <a:t>Your Title</a:t>
            </a:r>
          </a:p>
        </p:txBody>
      </p:sp>
      <p:sp>
        <p:nvSpPr>
          <p:cNvPr name="TextBox 12" id="12"/>
          <p:cNvSpPr txBox="true"/>
          <p:nvPr/>
        </p:nvSpPr>
        <p:spPr>
          <a:xfrm rot="0">
            <a:off x="1411081" y="4715459"/>
            <a:ext cx="368509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Briefly elaborate on what you want to discuss. </a:t>
            </a:r>
          </a:p>
        </p:txBody>
      </p:sp>
      <p:sp>
        <p:nvSpPr>
          <p:cNvPr name="TextBox 13" id="13"/>
          <p:cNvSpPr txBox="true"/>
          <p:nvPr/>
        </p:nvSpPr>
        <p:spPr>
          <a:xfrm rot="0">
            <a:off x="2168006" y="2719952"/>
            <a:ext cx="2171245" cy="784686"/>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F8FDFF"/>
                </a:solidFill>
                <a:latin typeface="EFCO Brookshire"/>
                <a:ea typeface="EFCO Brookshire"/>
                <a:cs typeface="EFCO Brookshire"/>
                <a:sym typeface="EFCO Brookshire"/>
              </a:rPr>
              <a:t>01</a:t>
            </a:r>
          </a:p>
        </p:txBody>
      </p:sp>
      <p:sp>
        <p:nvSpPr>
          <p:cNvPr name="TextBox 14" id="14"/>
          <p:cNvSpPr txBox="true"/>
          <p:nvPr/>
        </p:nvSpPr>
        <p:spPr>
          <a:xfrm rot="0">
            <a:off x="13455133" y="4715459"/>
            <a:ext cx="3158476"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Briefly elaborate on what you want to discuss. </a:t>
            </a:r>
          </a:p>
        </p:txBody>
      </p:sp>
      <p:sp>
        <p:nvSpPr>
          <p:cNvPr name="TextBox 15" id="15"/>
          <p:cNvSpPr txBox="true"/>
          <p:nvPr/>
        </p:nvSpPr>
        <p:spPr>
          <a:xfrm rot="0">
            <a:off x="13948749" y="2719952"/>
            <a:ext cx="2171245" cy="784686"/>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F8FDFF"/>
                </a:solidFill>
                <a:latin typeface="EFCO Brookshire"/>
                <a:ea typeface="EFCO Brookshire"/>
                <a:cs typeface="EFCO Brookshire"/>
                <a:sym typeface="EFCO Brookshire"/>
              </a:rPr>
              <a:t>03</a:t>
            </a:r>
          </a:p>
        </p:txBody>
      </p:sp>
      <p:sp>
        <p:nvSpPr>
          <p:cNvPr name="TextBox 16" id="16"/>
          <p:cNvSpPr txBox="true"/>
          <p:nvPr/>
        </p:nvSpPr>
        <p:spPr>
          <a:xfrm rot="0">
            <a:off x="1411081" y="8687598"/>
            <a:ext cx="368509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Briefly elaborate on what you want to discuss. </a:t>
            </a:r>
          </a:p>
        </p:txBody>
      </p:sp>
      <p:sp>
        <p:nvSpPr>
          <p:cNvPr name="TextBox 17" id="17"/>
          <p:cNvSpPr txBox="true"/>
          <p:nvPr/>
        </p:nvSpPr>
        <p:spPr>
          <a:xfrm rot="0">
            <a:off x="2168006" y="6692091"/>
            <a:ext cx="2171245" cy="784686"/>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F8FDFF"/>
                </a:solidFill>
                <a:latin typeface="EFCO Brookshire"/>
                <a:ea typeface="EFCO Brookshire"/>
                <a:cs typeface="EFCO Brookshire"/>
                <a:sym typeface="EFCO Brookshire"/>
              </a:rPr>
              <a:t>02</a:t>
            </a:r>
          </a:p>
        </p:txBody>
      </p:sp>
      <p:sp>
        <p:nvSpPr>
          <p:cNvPr name="TextBox 18" id="18"/>
          <p:cNvSpPr txBox="true"/>
          <p:nvPr/>
        </p:nvSpPr>
        <p:spPr>
          <a:xfrm rot="0">
            <a:off x="13455133" y="8687598"/>
            <a:ext cx="3158476"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Briefly elaborate on what you want to discuss. </a:t>
            </a:r>
          </a:p>
        </p:txBody>
      </p:sp>
      <p:sp>
        <p:nvSpPr>
          <p:cNvPr name="TextBox 19" id="19"/>
          <p:cNvSpPr txBox="true"/>
          <p:nvPr/>
        </p:nvSpPr>
        <p:spPr>
          <a:xfrm rot="0">
            <a:off x="13948749" y="6692091"/>
            <a:ext cx="2171245" cy="784686"/>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F8FDFF"/>
                </a:solidFill>
                <a:latin typeface="EFCO Brookshire"/>
                <a:ea typeface="EFCO Brookshire"/>
                <a:cs typeface="EFCO Brookshire"/>
                <a:sym typeface="EFCO Brookshire"/>
              </a:rPr>
              <a:t>04</a:t>
            </a:r>
          </a:p>
        </p:txBody>
      </p:sp>
      <p:sp>
        <p:nvSpPr>
          <p:cNvPr name="Freeform 20" id="20"/>
          <p:cNvSpPr/>
          <p:nvPr/>
        </p:nvSpPr>
        <p:spPr>
          <a:xfrm flipH="false" flipV="false" rot="0">
            <a:off x="-2045279" y="-400644"/>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21" id="21"/>
          <p:cNvSpPr/>
          <p:nvPr/>
        </p:nvSpPr>
        <p:spPr>
          <a:xfrm flipH="false" flipV="false" rot="0">
            <a:off x="14140775" y="-2386713"/>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22" id="22"/>
          <p:cNvSpPr/>
          <p:nvPr/>
        </p:nvSpPr>
        <p:spPr>
          <a:xfrm flipH="false" flipV="false" rot="0">
            <a:off x="8897192" y="6692091"/>
            <a:ext cx="4945670" cy="5499008"/>
          </a:xfrm>
          <a:custGeom>
            <a:avLst/>
            <a:gdLst/>
            <a:ahLst/>
            <a:cxnLst/>
            <a:rect r="r" b="b" t="t" l="l"/>
            <a:pathLst>
              <a:path h="5499008" w="4945670">
                <a:moveTo>
                  <a:pt x="0" y="0"/>
                </a:moveTo>
                <a:lnTo>
                  <a:pt x="4945670" y="0"/>
                </a:lnTo>
                <a:lnTo>
                  <a:pt x="4945670" y="5499007"/>
                </a:lnTo>
                <a:lnTo>
                  <a:pt x="0" y="5499007"/>
                </a:lnTo>
                <a:lnTo>
                  <a:pt x="0" y="0"/>
                </a:lnTo>
                <a:close/>
              </a:path>
            </a:pathLst>
          </a:custGeom>
          <a:blipFill>
            <a:blip r:embed="rId7"/>
            <a:stretch>
              <a:fillRect l="0" t="0" r="0" b="0"/>
            </a:stretch>
          </a:blipFill>
        </p:spPr>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0">
            <a:off x="-1075739" y="5501406"/>
            <a:ext cx="9782585" cy="8229600"/>
          </a:xfrm>
          <a:custGeom>
            <a:avLst/>
            <a:gdLst/>
            <a:ahLst/>
            <a:cxnLst/>
            <a:rect r="r" b="b" t="t" l="l"/>
            <a:pathLst>
              <a:path h="8229600" w="9782585">
                <a:moveTo>
                  <a:pt x="0" y="0"/>
                </a:moveTo>
                <a:lnTo>
                  <a:pt x="9782586" y="0"/>
                </a:lnTo>
                <a:lnTo>
                  <a:pt x="9782586" y="8229600"/>
                </a:lnTo>
                <a:lnTo>
                  <a:pt x="0" y="8229600"/>
                </a:lnTo>
                <a:lnTo>
                  <a:pt x="0" y="0"/>
                </a:lnTo>
                <a:close/>
              </a:path>
            </a:pathLst>
          </a:custGeom>
          <a:blipFill>
            <a:blip r:embed="rId3"/>
            <a:stretch>
              <a:fillRect l="0" t="0" r="0" b="0"/>
            </a:stretch>
          </a:blipFill>
        </p:spPr>
      </p:sp>
      <p:grpSp>
        <p:nvGrpSpPr>
          <p:cNvPr name="Group 4" id="4"/>
          <p:cNvGrpSpPr>
            <a:grpSpLocks noChangeAspect="true"/>
          </p:cNvGrpSpPr>
          <p:nvPr/>
        </p:nvGrpSpPr>
        <p:grpSpPr>
          <a:xfrm rot="0">
            <a:off x="1172663" y="0"/>
            <a:ext cx="7006332" cy="10287000"/>
            <a:chOff x="0" y="0"/>
            <a:chExt cx="12977889" cy="19054699"/>
          </a:xfrm>
        </p:grpSpPr>
        <p:sp>
          <p:nvSpPr>
            <p:cNvPr name="Freeform 5" id="5"/>
            <p:cNvSpPr/>
            <p:nvPr/>
          </p:nvSpPr>
          <p:spPr>
            <a:xfrm flipH="false" flipV="false" rot="0">
              <a:off x="935101" y="859765"/>
              <a:ext cx="11107686" cy="17335170"/>
            </a:xfrm>
            <a:custGeom>
              <a:avLst/>
              <a:gdLst/>
              <a:ahLst/>
              <a:cxnLst/>
              <a:rect r="r" b="b" t="t" l="l"/>
              <a:pathLst>
                <a:path h="17335170" w="11107686">
                  <a:moveTo>
                    <a:pt x="11107686" y="8667584"/>
                  </a:moveTo>
                  <a:cubicBezTo>
                    <a:pt x="11107686" y="13454558"/>
                    <a:pt x="8621141" y="17335169"/>
                    <a:pt x="5553849" y="17335169"/>
                  </a:cubicBezTo>
                  <a:cubicBezTo>
                    <a:pt x="2486558" y="17335169"/>
                    <a:pt x="0" y="13454558"/>
                    <a:pt x="0" y="8667584"/>
                  </a:cubicBezTo>
                  <a:cubicBezTo>
                    <a:pt x="0" y="3880611"/>
                    <a:pt x="2486546" y="0"/>
                    <a:pt x="5553837" y="0"/>
                  </a:cubicBezTo>
                  <a:cubicBezTo>
                    <a:pt x="8621128" y="0"/>
                    <a:pt x="11107686" y="3880612"/>
                    <a:pt x="11107686" y="8667584"/>
                  </a:cubicBezTo>
                  <a:close/>
                </a:path>
              </a:pathLst>
            </a:custGeom>
            <a:blipFill>
              <a:blip r:embed="rId4"/>
              <a:stretch>
                <a:fillRect l="-2021" t="0" r="-2021" b="0"/>
              </a:stretch>
            </a:blipFill>
          </p:spPr>
        </p:sp>
        <p:sp>
          <p:nvSpPr>
            <p:cNvPr name="Freeform 6" id="6"/>
            <p:cNvSpPr/>
            <p:nvPr/>
          </p:nvSpPr>
          <p:spPr>
            <a:xfrm flipH="false" flipV="false" rot="0">
              <a:off x="0" y="2502"/>
              <a:ext cx="12977876" cy="19052197"/>
            </a:xfrm>
            <a:custGeom>
              <a:avLst/>
              <a:gdLst/>
              <a:ahLst/>
              <a:cxnLst/>
              <a:rect r="r" b="b" t="t" l="l"/>
              <a:pathLst>
                <a:path h="19052197" w="12977876">
                  <a:moveTo>
                    <a:pt x="12977876" y="0"/>
                  </a:moveTo>
                  <a:lnTo>
                    <a:pt x="12977876" y="19052197"/>
                  </a:lnTo>
                  <a:lnTo>
                    <a:pt x="0" y="19052197"/>
                  </a:lnTo>
                  <a:lnTo>
                    <a:pt x="0" y="0"/>
                  </a:lnTo>
                  <a:lnTo>
                    <a:pt x="12977876" y="0"/>
                  </a:lnTo>
                  <a:close/>
                </a:path>
              </a:pathLst>
            </a:custGeom>
            <a:blipFill>
              <a:blip r:embed="rId5"/>
              <a:stretch>
                <a:fillRect l="-5" t="0" r="-5" b="0"/>
              </a:stretch>
            </a:blipFill>
          </p:spPr>
        </p:sp>
      </p:grpSp>
      <p:sp>
        <p:nvSpPr>
          <p:cNvPr name="Freeform 7" id="7"/>
          <p:cNvSpPr/>
          <p:nvPr/>
        </p:nvSpPr>
        <p:spPr>
          <a:xfrm flipH="false" flipV="false" rot="0">
            <a:off x="13939673" y="-1730495"/>
            <a:ext cx="12169464" cy="8229600"/>
          </a:xfrm>
          <a:custGeom>
            <a:avLst/>
            <a:gdLst/>
            <a:ahLst/>
            <a:cxnLst/>
            <a:rect r="r" b="b" t="t" l="l"/>
            <a:pathLst>
              <a:path h="8229600" w="12169464">
                <a:moveTo>
                  <a:pt x="0" y="0"/>
                </a:moveTo>
                <a:lnTo>
                  <a:pt x="12169464" y="0"/>
                </a:lnTo>
                <a:lnTo>
                  <a:pt x="12169464" y="8229600"/>
                </a:lnTo>
                <a:lnTo>
                  <a:pt x="0" y="8229600"/>
                </a:lnTo>
                <a:lnTo>
                  <a:pt x="0" y="0"/>
                </a:lnTo>
                <a:close/>
              </a:path>
            </a:pathLst>
          </a:custGeom>
          <a:blipFill>
            <a:blip r:embed="rId6"/>
            <a:stretch>
              <a:fillRect l="0" t="0" r="0" b="0"/>
            </a:stretch>
          </a:blipFill>
        </p:spPr>
      </p:sp>
      <p:grpSp>
        <p:nvGrpSpPr>
          <p:cNvPr name="Group 8" id="8"/>
          <p:cNvGrpSpPr/>
          <p:nvPr/>
        </p:nvGrpSpPr>
        <p:grpSpPr>
          <a:xfrm rot="0">
            <a:off x="9144000" y="2109231"/>
            <a:ext cx="8886420" cy="6068538"/>
            <a:chOff x="0" y="0"/>
            <a:chExt cx="11848560" cy="8091384"/>
          </a:xfrm>
        </p:grpSpPr>
        <p:sp>
          <p:nvSpPr>
            <p:cNvPr name="TextBox 9" id="9"/>
            <p:cNvSpPr txBox="true"/>
            <p:nvPr/>
          </p:nvSpPr>
          <p:spPr>
            <a:xfrm rot="0">
              <a:off x="0" y="9525"/>
              <a:ext cx="11848560" cy="3115708"/>
            </a:xfrm>
            <a:prstGeom prst="rect">
              <a:avLst/>
            </a:prstGeom>
          </p:spPr>
          <p:txBody>
            <a:bodyPr anchor="t" rtlCol="false" tIns="0" lIns="0" bIns="0" rIns="0">
              <a:spAutoFit/>
            </a:bodyPr>
            <a:lstStyle/>
            <a:p>
              <a:pPr algn="l" marL="0" indent="0" lvl="0">
                <a:lnSpc>
                  <a:spcPts val="9209"/>
                </a:lnSpc>
                <a:spcBef>
                  <a:spcPct val="0"/>
                </a:spcBef>
              </a:pPr>
              <a:r>
                <a:rPr lang="en-US" sz="7805" strike="noStrike" u="none">
                  <a:solidFill>
                    <a:srgbClr val="F8FDFF"/>
                  </a:solidFill>
                  <a:latin typeface="EFCO Brookshire"/>
                  <a:ea typeface="EFCO Brookshire"/>
                  <a:cs typeface="EFCO Brookshire"/>
                  <a:sym typeface="EFCO Brookshire"/>
                </a:rPr>
                <a:t>Write Your</a:t>
              </a:r>
            </a:p>
            <a:p>
              <a:pPr algn="l" marL="0" indent="0" lvl="0">
                <a:lnSpc>
                  <a:spcPts val="9209"/>
                </a:lnSpc>
                <a:spcBef>
                  <a:spcPct val="0"/>
                </a:spcBef>
              </a:pPr>
              <a:r>
                <a:rPr lang="en-US" sz="7805" strike="noStrike" u="none">
                  <a:solidFill>
                    <a:srgbClr val="F8FDFF"/>
                  </a:solidFill>
                  <a:latin typeface="EFCO Brookshire"/>
                  <a:ea typeface="EFCO Brookshire"/>
                  <a:cs typeface="EFCO Brookshire"/>
                  <a:sym typeface="EFCO Brookshire"/>
                </a:rPr>
                <a:t>Topic or Idea</a:t>
              </a:r>
            </a:p>
          </p:txBody>
        </p:sp>
        <p:sp>
          <p:nvSpPr>
            <p:cNvPr name="TextBox 10" id="10"/>
            <p:cNvSpPr txBox="true"/>
            <p:nvPr/>
          </p:nvSpPr>
          <p:spPr>
            <a:xfrm rot="0">
              <a:off x="5924280" y="4162004"/>
              <a:ext cx="4432766" cy="392938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Lorem ipsum dolor sit amet, consectetur adipiscing elit, sed do eiusmod tempor incididunt ut labore et dolore magna aliqua. Tellus molestie nunc non blandit massa enim. Nulla facilisi cras fermentum odio eu feugiat pretium.</a:t>
              </a:r>
            </a:p>
          </p:txBody>
        </p:sp>
        <p:sp>
          <p:nvSpPr>
            <p:cNvPr name="TextBox 11" id="11"/>
            <p:cNvSpPr txBox="true"/>
            <p:nvPr/>
          </p:nvSpPr>
          <p:spPr>
            <a:xfrm rot="0">
              <a:off x="199303" y="4162004"/>
              <a:ext cx="4432766" cy="392938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Lorem ipsum dolor sit amet, consectetur adipiscing elit, sed do eiusmod tempor incididunt ut labore et dolore magna aliqua. Tellus molestie nunc non blandit massa enim. Nulla facilisi cras fermentum odio eu feugiat pretium.</a:t>
              </a:r>
            </a:p>
          </p:txBody>
        </p:sp>
      </p:grpSp>
      <p:sp>
        <p:nvSpPr>
          <p:cNvPr name="Freeform 12" id="12"/>
          <p:cNvSpPr/>
          <p:nvPr/>
        </p:nvSpPr>
        <p:spPr>
          <a:xfrm flipH="false" flipV="false" rot="0">
            <a:off x="12313630" y="-2295105"/>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13" id="13"/>
          <p:cNvSpPr/>
          <p:nvPr/>
        </p:nvSpPr>
        <p:spPr>
          <a:xfrm flipH="false" flipV="false" rot="0">
            <a:off x="5706160" y="6285172"/>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
        <p:nvSpPr>
          <p:cNvPr name="Freeform 14" id="14"/>
          <p:cNvSpPr/>
          <p:nvPr/>
        </p:nvSpPr>
        <p:spPr>
          <a:xfrm flipH="false" flipV="false" rot="0">
            <a:off x="-1679395" y="3203903"/>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7"/>
            <a:stretch>
              <a:fillRect l="0" t="0" r="0" b="0"/>
            </a:stretch>
          </a:blipFill>
        </p:spPr>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false" flipV="false" rot="-1739525">
            <a:off x="12734868" y="-1349606"/>
            <a:ext cx="5894451" cy="8229600"/>
          </a:xfrm>
          <a:custGeom>
            <a:avLst/>
            <a:gdLst/>
            <a:ahLst/>
            <a:cxnLst/>
            <a:rect r="r" b="b" t="t" l="l"/>
            <a:pathLst>
              <a:path h="8229600" w="5894451">
                <a:moveTo>
                  <a:pt x="0" y="0"/>
                </a:moveTo>
                <a:lnTo>
                  <a:pt x="5894451" y="0"/>
                </a:lnTo>
                <a:lnTo>
                  <a:pt x="5894451" y="8229600"/>
                </a:lnTo>
                <a:lnTo>
                  <a:pt x="0" y="8229600"/>
                </a:lnTo>
                <a:lnTo>
                  <a:pt x="0" y="0"/>
                </a:lnTo>
                <a:close/>
              </a:path>
            </a:pathLst>
          </a:custGeom>
          <a:blipFill>
            <a:blip r:embed="rId3"/>
            <a:stretch>
              <a:fillRect l="0" t="0" r="0" b="0"/>
            </a:stretch>
          </a:blipFill>
        </p:spPr>
      </p:sp>
      <p:sp>
        <p:nvSpPr>
          <p:cNvPr name="Freeform 4" id="4"/>
          <p:cNvSpPr/>
          <p:nvPr/>
        </p:nvSpPr>
        <p:spPr>
          <a:xfrm flipH="false" flipV="false" rot="7742752">
            <a:off x="590854" y="2901598"/>
            <a:ext cx="5894451" cy="8229600"/>
          </a:xfrm>
          <a:custGeom>
            <a:avLst/>
            <a:gdLst/>
            <a:ahLst/>
            <a:cxnLst/>
            <a:rect r="r" b="b" t="t" l="l"/>
            <a:pathLst>
              <a:path h="8229600" w="5894451">
                <a:moveTo>
                  <a:pt x="0" y="0"/>
                </a:moveTo>
                <a:lnTo>
                  <a:pt x="5894451" y="0"/>
                </a:lnTo>
                <a:lnTo>
                  <a:pt x="5894451" y="8229600"/>
                </a:lnTo>
                <a:lnTo>
                  <a:pt x="0" y="8229600"/>
                </a:lnTo>
                <a:lnTo>
                  <a:pt x="0" y="0"/>
                </a:lnTo>
                <a:close/>
              </a:path>
            </a:pathLst>
          </a:custGeom>
          <a:blipFill>
            <a:blip r:embed="rId3"/>
            <a:stretch>
              <a:fillRect l="0" t="0" r="0" b="0"/>
            </a:stretch>
          </a:blipFill>
        </p:spPr>
      </p:sp>
      <p:grpSp>
        <p:nvGrpSpPr>
          <p:cNvPr name="Group 5" id="5"/>
          <p:cNvGrpSpPr>
            <a:grpSpLocks noChangeAspect="true"/>
          </p:cNvGrpSpPr>
          <p:nvPr/>
        </p:nvGrpSpPr>
        <p:grpSpPr>
          <a:xfrm rot="0">
            <a:off x="1457498" y="0"/>
            <a:ext cx="15373005" cy="10287000"/>
            <a:chOff x="0" y="0"/>
            <a:chExt cx="19050000" cy="12747498"/>
          </a:xfrm>
        </p:grpSpPr>
        <p:sp>
          <p:nvSpPr>
            <p:cNvPr name="Freeform 6" id="6"/>
            <p:cNvSpPr/>
            <p:nvPr/>
          </p:nvSpPr>
          <p:spPr>
            <a:xfrm flipH="false" flipV="false" rot="0">
              <a:off x="1338199" y="1359281"/>
              <a:ext cx="16373856" cy="10028681"/>
            </a:xfrm>
            <a:custGeom>
              <a:avLst/>
              <a:gdLst/>
              <a:ahLst/>
              <a:cxnLst/>
              <a:rect r="r" b="b" t="t" l="l"/>
              <a:pathLst>
                <a:path h="10028681" w="16373856">
                  <a:moveTo>
                    <a:pt x="16373856" y="0"/>
                  </a:moveTo>
                  <a:lnTo>
                    <a:pt x="16373856" y="10028681"/>
                  </a:lnTo>
                  <a:lnTo>
                    <a:pt x="0" y="10028681"/>
                  </a:lnTo>
                  <a:lnTo>
                    <a:pt x="0" y="0"/>
                  </a:lnTo>
                  <a:lnTo>
                    <a:pt x="16373856" y="0"/>
                  </a:lnTo>
                  <a:close/>
                </a:path>
              </a:pathLst>
            </a:custGeom>
            <a:blipFill>
              <a:blip r:embed="rId4"/>
              <a:stretch>
                <a:fillRect l="0" t="-4423" r="0" b="-4423"/>
              </a:stretch>
            </a:blipFill>
          </p:spPr>
        </p:sp>
        <p:sp>
          <p:nvSpPr>
            <p:cNvPr name="Freeform 7" id="7"/>
            <p:cNvSpPr/>
            <p:nvPr/>
          </p:nvSpPr>
          <p:spPr>
            <a:xfrm flipH="false" flipV="false" rot="0">
              <a:off x="0" y="0"/>
              <a:ext cx="19050000" cy="12747498"/>
            </a:xfrm>
            <a:custGeom>
              <a:avLst/>
              <a:gdLst/>
              <a:ahLst/>
              <a:cxnLst/>
              <a:rect r="r" b="b" t="t" l="l"/>
              <a:pathLst>
                <a:path h="12747498" w="19050000">
                  <a:moveTo>
                    <a:pt x="19050000" y="12747498"/>
                  </a:moveTo>
                  <a:lnTo>
                    <a:pt x="0" y="12747498"/>
                  </a:lnTo>
                  <a:lnTo>
                    <a:pt x="0" y="0"/>
                  </a:lnTo>
                  <a:lnTo>
                    <a:pt x="19050000" y="0"/>
                  </a:lnTo>
                  <a:lnTo>
                    <a:pt x="19050000" y="12747498"/>
                  </a:lnTo>
                  <a:close/>
                </a:path>
              </a:pathLst>
            </a:custGeom>
            <a:blipFill>
              <a:blip r:embed="rId5"/>
              <a:stretch>
                <a:fillRect l="0" t="0" r="0" b="0"/>
              </a:stretch>
            </a:blipFill>
          </p:spPr>
        </p:sp>
      </p:grpSp>
      <p:sp>
        <p:nvSpPr>
          <p:cNvPr name="Freeform 8" id="8"/>
          <p:cNvSpPr/>
          <p:nvPr/>
        </p:nvSpPr>
        <p:spPr>
          <a:xfrm flipH="false" flipV="false" rot="0">
            <a:off x="-1618779" y="-1488280"/>
            <a:ext cx="4945670" cy="5499008"/>
          </a:xfrm>
          <a:custGeom>
            <a:avLst/>
            <a:gdLst/>
            <a:ahLst/>
            <a:cxnLst/>
            <a:rect r="r" b="b" t="t" l="l"/>
            <a:pathLst>
              <a:path h="5499008" w="4945670">
                <a:moveTo>
                  <a:pt x="0" y="0"/>
                </a:moveTo>
                <a:lnTo>
                  <a:pt x="4945670" y="0"/>
                </a:lnTo>
                <a:lnTo>
                  <a:pt x="4945670" y="5499008"/>
                </a:lnTo>
                <a:lnTo>
                  <a:pt x="0" y="5499008"/>
                </a:lnTo>
                <a:lnTo>
                  <a:pt x="0" y="0"/>
                </a:lnTo>
                <a:close/>
              </a:path>
            </a:pathLst>
          </a:custGeom>
          <a:blipFill>
            <a:blip r:embed="rId6"/>
            <a:stretch>
              <a:fillRect l="0" t="0" r="0" b="0"/>
            </a:stretch>
          </a:blipFill>
        </p:spPr>
      </p:sp>
      <p:sp>
        <p:nvSpPr>
          <p:cNvPr name="Freeform 9" id="9"/>
          <p:cNvSpPr/>
          <p:nvPr/>
        </p:nvSpPr>
        <p:spPr>
          <a:xfrm flipH="false" flipV="false" rot="0">
            <a:off x="14998719" y="4695253"/>
            <a:ext cx="4945670" cy="5499008"/>
          </a:xfrm>
          <a:custGeom>
            <a:avLst/>
            <a:gdLst/>
            <a:ahLst/>
            <a:cxnLst/>
            <a:rect r="r" b="b" t="t" l="l"/>
            <a:pathLst>
              <a:path h="5499008" w="4945670">
                <a:moveTo>
                  <a:pt x="0" y="0"/>
                </a:moveTo>
                <a:lnTo>
                  <a:pt x="4945671" y="0"/>
                </a:lnTo>
                <a:lnTo>
                  <a:pt x="4945671" y="5499007"/>
                </a:lnTo>
                <a:lnTo>
                  <a:pt x="0" y="5499007"/>
                </a:lnTo>
                <a:lnTo>
                  <a:pt x="0" y="0"/>
                </a:lnTo>
                <a:close/>
              </a:path>
            </a:pathLst>
          </a:custGeom>
          <a:blipFill>
            <a:blip r:embed="rId6"/>
            <a:stretch>
              <a:fillRect l="0" t="0" r="0" b="0"/>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grpSp>
        <p:nvGrpSpPr>
          <p:cNvPr name="Group 3" id="3"/>
          <p:cNvGrpSpPr>
            <a:grpSpLocks noChangeAspect="true"/>
          </p:cNvGrpSpPr>
          <p:nvPr/>
        </p:nvGrpSpPr>
        <p:grpSpPr>
          <a:xfrm rot="0">
            <a:off x="8447823" y="601076"/>
            <a:ext cx="9084849" cy="9084849"/>
            <a:chOff x="0" y="0"/>
            <a:chExt cx="19050000" cy="19050000"/>
          </a:xfrm>
        </p:grpSpPr>
        <p:sp>
          <p:nvSpPr>
            <p:cNvPr name="Freeform 4" id="4"/>
            <p:cNvSpPr/>
            <p:nvPr/>
          </p:nvSpPr>
          <p:spPr>
            <a:xfrm flipH="false" flipV="false" rot="0">
              <a:off x="640042" y="641439"/>
              <a:ext cx="17762385" cy="17762399"/>
            </a:xfrm>
            <a:custGeom>
              <a:avLst/>
              <a:gdLst/>
              <a:ahLst/>
              <a:cxnLst/>
              <a:rect r="r" b="b" t="t" l="l"/>
              <a:pathLst>
                <a:path h="17762399" w="17762385">
                  <a:moveTo>
                    <a:pt x="17762385" y="8881199"/>
                  </a:moveTo>
                  <a:cubicBezTo>
                    <a:pt x="17762385" y="13786142"/>
                    <a:pt x="13786143" y="17762399"/>
                    <a:pt x="8881199" y="17762399"/>
                  </a:cubicBezTo>
                  <a:cubicBezTo>
                    <a:pt x="3976255" y="17762399"/>
                    <a:pt x="0" y="13786142"/>
                    <a:pt x="0" y="8881199"/>
                  </a:cubicBezTo>
                  <a:cubicBezTo>
                    <a:pt x="0" y="3976256"/>
                    <a:pt x="3976243" y="0"/>
                    <a:pt x="8881199" y="0"/>
                  </a:cubicBezTo>
                  <a:cubicBezTo>
                    <a:pt x="13786153" y="0"/>
                    <a:pt x="17762385" y="3976255"/>
                    <a:pt x="17762385" y="8881199"/>
                  </a:cubicBezTo>
                  <a:close/>
                </a:path>
              </a:pathLst>
            </a:custGeom>
            <a:blipFill>
              <a:blip r:embed="rId3"/>
              <a:stretch>
                <a:fillRect l="0" t="-25046" r="0" b="-25046"/>
              </a:stretch>
            </a:blipFill>
          </p:spPr>
        </p:sp>
        <p:sp>
          <p:nvSpPr>
            <p:cNvPr name="Freeform 5" id="5"/>
            <p:cNvSpPr/>
            <p:nvPr/>
          </p:nvSpPr>
          <p:spPr>
            <a:xfrm flipH="false" flipV="false" rot="0">
              <a:off x="-6083" y="-4712"/>
              <a:ext cx="19054635" cy="19054636"/>
            </a:xfrm>
            <a:custGeom>
              <a:avLst/>
              <a:gdLst/>
              <a:ahLst/>
              <a:cxnLst/>
              <a:rect r="r" b="b" t="t" l="l"/>
              <a:pathLst>
                <a:path h="19054636" w="19054635">
                  <a:moveTo>
                    <a:pt x="19054635" y="0"/>
                  </a:moveTo>
                  <a:lnTo>
                    <a:pt x="19054635" y="19054636"/>
                  </a:lnTo>
                  <a:lnTo>
                    <a:pt x="0" y="19054636"/>
                  </a:lnTo>
                  <a:lnTo>
                    <a:pt x="0" y="0"/>
                  </a:lnTo>
                  <a:lnTo>
                    <a:pt x="19054635" y="0"/>
                  </a:lnTo>
                  <a:close/>
                </a:path>
              </a:pathLst>
            </a:custGeom>
            <a:blipFill>
              <a:blip r:embed="rId4"/>
              <a:stretch>
                <a:fillRect l="0" t="0" r="0" b="0"/>
              </a:stretch>
            </a:blipFill>
          </p:spPr>
        </p:sp>
      </p:grpSp>
      <p:sp>
        <p:nvSpPr>
          <p:cNvPr name="Freeform 6" id="6"/>
          <p:cNvSpPr/>
          <p:nvPr/>
        </p:nvSpPr>
        <p:spPr>
          <a:xfrm flipH="false" flipV="false" rot="0">
            <a:off x="-2588053" y="-3969842"/>
            <a:ext cx="5709285" cy="8229600"/>
          </a:xfrm>
          <a:custGeom>
            <a:avLst/>
            <a:gdLst/>
            <a:ahLst/>
            <a:cxnLst/>
            <a:rect r="r" b="b" t="t" l="l"/>
            <a:pathLst>
              <a:path h="8229600" w="5709285">
                <a:moveTo>
                  <a:pt x="0" y="0"/>
                </a:moveTo>
                <a:lnTo>
                  <a:pt x="5709285" y="0"/>
                </a:lnTo>
                <a:lnTo>
                  <a:pt x="5709285" y="8229600"/>
                </a:lnTo>
                <a:lnTo>
                  <a:pt x="0" y="8229600"/>
                </a:lnTo>
                <a:lnTo>
                  <a:pt x="0" y="0"/>
                </a:lnTo>
                <a:close/>
              </a:path>
            </a:pathLst>
          </a:custGeom>
          <a:blipFill>
            <a:blip r:embed="rId5"/>
            <a:stretch>
              <a:fillRect l="0" t="0" r="0" b="0"/>
            </a:stretch>
          </a:blipFill>
        </p:spPr>
      </p:sp>
      <p:sp>
        <p:nvSpPr>
          <p:cNvPr name="Freeform 7" id="7"/>
          <p:cNvSpPr/>
          <p:nvPr/>
        </p:nvSpPr>
        <p:spPr>
          <a:xfrm flipH="false" flipV="false" rot="0">
            <a:off x="5219402" y="7826717"/>
            <a:ext cx="5709285" cy="8229600"/>
          </a:xfrm>
          <a:custGeom>
            <a:avLst/>
            <a:gdLst/>
            <a:ahLst/>
            <a:cxnLst/>
            <a:rect r="r" b="b" t="t" l="l"/>
            <a:pathLst>
              <a:path h="8229600" w="5709285">
                <a:moveTo>
                  <a:pt x="0" y="0"/>
                </a:moveTo>
                <a:lnTo>
                  <a:pt x="5709285" y="0"/>
                </a:lnTo>
                <a:lnTo>
                  <a:pt x="5709285" y="8229600"/>
                </a:lnTo>
                <a:lnTo>
                  <a:pt x="0" y="8229600"/>
                </a:lnTo>
                <a:lnTo>
                  <a:pt x="0" y="0"/>
                </a:lnTo>
                <a:close/>
              </a:path>
            </a:pathLst>
          </a:custGeom>
          <a:blipFill>
            <a:blip r:embed="rId5"/>
            <a:stretch>
              <a:fillRect l="0" t="0" r="0" b="0"/>
            </a:stretch>
          </a:blipFill>
        </p:spPr>
      </p:sp>
      <p:sp>
        <p:nvSpPr>
          <p:cNvPr name="TextBox 8" id="8"/>
          <p:cNvSpPr txBox="true"/>
          <p:nvPr/>
        </p:nvSpPr>
        <p:spPr>
          <a:xfrm rot="0">
            <a:off x="1626059" y="3603292"/>
            <a:ext cx="8886420" cy="1172350"/>
          </a:xfrm>
          <a:prstGeom prst="rect">
            <a:avLst/>
          </a:prstGeom>
        </p:spPr>
        <p:txBody>
          <a:bodyPr anchor="t" rtlCol="false" tIns="0" lIns="0" bIns="0" rIns="0">
            <a:spAutoFit/>
          </a:bodyPr>
          <a:lstStyle/>
          <a:p>
            <a:pPr algn="l" marL="0" indent="0" lvl="0">
              <a:lnSpc>
                <a:spcPts val="9209"/>
              </a:lnSpc>
              <a:spcBef>
                <a:spcPct val="0"/>
              </a:spcBef>
            </a:pPr>
            <a:r>
              <a:rPr lang="en-US" sz="7805">
                <a:solidFill>
                  <a:srgbClr val="F8FDFF"/>
                </a:solidFill>
                <a:latin typeface="EFCO Brookshire"/>
                <a:ea typeface="EFCO Brookshire"/>
                <a:cs typeface="EFCO Brookshire"/>
                <a:sym typeface="EFCO Brookshire"/>
              </a:rPr>
              <a:t>Thank you!</a:t>
            </a:r>
          </a:p>
        </p:txBody>
      </p:sp>
      <p:sp>
        <p:nvSpPr>
          <p:cNvPr name="TextBox 9" id="9"/>
          <p:cNvSpPr txBox="true"/>
          <p:nvPr/>
        </p:nvSpPr>
        <p:spPr>
          <a:xfrm rot="0">
            <a:off x="1626059" y="5222573"/>
            <a:ext cx="6447985" cy="147066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Lorem ipsum dolor sit amet, consectetur adipiscing elit, sed do eiusmod tempor incididunt ut labore et dolore magna aliqua. Tellus molestie nunc non blandit massa enim. Nulla facilisi cras fermentum odio eu feugiat pretium.</a:t>
            </a:r>
          </a:p>
        </p:txBody>
      </p:sp>
      <p:sp>
        <p:nvSpPr>
          <p:cNvPr name="Freeform 10" id="10"/>
          <p:cNvSpPr/>
          <p:nvPr/>
        </p:nvSpPr>
        <p:spPr>
          <a:xfrm flipH="false" flipV="false" rot="0">
            <a:off x="5601209" y="-1550343"/>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6"/>
            <a:stretch>
              <a:fillRect l="0" t="0" r="0" b="0"/>
            </a:stretch>
          </a:blipFill>
        </p:spPr>
      </p:sp>
      <p:sp>
        <p:nvSpPr>
          <p:cNvPr name="Freeform 11" id="11"/>
          <p:cNvSpPr/>
          <p:nvPr/>
        </p:nvSpPr>
        <p:spPr>
          <a:xfrm flipH="false" flipV="false" rot="0">
            <a:off x="14274581" y="5850727"/>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6"/>
            <a:stretch>
              <a:fillRect l="0" t="0" r="0" b="0"/>
            </a:stretch>
          </a:blipFill>
        </p:spPr>
      </p:sp>
      <p:sp>
        <p:nvSpPr>
          <p:cNvPr name="Freeform 12" id="12"/>
          <p:cNvSpPr/>
          <p:nvPr/>
        </p:nvSpPr>
        <p:spPr>
          <a:xfrm flipH="false" flipV="false" rot="0">
            <a:off x="-1824439" y="4259758"/>
            <a:ext cx="4945670" cy="5499008"/>
          </a:xfrm>
          <a:custGeom>
            <a:avLst/>
            <a:gdLst/>
            <a:ahLst/>
            <a:cxnLst/>
            <a:rect r="r" b="b" t="t" l="l"/>
            <a:pathLst>
              <a:path h="5499008" w="4945670">
                <a:moveTo>
                  <a:pt x="0" y="0"/>
                </a:moveTo>
                <a:lnTo>
                  <a:pt x="4945671" y="0"/>
                </a:lnTo>
                <a:lnTo>
                  <a:pt x="4945671" y="5499008"/>
                </a:lnTo>
                <a:lnTo>
                  <a:pt x="0" y="5499008"/>
                </a:lnTo>
                <a:lnTo>
                  <a:pt x="0" y="0"/>
                </a:lnTo>
                <a:close/>
              </a:path>
            </a:pathLst>
          </a:custGeom>
          <a:blipFill>
            <a:blip r:embed="rId6"/>
            <a:stretch>
              <a:fillRect l="0" t="0" r="0" b="0"/>
            </a:stretch>
          </a:blipFill>
        </p:spPr>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grpSp>
        <p:nvGrpSpPr>
          <p:cNvPr name="Group 3" id="3"/>
          <p:cNvGrpSpPr/>
          <p:nvPr/>
        </p:nvGrpSpPr>
        <p:grpSpPr>
          <a:xfrm rot="0">
            <a:off x="774218" y="2285896"/>
            <a:ext cx="5097641" cy="7400322"/>
            <a:chOff x="0" y="0"/>
            <a:chExt cx="1342589" cy="1949056"/>
          </a:xfrm>
        </p:grpSpPr>
        <p:sp>
          <p:nvSpPr>
            <p:cNvPr name="Freeform 4" id="4"/>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F0F0F0"/>
            </a:solidFill>
          </p:spPr>
        </p:sp>
        <p:sp>
          <p:nvSpPr>
            <p:cNvPr name="TextBox 5" id="5"/>
            <p:cNvSpPr txBox="true"/>
            <p:nvPr/>
          </p:nvSpPr>
          <p:spPr>
            <a:xfrm>
              <a:off x="0" y="-19050"/>
              <a:ext cx="1342589" cy="1968106"/>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1139005" y="2566614"/>
            <a:ext cx="4368067" cy="647237"/>
            <a:chOff x="0" y="0"/>
            <a:chExt cx="1150437" cy="170466"/>
          </a:xfrm>
        </p:grpSpPr>
        <p:sp>
          <p:nvSpPr>
            <p:cNvPr name="Freeform 7" id="7"/>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00000"/>
              </a:solidFill>
              <a:prstDash val="solid"/>
              <a:miter/>
            </a:ln>
          </p:spPr>
        </p:sp>
        <p:sp>
          <p:nvSpPr>
            <p:cNvPr name="TextBox 8" id="8"/>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9" id="9"/>
          <p:cNvGrpSpPr/>
          <p:nvPr/>
        </p:nvGrpSpPr>
        <p:grpSpPr>
          <a:xfrm rot="0">
            <a:off x="6338759" y="2285896"/>
            <a:ext cx="11512980" cy="7400322"/>
            <a:chOff x="0" y="0"/>
            <a:chExt cx="3032225" cy="1949056"/>
          </a:xfrm>
        </p:grpSpPr>
        <p:sp>
          <p:nvSpPr>
            <p:cNvPr name="Freeform 10" id="10"/>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000000">
                <a:alpha val="0"/>
              </a:srgbClr>
            </a:solidFill>
            <a:ln w="38100" cap="rnd">
              <a:solidFill>
                <a:srgbClr val="F0F0F0"/>
              </a:solidFill>
              <a:prstDash val="solid"/>
              <a:round/>
            </a:ln>
          </p:spPr>
        </p:sp>
        <p:sp>
          <p:nvSpPr>
            <p:cNvPr name="TextBox 11" id="11"/>
            <p:cNvSpPr txBox="true"/>
            <p:nvPr/>
          </p:nvSpPr>
          <p:spPr>
            <a:xfrm>
              <a:off x="0" y="-19050"/>
              <a:ext cx="3032225" cy="1968106"/>
            </a:xfrm>
            <a:prstGeom prst="rect">
              <a:avLst/>
            </a:prstGeom>
          </p:spPr>
          <p:txBody>
            <a:bodyPr anchor="ctr" rtlCol="false" tIns="50800" lIns="50800" bIns="50800" rIns="50800"/>
            <a:lstStyle/>
            <a:p>
              <a:pPr algn="ctr" marL="0" indent="0" lvl="0">
                <a:lnSpc>
                  <a:spcPts val="2465"/>
                </a:lnSpc>
                <a:spcBef>
                  <a:spcPct val="0"/>
                </a:spcBef>
              </a:pPr>
            </a:p>
          </p:txBody>
        </p:sp>
      </p:grpSp>
      <p:grpSp>
        <p:nvGrpSpPr>
          <p:cNvPr name="Group 12" id="12"/>
          <p:cNvGrpSpPr/>
          <p:nvPr/>
        </p:nvGrpSpPr>
        <p:grpSpPr>
          <a:xfrm rot="0">
            <a:off x="9682440" y="2566614"/>
            <a:ext cx="4368067" cy="647237"/>
            <a:chOff x="0" y="0"/>
            <a:chExt cx="1150437" cy="170466"/>
          </a:xfrm>
        </p:grpSpPr>
        <p:sp>
          <p:nvSpPr>
            <p:cNvPr name="Freeform 13" id="13"/>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F0F0F0"/>
              </a:solidFill>
              <a:prstDash val="solid"/>
              <a:miter/>
            </a:ln>
          </p:spPr>
        </p:sp>
        <p:sp>
          <p:nvSpPr>
            <p:cNvPr name="TextBox 14" id="14"/>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5" id="15"/>
          <p:cNvGrpSpPr/>
          <p:nvPr/>
        </p:nvGrpSpPr>
        <p:grpSpPr>
          <a:xfrm rot="0">
            <a:off x="1139005" y="7201013"/>
            <a:ext cx="4368067" cy="647237"/>
            <a:chOff x="0" y="0"/>
            <a:chExt cx="1150437" cy="170466"/>
          </a:xfrm>
        </p:grpSpPr>
        <p:sp>
          <p:nvSpPr>
            <p:cNvPr name="Freeform 16" id="16"/>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00000"/>
              </a:solidFill>
              <a:prstDash val="solid"/>
              <a:miter/>
            </a:ln>
          </p:spPr>
        </p:sp>
        <p:sp>
          <p:nvSpPr>
            <p:cNvPr name="TextBox 17" id="17"/>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sp>
        <p:nvSpPr>
          <p:cNvPr name="TextBox 18" id="18"/>
          <p:cNvSpPr txBox="true"/>
          <p:nvPr/>
        </p:nvSpPr>
        <p:spPr>
          <a:xfrm rot="0">
            <a:off x="1232396" y="3461646"/>
            <a:ext cx="4181285" cy="503682"/>
          </a:xfrm>
          <a:prstGeom prst="rect">
            <a:avLst/>
          </a:prstGeom>
        </p:spPr>
        <p:txBody>
          <a:bodyPr anchor="t" rtlCol="false" tIns="0" lIns="0" bIns="0" rIns="0">
            <a:spAutoFit/>
          </a:bodyPr>
          <a:lstStyle/>
          <a:p>
            <a:pPr algn="ctr">
              <a:lnSpc>
                <a:spcPts val="2074"/>
              </a:lnSpc>
            </a:pPr>
            <a:r>
              <a:rPr lang="en-US" sz="1700" strike="noStrike" u="none">
                <a:solidFill>
                  <a:srgbClr val="000000"/>
                </a:solidFill>
                <a:latin typeface="Canva Sans"/>
                <a:ea typeface="Canva Sans"/>
                <a:cs typeface="Canva Sans"/>
                <a:sym typeface="Canva Sans"/>
              </a:rPr>
              <a:t>This presentation template</a:t>
            </a:r>
          </a:p>
          <a:p>
            <a:pPr algn="ctr">
              <a:lnSpc>
                <a:spcPts val="2074"/>
              </a:lnSpc>
            </a:pPr>
            <a:r>
              <a:rPr lang="en-US" sz="1700" strike="noStrike" u="none">
                <a:solidFill>
                  <a:srgbClr val="000000"/>
                </a:solidFill>
                <a:latin typeface="Canva Sans"/>
                <a:ea typeface="Canva Sans"/>
                <a:cs typeface="Canva Sans"/>
                <a:sym typeface="Canva Sans"/>
              </a:rPr>
              <a:t>uses the following free fonts:</a:t>
            </a:r>
          </a:p>
        </p:txBody>
      </p:sp>
      <p:sp>
        <p:nvSpPr>
          <p:cNvPr name="TextBox 19" id="19"/>
          <p:cNvSpPr txBox="true"/>
          <p:nvPr/>
        </p:nvSpPr>
        <p:spPr>
          <a:xfrm rot="0">
            <a:off x="1175455" y="6551281"/>
            <a:ext cx="4368067" cy="249682"/>
          </a:xfrm>
          <a:prstGeom prst="rect">
            <a:avLst/>
          </a:prstGeom>
        </p:spPr>
        <p:txBody>
          <a:bodyPr anchor="t" rtlCol="false" tIns="0" lIns="0" bIns="0" rIns="0">
            <a:spAutoFit/>
          </a:bodyPr>
          <a:lstStyle/>
          <a:p>
            <a:pPr algn="ctr">
              <a:lnSpc>
                <a:spcPts val="2074"/>
              </a:lnSpc>
            </a:pPr>
            <a:r>
              <a:rPr lang="en-US" sz="1700">
                <a:solidFill>
                  <a:srgbClr val="000000"/>
                </a:solidFill>
                <a:latin typeface="Canva Sans"/>
                <a:ea typeface="Canva Sans"/>
                <a:cs typeface="Canva Sans"/>
                <a:sym typeface="Canva Sans"/>
              </a:rPr>
              <a:t>You can find these fonts online too.</a:t>
            </a:r>
          </a:p>
        </p:txBody>
      </p:sp>
      <p:sp>
        <p:nvSpPr>
          <p:cNvPr name="TextBox 20" id="20"/>
          <p:cNvSpPr txBox="true"/>
          <p:nvPr/>
        </p:nvSpPr>
        <p:spPr>
          <a:xfrm rot="0">
            <a:off x="1747770" y="4226332"/>
            <a:ext cx="3150536" cy="1924900"/>
          </a:xfrm>
          <a:prstGeom prst="rect">
            <a:avLst/>
          </a:prstGeom>
        </p:spPr>
        <p:txBody>
          <a:bodyPr anchor="t" rtlCol="false" tIns="0" lIns="0" bIns="0" rIns="0">
            <a:spAutoFit/>
          </a:bodyPr>
          <a:lstStyle/>
          <a:p>
            <a:pPr algn="ctr">
              <a:lnSpc>
                <a:spcPts val="1542"/>
              </a:lnSpc>
            </a:pPr>
            <a:r>
              <a:rPr lang="en-US" b="true" sz="1497">
                <a:solidFill>
                  <a:srgbClr val="000000"/>
                </a:solidFill>
                <a:latin typeface="Canva Sans Bold"/>
                <a:ea typeface="Canva Sans Bold"/>
                <a:cs typeface="Canva Sans Bold"/>
                <a:sym typeface="Canva Sans Bold"/>
              </a:rPr>
              <a:t>TITLES:</a:t>
            </a:r>
          </a:p>
          <a:p>
            <a:pPr algn="ctr">
              <a:lnSpc>
                <a:spcPts val="2173"/>
              </a:lnSpc>
            </a:pPr>
            <a:r>
              <a:rPr lang="en-US" sz="2110">
                <a:solidFill>
                  <a:srgbClr val="000000"/>
                </a:solidFill>
                <a:latin typeface="Canva Sans"/>
                <a:ea typeface="Canva Sans"/>
                <a:cs typeface="Canva Sans"/>
                <a:sym typeface="Canva Sans"/>
              </a:rPr>
              <a:t>CINZEL</a:t>
            </a:r>
          </a:p>
          <a:p>
            <a:pPr algn="ctr">
              <a:lnSpc>
                <a:spcPts val="2173"/>
              </a:lnSpc>
            </a:pPr>
          </a:p>
          <a:p>
            <a:pPr algn="ctr">
              <a:lnSpc>
                <a:spcPts val="1542"/>
              </a:lnSpc>
            </a:pPr>
            <a:r>
              <a:rPr lang="en-US" b="true" sz="1497">
                <a:solidFill>
                  <a:srgbClr val="000000"/>
                </a:solidFill>
                <a:latin typeface="Canva Sans Bold"/>
                <a:ea typeface="Canva Sans Bold"/>
                <a:cs typeface="Canva Sans Bold"/>
                <a:sym typeface="Canva Sans Bold"/>
              </a:rPr>
              <a:t>HEADERS:</a:t>
            </a:r>
          </a:p>
          <a:p>
            <a:pPr algn="ctr">
              <a:lnSpc>
                <a:spcPts val="2173"/>
              </a:lnSpc>
            </a:pPr>
            <a:r>
              <a:rPr lang="en-US" sz="2110">
                <a:solidFill>
                  <a:srgbClr val="000000"/>
                </a:solidFill>
                <a:latin typeface="Canva Sans"/>
                <a:ea typeface="Canva Sans"/>
                <a:cs typeface="Canva Sans"/>
                <a:sym typeface="Canva Sans"/>
              </a:rPr>
              <a:t>MIRIAM ELAGEAN</a:t>
            </a:r>
          </a:p>
          <a:p>
            <a:pPr algn="ctr">
              <a:lnSpc>
                <a:spcPts val="2173"/>
              </a:lnSpc>
            </a:pPr>
          </a:p>
          <a:p>
            <a:pPr algn="ctr">
              <a:lnSpc>
                <a:spcPts val="1545"/>
              </a:lnSpc>
            </a:pPr>
            <a:r>
              <a:rPr lang="en-US" b="true" sz="1500">
                <a:solidFill>
                  <a:srgbClr val="000000"/>
                </a:solidFill>
                <a:latin typeface="Canva Sans Bold"/>
                <a:ea typeface="Canva Sans Bold"/>
                <a:cs typeface="Canva Sans Bold"/>
                <a:sym typeface="Canva Sans Bold"/>
              </a:rPr>
              <a:t>BODY COPY:</a:t>
            </a:r>
          </a:p>
          <a:p>
            <a:pPr algn="ctr">
              <a:lnSpc>
                <a:spcPts val="2173"/>
              </a:lnSpc>
            </a:pPr>
            <a:r>
              <a:rPr lang="en-US" sz="2110">
                <a:solidFill>
                  <a:srgbClr val="000000"/>
                </a:solidFill>
                <a:latin typeface="Canva Sans"/>
                <a:ea typeface="Canva Sans"/>
                <a:cs typeface="Canva Sans"/>
                <a:sym typeface="Canva Sans"/>
              </a:rPr>
              <a:t> MIRIAM ELAGEAN</a:t>
            </a:r>
          </a:p>
        </p:txBody>
      </p:sp>
      <p:grpSp>
        <p:nvGrpSpPr>
          <p:cNvPr name="Group 21" id="21"/>
          <p:cNvGrpSpPr/>
          <p:nvPr/>
        </p:nvGrpSpPr>
        <p:grpSpPr>
          <a:xfrm rot="0">
            <a:off x="1680198" y="8200181"/>
            <a:ext cx="3285681" cy="1058119"/>
            <a:chOff x="0" y="0"/>
            <a:chExt cx="4380908" cy="1410825"/>
          </a:xfrm>
        </p:grpSpPr>
        <p:grpSp>
          <p:nvGrpSpPr>
            <p:cNvPr name="Group 22" id="22"/>
            <p:cNvGrpSpPr/>
            <p:nvPr/>
          </p:nvGrpSpPr>
          <p:grpSpPr>
            <a:xfrm rot="0">
              <a:off x="1687651" y="0"/>
              <a:ext cx="1005606" cy="1005606"/>
              <a:chOff x="0" y="0"/>
              <a:chExt cx="812800" cy="812800"/>
            </a:xfrm>
          </p:grpSpPr>
          <p:sp>
            <p:nvSpPr>
              <p:cNvPr name="Freeform 23" id="23"/>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92C4D8"/>
              </a:solidFill>
              <a:ln cap="rnd">
                <a:noFill/>
                <a:prstDash val="solid"/>
                <a:round/>
              </a:ln>
            </p:spPr>
          </p:sp>
          <p:sp>
            <p:nvSpPr>
              <p:cNvPr name="TextBox 24" id="24"/>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25" id="25"/>
            <p:cNvSpPr txBox="true"/>
            <p:nvPr/>
          </p:nvSpPr>
          <p:spPr>
            <a:xfrm rot="0">
              <a:off x="1376205" y="1167027"/>
              <a:ext cx="1628498" cy="243798"/>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#92C4D8</a:t>
              </a:r>
            </a:p>
          </p:txBody>
        </p:sp>
        <p:grpSp>
          <p:nvGrpSpPr>
            <p:cNvPr name="Group 26" id="26"/>
            <p:cNvGrpSpPr/>
            <p:nvPr/>
          </p:nvGrpSpPr>
          <p:grpSpPr>
            <a:xfrm rot="0">
              <a:off x="311446" y="0"/>
              <a:ext cx="1005606" cy="1005606"/>
              <a:chOff x="0" y="0"/>
              <a:chExt cx="812800" cy="812800"/>
            </a:xfrm>
          </p:grpSpPr>
          <p:sp>
            <p:nvSpPr>
              <p:cNvPr name="Freeform 27" id="27"/>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003A8C"/>
              </a:solidFill>
              <a:ln cap="rnd">
                <a:noFill/>
                <a:prstDash val="solid"/>
                <a:round/>
              </a:ln>
            </p:spPr>
          </p:sp>
          <p:sp>
            <p:nvSpPr>
              <p:cNvPr name="TextBox 28" id="28"/>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29" id="29"/>
            <p:cNvSpPr txBox="true"/>
            <p:nvPr/>
          </p:nvSpPr>
          <p:spPr>
            <a:xfrm rot="0">
              <a:off x="0" y="1167027"/>
              <a:ext cx="1628498" cy="243798"/>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#003A8C</a:t>
              </a:r>
            </a:p>
          </p:txBody>
        </p:sp>
        <p:grpSp>
          <p:nvGrpSpPr>
            <p:cNvPr name="Group 30" id="30"/>
            <p:cNvGrpSpPr/>
            <p:nvPr/>
          </p:nvGrpSpPr>
          <p:grpSpPr>
            <a:xfrm rot="0">
              <a:off x="3063856" y="0"/>
              <a:ext cx="1005606" cy="1005606"/>
              <a:chOff x="0" y="0"/>
              <a:chExt cx="812800" cy="812800"/>
            </a:xfrm>
          </p:grpSpPr>
          <p:sp>
            <p:nvSpPr>
              <p:cNvPr name="Freeform 31" id="31"/>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FFFFF"/>
              </a:solidFill>
              <a:ln w="9525" cap="rnd">
                <a:solidFill>
                  <a:srgbClr val="000000"/>
                </a:solidFill>
                <a:prstDash val="solid"/>
                <a:round/>
              </a:ln>
            </p:spPr>
          </p:sp>
          <p:sp>
            <p:nvSpPr>
              <p:cNvPr name="TextBox 32" id="32"/>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33" id="33"/>
            <p:cNvSpPr txBox="true"/>
            <p:nvPr/>
          </p:nvSpPr>
          <p:spPr>
            <a:xfrm rot="0">
              <a:off x="2752410" y="1167027"/>
              <a:ext cx="1628498" cy="243798"/>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#FFFFFF</a:t>
              </a:r>
            </a:p>
          </p:txBody>
        </p:sp>
      </p:grpSp>
      <p:sp>
        <p:nvSpPr>
          <p:cNvPr name="TextBox 34" id="34"/>
          <p:cNvSpPr txBox="true"/>
          <p:nvPr/>
        </p:nvSpPr>
        <p:spPr>
          <a:xfrm rot="0">
            <a:off x="3791184" y="1529611"/>
            <a:ext cx="10705633" cy="356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Use these design resources in your Canva Presentation.</a:t>
            </a:r>
          </a:p>
        </p:txBody>
      </p:sp>
      <p:sp>
        <p:nvSpPr>
          <p:cNvPr name="TextBox 35" id="35"/>
          <p:cNvSpPr txBox="true"/>
          <p:nvPr/>
        </p:nvSpPr>
        <p:spPr>
          <a:xfrm rot="0">
            <a:off x="11706206" y="9906311"/>
            <a:ext cx="5916757" cy="206250"/>
          </a:xfrm>
          <a:prstGeom prst="rect">
            <a:avLst/>
          </a:prstGeom>
        </p:spPr>
        <p:txBody>
          <a:bodyPr anchor="t" rtlCol="false" tIns="0" lIns="0" bIns="0" rIns="0">
            <a:spAutoFit/>
          </a:bodyPr>
          <a:lstStyle/>
          <a:p>
            <a:pPr algn="r" marL="0" indent="0" lvl="1">
              <a:lnSpc>
                <a:spcPts val="1584"/>
              </a:lnSpc>
            </a:pPr>
            <a:r>
              <a:rPr lang="en-US" b="true" sz="1299">
                <a:solidFill>
                  <a:srgbClr val="F16254"/>
                </a:solidFill>
                <a:latin typeface="Canva Sans Bold"/>
                <a:ea typeface="Canva Sans Bold"/>
                <a:cs typeface="Canva Sans Bold"/>
                <a:sym typeface="Canva Sans Bold"/>
              </a:rPr>
              <a:t>DON'T FORGET TO DELETE THIS </a:t>
            </a:r>
            <a:r>
              <a:rPr lang="en-US" b="true" sz="1299">
                <a:solidFill>
                  <a:srgbClr val="F16254"/>
                </a:solidFill>
                <a:latin typeface="Canva Sans Bold"/>
                <a:ea typeface="Canva Sans Bold"/>
                <a:cs typeface="Canva Sans Bold"/>
                <a:sym typeface="Canva Sans Bold"/>
              </a:rPr>
              <a:t>PAGE BEFORE PRESENTING. </a:t>
            </a:r>
          </a:p>
        </p:txBody>
      </p:sp>
      <p:sp>
        <p:nvSpPr>
          <p:cNvPr name="TextBox 36" id="36"/>
          <p:cNvSpPr txBox="true"/>
          <p:nvPr/>
        </p:nvSpPr>
        <p:spPr>
          <a:xfrm rot="0">
            <a:off x="5276169" y="539736"/>
            <a:ext cx="7735662" cy="1006124"/>
          </a:xfrm>
          <a:prstGeom prst="rect">
            <a:avLst/>
          </a:prstGeom>
        </p:spPr>
        <p:txBody>
          <a:bodyPr anchor="t" rtlCol="false" tIns="0" lIns="0" bIns="0" rIns="0">
            <a:spAutoFit/>
          </a:bodyPr>
          <a:lstStyle/>
          <a:p>
            <a:pPr algn="ctr" marL="0" indent="0" lvl="0">
              <a:lnSpc>
                <a:spcPts val="7966"/>
              </a:lnSpc>
              <a:spcBef>
                <a:spcPct val="0"/>
              </a:spcBef>
            </a:pPr>
            <a:r>
              <a:rPr lang="en-US" sz="6751" strike="noStrike" u="none">
                <a:solidFill>
                  <a:srgbClr val="F8FDFF"/>
                </a:solidFill>
                <a:latin typeface="EFCO Brookshire"/>
                <a:ea typeface="EFCO Brookshire"/>
                <a:cs typeface="EFCO Brookshire"/>
                <a:sym typeface="EFCO Brookshire"/>
              </a:rPr>
              <a:t>Resource Page</a:t>
            </a:r>
          </a:p>
        </p:txBody>
      </p:sp>
      <p:sp>
        <p:nvSpPr>
          <p:cNvPr name="TextBox 37" id="37"/>
          <p:cNvSpPr txBox="true"/>
          <p:nvPr/>
        </p:nvSpPr>
        <p:spPr>
          <a:xfrm rot="0">
            <a:off x="1747770" y="2693383"/>
            <a:ext cx="3150536" cy="384175"/>
          </a:xfrm>
          <a:prstGeom prst="rect">
            <a:avLst/>
          </a:prstGeom>
        </p:spPr>
        <p:txBody>
          <a:bodyPr anchor="t" rtlCol="false" tIns="0" lIns="0" bIns="0" rIns="0">
            <a:spAutoFit/>
          </a:bodyPr>
          <a:lstStyle/>
          <a:p>
            <a:pPr algn="ctr">
              <a:lnSpc>
                <a:spcPts val="3049"/>
              </a:lnSpc>
            </a:pPr>
            <a:r>
              <a:rPr lang="en-US" b="true" sz="2499">
                <a:solidFill>
                  <a:srgbClr val="000000"/>
                </a:solidFill>
                <a:latin typeface="Canva Sans Bold"/>
                <a:ea typeface="Canva Sans Bold"/>
                <a:cs typeface="Canva Sans Bold"/>
                <a:sym typeface="Canva Sans Bold"/>
              </a:rPr>
              <a:t>Fonts</a:t>
            </a:r>
          </a:p>
        </p:txBody>
      </p:sp>
      <p:sp>
        <p:nvSpPr>
          <p:cNvPr name="TextBox 38" id="38"/>
          <p:cNvSpPr txBox="true"/>
          <p:nvPr/>
        </p:nvSpPr>
        <p:spPr>
          <a:xfrm rot="0">
            <a:off x="10291206" y="2693383"/>
            <a:ext cx="3150536" cy="384175"/>
          </a:xfrm>
          <a:prstGeom prst="rect">
            <a:avLst/>
          </a:prstGeom>
        </p:spPr>
        <p:txBody>
          <a:bodyPr anchor="t" rtlCol="false" tIns="0" lIns="0" bIns="0" rIns="0">
            <a:spAutoFit/>
          </a:bodyPr>
          <a:lstStyle/>
          <a:p>
            <a:pPr algn="ctr">
              <a:lnSpc>
                <a:spcPts val="3049"/>
              </a:lnSpc>
            </a:pPr>
            <a:r>
              <a:rPr lang="en-US" b="true" sz="2499">
                <a:solidFill>
                  <a:srgbClr val="F0F0F0"/>
                </a:solidFill>
                <a:latin typeface="Canva Sans Bold"/>
                <a:ea typeface="Canva Sans Bold"/>
                <a:cs typeface="Canva Sans Bold"/>
                <a:sym typeface="Canva Sans Bold"/>
              </a:rPr>
              <a:t>Design Elements</a:t>
            </a:r>
          </a:p>
        </p:txBody>
      </p:sp>
      <p:sp>
        <p:nvSpPr>
          <p:cNvPr name="TextBox 39" id="39"/>
          <p:cNvSpPr txBox="true"/>
          <p:nvPr/>
        </p:nvSpPr>
        <p:spPr>
          <a:xfrm rot="0">
            <a:off x="1747770" y="7296522"/>
            <a:ext cx="3150536" cy="384175"/>
          </a:xfrm>
          <a:prstGeom prst="rect">
            <a:avLst/>
          </a:prstGeom>
        </p:spPr>
        <p:txBody>
          <a:bodyPr anchor="t" rtlCol="false" tIns="0" lIns="0" bIns="0" rIns="0">
            <a:spAutoFit/>
          </a:bodyPr>
          <a:lstStyle/>
          <a:p>
            <a:pPr algn="ctr">
              <a:lnSpc>
                <a:spcPts val="3049"/>
              </a:lnSpc>
            </a:pPr>
            <a:r>
              <a:rPr lang="en-US" b="true" sz="2499">
                <a:solidFill>
                  <a:srgbClr val="000000"/>
                </a:solidFill>
                <a:latin typeface="Canva Sans Bold"/>
                <a:ea typeface="Canva Sans Bold"/>
                <a:cs typeface="Canva Sans Bold"/>
                <a:sym typeface="Canva Sans Bold"/>
              </a:rPr>
              <a:t>Colors</a:t>
            </a:r>
          </a:p>
        </p:txBody>
      </p:sp>
      <p:sp>
        <p:nvSpPr>
          <p:cNvPr name="Freeform 40" id="40"/>
          <p:cNvSpPr/>
          <p:nvPr/>
        </p:nvSpPr>
        <p:spPr>
          <a:xfrm flipH="false" flipV="false" rot="0">
            <a:off x="10171507" y="7848250"/>
            <a:ext cx="1613966" cy="1357749"/>
          </a:xfrm>
          <a:custGeom>
            <a:avLst/>
            <a:gdLst/>
            <a:ahLst/>
            <a:cxnLst/>
            <a:rect r="r" b="b" t="t" l="l"/>
            <a:pathLst>
              <a:path h="1357749" w="1613966">
                <a:moveTo>
                  <a:pt x="0" y="0"/>
                </a:moveTo>
                <a:lnTo>
                  <a:pt x="1613966" y="0"/>
                </a:lnTo>
                <a:lnTo>
                  <a:pt x="1613966" y="1357749"/>
                </a:lnTo>
                <a:lnTo>
                  <a:pt x="0" y="1357749"/>
                </a:lnTo>
                <a:lnTo>
                  <a:pt x="0" y="0"/>
                </a:lnTo>
                <a:close/>
              </a:path>
            </a:pathLst>
          </a:custGeom>
          <a:blipFill>
            <a:blip r:embed="rId3"/>
            <a:stretch>
              <a:fillRect l="0" t="0" r="0" b="0"/>
            </a:stretch>
          </a:blipFill>
        </p:spPr>
      </p:sp>
      <p:sp>
        <p:nvSpPr>
          <p:cNvPr name="Freeform 41" id="41"/>
          <p:cNvSpPr/>
          <p:nvPr/>
        </p:nvSpPr>
        <p:spPr>
          <a:xfrm flipH="false" flipV="false" rot="0">
            <a:off x="8792078" y="7848250"/>
            <a:ext cx="1406994" cy="1357749"/>
          </a:xfrm>
          <a:custGeom>
            <a:avLst/>
            <a:gdLst/>
            <a:ahLst/>
            <a:cxnLst/>
            <a:rect r="r" b="b" t="t" l="l"/>
            <a:pathLst>
              <a:path h="1357749" w="1406994">
                <a:moveTo>
                  <a:pt x="0" y="0"/>
                </a:moveTo>
                <a:lnTo>
                  <a:pt x="1406993" y="0"/>
                </a:lnTo>
                <a:lnTo>
                  <a:pt x="1406993" y="1357749"/>
                </a:lnTo>
                <a:lnTo>
                  <a:pt x="0" y="1357749"/>
                </a:lnTo>
                <a:lnTo>
                  <a:pt x="0" y="0"/>
                </a:lnTo>
                <a:close/>
              </a:path>
            </a:pathLst>
          </a:custGeom>
          <a:blipFill>
            <a:blip r:embed="rId4"/>
            <a:stretch>
              <a:fillRect l="0" t="0" r="0" b="0"/>
            </a:stretch>
          </a:blipFill>
        </p:spPr>
      </p:sp>
      <p:sp>
        <p:nvSpPr>
          <p:cNvPr name="Freeform 42" id="42"/>
          <p:cNvSpPr/>
          <p:nvPr/>
        </p:nvSpPr>
        <p:spPr>
          <a:xfrm flipH="false" flipV="false" rot="0">
            <a:off x="15256389" y="7848250"/>
            <a:ext cx="2155157" cy="1357749"/>
          </a:xfrm>
          <a:custGeom>
            <a:avLst/>
            <a:gdLst/>
            <a:ahLst/>
            <a:cxnLst/>
            <a:rect r="r" b="b" t="t" l="l"/>
            <a:pathLst>
              <a:path h="1357749" w="2155157">
                <a:moveTo>
                  <a:pt x="0" y="0"/>
                </a:moveTo>
                <a:lnTo>
                  <a:pt x="2155157" y="0"/>
                </a:lnTo>
                <a:lnTo>
                  <a:pt x="2155157" y="1357749"/>
                </a:lnTo>
                <a:lnTo>
                  <a:pt x="0" y="1357749"/>
                </a:lnTo>
                <a:lnTo>
                  <a:pt x="0" y="0"/>
                </a:lnTo>
                <a:close/>
              </a:path>
            </a:pathLst>
          </a:custGeom>
          <a:blipFill>
            <a:blip r:embed="rId5"/>
            <a:stretch>
              <a:fillRect l="0" t="0" r="0" b="0"/>
            </a:stretch>
          </a:blipFill>
        </p:spPr>
      </p:sp>
      <p:sp>
        <p:nvSpPr>
          <p:cNvPr name="Freeform 43" id="43"/>
          <p:cNvSpPr/>
          <p:nvPr/>
        </p:nvSpPr>
        <p:spPr>
          <a:xfrm flipH="false" flipV="false" rot="0">
            <a:off x="6778951" y="7877930"/>
            <a:ext cx="2040690" cy="1298389"/>
          </a:xfrm>
          <a:custGeom>
            <a:avLst/>
            <a:gdLst/>
            <a:ahLst/>
            <a:cxnLst/>
            <a:rect r="r" b="b" t="t" l="l"/>
            <a:pathLst>
              <a:path h="1298389" w="2040690">
                <a:moveTo>
                  <a:pt x="0" y="0"/>
                </a:moveTo>
                <a:lnTo>
                  <a:pt x="2040691" y="0"/>
                </a:lnTo>
                <a:lnTo>
                  <a:pt x="2040691" y="1298389"/>
                </a:lnTo>
                <a:lnTo>
                  <a:pt x="0" y="1298389"/>
                </a:lnTo>
                <a:lnTo>
                  <a:pt x="0" y="0"/>
                </a:lnTo>
                <a:close/>
              </a:path>
            </a:pathLst>
          </a:custGeom>
          <a:blipFill>
            <a:blip r:embed="rId6"/>
            <a:stretch>
              <a:fillRect l="0" t="0" r="0" b="0"/>
            </a:stretch>
          </a:blipFill>
        </p:spPr>
      </p:sp>
      <p:sp>
        <p:nvSpPr>
          <p:cNvPr name="Freeform 44" id="44"/>
          <p:cNvSpPr/>
          <p:nvPr/>
        </p:nvSpPr>
        <p:spPr>
          <a:xfrm flipH="false" flipV="false" rot="0">
            <a:off x="11757910" y="7848250"/>
            <a:ext cx="1939641" cy="1357749"/>
          </a:xfrm>
          <a:custGeom>
            <a:avLst/>
            <a:gdLst/>
            <a:ahLst/>
            <a:cxnLst/>
            <a:rect r="r" b="b" t="t" l="l"/>
            <a:pathLst>
              <a:path h="1357749" w="1939641">
                <a:moveTo>
                  <a:pt x="0" y="0"/>
                </a:moveTo>
                <a:lnTo>
                  <a:pt x="1939641" y="0"/>
                </a:lnTo>
                <a:lnTo>
                  <a:pt x="1939641" y="1357749"/>
                </a:lnTo>
                <a:lnTo>
                  <a:pt x="0" y="1357749"/>
                </a:lnTo>
                <a:lnTo>
                  <a:pt x="0" y="0"/>
                </a:lnTo>
                <a:close/>
              </a:path>
            </a:pathLst>
          </a:custGeom>
          <a:blipFill>
            <a:blip r:embed="rId7"/>
            <a:stretch>
              <a:fillRect l="0" t="0" r="0" b="0"/>
            </a:stretch>
          </a:blipFill>
        </p:spPr>
      </p:sp>
      <p:sp>
        <p:nvSpPr>
          <p:cNvPr name="Freeform 45" id="45"/>
          <p:cNvSpPr/>
          <p:nvPr/>
        </p:nvSpPr>
        <p:spPr>
          <a:xfrm flipH="false" flipV="false" rot="0">
            <a:off x="13669987" y="7848250"/>
            <a:ext cx="1613966" cy="1357749"/>
          </a:xfrm>
          <a:custGeom>
            <a:avLst/>
            <a:gdLst/>
            <a:ahLst/>
            <a:cxnLst/>
            <a:rect r="r" b="b" t="t" l="l"/>
            <a:pathLst>
              <a:path h="1357749" w="1613966">
                <a:moveTo>
                  <a:pt x="0" y="0"/>
                </a:moveTo>
                <a:lnTo>
                  <a:pt x="1613966" y="0"/>
                </a:lnTo>
                <a:lnTo>
                  <a:pt x="1613966" y="1357749"/>
                </a:lnTo>
                <a:lnTo>
                  <a:pt x="0" y="1357749"/>
                </a:lnTo>
                <a:lnTo>
                  <a:pt x="0" y="0"/>
                </a:lnTo>
                <a:close/>
              </a:path>
            </a:pathLst>
          </a:custGeom>
          <a:blipFill>
            <a:blip r:embed="rId8"/>
            <a:stretch>
              <a:fillRect l="0" t="0" r="0" b="0"/>
            </a:stretch>
          </a:blipFill>
        </p:spPr>
      </p:sp>
      <p:sp>
        <p:nvSpPr>
          <p:cNvPr name="Freeform 46" id="46"/>
          <p:cNvSpPr/>
          <p:nvPr/>
        </p:nvSpPr>
        <p:spPr>
          <a:xfrm flipH="false" flipV="false" rot="0">
            <a:off x="6778951" y="6029897"/>
            <a:ext cx="1822872" cy="1490948"/>
          </a:xfrm>
          <a:custGeom>
            <a:avLst/>
            <a:gdLst/>
            <a:ahLst/>
            <a:cxnLst/>
            <a:rect r="r" b="b" t="t" l="l"/>
            <a:pathLst>
              <a:path h="1490948" w="1822872">
                <a:moveTo>
                  <a:pt x="0" y="0"/>
                </a:moveTo>
                <a:lnTo>
                  <a:pt x="1822872" y="0"/>
                </a:lnTo>
                <a:lnTo>
                  <a:pt x="1822872" y="1490948"/>
                </a:lnTo>
                <a:lnTo>
                  <a:pt x="0" y="1490948"/>
                </a:lnTo>
                <a:lnTo>
                  <a:pt x="0" y="0"/>
                </a:lnTo>
                <a:close/>
              </a:path>
            </a:pathLst>
          </a:custGeom>
          <a:blipFill>
            <a:blip r:embed="rId9"/>
            <a:stretch>
              <a:fillRect l="-1930" t="0" r="-1930" b="0"/>
            </a:stretch>
          </a:blipFill>
        </p:spPr>
      </p:sp>
      <p:sp>
        <p:nvSpPr>
          <p:cNvPr name="Freeform 47" id="47"/>
          <p:cNvSpPr/>
          <p:nvPr/>
        </p:nvSpPr>
        <p:spPr>
          <a:xfrm flipH="false" flipV="false" rot="0">
            <a:off x="9718736" y="5956285"/>
            <a:ext cx="655269" cy="1638173"/>
          </a:xfrm>
          <a:custGeom>
            <a:avLst/>
            <a:gdLst/>
            <a:ahLst/>
            <a:cxnLst/>
            <a:rect r="r" b="b" t="t" l="l"/>
            <a:pathLst>
              <a:path h="1638173" w="655269">
                <a:moveTo>
                  <a:pt x="0" y="0"/>
                </a:moveTo>
                <a:lnTo>
                  <a:pt x="655269" y="0"/>
                </a:lnTo>
                <a:lnTo>
                  <a:pt x="655269" y="1638172"/>
                </a:lnTo>
                <a:lnTo>
                  <a:pt x="0" y="1638172"/>
                </a:lnTo>
                <a:lnTo>
                  <a:pt x="0" y="0"/>
                </a:lnTo>
                <a:close/>
              </a:path>
            </a:pathLst>
          </a:custGeom>
          <a:blipFill>
            <a:blip r:embed="rId10"/>
            <a:stretch>
              <a:fillRect l="0" t="0" r="0" b="0"/>
            </a:stretch>
          </a:blipFill>
        </p:spPr>
      </p:sp>
      <p:sp>
        <p:nvSpPr>
          <p:cNvPr name="Freeform 48" id="48"/>
          <p:cNvSpPr/>
          <p:nvPr/>
        </p:nvSpPr>
        <p:spPr>
          <a:xfrm flipH="true" flipV="false" rot="0">
            <a:off x="8569530" y="5992921"/>
            <a:ext cx="1181500" cy="1564900"/>
          </a:xfrm>
          <a:custGeom>
            <a:avLst/>
            <a:gdLst/>
            <a:ahLst/>
            <a:cxnLst/>
            <a:rect r="r" b="b" t="t" l="l"/>
            <a:pathLst>
              <a:path h="1564900" w="1181500">
                <a:moveTo>
                  <a:pt x="1181500" y="0"/>
                </a:moveTo>
                <a:lnTo>
                  <a:pt x="0" y="0"/>
                </a:lnTo>
                <a:lnTo>
                  <a:pt x="0" y="1564900"/>
                </a:lnTo>
                <a:lnTo>
                  <a:pt x="1181500" y="1564900"/>
                </a:lnTo>
                <a:lnTo>
                  <a:pt x="1181500" y="0"/>
                </a:lnTo>
                <a:close/>
              </a:path>
            </a:pathLst>
          </a:custGeom>
          <a:blipFill>
            <a:blip r:embed="rId11"/>
            <a:stretch>
              <a:fillRect l="0" t="0" r="0" b="0"/>
            </a:stretch>
          </a:blipFill>
        </p:spPr>
      </p:sp>
      <p:sp>
        <p:nvSpPr>
          <p:cNvPr name="Freeform 49" id="49"/>
          <p:cNvSpPr/>
          <p:nvPr/>
        </p:nvSpPr>
        <p:spPr>
          <a:xfrm flipH="false" flipV="false" rot="0">
            <a:off x="10341712" y="6122704"/>
            <a:ext cx="1261280" cy="1305335"/>
          </a:xfrm>
          <a:custGeom>
            <a:avLst/>
            <a:gdLst/>
            <a:ahLst/>
            <a:cxnLst/>
            <a:rect r="r" b="b" t="t" l="l"/>
            <a:pathLst>
              <a:path h="1305335" w="1261280">
                <a:moveTo>
                  <a:pt x="0" y="0"/>
                </a:moveTo>
                <a:lnTo>
                  <a:pt x="1261280" y="0"/>
                </a:lnTo>
                <a:lnTo>
                  <a:pt x="1261280" y="1305334"/>
                </a:lnTo>
                <a:lnTo>
                  <a:pt x="0" y="1305334"/>
                </a:lnTo>
                <a:lnTo>
                  <a:pt x="0" y="0"/>
                </a:lnTo>
                <a:close/>
              </a:path>
            </a:pathLst>
          </a:custGeom>
          <a:blipFill>
            <a:blip r:embed="rId12"/>
            <a:stretch>
              <a:fillRect l="0" t="0" r="0" b="0"/>
            </a:stretch>
          </a:blipFill>
        </p:spPr>
      </p:sp>
      <p:sp>
        <p:nvSpPr>
          <p:cNvPr name="Freeform 50" id="50"/>
          <p:cNvSpPr/>
          <p:nvPr/>
        </p:nvSpPr>
        <p:spPr>
          <a:xfrm flipH="false" flipV="false" rot="0">
            <a:off x="11570698" y="6111682"/>
            <a:ext cx="1131891" cy="1327378"/>
          </a:xfrm>
          <a:custGeom>
            <a:avLst/>
            <a:gdLst/>
            <a:ahLst/>
            <a:cxnLst/>
            <a:rect r="r" b="b" t="t" l="l"/>
            <a:pathLst>
              <a:path h="1327378" w="1131891">
                <a:moveTo>
                  <a:pt x="0" y="0"/>
                </a:moveTo>
                <a:lnTo>
                  <a:pt x="1131891" y="0"/>
                </a:lnTo>
                <a:lnTo>
                  <a:pt x="1131891" y="1327378"/>
                </a:lnTo>
                <a:lnTo>
                  <a:pt x="0" y="1327378"/>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51" id="51"/>
          <p:cNvSpPr/>
          <p:nvPr/>
        </p:nvSpPr>
        <p:spPr>
          <a:xfrm flipH="false" flipV="false" rot="0">
            <a:off x="12670296" y="5870045"/>
            <a:ext cx="1256140" cy="1810653"/>
          </a:xfrm>
          <a:custGeom>
            <a:avLst/>
            <a:gdLst/>
            <a:ahLst/>
            <a:cxnLst/>
            <a:rect r="r" b="b" t="t" l="l"/>
            <a:pathLst>
              <a:path h="1810653" w="1256140">
                <a:moveTo>
                  <a:pt x="0" y="0"/>
                </a:moveTo>
                <a:lnTo>
                  <a:pt x="1256140" y="0"/>
                </a:lnTo>
                <a:lnTo>
                  <a:pt x="1256140" y="1810652"/>
                </a:lnTo>
                <a:lnTo>
                  <a:pt x="0" y="1810652"/>
                </a:lnTo>
                <a:lnTo>
                  <a:pt x="0" y="0"/>
                </a:lnTo>
                <a:close/>
              </a:path>
            </a:pathLst>
          </a:custGeom>
          <a:blipFill>
            <a:blip r:embed="rId15"/>
            <a:stretch>
              <a:fillRect l="0" t="0" r="0" b="0"/>
            </a:stretch>
          </a:blipFill>
        </p:spPr>
      </p:sp>
      <p:sp>
        <p:nvSpPr>
          <p:cNvPr name="Freeform 52" id="52"/>
          <p:cNvSpPr/>
          <p:nvPr/>
        </p:nvSpPr>
        <p:spPr>
          <a:xfrm flipH="false" flipV="false" rot="0">
            <a:off x="13894143" y="5986063"/>
            <a:ext cx="1758904" cy="1578616"/>
          </a:xfrm>
          <a:custGeom>
            <a:avLst/>
            <a:gdLst/>
            <a:ahLst/>
            <a:cxnLst/>
            <a:rect r="r" b="b" t="t" l="l"/>
            <a:pathLst>
              <a:path h="1578616" w="1758904">
                <a:moveTo>
                  <a:pt x="0" y="0"/>
                </a:moveTo>
                <a:lnTo>
                  <a:pt x="1758904" y="0"/>
                </a:lnTo>
                <a:lnTo>
                  <a:pt x="1758904" y="1578616"/>
                </a:lnTo>
                <a:lnTo>
                  <a:pt x="0" y="1578616"/>
                </a:lnTo>
                <a:lnTo>
                  <a:pt x="0" y="0"/>
                </a:lnTo>
                <a:close/>
              </a:path>
            </a:pathLst>
          </a:custGeom>
          <a:blipFill>
            <a:blip r:embed="rId16"/>
            <a:stretch>
              <a:fillRect l="0" t="0" r="0" b="0"/>
            </a:stretch>
          </a:blipFill>
        </p:spPr>
      </p:sp>
      <p:sp>
        <p:nvSpPr>
          <p:cNvPr name="Freeform 53" id="53"/>
          <p:cNvSpPr/>
          <p:nvPr/>
        </p:nvSpPr>
        <p:spPr>
          <a:xfrm flipH="false" flipV="false" rot="0">
            <a:off x="15620754" y="6050947"/>
            <a:ext cx="2142473" cy="1448847"/>
          </a:xfrm>
          <a:custGeom>
            <a:avLst/>
            <a:gdLst/>
            <a:ahLst/>
            <a:cxnLst/>
            <a:rect r="r" b="b" t="t" l="l"/>
            <a:pathLst>
              <a:path h="1448847" w="2142473">
                <a:moveTo>
                  <a:pt x="0" y="0"/>
                </a:moveTo>
                <a:lnTo>
                  <a:pt x="2142473" y="0"/>
                </a:lnTo>
                <a:lnTo>
                  <a:pt x="2142473" y="1448848"/>
                </a:lnTo>
                <a:lnTo>
                  <a:pt x="0" y="1448848"/>
                </a:lnTo>
                <a:lnTo>
                  <a:pt x="0" y="0"/>
                </a:lnTo>
                <a:close/>
              </a:path>
            </a:pathLst>
          </a:custGeom>
          <a:blipFill>
            <a:blip r:embed="rId17"/>
            <a:stretch>
              <a:fillRect l="0" t="0" r="0" b="0"/>
            </a:stretch>
          </a:blipFill>
        </p:spPr>
      </p:sp>
      <p:sp>
        <p:nvSpPr>
          <p:cNvPr name="Freeform 54" id="54"/>
          <p:cNvSpPr/>
          <p:nvPr/>
        </p:nvSpPr>
        <p:spPr>
          <a:xfrm flipH="false" flipV="false" rot="0">
            <a:off x="6598798" y="4027846"/>
            <a:ext cx="1851561" cy="1819159"/>
          </a:xfrm>
          <a:custGeom>
            <a:avLst/>
            <a:gdLst/>
            <a:ahLst/>
            <a:cxnLst/>
            <a:rect r="r" b="b" t="t" l="l"/>
            <a:pathLst>
              <a:path h="1819159" w="1851561">
                <a:moveTo>
                  <a:pt x="0" y="0"/>
                </a:moveTo>
                <a:lnTo>
                  <a:pt x="1851561" y="0"/>
                </a:lnTo>
                <a:lnTo>
                  <a:pt x="1851561" y="1819159"/>
                </a:lnTo>
                <a:lnTo>
                  <a:pt x="0" y="1819159"/>
                </a:lnTo>
                <a:lnTo>
                  <a:pt x="0" y="0"/>
                </a:lnTo>
                <a:close/>
              </a:path>
            </a:pathLst>
          </a:custGeom>
          <a:blipFill>
            <a:blip r:embed="rId18"/>
            <a:stretch>
              <a:fillRect l="0" t="0" r="0" b="0"/>
            </a:stretch>
          </a:blipFill>
        </p:spPr>
      </p:sp>
      <p:sp>
        <p:nvSpPr>
          <p:cNvPr name="Freeform 55" id="55"/>
          <p:cNvSpPr/>
          <p:nvPr/>
        </p:nvSpPr>
        <p:spPr>
          <a:xfrm flipH="false" flipV="false" rot="0">
            <a:off x="12348721" y="4165505"/>
            <a:ext cx="1692969" cy="1506743"/>
          </a:xfrm>
          <a:custGeom>
            <a:avLst/>
            <a:gdLst/>
            <a:ahLst/>
            <a:cxnLst/>
            <a:rect r="r" b="b" t="t" l="l"/>
            <a:pathLst>
              <a:path h="1506743" w="1692969">
                <a:moveTo>
                  <a:pt x="0" y="0"/>
                </a:moveTo>
                <a:lnTo>
                  <a:pt x="1692969" y="0"/>
                </a:lnTo>
                <a:lnTo>
                  <a:pt x="1692969" y="1506743"/>
                </a:lnTo>
                <a:lnTo>
                  <a:pt x="0" y="1506743"/>
                </a:lnTo>
                <a:lnTo>
                  <a:pt x="0" y="0"/>
                </a:lnTo>
                <a:close/>
              </a:path>
            </a:pathLst>
          </a:custGeom>
          <a:blipFill>
            <a:blip r:embed="rId19"/>
            <a:stretch>
              <a:fillRect l="0" t="0" r="0" b="0"/>
            </a:stretch>
          </a:blipFill>
        </p:spPr>
      </p:sp>
      <p:sp>
        <p:nvSpPr>
          <p:cNvPr name="Freeform 56" id="56"/>
          <p:cNvSpPr/>
          <p:nvPr/>
        </p:nvSpPr>
        <p:spPr>
          <a:xfrm flipH="false" flipV="false" rot="0">
            <a:off x="7309665" y="2747770"/>
            <a:ext cx="1292158" cy="982040"/>
          </a:xfrm>
          <a:custGeom>
            <a:avLst/>
            <a:gdLst/>
            <a:ahLst/>
            <a:cxnLst/>
            <a:rect r="r" b="b" t="t" l="l"/>
            <a:pathLst>
              <a:path h="982040" w="1292158">
                <a:moveTo>
                  <a:pt x="0" y="0"/>
                </a:moveTo>
                <a:lnTo>
                  <a:pt x="1292158" y="0"/>
                </a:lnTo>
                <a:lnTo>
                  <a:pt x="1292158" y="982040"/>
                </a:lnTo>
                <a:lnTo>
                  <a:pt x="0" y="982040"/>
                </a:lnTo>
                <a:lnTo>
                  <a:pt x="0" y="0"/>
                </a:lnTo>
                <a:close/>
              </a:path>
            </a:pathLst>
          </a:custGeom>
          <a:blipFill>
            <a:blip r:embed="rId20"/>
            <a:stretch>
              <a:fillRect l="0" t="0" r="0" b="0"/>
            </a:stretch>
          </a:blipFill>
        </p:spPr>
      </p:sp>
      <p:sp>
        <p:nvSpPr>
          <p:cNvPr name="Freeform 57" id="57"/>
          <p:cNvSpPr/>
          <p:nvPr/>
        </p:nvSpPr>
        <p:spPr>
          <a:xfrm flipH="true" flipV="false" rot="0">
            <a:off x="8819033" y="4027846"/>
            <a:ext cx="806383" cy="1782062"/>
          </a:xfrm>
          <a:custGeom>
            <a:avLst/>
            <a:gdLst/>
            <a:ahLst/>
            <a:cxnLst/>
            <a:rect r="r" b="b" t="t" l="l"/>
            <a:pathLst>
              <a:path h="1782062" w="806383">
                <a:moveTo>
                  <a:pt x="806383" y="0"/>
                </a:moveTo>
                <a:lnTo>
                  <a:pt x="0" y="0"/>
                </a:lnTo>
                <a:lnTo>
                  <a:pt x="0" y="1782062"/>
                </a:lnTo>
                <a:lnTo>
                  <a:pt x="806383" y="1782062"/>
                </a:lnTo>
                <a:lnTo>
                  <a:pt x="806383" y="0"/>
                </a:lnTo>
                <a:close/>
              </a:path>
            </a:pathLst>
          </a:custGeom>
          <a:blipFill>
            <a:blip r:embed="rId21"/>
            <a:stretch>
              <a:fillRect l="0" t="0" r="0" b="0"/>
            </a:stretch>
          </a:blipFill>
        </p:spPr>
      </p:sp>
      <p:sp>
        <p:nvSpPr>
          <p:cNvPr name="Freeform 58" id="58"/>
          <p:cNvSpPr/>
          <p:nvPr/>
        </p:nvSpPr>
        <p:spPr>
          <a:xfrm flipH="true" flipV="false" rot="0">
            <a:off x="9842772" y="3993449"/>
            <a:ext cx="640859" cy="1850855"/>
          </a:xfrm>
          <a:custGeom>
            <a:avLst/>
            <a:gdLst/>
            <a:ahLst/>
            <a:cxnLst/>
            <a:rect r="r" b="b" t="t" l="l"/>
            <a:pathLst>
              <a:path h="1850855" w="640859">
                <a:moveTo>
                  <a:pt x="640858" y="0"/>
                </a:moveTo>
                <a:lnTo>
                  <a:pt x="0" y="0"/>
                </a:lnTo>
                <a:lnTo>
                  <a:pt x="0" y="1850855"/>
                </a:lnTo>
                <a:lnTo>
                  <a:pt x="640858" y="1850855"/>
                </a:lnTo>
                <a:lnTo>
                  <a:pt x="640858" y="0"/>
                </a:lnTo>
                <a:close/>
              </a:path>
            </a:pathLst>
          </a:custGeom>
          <a:blipFill>
            <a:blip r:embed="rId22"/>
            <a:stretch>
              <a:fillRect l="0" t="0" r="0" b="0"/>
            </a:stretch>
          </a:blipFill>
        </p:spPr>
      </p:sp>
      <p:sp>
        <p:nvSpPr>
          <p:cNvPr name="Freeform 59" id="59"/>
          <p:cNvSpPr/>
          <p:nvPr/>
        </p:nvSpPr>
        <p:spPr>
          <a:xfrm flipH="false" flipV="false" rot="0">
            <a:off x="15829393" y="2566614"/>
            <a:ext cx="1308800" cy="1163196"/>
          </a:xfrm>
          <a:custGeom>
            <a:avLst/>
            <a:gdLst/>
            <a:ahLst/>
            <a:cxnLst/>
            <a:rect r="r" b="b" t="t" l="l"/>
            <a:pathLst>
              <a:path h="1163196" w="1308800">
                <a:moveTo>
                  <a:pt x="0" y="0"/>
                </a:moveTo>
                <a:lnTo>
                  <a:pt x="1308800" y="0"/>
                </a:lnTo>
                <a:lnTo>
                  <a:pt x="1308800" y="1163196"/>
                </a:lnTo>
                <a:lnTo>
                  <a:pt x="0" y="1163196"/>
                </a:lnTo>
                <a:lnTo>
                  <a:pt x="0" y="0"/>
                </a:lnTo>
                <a:close/>
              </a:path>
            </a:pathLst>
          </a:custGeom>
          <a:blipFill>
            <a:blip r:embed="rId23"/>
            <a:stretch>
              <a:fillRect l="0" t="0" r="0" b="0"/>
            </a:stretch>
          </a:blipFill>
        </p:spPr>
      </p:sp>
      <p:sp>
        <p:nvSpPr>
          <p:cNvPr name="Freeform 60" id="60"/>
          <p:cNvSpPr/>
          <p:nvPr/>
        </p:nvSpPr>
        <p:spPr>
          <a:xfrm flipH="false" flipV="false" rot="-182567">
            <a:off x="10736603" y="4229830"/>
            <a:ext cx="1359144" cy="1378093"/>
          </a:xfrm>
          <a:custGeom>
            <a:avLst/>
            <a:gdLst/>
            <a:ahLst/>
            <a:cxnLst/>
            <a:rect r="r" b="b" t="t" l="l"/>
            <a:pathLst>
              <a:path h="1378093" w="1359144">
                <a:moveTo>
                  <a:pt x="0" y="0"/>
                </a:moveTo>
                <a:lnTo>
                  <a:pt x="1359144" y="0"/>
                </a:lnTo>
                <a:lnTo>
                  <a:pt x="1359144" y="1378093"/>
                </a:lnTo>
                <a:lnTo>
                  <a:pt x="0" y="1378093"/>
                </a:lnTo>
                <a:lnTo>
                  <a:pt x="0" y="0"/>
                </a:lnTo>
                <a:close/>
              </a:path>
            </a:pathLst>
          </a:custGeom>
          <a:blipFill>
            <a:blip r:embed="rId24"/>
            <a:stretch>
              <a:fillRect l="0" t="0" r="0" b="0"/>
            </a:stretch>
          </a:blipFill>
        </p:spPr>
      </p:sp>
      <p:sp>
        <p:nvSpPr>
          <p:cNvPr name="Freeform 61" id="61"/>
          <p:cNvSpPr/>
          <p:nvPr/>
        </p:nvSpPr>
        <p:spPr>
          <a:xfrm flipH="false" flipV="false" rot="552643">
            <a:off x="16349101" y="4199027"/>
            <a:ext cx="1166157" cy="1439700"/>
          </a:xfrm>
          <a:custGeom>
            <a:avLst/>
            <a:gdLst/>
            <a:ahLst/>
            <a:cxnLst/>
            <a:rect r="r" b="b" t="t" l="l"/>
            <a:pathLst>
              <a:path h="1439700" w="1166157">
                <a:moveTo>
                  <a:pt x="0" y="0"/>
                </a:moveTo>
                <a:lnTo>
                  <a:pt x="1166157" y="0"/>
                </a:lnTo>
                <a:lnTo>
                  <a:pt x="1166157" y="1439700"/>
                </a:lnTo>
                <a:lnTo>
                  <a:pt x="0" y="1439700"/>
                </a:lnTo>
                <a:lnTo>
                  <a:pt x="0" y="0"/>
                </a:lnTo>
                <a:close/>
              </a:path>
            </a:pathLst>
          </a:custGeom>
          <a:blipFill>
            <a:blip r:embed="rId25"/>
            <a:stretch>
              <a:fillRect l="0" t="0" r="0" b="0"/>
            </a:stretch>
          </a:blipFill>
        </p:spPr>
      </p:sp>
      <p:sp>
        <p:nvSpPr>
          <p:cNvPr name="Freeform 62" id="62"/>
          <p:cNvSpPr/>
          <p:nvPr/>
        </p:nvSpPr>
        <p:spPr>
          <a:xfrm flipH="false" flipV="false" rot="0">
            <a:off x="14259045" y="4208288"/>
            <a:ext cx="1764995" cy="1421178"/>
          </a:xfrm>
          <a:custGeom>
            <a:avLst/>
            <a:gdLst/>
            <a:ahLst/>
            <a:cxnLst/>
            <a:rect r="r" b="b" t="t" l="l"/>
            <a:pathLst>
              <a:path h="1421178" w="1764995">
                <a:moveTo>
                  <a:pt x="0" y="0"/>
                </a:moveTo>
                <a:lnTo>
                  <a:pt x="1764995" y="0"/>
                </a:lnTo>
                <a:lnTo>
                  <a:pt x="1764995" y="1421177"/>
                </a:lnTo>
                <a:lnTo>
                  <a:pt x="0" y="1421177"/>
                </a:lnTo>
                <a:lnTo>
                  <a:pt x="0" y="0"/>
                </a:lnTo>
                <a:close/>
              </a:path>
            </a:pathLst>
          </a:custGeom>
          <a:blipFill>
            <a:blip r:embed="rId26"/>
            <a:stretch>
              <a:fillRect l="0" t="-10996" r="0" b="0"/>
            </a:stretch>
          </a:blipFill>
        </p:spPr>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grpSp>
        <p:nvGrpSpPr>
          <p:cNvPr name="Group 3" id="3"/>
          <p:cNvGrpSpPr/>
          <p:nvPr/>
        </p:nvGrpSpPr>
        <p:grpSpPr>
          <a:xfrm rot="0">
            <a:off x="5995272" y="2700692"/>
            <a:ext cx="6297456" cy="2503117"/>
            <a:chOff x="0" y="0"/>
            <a:chExt cx="1658589" cy="659257"/>
          </a:xfrm>
        </p:grpSpPr>
        <p:sp>
          <p:nvSpPr>
            <p:cNvPr name="Freeform 4" id="4"/>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F0F0F0"/>
            </a:solidFill>
          </p:spPr>
        </p:sp>
        <p:sp>
          <p:nvSpPr>
            <p:cNvPr name="TextBox 5" id="5"/>
            <p:cNvSpPr txBox="true"/>
            <p:nvPr/>
          </p:nvSpPr>
          <p:spPr>
            <a:xfrm>
              <a:off x="0" y="-19050"/>
              <a:ext cx="1658589" cy="678307"/>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5995272" y="5775309"/>
            <a:ext cx="6297456" cy="2503117"/>
            <a:chOff x="0" y="0"/>
            <a:chExt cx="1658589" cy="659257"/>
          </a:xfrm>
        </p:grpSpPr>
        <p:sp>
          <p:nvSpPr>
            <p:cNvPr name="Freeform 7" id="7"/>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F0F0F0"/>
            </a:solidFill>
          </p:spPr>
        </p:sp>
        <p:sp>
          <p:nvSpPr>
            <p:cNvPr name="TextBox 8" id="8"/>
            <p:cNvSpPr txBox="true"/>
            <p:nvPr/>
          </p:nvSpPr>
          <p:spPr>
            <a:xfrm>
              <a:off x="0" y="-19050"/>
              <a:ext cx="1658589" cy="678307"/>
            </a:xfrm>
            <a:prstGeom prst="rect">
              <a:avLst/>
            </a:prstGeom>
          </p:spPr>
          <p:txBody>
            <a:bodyPr anchor="ctr" rtlCol="false" tIns="50800" lIns="50800" bIns="50800" rIns="50800"/>
            <a:lstStyle/>
            <a:p>
              <a:pPr algn="ctr">
                <a:lnSpc>
                  <a:spcPts val="2465"/>
                </a:lnSpc>
              </a:pPr>
            </a:p>
          </p:txBody>
        </p:sp>
      </p:grpSp>
      <p:sp>
        <p:nvSpPr>
          <p:cNvPr name="Freeform 9" id="9"/>
          <p:cNvSpPr/>
          <p:nvPr/>
        </p:nvSpPr>
        <p:spPr>
          <a:xfrm flipH="false" flipV="false" rot="0">
            <a:off x="6731779" y="3132379"/>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10" id="10"/>
          <p:cNvSpPr txBox="true"/>
          <p:nvPr/>
        </p:nvSpPr>
        <p:spPr>
          <a:xfrm rot="0">
            <a:off x="3377480" y="1869010"/>
            <a:ext cx="11533039" cy="356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8FDFF"/>
                </a:solidFill>
                <a:latin typeface="Kudryashev Display Sans"/>
                <a:ea typeface="Kudryashev Display Sans"/>
                <a:cs typeface="Kudryashev Display Sans"/>
                <a:sym typeface="Kudryashev Display Sans"/>
              </a:rPr>
              <a:t>This presentation template is free for everyone to use thanks to the following:</a:t>
            </a:r>
          </a:p>
        </p:txBody>
      </p:sp>
      <p:sp>
        <p:nvSpPr>
          <p:cNvPr name="TextBox 11" id="11"/>
          <p:cNvSpPr txBox="true"/>
          <p:nvPr/>
        </p:nvSpPr>
        <p:spPr>
          <a:xfrm rot="0">
            <a:off x="5752682" y="8891977"/>
            <a:ext cx="6782636" cy="742671"/>
          </a:xfrm>
          <a:prstGeom prst="rect">
            <a:avLst/>
          </a:prstGeom>
        </p:spPr>
        <p:txBody>
          <a:bodyPr anchor="t" rtlCol="false" tIns="0" lIns="0" bIns="0" rIns="0">
            <a:spAutoFit/>
          </a:bodyPr>
          <a:lstStyle/>
          <a:p>
            <a:pPr algn="ctr" marL="0" indent="0" lvl="0">
              <a:lnSpc>
                <a:spcPts val="5835"/>
              </a:lnSpc>
              <a:spcBef>
                <a:spcPct val="0"/>
              </a:spcBef>
            </a:pPr>
            <a:r>
              <a:rPr lang="en-US" sz="4945" strike="noStrike" u="none">
                <a:solidFill>
                  <a:srgbClr val="F8FDFF"/>
                </a:solidFill>
                <a:latin typeface="EFCO Brookshire"/>
                <a:ea typeface="EFCO Brookshire"/>
                <a:cs typeface="EFCO Brookshire"/>
                <a:sym typeface="EFCO Brookshire"/>
              </a:rPr>
              <a:t>Happy designing!</a:t>
            </a:r>
          </a:p>
        </p:txBody>
      </p:sp>
      <p:sp>
        <p:nvSpPr>
          <p:cNvPr name="TextBox 12" id="12"/>
          <p:cNvSpPr txBox="true"/>
          <p:nvPr/>
        </p:nvSpPr>
        <p:spPr>
          <a:xfrm rot="0">
            <a:off x="4210005" y="4539052"/>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presentation template</a:t>
            </a:r>
          </a:p>
        </p:txBody>
      </p:sp>
      <p:sp>
        <p:nvSpPr>
          <p:cNvPr name="TextBox 13" id="13"/>
          <p:cNvSpPr txBox="true"/>
          <p:nvPr/>
        </p:nvSpPr>
        <p:spPr>
          <a:xfrm rot="0">
            <a:off x="4210005" y="7243560"/>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photos</a:t>
            </a:r>
          </a:p>
        </p:txBody>
      </p:sp>
      <p:sp>
        <p:nvSpPr>
          <p:cNvPr name="TextBox 14" id="14"/>
          <p:cNvSpPr txBox="true"/>
          <p:nvPr/>
        </p:nvSpPr>
        <p:spPr>
          <a:xfrm rot="0">
            <a:off x="5469973" y="689812"/>
            <a:ext cx="7348055" cy="1007748"/>
          </a:xfrm>
          <a:prstGeom prst="rect">
            <a:avLst/>
          </a:prstGeom>
        </p:spPr>
        <p:txBody>
          <a:bodyPr anchor="t" rtlCol="false" tIns="0" lIns="0" bIns="0" rIns="0">
            <a:spAutoFit/>
          </a:bodyPr>
          <a:lstStyle/>
          <a:p>
            <a:pPr algn="ctr" marL="0" indent="0" lvl="0">
              <a:lnSpc>
                <a:spcPts val="7966"/>
              </a:lnSpc>
              <a:spcBef>
                <a:spcPct val="0"/>
              </a:spcBef>
            </a:pPr>
            <a:r>
              <a:rPr lang="en-US" sz="6751" strike="noStrike" u="none">
                <a:solidFill>
                  <a:srgbClr val="F8FDFF"/>
                </a:solidFill>
                <a:latin typeface="EFCO Brookshire"/>
                <a:ea typeface="EFCO Brookshire"/>
                <a:cs typeface="EFCO Brookshire"/>
                <a:sym typeface="EFCO Brookshire"/>
              </a:rPr>
              <a:t>Credits</a:t>
            </a:r>
          </a:p>
        </p:txBody>
      </p:sp>
      <p:sp>
        <p:nvSpPr>
          <p:cNvPr name="TextBox 15" id="15"/>
          <p:cNvSpPr txBox="true"/>
          <p:nvPr/>
        </p:nvSpPr>
        <p:spPr>
          <a:xfrm rot="0">
            <a:off x="6110027" y="6511093"/>
            <a:ext cx="6067945" cy="618167"/>
          </a:xfrm>
          <a:prstGeom prst="rect">
            <a:avLst/>
          </a:prstGeom>
        </p:spPr>
        <p:txBody>
          <a:bodyPr anchor="t" rtlCol="false" tIns="0" lIns="0" bIns="0" rIns="0">
            <a:spAutoFit/>
          </a:bodyPr>
          <a:lstStyle/>
          <a:p>
            <a:pPr algn="ctr" marL="0" indent="0" lvl="0">
              <a:lnSpc>
                <a:spcPts val="4712"/>
              </a:lnSpc>
            </a:pPr>
            <a:r>
              <a:rPr lang="en-US" sz="4712">
                <a:solidFill>
                  <a:srgbClr val="000000"/>
                </a:solidFill>
                <a:latin typeface="Canva Sans"/>
                <a:ea typeface="Canva Sans"/>
                <a:cs typeface="Canva Sans"/>
                <a:sym typeface="Canva Sans"/>
              </a:rPr>
              <a:t>Pexels, Pixabay</a:t>
            </a:r>
          </a:p>
        </p:txBody>
      </p:sp>
      <p:sp>
        <p:nvSpPr>
          <p:cNvPr name="Freeform 16" id="16"/>
          <p:cNvSpPr/>
          <p:nvPr/>
        </p:nvSpPr>
        <p:spPr>
          <a:xfrm flipH="false" flipV="false" rot="0">
            <a:off x="-345060" y="6689376"/>
            <a:ext cx="4945670" cy="5499008"/>
          </a:xfrm>
          <a:custGeom>
            <a:avLst/>
            <a:gdLst/>
            <a:ahLst/>
            <a:cxnLst/>
            <a:rect r="r" b="b" t="t" l="l"/>
            <a:pathLst>
              <a:path h="5499008" w="4945670">
                <a:moveTo>
                  <a:pt x="0" y="0"/>
                </a:moveTo>
                <a:lnTo>
                  <a:pt x="4945670" y="0"/>
                </a:lnTo>
                <a:lnTo>
                  <a:pt x="4945670" y="5499007"/>
                </a:lnTo>
                <a:lnTo>
                  <a:pt x="0" y="5499007"/>
                </a:lnTo>
                <a:lnTo>
                  <a:pt x="0" y="0"/>
                </a:lnTo>
                <a:close/>
              </a:path>
            </a:pathLst>
          </a:custGeom>
          <a:blipFill>
            <a:blip r:embed="rId5"/>
            <a:stretch>
              <a:fillRect l="0" t="0" r="0" b="0"/>
            </a:stretch>
          </a:blipFill>
        </p:spPr>
      </p:sp>
      <p:sp>
        <p:nvSpPr>
          <p:cNvPr name="Freeform 17" id="17"/>
          <p:cNvSpPr/>
          <p:nvPr/>
        </p:nvSpPr>
        <p:spPr>
          <a:xfrm flipH="false" flipV="false" rot="0">
            <a:off x="11980453" y="6089550"/>
            <a:ext cx="9782585" cy="8229600"/>
          </a:xfrm>
          <a:custGeom>
            <a:avLst/>
            <a:gdLst/>
            <a:ahLst/>
            <a:cxnLst/>
            <a:rect r="r" b="b" t="t" l="l"/>
            <a:pathLst>
              <a:path h="8229600" w="9782585">
                <a:moveTo>
                  <a:pt x="0" y="0"/>
                </a:moveTo>
                <a:lnTo>
                  <a:pt x="9782586" y="0"/>
                </a:lnTo>
                <a:lnTo>
                  <a:pt x="9782586" y="8229600"/>
                </a:lnTo>
                <a:lnTo>
                  <a:pt x="0" y="8229600"/>
                </a:lnTo>
                <a:lnTo>
                  <a:pt x="0" y="0"/>
                </a:lnTo>
                <a:close/>
              </a:path>
            </a:pathLst>
          </a:custGeom>
          <a:blipFill>
            <a:blip r:embed="rId6"/>
            <a:stretch>
              <a:fillRect l="0" t="0" r="0" b="0"/>
            </a:stretch>
          </a:blipFill>
        </p:spPr>
      </p:sp>
      <p:sp>
        <p:nvSpPr>
          <p:cNvPr name="Freeform 18" id="18"/>
          <p:cNvSpPr/>
          <p:nvPr/>
        </p:nvSpPr>
        <p:spPr>
          <a:xfrm flipH="false" flipV="false" rot="0">
            <a:off x="-3417621" y="5203809"/>
            <a:ext cx="8528083" cy="8229600"/>
          </a:xfrm>
          <a:custGeom>
            <a:avLst/>
            <a:gdLst/>
            <a:ahLst/>
            <a:cxnLst/>
            <a:rect r="r" b="b" t="t" l="l"/>
            <a:pathLst>
              <a:path h="8229600" w="8528083">
                <a:moveTo>
                  <a:pt x="0" y="0"/>
                </a:moveTo>
                <a:lnTo>
                  <a:pt x="8528082" y="0"/>
                </a:lnTo>
                <a:lnTo>
                  <a:pt x="8528082" y="8229600"/>
                </a:lnTo>
                <a:lnTo>
                  <a:pt x="0" y="8229600"/>
                </a:lnTo>
                <a:lnTo>
                  <a:pt x="0" y="0"/>
                </a:lnTo>
                <a:close/>
              </a:path>
            </a:pathLst>
          </a:custGeom>
          <a:blipFill>
            <a:blip r:embed="rId7"/>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DAGi6mhEa0k</dc:identifier>
  <dcterms:modified xsi:type="dcterms:W3CDTF">2011-08-01T06:04:30Z</dcterms:modified>
  <cp:revision>1</cp:revision>
  <dc:title>Copia de The Sacrament of Baptism Lesson Slides</dc:title>
</cp:coreProperties>
</file>