
<file path=[Content_Types].xml><?xml version="1.0" encoding="utf-8"?>
<Types xmlns="http://schemas.openxmlformats.org/package/2006/content-types">
  <Default Extension="jpeg" ContentType="image/jpeg"/>
  <Default Extension="png" ContentType="image/png"/>
  <Default Extension="rels" ContentType="application/vnd.openxmlformats-package.relationships+xml"/>
  <Default Extension="svg" ContentType="image/svg+xml"/>
  <Default Extension="xml" ContentType="application/xml"/>
  <Override PartName="/ppt/presentation.xml" ContentType="application/vnd.openxmlformats-officedocument.presentationml.template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  <Override PartName="/docProps/custom.xml" ContentType="application/vnd.openxmlformats-officedocument.custom-properties+xml"/>
</Types>
</file>

<file path=_rels/.rels><?xml version="1.0" encoding="utf-8" standalone="yes"?>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Relationship Id="rId4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738" r:id="rId1"/>
  </p:sldMasterIdLst>
  <p:notesMasterIdLst>
    <p:notesMasterId r:id="rId13"/>
  </p:notesMasterIdLst>
  <p:handoutMasterIdLst>
    <p:handoutMasterId r:id="rId14"/>
  </p:handoutMasterIdLst>
  <p:sldIdLst>
    <p:sldId id="296" r:id="rId2"/>
    <p:sldId id="294" r:id="rId3"/>
    <p:sldId id="295" r:id="rId4"/>
    <p:sldId id="297" r:id="rId5"/>
    <p:sldId id="298" r:id="rId6"/>
    <p:sldId id="299" r:id="rId7"/>
    <p:sldId id="300" r:id="rId8"/>
    <p:sldId id="301" r:id="rId9"/>
    <p:sldId id="302" r:id="rId10"/>
    <p:sldId id="303" r:id="rId11"/>
    <p:sldId id="292" r:id="rId12"/>
  </p:sldIdLst>
  <p:sldSz cx="3286125" cy="3286125"/>
  <p:notesSz cx="6858000" cy="9144000"/>
  <p:defaultTextStyle>
    <a:defPPr>
      <a:defRPr lang="es-E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30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9561" autoAdjust="0"/>
    <p:restoredTop sz="94660"/>
  </p:normalViewPr>
  <p:slideViewPr>
    <p:cSldViewPr snapToGrid="0">
      <p:cViewPr varScale="1">
        <p:scale>
          <a:sx n="199" d="100"/>
          <a:sy n="199" d="100"/>
        </p:scale>
        <p:origin x="1668" y="150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>
      <p:cViewPr>
        <p:scale>
          <a:sx n="50" d="100"/>
          <a:sy n="50" d="100"/>
        </p:scale>
        <p:origin x="3403" y="336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notesMaster" Target="notesMasters/notesMaster1.xml"/><Relationship Id="rId18" Type="http://schemas.openxmlformats.org/officeDocument/2006/relationships/tableStyles" Target="tableStyles.xml"/><Relationship Id="rId3" Type="http://schemas.openxmlformats.org/officeDocument/2006/relationships/slide" Target="slides/slide2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theme" Target="theme/theme1.xml"/><Relationship Id="rId2" Type="http://schemas.openxmlformats.org/officeDocument/2006/relationships/slide" Target="slides/slide1.xml"/><Relationship Id="rId16" Type="http://schemas.openxmlformats.org/officeDocument/2006/relationships/viewProps" Target="view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presProps" Target="presProps.xml"/><Relationship Id="rId10" Type="http://schemas.openxmlformats.org/officeDocument/2006/relationships/slide" Target="slides/slide9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handoutMaster" Target="handoutMasters/handoutMaster1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5354DB52-0809-4422-8307-649B5DE11E15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8E313843-96F0-493B-9893-C6D8EBCE3627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CE8A9797-9AFA-4726-94F4-792C82A0D410}" type="datetimeFigureOut">
              <a:rPr lang="en-US" smtClean="0"/>
              <a:t>7/10/2019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D77A6950-E7D4-45D6-9AD2-0A600B91A9B4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DCE0D28E-6214-4EBE-928E-11391125751A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662CF080-81FF-4849-88AF-CA4581211299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601112352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4394DC7-69B9-4E03-8184-1DCAE606007C}" type="datetimeFigureOut">
              <a:rPr lang="en-US" smtClean="0"/>
              <a:t>7/10/2019</a:t>
            </a:fld>
            <a:endParaRPr lang="en-US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1885950" y="1143000"/>
            <a:ext cx="30861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174606-8C32-477A-988A-2A53C629E807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74503880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174606-8C32-477A-988A-2A53C629E807}" type="slidenum">
              <a:rPr lang="en-US" smtClean="0"/>
              <a:t>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955232371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174606-8C32-477A-988A-2A53C629E807}" type="slidenum">
              <a:rPr lang="en-US" smtClean="0"/>
              <a:t>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968073505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174606-8C32-477A-988A-2A53C629E807}" type="slidenum">
              <a:rPr lang="en-US" smtClean="0"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714646997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174606-8C32-477A-988A-2A53C629E807}" type="slidenum">
              <a:rPr lang="en-US" smtClean="0"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7195546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174606-8C32-477A-988A-2A53C629E807}" type="slidenum">
              <a:rPr lang="en-US" smtClean="0"/>
              <a:t>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602081215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174606-8C32-477A-988A-2A53C629E807}" type="slidenum">
              <a:rPr lang="en-US" smtClean="0"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854193412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174606-8C32-477A-988A-2A53C629E807}" type="slidenum">
              <a:rPr lang="en-US" smtClean="0"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735942241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174606-8C32-477A-988A-2A53C629E807}" type="slidenum">
              <a:rPr lang="en-US" smtClean="0"/>
              <a:t>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67287530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174606-8C32-477A-988A-2A53C629E807}" type="slidenum">
              <a:rPr lang="en-US" smtClean="0"/>
              <a:t>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962311938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174606-8C32-477A-988A-2A53C629E807}" type="slidenum">
              <a:rPr lang="en-US" smtClean="0"/>
              <a:t>10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450525797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174606-8C32-477A-988A-2A53C629E807}" type="slidenum">
              <a:rPr lang="en-US" smtClean="0"/>
              <a:t>11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788755346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sv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nstagram Invitation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712B9296-2365-43ED-94C2-0B1F5578F76F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0" y="-1588"/>
            <a:ext cx="3286125" cy="3287713"/>
          </a:xfrm>
        </p:spPr>
        <p:txBody>
          <a:bodyPr anchor="ctr"/>
          <a:lstStyle>
            <a:lvl1pPr marL="0" indent="0" algn="r">
              <a:buNone/>
              <a:defRPr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r>
              <a:rPr lang="en-US" noProof="0" dirty="0"/>
              <a:t>Click to add Picture</a:t>
            </a:r>
          </a:p>
        </p:txBody>
      </p:sp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40771E8B-6CA5-40B2-8038-0E112F3DAC1C}" type="datetimeFigureOut">
              <a:rPr lang="en-US" noProof="0" smtClean="0"/>
              <a:t>7/10/2019</a:t>
            </a:fld>
            <a:endParaRPr lang="en-US" noProof="0" dirty="0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F1556C4-DFC3-4611-A7CC-780699185E26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FA50EB89-813F-4E8F-BD03-4AAB6C925FDF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327212" y="2680218"/>
            <a:ext cx="1465904" cy="259243"/>
          </a:xfrm>
        </p:spPr>
        <p:txBody>
          <a:bodyPr>
            <a:noAutofit/>
          </a:bodyPr>
          <a:lstStyle>
            <a:lvl1pPr marL="0" indent="0">
              <a:buNone/>
              <a:defRPr sz="1600">
                <a:latin typeface="Candara" panose="020E0502030303020204" pitchFamily="34" charset="0"/>
              </a:defRPr>
            </a:lvl1pPr>
            <a:lvl2pPr marL="164318" indent="0">
              <a:buNone/>
              <a:defRPr sz="1600">
                <a:latin typeface="Candara" panose="020E0502030303020204" pitchFamily="34" charset="0"/>
              </a:defRPr>
            </a:lvl2pPr>
            <a:lvl3pPr marL="328635" indent="0">
              <a:buNone/>
              <a:defRPr sz="1600">
                <a:latin typeface="Candara" panose="020E0502030303020204" pitchFamily="34" charset="0"/>
              </a:defRPr>
            </a:lvl3pPr>
            <a:lvl4pPr marL="492953" indent="0">
              <a:buNone/>
              <a:defRPr sz="1600">
                <a:latin typeface="Candara" panose="020E0502030303020204" pitchFamily="34" charset="0"/>
              </a:defRPr>
            </a:lvl4pPr>
            <a:lvl5pPr marL="657271" indent="0">
              <a:buNone/>
              <a:defRPr sz="1600">
                <a:latin typeface="Candara" panose="020E0502030303020204" pitchFamily="34" charset="0"/>
              </a:defRPr>
            </a:lvl5pPr>
          </a:lstStyle>
          <a:p>
            <a:pPr lvl="0"/>
            <a:r>
              <a:rPr lang="en-US" noProof="0"/>
              <a:t>Add text here</a:t>
            </a:r>
          </a:p>
        </p:txBody>
      </p:sp>
      <p:sp>
        <p:nvSpPr>
          <p:cNvPr id="14" name="Title 13">
            <a:extLst>
              <a:ext uri="{FF2B5EF4-FFF2-40B4-BE49-F238E27FC236}">
                <a16:creationId xmlns:a16="http://schemas.microsoft.com/office/drawing/2014/main" id="{5827D6EB-E8E8-436F-B009-CF071DEA383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236178" y="95209"/>
            <a:ext cx="2084648" cy="995279"/>
          </a:xfrm>
        </p:spPr>
        <p:txBody>
          <a:bodyPr>
            <a:noAutofit/>
          </a:bodyPr>
          <a:lstStyle>
            <a:lvl1pPr>
              <a:defRPr sz="2200" b="1">
                <a:latin typeface="Lucida Sans Unicode" panose="020B0602030504020204" pitchFamily="34" charset="0"/>
                <a:cs typeface="Lucida Sans Unicode" panose="020B0602030504020204" pitchFamily="34" charset="0"/>
              </a:defRPr>
            </a:lvl1pPr>
          </a:lstStyle>
          <a:p>
            <a:r>
              <a:rPr lang="en-US" noProof="0" dirty="0"/>
              <a:t>ADD TITLE HERE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27700186-BE45-49D1-B7DF-87DD11090D3D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236110" y="1122895"/>
            <a:ext cx="2082889" cy="206336"/>
          </a:xfrm>
        </p:spPr>
        <p:txBody>
          <a:bodyPr>
            <a:noAutofit/>
          </a:bodyPr>
          <a:lstStyle>
            <a:lvl1pPr marL="0" indent="0">
              <a:buNone/>
              <a:defRPr sz="1200" b="1">
                <a:latin typeface="TH SarabunPSK" panose="020B0500040200020003" pitchFamily="34" charset="-34"/>
                <a:cs typeface="TH SarabunPSK" panose="020B0500040200020003" pitchFamily="34" charset="-34"/>
              </a:defRPr>
            </a:lvl1pPr>
            <a:lvl2pPr marL="164318" indent="0">
              <a:buNone/>
              <a:defRPr sz="1200" b="1">
                <a:latin typeface="TH SarabunPSK" panose="020B0500040200020003" pitchFamily="34" charset="-34"/>
                <a:cs typeface="TH SarabunPSK" panose="020B0500040200020003" pitchFamily="34" charset="-34"/>
              </a:defRPr>
            </a:lvl2pPr>
            <a:lvl3pPr marL="328635" indent="0">
              <a:buNone/>
              <a:defRPr sz="1200" b="1">
                <a:latin typeface="TH SarabunPSK" panose="020B0500040200020003" pitchFamily="34" charset="-34"/>
                <a:cs typeface="TH SarabunPSK" panose="020B0500040200020003" pitchFamily="34" charset="-34"/>
              </a:defRPr>
            </a:lvl3pPr>
            <a:lvl4pPr marL="492953" indent="0">
              <a:buNone/>
              <a:defRPr sz="1200" b="1">
                <a:latin typeface="TH SarabunPSK" panose="020B0500040200020003" pitchFamily="34" charset="-34"/>
                <a:cs typeface="TH SarabunPSK" panose="020B0500040200020003" pitchFamily="34" charset="-34"/>
              </a:defRPr>
            </a:lvl4pPr>
            <a:lvl5pPr marL="657271" indent="0">
              <a:buNone/>
              <a:defRPr sz="1200" b="1">
                <a:latin typeface="TH SarabunPSK" panose="020B0500040200020003" pitchFamily="34" charset="-34"/>
                <a:cs typeface="TH SarabunPSK" panose="020B0500040200020003" pitchFamily="34" charset="-34"/>
              </a:defRPr>
            </a:lvl5pPr>
          </a:lstStyle>
          <a:p>
            <a:pPr lvl="0"/>
            <a:r>
              <a:rPr lang="en-US" noProof="0" dirty="0"/>
              <a:t>ADD TEXT HERE</a:t>
            </a:r>
          </a:p>
        </p:txBody>
      </p:sp>
      <p:pic>
        <p:nvPicPr>
          <p:cNvPr id="11" name="Graphic 11" descr="Fire">
            <a:extLst>
              <a:ext uri="{FF2B5EF4-FFF2-40B4-BE49-F238E27FC236}">
                <a16:creationId xmlns:a16="http://schemas.microsoft.com/office/drawing/2014/main" id="{571EB03C-01EA-461D-8F43-E1DE04E6F981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592310" y="2113964"/>
            <a:ext cx="498913" cy="504309"/>
          </a:xfrm>
          <a:prstGeom prst="rect">
            <a:avLst/>
          </a:prstGeom>
        </p:spPr>
      </p:pic>
      <p:sp>
        <p:nvSpPr>
          <p:cNvPr id="10" name="Text Placeholder 17">
            <a:extLst>
              <a:ext uri="{FF2B5EF4-FFF2-40B4-BE49-F238E27FC236}">
                <a16:creationId xmlns:a16="http://schemas.microsoft.com/office/drawing/2014/main" id="{2E4DB697-E46A-4590-A915-500275682C3C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327212" y="2909212"/>
            <a:ext cx="1465904" cy="259243"/>
          </a:xfrm>
        </p:spPr>
        <p:txBody>
          <a:bodyPr>
            <a:noAutofit/>
          </a:bodyPr>
          <a:lstStyle>
            <a:lvl1pPr marL="0" indent="0">
              <a:buNone/>
              <a:defRPr sz="1600">
                <a:latin typeface="Candara" panose="020E0502030303020204" pitchFamily="34" charset="0"/>
              </a:defRPr>
            </a:lvl1pPr>
            <a:lvl2pPr marL="164318" indent="0">
              <a:buNone/>
              <a:defRPr sz="1600">
                <a:latin typeface="Candara" panose="020E0502030303020204" pitchFamily="34" charset="0"/>
              </a:defRPr>
            </a:lvl2pPr>
            <a:lvl3pPr marL="328635" indent="0">
              <a:buNone/>
              <a:defRPr sz="1600">
                <a:latin typeface="Candara" panose="020E0502030303020204" pitchFamily="34" charset="0"/>
              </a:defRPr>
            </a:lvl3pPr>
            <a:lvl4pPr marL="492953" indent="0">
              <a:buNone/>
              <a:defRPr sz="1600">
                <a:latin typeface="Candara" panose="020E0502030303020204" pitchFamily="34" charset="0"/>
              </a:defRPr>
            </a:lvl4pPr>
            <a:lvl5pPr marL="657271" indent="0">
              <a:buNone/>
              <a:defRPr sz="1600">
                <a:latin typeface="Candara" panose="020E0502030303020204" pitchFamily="34" charset="0"/>
              </a:defRPr>
            </a:lvl5pPr>
          </a:lstStyle>
          <a:p>
            <a:pPr lvl="0"/>
            <a:r>
              <a:rPr lang="en-US" noProof="0"/>
              <a:t>Add text here</a:t>
            </a:r>
          </a:p>
        </p:txBody>
      </p:sp>
    </p:spTree>
    <p:extLst>
      <p:ext uri="{BB962C8B-B14F-4D97-AF65-F5344CB8AC3E}">
        <p14:creationId xmlns:p14="http://schemas.microsoft.com/office/powerpoint/2010/main" val="1920269014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nstagram Invitation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Picture Placeholder 27">
            <a:extLst>
              <a:ext uri="{FF2B5EF4-FFF2-40B4-BE49-F238E27FC236}">
                <a16:creationId xmlns:a16="http://schemas.microsoft.com/office/drawing/2014/main" id="{64195501-4FA0-406A-AD19-D3A2FB2CDD9F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-6350" y="-1588"/>
            <a:ext cx="3292475" cy="3295651"/>
          </a:xfrm>
        </p:spPr>
        <p:txBody>
          <a:bodyPr/>
          <a:lstStyle>
            <a:lvl1pPr marL="0" indent="0" algn="ctr">
              <a:buNone/>
              <a:defRPr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r>
              <a:rPr lang="en-US" dirty="0"/>
              <a:t>Click to add Picture</a:t>
            </a:r>
          </a:p>
        </p:txBody>
      </p:sp>
      <p:sp>
        <p:nvSpPr>
          <p:cNvPr id="20" name="Flowchart: Document 19">
            <a:extLst>
              <a:ext uri="{FF2B5EF4-FFF2-40B4-BE49-F238E27FC236}">
                <a16:creationId xmlns:a16="http://schemas.microsoft.com/office/drawing/2014/main" id="{2C1D0780-055C-421A-88A7-F5A65737D3B9}"/>
              </a:ext>
            </a:extLst>
          </p:cNvPr>
          <p:cNvSpPr/>
          <p:nvPr userDrawn="1"/>
        </p:nvSpPr>
        <p:spPr>
          <a:xfrm rot="10800000" flipH="1">
            <a:off x="-6603" y="1988183"/>
            <a:ext cx="3292475" cy="1322004"/>
          </a:xfrm>
          <a:prstGeom prst="flowChartDocumen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5" name="Text Placeholder 34">
            <a:extLst>
              <a:ext uri="{FF2B5EF4-FFF2-40B4-BE49-F238E27FC236}">
                <a16:creationId xmlns:a16="http://schemas.microsoft.com/office/drawing/2014/main" id="{EC8C8F7F-B25E-4819-B464-E50EE56F8B3C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128285" y="3016250"/>
            <a:ext cx="1967100" cy="261938"/>
          </a:xfrm>
        </p:spPr>
        <p:txBody>
          <a:bodyPr>
            <a:noAutofit/>
          </a:bodyPr>
          <a:lstStyle>
            <a:lvl1pPr marL="0" indent="0">
              <a:buNone/>
              <a:defRPr sz="1100" b="1">
                <a:latin typeface="PMingLiU-ExtB" panose="02020500000000000000" pitchFamily="18" charset="-120"/>
                <a:ea typeface="PMingLiU-ExtB" panose="02020500000000000000" pitchFamily="18" charset="-120"/>
              </a:defRPr>
            </a:lvl1pPr>
            <a:lvl2pPr marL="164318" indent="0">
              <a:buNone/>
              <a:defRPr sz="1100" b="1">
                <a:latin typeface="PMingLiU-ExtB" panose="02020500000000000000" pitchFamily="18" charset="-120"/>
                <a:ea typeface="PMingLiU-ExtB" panose="02020500000000000000" pitchFamily="18" charset="-120"/>
              </a:defRPr>
            </a:lvl2pPr>
            <a:lvl3pPr marL="328635" indent="0">
              <a:buNone/>
              <a:defRPr sz="1100" b="1">
                <a:latin typeface="PMingLiU-ExtB" panose="02020500000000000000" pitchFamily="18" charset="-120"/>
                <a:ea typeface="PMingLiU-ExtB" panose="02020500000000000000" pitchFamily="18" charset="-120"/>
              </a:defRPr>
            </a:lvl3pPr>
            <a:lvl4pPr marL="492953" indent="0">
              <a:buNone/>
              <a:defRPr sz="1100" b="1">
                <a:latin typeface="PMingLiU-ExtB" panose="02020500000000000000" pitchFamily="18" charset="-120"/>
                <a:ea typeface="PMingLiU-ExtB" panose="02020500000000000000" pitchFamily="18" charset="-120"/>
              </a:defRPr>
            </a:lvl4pPr>
            <a:lvl5pPr marL="657271" indent="0">
              <a:buNone/>
              <a:defRPr sz="1100" b="1">
                <a:latin typeface="PMingLiU-ExtB" panose="02020500000000000000" pitchFamily="18" charset="-120"/>
                <a:ea typeface="PMingLiU-ExtB" panose="02020500000000000000" pitchFamily="18" charset="-120"/>
              </a:defRPr>
            </a:lvl5pPr>
          </a:lstStyle>
          <a:p>
            <a:pPr lvl="0"/>
            <a:r>
              <a:rPr lang="en-US" dirty="0"/>
              <a:t>Add Subtitle</a:t>
            </a:r>
          </a:p>
        </p:txBody>
      </p:sp>
      <p:sp>
        <p:nvSpPr>
          <p:cNvPr id="33" name="Text Placeholder 32">
            <a:extLst>
              <a:ext uri="{FF2B5EF4-FFF2-40B4-BE49-F238E27FC236}">
                <a16:creationId xmlns:a16="http://schemas.microsoft.com/office/drawing/2014/main" id="{B94F6496-A151-4526-837B-510CBBD1B301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128285" y="2775956"/>
            <a:ext cx="2103437" cy="238125"/>
          </a:xfrm>
        </p:spPr>
        <p:txBody>
          <a:bodyPr>
            <a:noAutofit/>
          </a:bodyPr>
          <a:lstStyle>
            <a:lvl1pPr marL="0" indent="0">
              <a:buNone/>
              <a:defRPr sz="1100">
                <a:latin typeface="Arial Black" panose="020B0A04020102020204" pitchFamily="34" charset="0"/>
              </a:defRPr>
            </a:lvl1pPr>
            <a:lvl2pPr marL="164318" indent="0">
              <a:buNone/>
              <a:defRPr sz="1100">
                <a:latin typeface="Arial Black" panose="020B0A04020102020204" pitchFamily="34" charset="0"/>
              </a:defRPr>
            </a:lvl2pPr>
            <a:lvl3pPr marL="328635" indent="0">
              <a:buNone/>
              <a:defRPr sz="1100">
                <a:latin typeface="Arial Black" panose="020B0A04020102020204" pitchFamily="34" charset="0"/>
              </a:defRPr>
            </a:lvl3pPr>
            <a:lvl4pPr marL="492953" indent="0">
              <a:buNone/>
              <a:defRPr sz="1100">
                <a:latin typeface="Arial Black" panose="020B0A04020102020204" pitchFamily="34" charset="0"/>
              </a:defRPr>
            </a:lvl4pPr>
            <a:lvl5pPr marL="657271" indent="0">
              <a:buNone/>
              <a:defRPr sz="1100">
                <a:latin typeface="Arial Black" panose="020B0A04020102020204" pitchFamily="34" charset="0"/>
              </a:defRPr>
            </a:lvl5pPr>
          </a:lstStyle>
          <a:p>
            <a:pPr lvl="0"/>
            <a:r>
              <a:rPr lang="en-US" dirty="0"/>
              <a:t>ADD SUBTITLE</a:t>
            </a:r>
          </a:p>
        </p:txBody>
      </p:sp>
      <p:sp>
        <p:nvSpPr>
          <p:cNvPr id="29" name="Title 28">
            <a:extLst>
              <a:ext uri="{FF2B5EF4-FFF2-40B4-BE49-F238E27FC236}">
                <a16:creationId xmlns:a16="http://schemas.microsoft.com/office/drawing/2014/main" id="{2CAE4A63-A000-4C9E-834D-AF67D4F5BF9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28285" y="2410642"/>
            <a:ext cx="2494264" cy="363145"/>
          </a:xfrm>
        </p:spPr>
        <p:txBody>
          <a:bodyPr>
            <a:noAutofit/>
          </a:bodyPr>
          <a:lstStyle>
            <a:lvl1pPr>
              <a:defRPr sz="3200">
                <a:solidFill>
                  <a:schemeClr val="accent5">
                    <a:lumMod val="60000"/>
                    <a:lumOff val="40000"/>
                  </a:schemeClr>
                </a:solidFill>
                <a:latin typeface="Arial Black" panose="020B0A04020102020204" pitchFamily="34" charset="0"/>
              </a:defRPr>
            </a:lvl1pPr>
          </a:lstStyle>
          <a:p>
            <a:r>
              <a:rPr lang="en-US" dirty="0"/>
              <a:t>TITLE</a:t>
            </a:r>
          </a:p>
        </p:txBody>
      </p:sp>
      <p:sp>
        <p:nvSpPr>
          <p:cNvPr id="31" name="Text Placeholder 30">
            <a:extLst>
              <a:ext uri="{FF2B5EF4-FFF2-40B4-BE49-F238E27FC236}">
                <a16:creationId xmlns:a16="http://schemas.microsoft.com/office/drawing/2014/main" id="{8E8D1923-6605-4DA3-BFDA-D34DC703E53E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128285" y="2202779"/>
            <a:ext cx="2117725" cy="205694"/>
          </a:xfrm>
        </p:spPr>
        <p:txBody>
          <a:bodyPr>
            <a:noAutofit/>
          </a:bodyPr>
          <a:lstStyle>
            <a:lvl1pPr marL="0" indent="0">
              <a:buNone/>
              <a:defRPr sz="1200" b="1">
                <a:latin typeface="TH SarabunPSK" panose="020B0500040200020003" pitchFamily="34" charset="-34"/>
                <a:cs typeface="TH SarabunPSK" panose="020B0500040200020003" pitchFamily="34" charset="-34"/>
              </a:defRPr>
            </a:lvl1pPr>
            <a:lvl2pPr marL="164318" indent="0">
              <a:buNone/>
              <a:defRPr sz="1200" b="1">
                <a:latin typeface="TH SarabunPSK" panose="020B0500040200020003" pitchFamily="34" charset="-34"/>
                <a:cs typeface="TH SarabunPSK" panose="020B0500040200020003" pitchFamily="34" charset="-34"/>
              </a:defRPr>
            </a:lvl2pPr>
            <a:lvl3pPr marL="328635" indent="0">
              <a:buNone/>
              <a:defRPr sz="1200" b="1">
                <a:latin typeface="TH SarabunPSK" panose="020B0500040200020003" pitchFamily="34" charset="-34"/>
                <a:cs typeface="TH SarabunPSK" panose="020B0500040200020003" pitchFamily="34" charset="-34"/>
              </a:defRPr>
            </a:lvl3pPr>
            <a:lvl4pPr marL="492953" indent="0">
              <a:buNone/>
              <a:defRPr sz="1200" b="1">
                <a:latin typeface="TH SarabunPSK" panose="020B0500040200020003" pitchFamily="34" charset="-34"/>
                <a:cs typeface="TH SarabunPSK" panose="020B0500040200020003" pitchFamily="34" charset="-34"/>
              </a:defRPr>
            </a:lvl4pPr>
            <a:lvl5pPr marL="657271" indent="0">
              <a:buNone/>
              <a:defRPr sz="1200" b="1">
                <a:latin typeface="TH SarabunPSK" panose="020B0500040200020003" pitchFamily="34" charset="-34"/>
                <a:cs typeface="TH SarabunPSK" panose="020B0500040200020003" pitchFamily="34" charset="-34"/>
              </a:defRPr>
            </a:lvl5pPr>
          </a:lstStyle>
          <a:p>
            <a:pPr lvl="0"/>
            <a:r>
              <a:rPr lang="en-US" dirty="0"/>
              <a:t>ADD SUBTITLE</a:t>
            </a:r>
          </a:p>
        </p:txBody>
      </p:sp>
      <p:sp>
        <p:nvSpPr>
          <p:cNvPr id="37" name="Text Placeholder 36">
            <a:extLst>
              <a:ext uri="{FF2B5EF4-FFF2-40B4-BE49-F238E27FC236}">
                <a16:creationId xmlns:a16="http://schemas.microsoft.com/office/drawing/2014/main" id="{6C0D2041-D907-4047-AAA4-3115E9D32B05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2230020" y="3060700"/>
            <a:ext cx="1142108" cy="225425"/>
          </a:xfrm>
        </p:spPr>
        <p:txBody>
          <a:bodyPr>
            <a:noAutofit/>
          </a:bodyPr>
          <a:lstStyle>
            <a:lvl1pPr marL="0" indent="0">
              <a:buNone/>
              <a:defRPr sz="1100" b="1">
                <a:latin typeface="TH SarabunPSK" panose="020B0500040200020003" pitchFamily="34" charset="-34"/>
                <a:cs typeface="TH SarabunPSK" panose="020B0500040200020003" pitchFamily="34" charset="-34"/>
              </a:defRPr>
            </a:lvl1pPr>
            <a:lvl2pPr marL="164318" indent="0">
              <a:buNone/>
              <a:defRPr sz="1100" b="1">
                <a:latin typeface="TH SarabunPSK" panose="020B0500040200020003" pitchFamily="34" charset="-34"/>
                <a:cs typeface="TH SarabunPSK" panose="020B0500040200020003" pitchFamily="34" charset="-34"/>
              </a:defRPr>
            </a:lvl2pPr>
            <a:lvl3pPr marL="328635" indent="0">
              <a:buNone/>
              <a:defRPr sz="1100" b="1">
                <a:latin typeface="TH SarabunPSK" panose="020B0500040200020003" pitchFamily="34" charset="-34"/>
                <a:cs typeface="TH SarabunPSK" panose="020B0500040200020003" pitchFamily="34" charset="-34"/>
              </a:defRPr>
            </a:lvl3pPr>
            <a:lvl4pPr marL="492953" indent="0">
              <a:buNone/>
              <a:defRPr sz="1100" b="1">
                <a:latin typeface="TH SarabunPSK" panose="020B0500040200020003" pitchFamily="34" charset="-34"/>
                <a:cs typeface="TH SarabunPSK" panose="020B0500040200020003" pitchFamily="34" charset="-34"/>
              </a:defRPr>
            </a:lvl4pPr>
            <a:lvl5pPr marL="657271" indent="0">
              <a:buNone/>
              <a:defRPr sz="1100" b="1">
                <a:latin typeface="TH SarabunPSK" panose="020B0500040200020003" pitchFamily="34" charset="-34"/>
                <a:cs typeface="TH SarabunPSK" panose="020B0500040200020003" pitchFamily="34" charset="-34"/>
              </a:defRPr>
            </a:lvl5pPr>
          </a:lstStyle>
          <a:p>
            <a:pPr lvl="0"/>
            <a:r>
              <a:rPr lang="en-US" dirty="0"/>
              <a:t>ADD SUBTITLE</a:t>
            </a:r>
          </a:p>
        </p:txBody>
      </p:sp>
    </p:spTree>
    <p:extLst>
      <p:ext uri="{BB962C8B-B14F-4D97-AF65-F5344CB8AC3E}">
        <p14:creationId xmlns:p14="http://schemas.microsoft.com/office/powerpoint/2010/main" val="18731040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nstagram Invitation 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Picture Placeholder 48">
            <a:extLst>
              <a:ext uri="{FF2B5EF4-FFF2-40B4-BE49-F238E27FC236}">
                <a16:creationId xmlns:a16="http://schemas.microsoft.com/office/drawing/2014/main" id="{0BD12639-57CD-4269-BDB6-DD557D32E9E9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01600" y="204788"/>
            <a:ext cx="3132138" cy="2087562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dirty="0"/>
              <a:t>Click to add picture</a:t>
            </a:r>
          </a:p>
        </p:txBody>
      </p:sp>
      <p:sp>
        <p:nvSpPr>
          <p:cNvPr id="50" name="Title 49">
            <a:extLst>
              <a:ext uri="{FF2B5EF4-FFF2-40B4-BE49-F238E27FC236}">
                <a16:creationId xmlns:a16="http://schemas.microsoft.com/office/drawing/2014/main" id="{95EA4552-22C5-4799-94D9-1816289CEDD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2457" y="2369543"/>
            <a:ext cx="2092893" cy="276999"/>
          </a:xfrm>
        </p:spPr>
        <p:txBody>
          <a:bodyPr>
            <a:noAutofit/>
          </a:bodyPr>
          <a:lstStyle>
            <a:lvl1pPr>
              <a:defRPr sz="1400" b="1">
                <a:solidFill>
                  <a:schemeClr val="accent5">
                    <a:lumMod val="60000"/>
                    <a:lumOff val="40000"/>
                  </a:schemeClr>
                </a:solidFill>
                <a:latin typeface="YACgEQNAr7w 0"/>
              </a:defRPr>
            </a:lvl1pPr>
          </a:lstStyle>
          <a:p>
            <a:r>
              <a:rPr lang="en-US" dirty="0"/>
              <a:t>CLICK TO ADD TITLE</a:t>
            </a:r>
          </a:p>
        </p:txBody>
      </p:sp>
      <p:sp>
        <p:nvSpPr>
          <p:cNvPr id="52" name="Text Placeholder 51">
            <a:extLst>
              <a:ext uri="{FF2B5EF4-FFF2-40B4-BE49-F238E27FC236}">
                <a16:creationId xmlns:a16="http://schemas.microsoft.com/office/drawing/2014/main" id="{A3C11C80-E0CD-45F9-9856-B642C346AF8C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12700" y="2610682"/>
            <a:ext cx="2092325" cy="215900"/>
          </a:xfrm>
        </p:spPr>
        <p:txBody>
          <a:bodyPr>
            <a:noAutofit/>
          </a:bodyPr>
          <a:lstStyle>
            <a:lvl1pPr marL="0" indent="0">
              <a:buNone/>
              <a:defRPr sz="1200">
                <a:solidFill>
                  <a:schemeClr val="accent6">
                    <a:lumMod val="60000"/>
                    <a:lumOff val="40000"/>
                  </a:schemeClr>
                </a:solidFill>
                <a:latin typeface="YACgEZulLoA 0"/>
              </a:defRPr>
            </a:lvl1pPr>
            <a:lvl2pPr marL="164318" indent="0">
              <a:buNone/>
              <a:defRPr>
                <a:solidFill>
                  <a:schemeClr val="accent6">
                    <a:lumMod val="60000"/>
                    <a:lumOff val="40000"/>
                  </a:schemeClr>
                </a:solidFill>
                <a:latin typeface="YACgEZulLoA 0"/>
              </a:defRPr>
            </a:lvl2pPr>
            <a:lvl3pPr marL="328635" indent="0">
              <a:buNone/>
              <a:defRPr>
                <a:solidFill>
                  <a:schemeClr val="accent6">
                    <a:lumMod val="60000"/>
                    <a:lumOff val="40000"/>
                  </a:schemeClr>
                </a:solidFill>
                <a:latin typeface="YACgEZulLoA 0"/>
              </a:defRPr>
            </a:lvl3pPr>
            <a:lvl4pPr marL="492953" indent="0">
              <a:buNone/>
              <a:defRPr>
                <a:solidFill>
                  <a:schemeClr val="accent6">
                    <a:lumMod val="60000"/>
                    <a:lumOff val="40000"/>
                  </a:schemeClr>
                </a:solidFill>
                <a:latin typeface="YACgEZulLoA 0"/>
              </a:defRPr>
            </a:lvl4pPr>
            <a:lvl5pPr marL="657271" indent="0">
              <a:buNone/>
              <a:defRPr>
                <a:solidFill>
                  <a:schemeClr val="accent6">
                    <a:lumMod val="60000"/>
                    <a:lumOff val="40000"/>
                  </a:schemeClr>
                </a:solidFill>
                <a:latin typeface="YACgEZulLoA 0"/>
              </a:defRPr>
            </a:lvl5pPr>
          </a:lstStyle>
          <a:p>
            <a:pPr lvl="0"/>
            <a:r>
              <a:rPr lang="en-US" dirty="0"/>
              <a:t>CLICK TO ADD SUBTITLE</a:t>
            </a:r>
          </a:p>
        </p:txBody>
      </p:sp>
      <p:sp>
        <p:nvSpPr>
          <p:cNvPr id="54" name="Text Placeholder 53">
            <a:extLst>
              <a:ext uri="{FF2B5EF4-FFF2-40B4-BE49-F238E27FC236}">
                <a16:creationId xmlns:a16="http://schemas.microsoft.com/office/drawing/2014/main" id="{2D8E90C9-FB24-40C5-B47D-403C17DD1DE8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1180532" y="2862263"/>
            <a:ext cx="2092893" cy="352425"/>
          </a:xfrm>
        </p:spPr>
        <p:txBody>
          <a:bodyPr anchor="ctr">
            <a:noAutofit/>
          </a:bodyPr>
          <a:lstStyle>
            <a:lvl1pPr marL="0" indent="0" algn="r">
              <a:lnSpc>
                <a:spcPct val="70000"/>
              </a:lnSpc>
              <a:buNone/>
              <a:defRPr sz="1000">
                <a:solidFill>
                  <a:schemeClr val="bg1">
                    <a:lumMod val="50000"/>
                  </a:schemeClr>
                </a:solidFill>
                <a:latin typeface="YACgEQNAr7w 0"/>
              </a:defRPr>
            </a:lvl1pPr>
            <a:lvl2pPr marL="164318" indent="0" algn="r">
              <a:buNone/>
              <a:defRPr sz="1000">
                <a:solidFill>
                  <a:schemeClr val="bg1">
                    <a:lumMod val="50000"/>
                  </a:schemeClr>
                </a:solidFill>
                <a:latin typeface="YACgEQNAr7w 0"/>
              </a:defRPr>
            </a:lvl2pPr>
            <a:lvl3pPr marL="328635" indent="0" algn="r">
              <a:buNone/>
              <a:defRPr sz="1000">
                <a:solidFill>
                  <a:schemeClr val="bg1">
                    <a:lumMod val="50000"/>
                  </a:schemeClr>
                </a:solidFill>
                <a:latin typeface="YACgEQNAr7w 0"/>
              </a:defRPr>
            </a:lvl3pPr>
            <a:lvl4pPr marL="492953" indent="0" algn="r">
              <a:buNone/>
              <a:defRPr sz="1000">
                <a:solidFill>
                  <a:schemeClr val="bg1">
                    <a:lumMod val="50000"/>
                  </a:schemeClr>
                </a:solidFill>
                <a:latin typeface="YACgEQNAr7w 0"/>
              </a:defRPr>
            </a:lvl4pPr>
            <a:lvl5pPr marL="657271" indent="0" algn="r">
              <a:buNone/>
              <a:defRPr sz="1000">
                <a:solidFill>
                  <a:schemeClr val="bg1">
                    <a:lumMod val="50000"/>
                  </a:schemeClr>
                </a:solidFill>
                <a:latin typeface="YACgEQNAr7w 0"/>
              </a:defRPr>
            </a:lvl5pPr>
          </a:lstStyle>
          <a:p>
            <a:pPr lvl="0"/>
            <a:r>
              <a:rPr lang="en-US" dirty="0"/>
              <a:t>Click to add subtitle</a:t>
            </a:r>
          </a:p>
        </p:txBody>
      </p:sp>
      <p:sp>
        <p:nvSpPr>
          <p:cNvPr id="16" name="Oval 15">
            <a:extLst>
              <a:ext uri="{FF2B5EF4-FFF2-40B4-BE49-F238E27FC236}">
                <a16:creationId xmlns:a16="http://schemas.microsoft.com/office/drawing/2014/main" id="{540C8DD8-C405-4E95-8EE5-0D947664C43C}"/>
              </a:ext>
            </a:extLst>
          </p:cNvPr>
          <p:cNvSpPr/>
          <p:nvPr userDrawn="1"/>
        </p:nvSpPr>
        <p:spPr>
          <a:xfrm>
            <a:off x="179477" y="52715"/>
            <a:ext cx="304871" cy="304871"/>
          </a:xfrm>
          <a:prstGeom prst="ellipse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7" name="Oval 16">
            <a:extLst>
              <a:ext uri="{FF2B5EF4-FFF2-40B4-BE49-F238E27FC236}">
                <a16:creationId xmlns:a16="http://schemas.microsoft.com/office/drawing/2014/main" id="{02371A01-26FD-4527-82BD-CEB15E0DB004}"/>
              </a:ext>
            </a:extLst>
          </p:cNvPr>
          <p:cNvSpPr/>
          <p:nvPr userDrawn="1"/>
        </p:nvSpPr>
        <p:spPr>
          <a:xfrm>
            <a:off x="567984" y="52715"/>
            <a:ext cx="304871" cy="304871"/>
          </a:xfrm>
          <a:prstGeom prst="ellipse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8" name="Oval 17">
            <a:extLst>
              <a:ext uri="{FF2B5EF4-FFF2-40B4-BE49-F238E27FC236}">
                <a16:creationId xmlns:a16="http://schemas.microsoft.com/office/drawing/2014/main" id="{18EE642F-ADEC-4C97-AA04-CDA4CDFFC03C}"/>
              </a:ext>
            </a:extLst>
          </p:cNvPr>
          <p:cNvSpPr/>
          <p:nvPr userDrawn="1"/>
        </p:nvSpPr>
        <p:spPr>
          <a:xfrm>
            <a:off x="956491" y="52714"/>
            <a:ext cx="304871" cy="304871"/>
          </a:xfrm>
          <a:prstGeom prst="ellipse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9" name="Oval 18">
            <a:extLst>
              <a:ext uri="{FF2B5EF4-FFF2-40B4-BE49-F238E27FC236}">
                <a16:creationId xmlns:a16="http://schemas.microsoft.com/office/drawing/2014/main" id="{B386CA6C-7058-420B-8A06-CC402CD7FB00}"/>
              </a:ext>
            </a:extLst>
          </p:cNvPr>
          <p:cNvSpPr/>
          <p:nvPr userDrawn="1"/>
        </p:nvSpPr>
        <p:spPr>
          <a:xfrm>
            <a:off x="2068054" y="2154431"/>
            <a:ext cx="304871" cy="304871"/>
          </a:xfrm>
          <a:prstGeom prst="ellipse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0" name="Oval 19">
            <a:extLst>
              <a:ext uri="{FF2B5EF4-FFF2-40B4-BE49-F238E27FC236}">
                <a16:creationId xmlns:a16="http://schemas.microsoft.com/office/drawing/2014/main" id="{2537CDCC-0B9A-4F23-90C2-44316853785A}"/>
              </a:ext>
            </a:extLst>
          </p:cNvPr>
          <p:cNvSpPr/>
          <p:nvPr userDrawn="1"/>
        </p:nvSpPr>
        <p:spPr>
          <a:xfrm>
            <a:off x="2461957" y="2154431"/>
            <a:ext cx="304871" cy="304871"/>
          </a:xfrm>
          <a:prstGeom prst="ellipse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1" name="Oval 20">
            <a:extLst>
              <a:ext uri="{FF2B5EF4-FFF2-40B4-BE49-F238E27FC236}">
                <a16:creationId xmlns:a16="http://schemas.microsoft.com/office/drawing/2014/main" id="{DCF73434-82C9-4729-BD86-E1A4107F09C7}"/>
              </a:ext>
            </a:extLst>
          </p:cNvPr>
          <p:cNvSpPr/>
          <p:nvPr userDrawn="1"/>
        </p:nvSpPr>
        <p:spPr>
          <a:xfrm>
            <a:off x="2837017" y="2154430"/>
            <a:ext cx="304871" cy="304871"/>
          </a:xfrm>
          <a:prstGeom prst="ellipse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6119328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nstagram Invitation 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Picture Placeholder 61">
            <a:extLst>
              <a:ext uri="{FF2B5EF4-FFF2-40B4-BE49-F238E27FC236}">
                <a16:creationId xmlns:a16="http://schemas.microsoft.com/office/drawing/2014/main" id="{581A8E83-6206-4ABE-AFC7-60C7E528B3CC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3286125" cy="3286125"/>
          </a:xfrm>
        </p:spPr>
        <p:txBody>
          <a:bodyPr anchor="b"/>
          <a:lstStyle>
            <a:lvl1pPr marL="0" indent="0" algn="ctr">
              <a:buNone/>
              <a:defRPr/>
            </a:lvl1pPr>
          </a:lstStyle>
          <a:p>
            <a:r>
              <a:rPr lang="en-US" dirty="0"/>
              <a:t>Click to add Picture</a:t>
            </a:r>
          </a:p>
        </p:txBody>
      </p:sp>
      <p:sp>
        <p:nvSpPr>
          <p:cNvPr id="63" name="Title 62">
            <a:extLst>
              <a:ext uri="{FF2B5EF4-FFF2-40B4-BE49-F238E27FC236}">
                <a16:creationId xmlns:a16="http://schemas.microsoft.com/office/drawing/2014/main" id="{03878B90-18EA-4CCF-A57E-0225731D8D7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43278" y="526337"/>
            <a:ext cx="1794147" cy="546727"/>
          </a:xfrm>
        </p:spPr>
        <p:txBody>
          <a:bodyPr>
            <a:noAutofit/>
          </a:bodyPr>
          <a:lstStyle>
            <a:lvl1pPr algn="ctr">
              <a:defRPr sz="1800" b="1">
                <a:solidFill>
                  <a:schemeClr val="accent5">
                    <a:lumMod val="60000"/>
                    <a:lumOff val="40000"/>
                  </a:schemeClr>
                </a:solidFill>
                <a:latin typeface="YACgEQY10lw 0"/>
              </a:defRPr>
            </a:lvl1pPr>
          </a:lstStyle>
          <a:p>
            <a:r>
              <a:rPr lang="en-US" dirty="0"/>
              <a:t>CLICK TO ADD TITLE</a:t>
            </a:r>
          </a:p>
        </p:txBody>
      </p:sp>
      <p:sp>
        <p:nvSpPr>
          <p:cNvPr id="65" name="Text Placeholder 64">
            <a:extLst>
              <a:ext uri="{FF2B5EF4-FFF2-40B4-BE49-F238E27FC236}">
                <a16:creationId xmlns:a16="http://schemas.microsoft.com/office/drawing/2014/main" id="{A640146B-79B4-4327-A5F2-FEE90CB8DD26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42950" y="280988"/>
            <a:ext cx="1793875" cy="238125"/>
          </a:xfrm>
        </p:spPr>
        <p:txBody>
          <a:bodyPr anchor="ctr">
            <a:noAutofit/>
          </a:bodyPr>
          <a:lstStyle>
            <a:lvl1pPr marL="0" indent="0" algn="ctr">
              <a:buNone/>
              <a:defRPr sz="2000">
                <a:latin typeface="TH SarabunPSK" panose="020B0500040200020003" pitchFamily="34" charset="-34"/>
                <a:cs typeface="TH SarabunPSK" panose="020B0500040200020003" pitchFamily="34" charset="-34"/>
              </a:defRPr>
            </a:lvl1pPr>
            <a:lvl2pPr marL="164318" indent="0" algn="ctr">
              <a:buNone/>
              <a:defRPr sz="2000">
                <a:latin typeface="TH SarabunPSK" panose="020B0500040200020003" pitchFamily="34" charset="-34"/>
                <a:cs typeface="TH SarabunPSK" panose="020B0500040200020003" pitchFamily="34" charset="-34"/>
              </a:defRPr>
            </a:lvl2pPr>
            <a:lvl3pPr marL="328635" indent="0" algn="ctr">
              <a:buNone/>
              <a:defRPr sz="2000">
                <a:latin typeface="TH SarabunPSK" panose="020B0500040200020003" pitchFamily="34" charset="-34"/>
                <a:cs typeface="TH SarabunPSK" panose="020B0500040200020003" pitchFamily="34" charset="-34"/>
              </a:defRPr>
            </a:lvl3pPr>
            <a:lvl4pPr marL="492953" indent="0" algn="ctr">
              <a:buNone/>
              <a:defRPr sz="2000">
                <a:latin typeface="TH SarabunPSK" panose="020B0500040200020003" pitchFamily="34" charset="-34"/>
                <a:cs typeface="TH SarabunPSK" panose="020B0500040200020003" pitchFamily="34" charset="-34"/>
              </a:defRPr>
            </a:lvl4pPr>
            <a:lvl5pPr marL="657271" indent="0" algn="ctr">
              <a:buNone/>
              <a:defRPr sz="2000">
                <a:latin typeface="TH SarabunPSK" panose="020B0500040200020003" pitchFamily="34" charset="-34"/>
                <a:cs typeface="TH SarabunPSK" panose="020B0500040200020003" pitchFamily="34" charset="-34"/>
              </a:defRPr>
            </a:lvl5pPr>
          </a:lstStyle>
          <a:p>
            <a:pPr lvl="0"/>
            <a:r>
              <a:rPr lang="en-US" dirty="0"/>
              <a:t>Click to add subtitle</a:t>
            </a:r>
          </a:p>
        </p:txBody>
      </p:sp>
      <p:sp>
        <p:nvSpPr>
          <p:cNvPr id="67" name="Text Placeholder 66">
            <a:extLst>
              <a:ext uri="{FF2B5EF4-FFF2-40B4-BE49-F238E27FC236}">
                <a16:creationId xmlns:a16="http://schemas.microsoft.com/office/drawing/2014/main" id="{6541CA3B-0F1C-4C75-8E4A-553C87BF8503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742950" y="1392238"/>
            <a:ext cx="1793875" cy="190500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bg1">
                    <a:lumMod val="50000"/>
                  </a:schemeClr>
                </a:solidFill>
              </a:defRPr>
            </a:lvl1pPr>
            <a:lvl2pPr marL="164318" indent="0" algn="ctr">
              <a:buNone/>
              <a:defRPr>
                <a:solidFill>
                  <a:schemeClr val="bg1">
                    <a:lumMod val="50000"/>
                  </a:schemeClr>
                </a:solidFill>
              </a:defRPr>
            </a:lvl2pPr>
            <a:lvl3pPr marL="328635" indent="0" algn="ctr">
              <a:buNone/>
              <a:defRPr>
                <a:solidFill>
                  <a:schemeClr val="bg1">
                    <a:lumMod val="50000"/>
                  </a:schemeClr>
                </a:solidFill>
              </a:defRPr>
            </a:lvl3pPr>
            <a:lvl4pPr marL="492953" indent="0" algn="ctr">
              <a:buNone/>
              <a:defRPr>
                <a:solidFill>
                  <a:schemeClr val="bg1">
                    <a:lumMod val="50000"/>
                  </a:schemeClr>
                </a:solidFill>
              </a:defRPr>
            </a:lvl4pPr>
            <a:lvl5pPr marL="657271" indent="0" algn="ctr">
              <a:buNone/>
              <a:defRPr>
                <a:solidFill>
                  <a:schemeClr val="bg1">
                    <a:lumMod val="50000"/>
                  </a:schemeClr>
                </a:solidFill>
              </a:defRPr>
            </a:lvl5pPr>
          </a:lstStyle>
          <a:p>
            <a:pPr lvl="0"/>
            <a:r>
              <a:rPr lang="en-US" dirty="0"/>
              <a:t>Click to add subtitle</a:t>
            </a:r>
          </a:p>
        </p:txBody>
      </p:sp>
    </p:spTree>
    <p:extLst>
      <p:ext uri="{BB962C8B-B14F-4D97-AF65-F5344CB8AC3E}">
        <p14:creationId xmlns:p14="http://schemas.microsoft.com/office/powerpoint/2010/main" val="2286175057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nstagram Invitation 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Picture Placeholder 73">
            <a:extLst>
              <a:ext uri="{FF2B5EF4-FFF2-40B4-BE49-F238E27FC236}">
                <a16:creationId xmlns:a16="http://schemas.microsoft.com/office/drawing/2014/main" id="{22FB74BA-B713-4ECF-B878-DFB3B99FB9BD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3286125" cy="3305175"/>
          </a:xfrm>
        </p:spPr>
        <p:txBody>
          <a:bodyPr anchor="b"/>
          <a:lstStyle>
            <a:lvl1pPr marL="0" indent="0" algn="ctr">
              <a:buNone/>
              <a:defRPr/>
            </a:lvl1pPr>
          </a:lstStyle>
          <a:p>
            <a:r>
              <a:rPr lang="en-US" dirty="0"/>
              <a:t>Click to add picture</a:t>
            </a:r>
          </a:p>
        </p:txBody>
      </p:sp>
      <p:sp>
        <p:nvSpPr>
          <p:cNvPr id="75" name="Title 74">
            <a:extLst>
              <a:ext uri="{FF2B5EF4-FFF2-40B4-BE49-F238E27FC236}">
                <a16:creationId xmlns:a16="http://schemas.microsoft.com/office/drawing/2014/main" id="{25B1342F-5627-4F79-A185-B56A5ACADA67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225921" y="142737"/>
            <a:ext cx="2834283" cy="769926"/>
          </a:xfrm>
        </p:spPr>
        <p:txBody>
          <a:bodyPr>
            <a:normAutofit/>
          </a:bodyPr>
          <a:lstStyle>
            <a:lvl1pPr>
              <a:defRPr sz="2400" b="1">
                <a:latin typeface="YACgESm-6i0 0"/>
              </a:defRPr>
            </a:lvl1pPr>
          </a:lstStyle>
          <a:p>
            <a:r>
              <a:rPr lang="en-US" dirty="0"/>
              <a:t>Click to add title</a:t>
            </a:r>
          </a:p>
        </p:txBody>
      </p:sp>
      <p:sp>
        <p:nvSpPr>
          <p:cNvPr id="77" name="Text Placeholder 76">
            <a:extLst>
              <a:ext uri="{FF2B5EF4-FFF2-40B4-BE49-F238E27FC236}">
                <a16:creationId xmlns:a16="http://schemas.microsoft.com/office/drawing/2014/main" id="{709C6336-2087-43D5-930A-84DBA7F6297E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225425" y="969963"/>
            <a:ext cx="2155825" cy="473075"/>
          </a:xfrm>
        </p:spPr>
        <p:txBody>
          <a:bodyPr>
            <a:normAutofit/>
          </a:bodyPr>
          <a:lstStyle>
            <a:lvl1pPr marL="0" indent="0">
              <a:buNone/>
              <a:defRPr sz="1200" b="1">
                <a:solidFill>
                  <a:schemeClr val="bg1">
                    <a:lumMod val="85000"/>
                  </a:schemeClr>
                </a:solidFill>
                <a:latin typeface="YACgEYmuCJE 0"/>
              </a:defRPr>
            </a:lvl1pPr>
            <a:lvl4pPr marL="664403" indent="-171450">
              <a:buFont typeface="Arial" panose="020B0604020202020204" pitchFamily="34" charset="0"/>
              <a:buChar char="•"/>
              <a:defRPr/>
            </a:lvl4pPr>
          </a:lstStyle>
          <a:p>
            <a:pPr lvl="0"/>
            <a:r>
              <a:rPr lang="en-US" dirty="0"/>
              <a:t>Click to add subtitle</a:t>
            </a:r>
          </a:p>
        </p:txBody>
      </p:sp>
    </p:spTree>
    <p:extLst>
      <p:ext uri="{BB962C8B-B14F-4D97-AF65-F5344CB8AC3E}">
        <p14:creationId xmlns:p14="http://schemas.microsoft.com/office/powerpoint/2010/main" val="3927910138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nstagram Invitation 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Picture Placeholder 86">
            <a:extLst>
              <a:ext uri="{FF2B5EF4-FFF2-40B4-BE49-F238E27FC236}">
                <a16:creationId xmlns:a16="http://schemas.microsoft.com/office/drawing/2014/main" id="{62D91CCB-8B28-4BAD-A809-EC887E374E5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3286125" cy="3286125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n-US" dirty="0"/>
              <a:t>Click to add picture</a:t>
            </a:r>
          </a:p>
        </p:txBody>
      </p:sp>
      <p:sp>
        <p:nvSpPr>
          <p:cNvPr id="88" name="Title 87">
            <a:extLst>
              <a:ext uri="{FF2B5EF4-FFF2-40B4-BE49-F238E27FC236}">
                <a16:creationId xmlns:a16="http://schemas.microsoft.com/office/drawing/2014/main" id="{A29DB7D1-91B8-4AB2-8864-19A8C07DE84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225921" y="341464"/>
            <a:ext cx="2834283" cy="307777"/>
          </a:xfrm>
        </p:spPr>
        <p:txBody>
          <a:bodyPr>
            <a:noAutofit/>
          </a:bodyPr>
          <a:lstStyle>
            <a:lvl1pPr algn="ctr">
              <a:defRPr sz="2800" b="1">
                <a:solidFill>
                  <a:schemeClr val="accent4">
                    <a:lumMod val="50000"/>
                  </a:schemeClr>
                </a:solidFill>
                <a:latin typeface="+mn-lt"/>
              </a:defRPr>
            </a:lvl1pPr>
          </a:lstStyle>
          <a:p>
            <a:r>
              <a:rPr lang="en-US" dirty="0"/>
              <a:t>Click to add Title</a:t>
            </a:r>
          </a:p>
        </p:txBody>
      </p:sp>
      <p:sp>
        <p:nvSpPr>
          <p:cNvPr id="90" name="Text Placeholder 89">
            <a:extLst>
              <a:ext uri="{FF2B5EF4-FFF2-40B4-BE49-F238E27FC236}">
                <a16:creationId xmlns:a16="http://schemas.microsoft.com/office/drawing/2014/main" id="{D4C75EDB-C21B-4420-99D3-C29658F72A5A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234950" y="104775"/>
            <a:ext cx="2825750" cy="236538"/>
          </a:xfrm>
        </p:spPr>
        <p:txBody>
          <a:bodyPr anchor="ctr">
            <a:normAutofit/>
          </a:bodyPr>
          <a:lstStyle>
            <a:lvl1pPr marL="0" indent="0" algn="ctr">
              <a:buNone/>
              <a:defRPr sz="1050" b="1">
                <a:solidFill>
                  <a:schemeClr val="accent3">
                    <a:lumMod val="75000"/>
                  </a:schemeClr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164318" indent="0" algn="ctr">
              <a:buNone/>
              <a:defRPr/>
            </a:lvl2pPr>
            <a:lvl3pPr marL="328635" indent="0" algn="ctr">
              <a:buNone/>
              <a:defRPr/>
            </a:lvl3pPr>
            <a:lvl4pPr algn="ctr">
              <a:defRPr/>
            </a:lvl4pPr>
            <a:lvl5pPr algn="ctr">
              <a:defRPr/>
            </a:lvl5pPr>
          </a:lstStyle>
          <a:p>
            <a:pPr lvl="0"/>
            <a:r>
              <a:rPr lang="en-US" dirty="0"/>
              <a:t>CLICK TO ADD SUBTITLE</a:t>
            </a:r>
          </a:p>
        </p:txBody>
      </p:sp>
      <p:sp>
        <p:nvSpPr>
          <p:cNvPr id="92" name="Text Placeholder 91">
            <a:extLst>
              <a:ext uri="{FF2B5EF4-FFF2-40B4-BE49-F238E27FC236}">
                <a16:creationId xmlns:a16="http://schemas.microsoft.com/office/drawing/2014/main" id="{C1F79BFD-447E-4BB5-B585-A9723711000E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234950" y="656644"/>
            <a:ext cx="2816225" cy="307777"/>
          </a:xfrm>
        </p:spPr>
        <p:txBody>
          <a:bodyPr anchor="b">
            <a:noAutofit/>
          </a:bodyPr>
          <a:lstStyle>
            <a:lvl1pPr marL="0" indent="0" algn="ctr">
              <a:buNone/>
              <a:defRPr sz="1400">
                <a:solidFill>
                  <a:schemeClr val="accent4">
                    <a:lumMod val="60000"/>
                    <a:lumOff val="40000"/>
                  </a:schemeClr>
                </a:solidFill>
                <a:latin typeface="Dubai" panose="020B0503030403030204" pitchFamily="34" charset="-78"/>
                <a:cs typeface="Dubai" panose="020B0503030403030204" pitchFamily="34" charset="-78"/>
              </a:defRPr>
            </a:lvl1pPr>
            <a:lvl2pPr marL="164318" indent="0" algn="ctr">
              <a:buNone/>
              <a:defRPr/>
            </a:lvl2pPr>
            <a:lvl3pPr marL="328635" indent="0" algn="ctr">
              <a:buNone/>
              <a:defRPr/>
            </a:lvl3pPr>
            <a:lvl4pPr marL="492953" indent="0" algn="ctr">
              <a:buNone/>
              <a:defRPr/>
            </a:lvl4pPr>
            <a:lvl5pPr marL="657271" indent="0" algn="ctr">
              <a:buNone/>
              <a:defRPr/>
            </a:lvl5pPr>
          </a:lstStyle>
          <a:p>
            <a:pPr lvl="0"/>
            <a:r>
              <a:rPr lang="en-US" dirty="0"/>
              <a:t>Click to edit Master text styles</a:t>
            </a:r>
          </a:p>
        </p:txBody>
      </p:sp>
      <p:sp>
        <p:nvSpPr>
          <p:cNvPr id="94" name="Text Placeholder 93">
            <a:extLst>
              <a:ext uri="{FF2B5EF4-FFF2-40B4-BE49-F238E27FC236}">
                <a16:creationId xmlns:a16="http://schemas.microsoft.com/office/drawing/2014/main" id="{156ADEDD-5482-4DBF-835B-A6ACDDFB63F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182563" y="2514902"/>
            <a:ext cx="2130425" cy="349321"/>
          </a:xfrm>
        </p:spPr>
        <p:txBody>
          <a:bodyPr anchor="ctr">
            <a:noAutofit/>
          </a:bodyPr>
          <a:lstStyle>
            <a:lvl1pPr marL="0" indent="0" algn="ctr">
              <a:buNone/>
              <a:defRPr sz="2400">
                <a:solidFill>
                  <a:schemeClr val="bg1">
                    <a:lumMod val="95000"/>
                  </a:schemeClr>
                </a:solidFill>
                <a:latin typeface="Arial Black" panose="020B0A04020102020204" pitchFamily="34" charset="0"/>
              </a:defRPr>
            </a:lvl1pPr>
            <a:lvl2pPr marL="164318" indent="0" algn="ctr">
              <a:buNone/>
              <a:defRPr/>
            </a:lvl2pPr>
            <a:lvl3pPr marL="328635" indent="0" algn="ctr">
              <a:buNone/>
              <a:defRPr/>
            </a:lvl3pPr>
            <a:lvl4pPr marL="492953" indent="0" algn="ctr">
              <a:buNone/>
              <a:defRPr/>
            </a:lvl4pPr>
            <a:lvl5pPr marL="657271" indent="0" algn="ctr">
              <a:buNone/>
              <a:defRPr/>
            </a:lvl5pPr>
          </a:lstStyle>
          <a:p>
            <a:pPr lvl="0"/>
            <a:r>
              <a:rPr lang="en-US" dirty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703288413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nstagram Invitation 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Picture Placeholder 100">
            <a:extLst>
              <a:ext uri="{FF2B5EF4-FFF2-40B4-BE49-F238E27FC236}">
                <a16:creationId xmlns:a16="http://schemas.microsoft.com/office/drawing/2014/main" id="{5F17E025-2D0D-474A-9E17-FFE076855460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3286125" cy="3286125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dirty="0"/>
              <a:t>Click to add picture</a:t>
            </a:r>
          </a:p>
        </p:txBody>
      </p:sp>
      <p:sp>
        <p:nvSpPr>
          <p:cNvPr id="102" name="Title 101">
            <a:extLst>
              <a:ext uri="{FF2B5EF4-FFF2-40B4-BE49-F238E27FC236}">
                <a16:creationId xmlns:a16="http://schemas.microsoft.com/office/drawing/2014/main" id="{6A3094DC-865E-4783-BD09-F47D8F0B420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" y="174955"/>
            <a:ext cx="3286124" cy="1064452"/>
          </a:xfrm>
        </p:spPr>
        <p:txBody>
          <a:bodyPr>
            <a:noAutofit/>
          </a:bodyPr>
          <a:lstStyle>
            <a:lvl1pPr algn="ctr">
              <a:defRPr sz="3600" b="1">
                <a:latin typeface="Arial Black" panose="020B0A04020102020204" pitchFamily="34" charset="0"/>
              </a:defRPr>
            </a:lvl1pPr>
          </a:lstStyle>
          <a:p>
            <a:r>
              <a:rPr lang="en-US" dirty="0"/>
              <a:t>CLICK TO ADD TITLE</a:t>
            </a:r>
          </a:p>
        </p:txBody>
      </p:sp>
      <p:sp>
        <p:nvSpPr>
          <p:cNvPr id="104" name="Text Placeholder 103">
            <a:extLst>
              <a:ext uri="{FF2B5EF4-FFF2-40B4-BE49-F238E27FC236}">
                <a16:creationId xmlns:a16="http://schemas.microsoft.com/office/drawing/2014/main" id="{E30515FD-D6B6-431B-AA84-86739F6A963B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250825" y="2551033"/>
            <a:ext cx="2784475" cy="273130"/>
          </a:xfrm>
        </p:spPr>
        <p:txBody>
          <a:bodyPr anchor="ctr">
            <a:noAutofit/>
          </a:bodyPr>
          <a:lstStyle>
            <a:lvl1pPr marL="0" indent="0" algn="ctr">
              <a:buNone/>
              <a:defRPr sz="1400">
                <a:solidFill>
                  <a:schemeClr val="bg1">
                    <a:lumMod val="95000"/>
                  </a:schemeClr>
                </a:solidFill>
              </a:defRPr>
            </a:lvl1pPr>
            <a:lvl2pPr marL="164318" indent="0" algn="ctr">
              <a:buNone/>
              <a:defRPr/>
            </a:lvl2pPr>
            <a:lvl3pPr marL="328635" indent="0" algn="ctr">
              <a:buNone/>
              <a:defRPr/>
            </a:lvl3pPr>
            <a:lvl4pPr marL="492953" indent="0" algn="ctr">
              <a:buNone/>
              <a:defRPr/>
            </a:lvl4pPr>
            <a:lvl5pPr marL="657271" indent="0" algn="ctr">
              <a:buNone/>
              <a:defRPr/>
            </a:lvl5pPr>
          </a:lstStyle>
          <a:p>
            <a:pPr lvl="0"/>
            <a:r>
              <a:rPr lang="en-US" dirty="0"/>
              <a:t>Click to add subtitle</a:t>
            </a:r>
          </a:p>
        </p:txBody>
      </p:sp>
    </p:spTree>
    <p:extLst>
      <p:ext uri="{BB962C8B-B14F-4D97-AF65-F5344CB8AC3E}">
        <p14:creationId xmlns:p14="http://schemas.microsoft.com/office/powerpoint/2010/main" val="2219611809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nstagram Invitation 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Picture Placeholder 111">
            <a:extLst>
              <a:ext uri="{FF2B5EF4-FFF2-40B4-BE49-F238E27FC236}">
                <a16:creationId xmlns:a16="http://schemas.microsoft.com/office/drawing/2014/main" id="{24FBF11B-40EF-4C6B-9EA6-83EA0C12D084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3286125" cy="3286125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dirty="0"/>
              <a:t>Click to add picture</a:t>
            </a:r>
          </a:p>
        </p:txBody>
      </p:sp>
      <p:sp>
        <p:nvSpPr>
          <p:cNvPr id="113" name="Title 112">
            <a:extLst>
              <a:ext uri="{FF2B5EF4-FFF2-40B4-BE49-F238E27FC236}">
                <a16:creationId xmlns:a16="http://schemas.microsoft.com/office/drawing/2014/main" id="{E54EE3E3-D8B0-4161-859E-6E3B78EDDB0F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41749" y="340483"/>
            <a:ext cx="1912857" cy="675405"/>
          </a:xfrm>
        </p:spPr>
        <p:txBody>
          <a:bodyPr>
            <a:noAutofit/>
          </a:bodyPr>
          <a:lstStyle>
            <a:lvl1pPr algn="ctr">
              <a:defRPr sz="2000" b="1">
                <a:solidFill>
                  <a:schemeClr val="accent5">
                    <a:lumMod val="20000"/>
                    <a:lumOff val="80000"/>
                  </a:schemeClr>
                </a:solidFill>
                <a:latin typeface="Corbel" panose="020B0503020204020204" pitchFamily="34" charset="0"/>
              </a:defRPr>
            </a:lvl1pPr>
          </a:lstStyle>
          <a:p>
            <a:r>
              <a:rPr lang="en-US" dirty="0"/>
              <a:t>CLICK TO ADD TITLE</a:t>
            </a:r>
          </a:p>
        </p:txBody>
      </p:sp>
      <p:sp>
        <p:nvSpPr>
          <p:cNvPr id="115" name="Text Placeholder 114">
            <a:extLst>
              <a:ext uri="{FF2B5EF4-FFF2-40B4-BE49-F238E27FC236}">
                <a16:creationId xmlns:a16="http://schemas.microsoft.com/office/drawing/2014/main" id="{C81469BC-A1B3-4E34-B764-19AFCF34E2BC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141288" y="34925"/>
            <a:ext cx="1912937" cy="301625"/>
          </a:xfrm>
        </p:spPr>
        <p:txBody>
          <a:bodyPr anchor="ctr">
            <a:normAutofit/>
          </a:bodyPr>
          <a:lstStyle>
            <a:lvl1pPr marL="0" indent="0" algn="ctr">
              <a:buNone/>
              <a:defRPr sz="1050" b="1">
                <a:solidFill>
                  <a:schemeClr val="bg1">
                    <a:lumMod val="95000"/>
                  </a:schemeClr>
                </a:solidFill>
                <a:latin typeface="Franklin Gothic Medium" panose="020B0603020102020204" pitchFamily="34" charset="0"/>
              </a:defRPr>
            </a:lvl1pPr>
            <a:lvl2pPr marL="164318" indent="0" algn="ctr">
              <a:buNone/>
              <a:defRPr/>
            </a:lvl2pPr>
            <a:lvl3pPr marL="328635" indent="0" algn="ctr">
              <a:buNone/>
              <a:defRPr/>
            </a:lvl3pPr>
            <a:lvl4pPr marL="492953" indent="0" algn="ctr">
              <a:buNone/>
              <a:defRPr/>
            </a:lvl4pPr>
            <a:lvl5pPr marL="657271" indent="0" algn="ctr">
              <a:buNone/>
              <a:defRPr/>
            </a:lvl5pPr>
          </a:lstStyle>
          <a:p>
            <a:pPr lvl="0"/>
            <a:r>
              <a:rPr lang="en-US" dirty="0"/>
              <a:t>CLICK TO ADD SUBITITLE</a:t>
            </a:r>
          </a:p>
        </p:txBody>
      </p:sp>
      <p:sp>
        <p:nvSpPr>
          <p:cNvPr id="117" name="Text Placeholder 116">
            <a:extLst>
              <a:ext uri="{FF2B5EF4-FFF2-40B4-BE49-F238E27FC236}">
                <a16:creationId xmlns:a16="http://schemas.microsoft.com/office/drawing/2014/main" id="{7282D173-DF65-4394-86C7-15DF4D2A0130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71438" y="2362199"/>
            <a:ext cx="2617787" cy="299099"/>
          </a:xfrm>
        </p:spPr>
        <p:txBody>
          <a:bodyPr anchor="ctr">
            <a:normAutofit/>
          </a:bodyPr>
          <a:lstStyle>
            <a:lvl1pPr marL="0" indent="0" algn="ctr">
              <a:buNone/>
              <a:defRPr sz="1100" b="1">
                <a:solidFill>
                  <a:schemeClr val="tx1">
                    <a:lumMod val="65000"/>
                    <a:lumOff val="35000"/>
                  </a:schemeClr>
                </a:solidFill>
                <a:latin typeface="TH SarabunPSK" panose="020B0500040200020003" pitchFamily="34" charset="-34"/>
                <a:cs typeface="TH SarabunPSK" panose="020B0500040200020003" pitchFamily="34" charset="-34"/>
              </a:defRPr>
            </a:lvl1pPr>
            <a:lvl2pPr marL="164318" indent="0">
              <a:buNone/>
              <a:defRPr/>
            </a:lvl2pPr>
            <a:lvl3pPr marL="328635" indent="0">
              <a:buNone/>
              <a:defRPr/>
            </a:lvl3pPr>
            <a:lvl4pPr marL="492953" indent="0">
              <a:buNone/>
              <a:defRPr/>
            </a:lvl4pPr>
            <a:lvl5pPr marL="657271" indent="0">
              <a:buNone/>
              <a:defRPr/>
            </a:lvl5pPr>
          </a:lstStyle>
          <a:p>
            <a:pPr lvl="0"/>
            <a:r>
              <a:rPr lang="en-US" dirty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984934227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nstagram Invitation 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Picture Placeholder 128">
            <a:extLst>
              <a:ext uri="{FF2B5EF4-FFF2-40B4-BE49-F238E27FC236}">
                <a16:creationId xmlns:a16="http://schemas.microsoft.com/office/drawing/2014/main" id="{4B7918F2-7072-4630-AE04-674CA499F1A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147763" y="0"/>
            <a:ext cx="2138362" cy="2165350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dirty="0"/>
              <a:t>Click to add picture</a:t>
            </a:r>
          </a:p>
        </p:txBody>
      </p:sp>
      <p:sp>
        <p:nvSpPr>
          <p:cNvPr id="131" name="Picture Placeholder 130">
            <a:extLst>
              <a:ext uri="{FF2B5EF4-FFF2-40B4-BE49-F238E27FC236}">
                <a16:creationId xmlns:a16="http://schemas.microsoft.com/office/drawing/2014/main" id="{83838F0E-3E62-40B2-A6B4-B683F637EC99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-7938" y="2022475"/>
            <a:ext cx="1852613" cy="1263650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dirty="0"/>
              <a:t>Click to add picture</a:t>
            </a:r>
          </a:p>
        </p:txBody>
      </p:sp>
      <p:sp>
        <p:nvSpPr>
          <p:cNvPr id="134" name="Text Placeholder 133">
            <a:extLst>
              <a:ext uri="{FF2B5EF4-FFF2-40B4-BE49-F238E27FC236}">
                <a16:creationId xmlns:a16="http://schemas.microsoft.com/office/drawing/2014/main" id="{C1349E09-C493-4442-9D38-B645716AADF0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1793116" y="2890838"/>
            <a:ext cx="1552249" cy="395287"/>
          </a:xfrm>
        </p:spPr>
        <p:txBody>
          <a:bodyPr anchor="ctr">
            <a:noAutofit/>
          </a:bodyPr>
          <a:lstStyle>
            <a:lvl1pPr marL="0" indent="0" algn="ctr">
              <a:buNone/>
              <a:defRPr sz="1900">
                <a:solidFill>
                  <a:schemeClr val="accent1">
                    <a:lumMod val="75000"/>
                  </a:schemeClr>
                </a:solidFill>
                <a:latin typeface="Arial Black" panose="020B0A04020102020204" pitchFamily="34" charset="0"/>
              </a:defRPr>
            </a:lvl1pPr>
            <a:lvl2pPr marL="164318" indent="0" algn="ctr">
              <a:buNone/>
              <a:defRPr/>
            </a:lvl2pPr>
            <a:lvl3pPr marL="328635" indent="0" algn="ctr">
              <a:buNone/>
              <a:defRPr/>
            </a:lvl3pPr>
            <a:lvl4pPr marL="492953" indent="0" algn="ctr">
              <a:buNone/>
              <a:defRPr/>
            </a:lvl4pPr>
            <a:lvl5pPr marL="657271" indent="0" algn="ctr">
              <a:buNone/>
              <a:defRPr/>
            </a:lvl5pPr>
          </a:lstStyle>
          <a:p>
            <a:pPr lvl="0"/>
            <a:r>
              <a:rPr lang="en-US" dirty="0"/>
              <a:t>TITLE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A07FA36-5153-4BC1-A750-25F99094C76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-44604" y="1643061"/>
            <a:ext cx="1192368" cy="379413"/>
          </a:xfrm>
        </p:spPr>
        <p:txBody>
          <a:bodyPr>
            <a:noAutofit/>
          </a:bodyPr>
          <a:lstStyle>
            <a:lvl1pPr>
              <a:defRPr sz="2000">
                <a:solidFill>
                  <a:schemeClr val="accent1">
                    <a:lumMod val="75000"/>
                  </a:schemeClr>
                </a:solidFill>
                <a:latin typeface="Arial Black" panose="020B0A04020102020204" pitchFamily="34" charset="0"/>
              </a:defRPr>
            </a:lvl1pPr>
          </a:lstStyle>
          <a:p>
            <a:r>
              <a:rPr lang="en-US" dirty="0"/>
              <a:t>TITLE</a:t>
            </a:r>
          </a:p>
        </p:txBody>
      </p:sp>
    </p:spTree>
    <p:extLst>
      <p:ext uri="{BB962C8B-B14F-4D97-AF65-F5344CB8AC3E}">
        <p14:creationId xmlns:p14="http://schemas.microsoft.com/office/powerpoint/2010/main" val="1990945880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nstagram Invitation 1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Picture Placeholder 143">
            <a:extLst>
              <a:ext uri="{FF2B5EF4-FFF2-40B4-BE49-F238E27FC236}">
                <a16:creationId xmlns:a16="http://schemas.microsoft.com/office/drawing/2014/main" id="{3B756FC7-06A1-419D-9CD6-03D728702992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-1" y="0"/>
            <a:ext cx="3286125" cy="3286125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dirty="0"/>
              <a:t>Click to add picture</a:t>
            </a:r>
          </a:p>
        </p:txBody>
      </p:sp>
      <p:sp>
        <p:nvSpPr>
          <p:cNvPr id="147" name="Text Placeholder 146">
            <a:extLst>
              <a:ext uri="{FF2B5EF4-FFF2-40B4-BE49-F238E27FC236}">
                <a16:creationId xmlns:a16="http://schemas.microsoft.com/office/drawing/2014/main" id="{E4E01662-32FC-4C6F-A628-CB61782E531E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133350" y="125414"/>
            <a:ext cx="2963863" cy="142874"/>
          </a:xfrm>
        </p:spPr>
        <p:txBody>
          <a:bodyPr anchor="ctr"/>
          <a:lstStyle>
            <a:lvl1pPr marL="0" indent="0" algn="ctr">
              <a:buNone/>
              <a:defRPr baseline="0">
                <a:solidFill>
                  <a:schemeClr val="accent1">
                    <a:lumMod val="75000"/>
                  </a:schemeClr>
                </a:solidFill>
              </a:defRPr>
            </a:lvl1pPr>
            <a:lvl2pPr marL="164318" indent="0" algn="ctr">
              <a:buNone/>
              <a:defRPr/>
            </a:lvl2pPr>
            <a:lvl3pPr marL="328635" indent="0" algn="ctr">
              <a:buNone/>
              <a:defRPr/>
            </a:lvl3pPr>
            <a:lvl4pPr marL="492953" indent="0" algn="ctr">
              <a:buNone/>
              <a:defRPr/>
            </a:lvl4pPr>
            <a:lvl5pPr marL="657271" indent="0" algn="ctr">
              <a:buNone/>
              <a:defRPr/>
            </a:lvl5pPr>
          </a:lstStyle>
          <a:p>
            <a:pPr lvl="0"/>
            <a:r>
              <a:rPr lang="en-US" dirty="0"/>
              <a:t>Click to edit Master text styles</a:t>
            </a:r>
          </a:p>
        </p:txBody>
      </p:sp>
      <p:sp>
        <p:nvSpPr>
          <p:cNvPr id="145" name="Title 144">
            <a:extLst>
              <a:ext uri="{FF2B5EF4-FFF2-40B4-BE49-F238E27FC236}">
                <a16:creationId xmlns:a16="http://schemas.microsoft.com/office/drawing/2014/main" id="{EB9DADAD-239A-4601-9BA5-287189E404DC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40929" y="2197688"/>
            <a:ext cx="2249892" cy="819431"/>
          </a:xfrm>
        </p:spPr>
        <p:txBody>
          <a:bodyPr>
            <a:noAutofit/>
          </a:bodyPr>
          <a:lstStyle>
            <a:lvl1pPr>
              <a:defRPr sz="2800" b="1">
                <a:solidFill>
                  <a:schemeClr val="accent1">
                    <a:lumMod val="75000"/>
                  </a:schemeClr>
                </a:solidFill>
                <a:latin typeface="Verdana Pro Cond Light" panose="020B0306030504040204" pitchFamily="34" charset="0"/>
              </a:defRPr>
            </a:lvl1pPr>
          </a:lstStyle>
          <a:p>
            <a:r>
              <a:rPr lang="en-US" dirty="0"/>
              <a:t>CLICK TO ADD TITLE</a:t>
            </a:r>
          </a:p>
        </p:txBody>
      </p:sp>
      <p:sp>
        <p:nvSpPr>
          <p:cNvPr id="149" name="Text Placeholder 148">
            <a:extLst>
              <a:ext uri="{FF2B5EF4-FFF2-40B4-BE49-F238E27FC236}">
                <a16:creationId xmlns:a16="http://schemas.microsoft.com/office/drawing/2014/main" id="{C84E2882-5C83-4DF4-B336-DC6953C02F99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2963560" y="268288"/>
            <a:ext cx="138113" cy="3017837"/>
          </a:xfrm>
        </p:spPr>
        <p:txBody>
          <a:bodyPr vert="vert270" anchor="ctr"/>
          <a:lstStyle>
            <a:lvl1pPr marL="0" indent="0" algn="ctr">
              <a:buNone/>
              <a:defRPr baseline="0">
                <a:solidFill>
                  <a:schemeClr val="accent1">
                    <a:lumMod val="75000"/>
                  </a:schemeClr>
                </a:solidFill>
              </a:defRPr>
            </a:lvl1pPr>
            <a:lvl2pPr marL="164318" indent="0" algn="ctr">
              <a:buNone/>
              <a:defRPr/>
            </a:lvl2pPr>
            <a:lvl3pPr marL="328635" indent="0" algn="ctr">
              <a:buNone/>
              <a:defRPr/>
            </a:lvl3pPr>
            <a:lvl4pPr marL="492953" indent="0" algn="ctr">
              <a:buNone/>
              <a:defRPr/>
            </a:lvl4pPr>
            <a:lvl5pPr marL="657271" indent="0" algn="ctr">
              <a:buNone/>
              <a:defRPr/>
            </a:lvl5pPr>
          </a:lstStyle>
          <a:p>
            <a:pPr lvl="0"/>
            <a:r>
              <a:rPr lang="en-US" dirty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609931926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40771E8B-6CA5-40B2-8038-0E112F3DAC1C}" type="datetimeFigureOut">
              <a:rPr lang="en-US" noProof="0" smtClean="0"/>
              <a:t>7/10/2019</a:t>
            </a:fld>
            <a:endParaRPr lang="en-US" noProof="0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F1556C4-DFC3-4611-A7CC-780699185E26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367433508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225921" y="174956"/>
            <a:ext cx="2834283" cy="635166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noProof="0" dirty="0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225921" y="874779"/>
            <a:ext cx="2834283" cy="2085016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225921" y="3045752"/>
            <a:ext cx="739378" cy="174956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4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40771E8B-6CA5-40B2-8038-0E112F3DAC1C}" type="datetimeFigureOut">
              <a:rPr lang="en-US" noProof="0" smtClean="0"/>
              <a:t>7/10/2019</a:t>
            </a:fld>
            <a:endParaRPr lang="en-US" noProof="0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1088529" y="3045752"/>
            <a:ext cx="1109067" cy="174956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4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noProof="0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2320826" y="3045752"/>
            <a:ext cx="739378" cy="174956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4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0F1556C4-DFC3-4611-A7CC-780699185E26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21335026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60" r:id="rId1"/>
    <p:sldLayoutId id="2147483751" r:id="rId2"/>
    <p:sldLayoutId id="2147483752" r:id="rId3"/>
    <p:sldLayoutId id="2147483753" r:id="rId4"/>
    <p:sldLayoutId id="2147483754" r:id="rId5"/>
    <p:sldLayoutId id="2147483755" r:id="rId6"/>
    <p:sldLayoutId id="2147483756" r:id="rId7"/>
    <p:sldLayoutId id="2147483757" r:id="rId8"/>
    <p:sldLayoutId id="2147483758" r:id="rId9"/>
    <p:sldLayoutId id="2147483759" r:id="rId10"/>
    <p:sldLayoutId id="2147483740" r:id="rId11"/>
  </p:sldLayoutIdLst>
  <p:txStyles>
    <p:titleStyle>
      <a:lvl1pPr algn="l" defTabSz="328635" rtl="0" eaLnBrk="1" latinLnBrk="0" hangingPunct="1">
        <a:lnSpc>
          <a:spcPct val="90000"/>
        </a:lnSpc>
        <a:spcBef>
          <a:spcPct val="0"/>
        </a:spcBef>
        <a:buNone/>
        <a:defRPr sz="16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82159" indent="-82159" algn="l" defTabSz="328635" rtl="0" eaLnBrk="1" latinLnBrk="0" hangingPunct="1">
        <a:lnSpc>
          <a:spcPct val="90000"/>
        </a:lnSpc>
        <a:spcBef>
          <a:spcPts val="359"/>
        </a:spcBef>
        <a:buFont typeface="Arial" panose="020B0604020202020204" pitchFamily="34" charset="0"/>
        <a:buChar char="•"/>
        <a:defRPr sz="1000" kern="1200">
          <a:solidFill>
            <a:schemeClr val="tx1"/>
          </a:solidFill>
          <a:latin typeface="+mn-lt"/>
          <a:ea typeface="+mn-ea"/>
          <a:cs typeface="+mn-cs"/>
        </a:defRPr>
      </a:lvl1pPr>
      <a:lvl2pPr marL="246477" indent="-82159" algn="l" defTabSz="328635" rtl="0" eaLnBrk="1" latinLnBrk="0" hangingPunct="1">
        <a:lnSpc>
          <a:spcPct val="90000"/>
        </a:lnSpc>
        <a:spcBef>
          <a:spcPts val="180"/>
        </a:spcBef>
        <a:buFont typeface="Arial" panose="020B0604020202020204" pitchFamily="34" charset="0"/>
        <a:buChar char="•"/>
        <a:defRPr sz="900" kern="1200">
          <a:solidFill>
            <a:schemeClr val="tx1"/>
          </a:solidFill>
          <a:latin typeface="+mn-lt"/>
          <a:ea typeface="+mn-ea"/>
          <a:cs typeface="+mn-cs"/>
        </a:defRPr>
      </a:lvl2pPr>
      <a:lvl3pPr marL="410794" indent="-82159" algn="l" defTabSz="328635" rtl="0" eaLnBrk="1" latinLnBrk="0" hangingPunct="1">
        <a:lnSpc>
          <a:spcPct val="90000"/>
        </a:lnSpc>
        <a:spcBef>
          <a:spcPts val="180"/>
        </a:spcBef>
        <a:buFont typeface="Arial" panose="020B0604020202020204" pitchFamily="34" charset="0"/>
        <a:buChar char="•"/>
        <a:defRPr sz="700" kern="1200">
          <a:solidFill>
            <a:schemeClr val="tx1"/>
          </a:solidFill>
          <a:latin typeface="+mn-lt"/>
          <a:ea typeface="+mn-ea"/>
          <a:cs typeface="+mn-cs"/>
        </a:defRPr>
      </a:lvl3pPr>
      <a:lvl4pPr marL="575112" indent="-82159" algn="l" defTabSz="328635" rtl="0" eaLnBrk="1" latinLnBrk="0" hangingPunct="1">
        <a:lnSpc>
          <a:spcPct val="90000"/>
        </a:lnSpc>
        <a:spcBef>
          <a:spcPts val="180"/>
        </a:spcBef>
        <a:buFont typeface="Arial" panose="020B0604020202020204" pitchFamily="34" charset="0"/>
        <a:buChar char="•"/>
        <a:defRPr sz="600" kern="1200">
          <a:solidFill>
            <a:schemeClr val="tx1"/>
          </a:solidFill>
          <a:latin typeface="+mn-lt"/>
          <a:ea typeface="+mn-ea"/>
          <a:cs typeface="+mn-cs"/>
        </a:defRPr>
      </a:lvl4pPr>
      <a:lvl5pPr marL="739430" indent="-82159" algn="l" defTabSz="328635" rtl="0" eaLnBrk="1" latinLnBrk="0" hangingPunct="1">
        <a:lnSpc>
          <a:spcPct val="90000"/>
        </a:lnSpc>
        <a:spcBef>
          <a:spcPts val="180"/>
        </a:spcBef>
        <a:buFont typeface="Arial" panose="020B0604020202020204" pitchFamily="34" charset="0"/>
        <a:buChar char="•"/>
        <a:defRPr sz="600" kern="1200">
          <a:solidFill>
            <a:schemeClr val="tx1"/>
          </a:solidFill>
          <a:latin typeface="+mn-lt"/>
          <a:ea typeface="+mn-ea"/>
          <a:cs typeface="+mn-cs"/>
        </a:defRPr>
      </a:lvl5pPr>
      <a:lvl6pPr marL="903747" indent="-82159" algn="l" defTabSz="328635" rtl="0" eaLnBrk="1" latinLnBrk="0" hangingPunct="1">
        <a:lnSpc>
          <a:spcPct val="90000"/>
        </a:lnSpc>
        <a:spcBef>
          <a:spcPts val="180"/>
        </a:spcBef>
        <a:buFont typeface="Arial" panose="020B0604020202020204" pitchFamily="34" charset="0"/>
        <a:buChar char="•"/>
        <a:defRPr sz="600" kern="1200">
          <a:solidFill>
            <a:schemeClr val="tx1"/>
          </a:solidFill>
          <a:latin typeface="+mn-lt"/>
          <a:ea typeface="+mn-ea"/>
          <a:cs typeface="+mn-cs"/>
        </a:defRPr>
      </a:lvl6pPr>
      <a:lvl7pPr marL="1068065" indent="-82159" algn="l" defTabSz="328635" rtl="0" eaLnBrk="1" latinLnBrk="0" hangingPunct="1">
        <a:lnSpc>
          <a:spcPct val="90000"/>
        </a:lnSpc>
        <a:spcBef>
          <a:spcPts val="180"/>
        </a:spcBef>
        <a:buFont typeface="Arial" panose="020B0604020202020204" pitchFamily="34" charset="0"/>
        <a:buChar char="•"/>
        <a:defRPr sz="600" kern="1200">
          <a:solidFill>
            <a:schemeClr val="tx1"/>
          </a:solidFill>
          <a:latin typeface="+mn-lt"/>
          <a:ea typeface="+mn-ea"/>
          <a:cs typeface="+mn-cs"/>
        </a:defRPr>
      </a:lvl7pPr>
      <a:lvl8pPr marL="1232383" indent="-82159" algn="l" defTabSz="328635" rtl="0" eaLnBrk="1" latinLnBrk="0" hangingPunct="1">
        <a:lnSpc>
          <a:spcPct val="90000"/>
        </a:lnSpc>
        <a:spcBef>
          <a:spcPts val="180"/>
        </a:spcBef>
        <a:buFont typeface="Arial" panose="020B0604020202020204" pitchFamily="34" charset="0"/>
        <a:buChar char="•"/>
        <a:defRPr sz="600" kern="1200">
          <a:solidFill>
            <a:schemeClr val="tx1"/>
          </a:solidFill>
          <a:latin typeface="+mn-lt"/>
          <a:ea typeface="+mn-ea"/>
          <a:cs typeface="+mn-cs"/>
        </a:defRPr>
      </a:lvl8pPr>
      <a:lvl9pPr marL="1396700" indent="-82159" algn="l" defTabSz="328635" rtl="0" eaLnBrk="1" latinLnBrk="0" hangingPunct="1">
        <a:lnSpc>
          <a:spcPct val="90000"/>
        </a:lnSpc>
        <a:spcBef>
          <a:spcPts val="180"/>
        </a:spcBef>
        <a:buFont typeface="Arial" panose="020B0604020202020204" pitchFamily="34" charset="0"/>
        <a:buChar char="•"/>
        <a:defRPr sz="6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328635" rtl="0" eaLnBrk="1" latinLnBrk="0" hangingPunct="1">
        <a:defRPr sz="600" kern="1200">
          <a:solidFill>
            <a:schemeClr val="tx1"/>
          </a:solidFill>
          <a:latin typeface="+mn-lt"/>
          <a:ea typeface="+mn-ea"/>
          <a:cs typeface="+mn-cs"/>
        </a:defRPr>
      </a:lvl1pPr>
      <a:lvl2pPr marL="164318" algn="l" defTabSz="328635" rtl="0" eaLnBrk="1" latinLnBrk="0" hangingPunct="1">
        <a:defRPr sz="600" kern="1200">
          <a:solidFill>
            <a:schemeClr val="tx1"/>
          </a:solidFill>
          <a:latin typeface="+mn-lt"/>
          <a:ea typeface="+mn-ea"/>
          <a:cs typeface="+mn-cs"/>
        </a:defRPr>
      </a:lvl2pPr>
      <a:lvl3pPr marL="328635" algn="l" defTabSz="328635" rtl="0" eaLnBrk="1" latinLnBrk="0" hangingPunct="1">
        <a:defRPr sz="600" kern="1200">
          <a:solidFill>
            <a:schemeClr val="tx1"/>
          </a:solidFill>
          <a:latin typeface="+mn-lt"/>
          <a:ea typeface="+mn-ea"/>
          <a:cs typeface="+mn-cs"/>
        </a:defRPr>
      </a:lvl3pPr>
      <a:lvl4pPr marL="492953" algn="l" defTabSz="328635" rtl="0" eaLnBrk="1" latinLnBrk="0" hangingPunct="1">
        <a:defRPr sz="600" kern="1200">
          <a:solidFill>
            <a:schemeClr val="tx1"/>
          </a:solidFill>
          <a:latin typeface="+mn-lt"/>
          <a:ea typeface="+mn-ea"/>
          <a:cs typeface="+mn-cs"/>
        </a:defRPr>
      </a:lvl4pPr>
      <a:lvl5pPr marL="657271" algn="l" defTabSz="328635" rtl="0" eaLnBrk="1" latinLnBrk="0" hangingPunct="1">
        <a:defRPr sz="600" kern="1200">
          <a:solidFill>
            <a:schemeClr val="tx1"/>
          </a:solidFill>
          <a:latin typeface="+mn-lt"/>
          <a:ea typeface="+mn-ea"/>
          <a:cs typeface="+mn-cs"/>
        </a:defRPr>
      </a:lvl5pPr>
      <a:lvl6pPr marL="821588" algn="l" defTabSz="328635" rtl="0" eaLnBrk="1" latinLnBrk="0" hangingPunct="1">
        <a:defRPr sz="600" kern="1200">
          <a:solidFill>
            <a:schemeClr val="tx1"/>
          </a:solidFill>
          <a:latin typeface="+mn-lt"/>
          <a:ea typeface="+mn-ea"/>
          <a:cs typeface="+mn-cs"/>
        </a:defRPr>
      </a:lvl6pPr>
      <a:lvl7pPr marL="985906" algn="l" defTabSz="328635" rtl="0" eaLnBrk="1" latinLnBrk="0" hangingPunct="1">
        <a:defRPr sz="600" kern="1200">
          <a:solidFill>
            <a:schemeClr val="tx1"/>
          </a:solidFill>
          <a:latin typeface="+mn-lt"/>
          <a:ea typeface="+mn-ea"/>
          <a:cs typeface="+mn-cs"/>
        </a:defRPr>
      </a:lvl7pPr>
      <a:lvl8pPr marL="1150224" algn="l" defTabSz="328635" rtl="0" eaLnBrk="1" latinLnBrk="0" hangingPunct="1">
        <a:defRPr sz="600" kern="1200">
          <a:solidFill>
            <a:schemeClr val="tx1"/>
          </a:solidFill>
          <a:latin typeface="+mn-lt"/>
          <a:ea typeface="+mn-ea"/>
          <a:cs typeface="+mn-cs"/>
        </a:defRPr>
      </a:lvl8pPr>
      <a:lvl9pPr marL="1314541" algn="l" defTabSz="328635" rtl="0" eaLnBrk="1" latinLnBrk="0" hangingPunct="1">
        <a:defRPr sz="6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3.xml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jpe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jpe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7.svg"/><Relationship Id="rId4" Type="http://schemas.openxmlformats.org/officeDocument/2006/relationships/image" Target="../media/image6.png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jpe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Relationship Id="rId5" Type="http://schemas.openxmlformats.org/officeDocument/2006/relationships/image" Target="../media/image10.svg"/><Relationship Id="rId4" Type="http://schemas.openxmlformats.org/officeDocument/2006/relationships/image" Target="../media/image9.png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1.jpeg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Relationship Id="rId5" Type="http://schemas.openxmlformats.org/officeDocument/2006/relationships/image" Target="../media/image13.svg"/><Relationship Id="rId4" Type="http://schemas.openxmlformats.org/officeDocument/2006/relationships/image" Target="../media/image12.png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jpeg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Relationship Id="rId5" Type="http://schemas.openxmlformats.org/officeDocument/2006/relationships/image" Target="../media/image16.svg"/><Relationship Id="rId4" Type="http://schemas.openxmlformats.org/officeDocument/2006/relationships/image" Target="../media/image15.png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7.jpeg"/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8.jpeg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_rels/slide9.xml.rels><?xml version="1.0" encoding="UTF-8" standalone="yes"?>
<Relationships xmlns="http://schemas.openxmlformats.org/package/2006/relationships"><Relationship Id="rId8" Type="http://schemas.openxmlformats.org/officeDocument/2006/relationships/image" Target="../media/image24.jpeg"/><Relationship Id="rId3" Type="http://schemas.openxmlformats.org/officeDocument/2006/relationships/image" Target="../media/image19.png"/><Relationship Id="rId7" Type="http://schemas.openxmlformats.org/officeDocument/2006/relationships/image" Target="../media/image23.jpeg"/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9.xml"/><Relationship Id="rId6" Type="http://schemas.openxmlformats.org/officeDocument/2006/relationships/image" Target="../media/image22.svg"/><Relationship Id="rId5" Type="http://schemas.openxmlformats.org/officeDocument/2006/relationships/image" Target="../media/image21.png"/><Relationship Id="rId4" Type="http://schemas.openxmlformats.org/officeDocument/2006/relationships/image" Target="../media/image20.svg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5.jpeg"/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10.xml"/><Relationship Id="rId5" Type="http://schemas.openxmlformats.org/officeDocument/2006/relationships/image" Target="../media/image27.svg"/><Relationship Id="rId4" Type="http://schemas.openxmlformats.org/officeDocument/2006/relationships/image" Target="../media/image26.png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1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Picture Placeholder 4" descr="A person holding a beer glass&#10;&#10;">
            <a:extLst>
              <a:ext uri="{FF2B5EF4-FFF2-40B4-BE49-F238E27FC236}">
                <a16:creationId xmlns:a16="http://schemas.microsoft.com/office/drawing/2014/main" id="{254813A2-0AF9-4748-A429-58BB80C9805E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/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79D362BC-5115-4BEF-8D01-331902CE64C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BRING OUT THE BEER!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825105E3-3112-4047-8663-410EA9C21CD1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SHOPIE'S LAST HURRAH</a:t>
            </a:r>
          </a:p>
          <a:p>
            <a:endParaRPr lang="en-US" dirty="0"/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36272D65-89E5-4CF0-9A53-EB4EF7104409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>
                <a:solidFill>
                  <a:srgbClr val="7F7F7F"/>
                </a:solidFill>
              </a:rPr>
              <a:t>A Retirement Celebration</a:t>
            </a:r>
            <a:endParaRPr lang="en-US" dirty="0">
              <a:cs typeface="Calibri" panose="020F0502020204030204"/>
            </a:endParaRPr>
          </a:p>
          <a:p>
            <a:r>
              <a:rPr lang="en-US" dirty="0">
                <a:solidFill>
                  <a:srgbClr val="7F7F7F"/>
                </a:solidFill>
              </a:rPr>
              <a:t>May 22 | 8 PM | Shutter Club NY</a:t>
            </a:r>
          </a:p>
        </p:txBody>
      </p:sp>
      <p:sp>
        <p:nvSpPr>
          <p:cNvPr id="6" name="Oval 5">
            <a:extLst>
              <a:ext uri="{FF2B5EF4-FFF2-40B4-BE49-F238E27FC236}">
                <a16:creationId xmlns:a16="http://schemas.microsoft.com/office/drawing/2014/main" id="{B8154B5B-66E9-4B09-B6DB-564BAA41E38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179477" y="52715"/>
            <a:ext cx="304871" cy="304871"/>
          </a:xfrm>
          <a:prstGeom prst="ellipse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7" name="Oval 6">
            <a:extLst>
              <a:ext uri="{FF2B5EF4-FFF2-40B4-BE49-F238E27FC236}">
                <a16:creationId xmlns:a16="http://schemas.microsoft.com/office/drawing/2014/main" id="{C0EFD0C8-B5E8-4CBB-94A9-08750D1D73C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567984" y="52715"/>
            <a:ext cx="304871" cy="304871"/>
          </a:xfrm>
          <a:prstGeom prst="ellipse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8" name="Oval 7">
            <a:extLst>
              <a:ext uri="{FF2B5EF4-FFF2-40B4-BE49-F238E27FC236}">
                <a16:creationId xmlns:a16="http://schemas.microsoft.com/office/drawing/2014/main" id="{C6FA2499-2C67-4E78-A539-BFBEAEDF0DA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956491" y="52714"/>
            <a:ext cx="304871" cy="304871"/>
          </a:xfrm>
          <a:prstGeom prst="ellipse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9" name="Oval 8">
            <a:extLst>
              <a:ext uri="{FF2B5EF4-FFF2-40B4-BE49-F238E27FC236}">
                <a16:creationId xmlns:a16="http://schemas.microsoft.com/office/drawing/2014/main" id="{62AE20B5-3CBB-4038-988C-2BBF7866728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2068054" y="2154431"/>
            <a:ext cx="304871" cy="304871"/>
          </a:xfrm>
          <a:prstGeom prst="ellipse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0" name="Oval 9">
            <a:extLst>
              <a:ext uri="{FF2B5EF4-FFF2-40B4-BE49-F238E27FC236}">
                <a16:creationId xmlns:a16="http://schemas.microsoft.com/office/drawing/2014/main" id="{7B2FECA9-39B9-4740-80CF-7A9AD5A2711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2461957" y="2154431"/>
            <a:ext cx="304871" cy="304871"/>
          </a:xfrm>
          <a:prstGeom prst="ellipse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1" name="Oval 10">
            <a:extLst>
              <a:ext uri="{FF2B5EF4-FFF2-40B4-BE49-F238E27FC236}">
                <a16:creationId xmlns:a16="http://schemas.microsoft.com/office/drawing/2014/main" id="{4BDCE564-65A0-4565-9DE8-4413FACD9DA2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2837017" y="2154430"/>
            <a:ext cx="304871" cy="304871"/>
          </a:xfrm>
          <a:prstGeom prst="ellipse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558994488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Picture Placeholder 9" descr="Celebrate">
            <a:extLst>
              <a:ext uri="{FF2B5EF4-FFF2-40B4-BE49-F238E27FC236}">
                <a16:creationId xmlns:a16="http://schemas.microsoft.com/office/drawing/2014/main" id="{D981FF47-D574-4BD2-9A06-3F50F1739CA0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/>
      </p:pic>
      <p:sp>
        <p:nvSpPr>
          <p:cNvPr id="6" name="Rectangle 5">
            <a:extLst>
              <a:ext uri="{FF2B5EF4-FFF2-40B4-BE49-F238E27FC236}">
                <a16:creationId xmlns:a16="http://schemas.microsoft.com/office/drawing/2014/main" id="{1FCCBD8D-688A-4403-965E-BFB20EBEDBB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236178" y="-1244"/>
            <a:ext cx="1344972" cy="329152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F0EE87E-6525-42CE-97BC-05CA6B72079E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March 27</a:t>
            </a:r>
          </a:p>
          <a:p>
            <a:r>
              <a:rPr lang="en-US" dirty="0"/>
              <a:t> 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2C19833A-A9C7-4EAE-89AE-F904C4676D4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YOU</a:t>
            </a:r>
            <a:br>
              <a:rPr lang="en-US" dirty="0"/>
            </a:br>
            <a:r>
              <a:rPr lang="en-US" dirty="0"/>
              <a:t>ARE</a:t>
            </a:r>
            <a:br>
              <a:rPr lang="en-US" dirty="0"/>
            </a:br>
            <a:r>
              <a:rPr lang="en-US" dirty="0"/>
              <a:t>INVITED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E2F43131-85F0-48C0-913E-98C1C3DC4209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TO CELEBRATE WITH ME</a:t>
            </a:r>
          </a:p>
          <a:p>
            <a:endParaRPr lang="en-US" dirty="0"/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B6E15513-5E6E-4983-854E-96E7B98B66B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>
                <a:latin typeface="Candara"/>
              </a:rPr>
              <a:t>My place </a:t>
            </a:r>
            <a:endParaRPr lang="en-US" dirty="0"/>
          </a:p>
          <a:p>
            <a:endParaRPr lang="en-US" dirty="0"/>
          </a:p>
        </p:txBody>
      </p:sp>
      <p:pic>
        <p:nvPicPr>
          <p:cNvPr id="9" name="Graphic 11" descr="Fire">
            <a:extLst>
              <a:ext uri="{FF2B5EF4-FFF2-40B4-BE49-F238E27FC236}">
                <a16:creationId xmlns:a16="http://schemas.microsoft.com/office/drawing/2014/main" id="{EEEF4E9A-4FB1-4E03-A1BC-0EBD2D780031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592310" y="2113964"/>
            <a:ext cx="498913" cy="50430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965183319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Picture Placeholder 12" descr="Ladies Laughing Lunch">
            <a:extLst>
              <a:ext uri="{FF2B5EF4-FFF2-40B4-BE49-F238E27FC236}">
                <a16:creationId xmlns:a16="http://schemas.microsoft.com/office/drawing/2014/main" id="{39ED0302-9AE4-4300-89A5-76260CD29254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3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214"/>
          <a:stretch/>
        </p:blipFill>
        <p:spPr>
          <a:xfrm>
            <a:off x="-1587" y="-11114"/>
            <a:ext cx="3292475" cy="3295651"/>
          </a:xfrm>
        </p:spPr>
      </p:pic>
      <p:sp>
        <p:nvSpPr>
          <p:cNvPr id="8" name="Flowchart: Document 7">
            <a:extLst>
              <a:ext uri="{FF2B5EF4-FFF2-40B4-BE49-F238E27FC236}">
                <a16:creationId xmlns:a16="http://schemas.microsoft.com/office/drawing/2014/main" id="{BDE141D2-BD97-44D3-AE74-E61AF15A8E2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0800000" flipH="1">
            <a:off x="1" y="1995222"/>
            <a:ext cx="3292728" cy="1305880"/>
          </a:xfrm>
          <a:prstGeom prst="flowChartDocumen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9" name="Graphic 14" descr="Wine">
            <a:extLst>
              <a:ext uri="{FF2B5EF4-FFF2-40B4-BE49-F238E27FC236}">
                <a16:creationId xmlns:a16="http://schemas.microsoft.com/office/drawing/2014/main" id="{71C73D70-5BD0-4389-B368-C1DF3236E432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2556431" y="2648162"/>
            <a:ext cx="415276" cy="412578"/>
          </a:xfrm>
          <a:prstGeom prst="rect">
            <a:avLst/>
          </a:prstGeom>
        </p:spPr>
      </p:pic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5093CF46-B17A-4C3F-9A93-8B7CDF06569E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>
                <a:latin typeface="PMingLiU-ExtB"/>
                <a:ea typeface="PMingLiU-ExtB"/>
                <a:cs typeface="TH SarabunPSK"/>
              </a:rPr>
              <a:t>March 27 / 8pm</a:t>
            </a:r>
            <a:endParaRPr lang="en-US" dirty="0">
              <a:latin typeface="PMingLiU-ExtB"/>
              <a:ea typeface="PMingLiU-ExtB"/>
            </a:endParaRP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A7CFF04C-C336-4A8F-A7A9-D2E91B3DB950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Arial Black"/>
              </a:rPr>
              <a:t>AT MY PLACE</a:t>
            </a:r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32539D42-D086-457C-A498-929EBF8F8D9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>
                <a:latin typeface="Arial Black"/>
              </a:rPr>
              <a:t>DINNER</a:t>
            </a:r>
            <a:endParaRPr lang="en-US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D8B77E1E-34CE-466B-8C96-9AA376C9612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>
                <a:latin typeface="TH SarabunPSK"/>
                <a:cs typeface="TH SarabunPSK"/>
              </a:rPr>
              <a:t>YOU ARE INVITED TO...</a:t>
            </a:r>
            <a:endParaRPr lang="en-US" dirty="0"/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9693CD12-A8D6-4330-A4B9-FAC0C1405605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>
                <a:latin typeface="TH SarabunPSK"/>
                <a:cs typeface="TH SarabunPSK"/>
              </a:rPr>
              <a:t>BRING SOME WINE...</a:t>
            </a:r>
            <a:endParaRPr lang="en-US" dirty="0"/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826710191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Picture Placeholder 5" descr="Barbeque">
            <a:extLst>
              <a:ext uri="{FF2B5EF4-FFF2-40B4-BE49-F238E27FC236}">
                <a16:creationId xmlns:a16="http://schemas.microsoft.com/office/drawing/2014/main" id="{D594DEB4-2638-4074-B10D-A4506DC01886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>
            <a:off x="-97068" y="0"/>
            <a:ext cx="3480261" cy="3286125"/>
          </a:xfrm>
        </p:spPr>
      </p:pic>
      <p:sp>
        <p:nvSpPr>
          <p:cNvPr id="10" name="Rectangle 9">
            <a:extLst>
              <a:ext uri="{FF2B5EF4-FFF2-40B4-BE49-F238E27FC236}">
                <a16:creationId xmlns:a16="http://schemas.microsoft.com/office/drawing/2014/main" id="{688E9F4B-B777-4E1A-840A-108F2651D99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743278" y="190195"/>
            <a:ext cx="1794147" cy="145150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E7B171DC-4906-4D86-8B05-D9A6745B349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cap="all" dirty="0">
                <a:solidFill>
                  <a:srgbClr val="E9895F"/>
                </a:solidFill>
              </a:rPr>
              <a:t>IT'S TIME TO BARBECUE!</a:t>
            </a:r>
            <a:endParaRPr lang="en-US" dirty="0">
              <a:solidFill>
                <a:srgbClr val="E9895F"/>
              </a:solidFill>
              <a:cs typeface="Calibri" panose="020F0502020204030204"/>
            </a:endParaRP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AFBA6A94-BC95-4C4C-A23E-4E339549C3E3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>
                <a:latin typeface="TH SarabunPSK"/>
                <a:cs typeface="TH SarabunPSK"/>
              </a:rPr>
              <a:t>Let's have a cookout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AC539013-0FB8-4D9C-8826-C5E6EF52C843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>
            <a:normAutofit fontScale="85000" lnSpcReduction="20000"/>
          </a:bodyPr>
          <a:lstStyle/>
          <a:p>
            <a:r>
              <a:rPr lang="en-US" dirty="0">
                <a:solidFill>
                  <a:srgbClr val="7F7F7F"/>
                </a:solidFill>
                <a:latin typeface="Segoe UI"/>
              </a:rPr>
              <a:t>May 22 | 8 PM | Adam's place</a:t>
            </a:r>
            <a:endParaRPr lang="en-US" dirty="0">
              <a:solidFill>
                <a:srgbClr val="7F7F7F"/>
              </a:solidFill>
              <a:latin typeface="Segoe UI"/>
              <a:cs typeface="Segoe UI"/>
            </a:endParaRPr>
          </a:p>
        </p:txBody>
      </p:sp>
      <p:pic>
        <p:nvPicPr>
          <p:cNvPr id="11" name="Graphic 9" descr="Fire">
            <a:extLst>
              <a:ext uri="{FF2B5EF4-FFF2-40B4-BE49-F238E27FC236}">
                <a16:creationId xmlns:a16="http://schemas.microsoft.com/office/drawing/2014/main" id="{97E55E8C-65BE-48BC-A7DE-DD9950BDF908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479942" y="1080642"/>
            <a:ext cx="264190" cy="26149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146258104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" name="Picture Placeholder 14" descr="Mother and baby">
            <a:extLst>
              <a:ext uri="{FF2B5EF4-FFF2-40B4-BE49-F238E27FC236}">
                <a16:creationId xmlns:a16="http://schemas.microsoft.com/office/drawing/2014/main" id="{09370A80-03D8-4044-B793-066062723EF4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3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>
            <a:off x="1" y="0"/>
            <a:ext cx="3290888" cy="3305175"/>
          </a:xfrm>
        </p:spPr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245F3D53-2078-48A2-BB55-130FD9C5789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n-US" i="1" dirty="0">
                <a:solidFill>
                  <a:srgbClr val="2D2D2D"/>
                </a:solidFill>
              </a:rPr>
              <a:t>Happy Mother's Day, Mom!</a:t>
            </a:r>
            <a:endParaRPr lang="en-US" dirty="0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DAB71BE4-79EB-42C8-9827-9427C31C5301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>
                <a:solidFill>
                  <a:schemeClr val="bg1"/>
                </a:solidFill>
              </a:rPr>
              <a:t>Thank you for showing me </a:t>
            </a:r>
            <a:endParaRPr lang="en-US" dirty="0">
              <a:solidFill>
                <a:schemeClr val="bg1"/>
              </a:solidFill>
              <a:latin typeface="Calibri" panose="020F0502020204030204"/>
              <a:cs typeface="Calibri" panose="020F0502020204030204"/>
            </a:endParaRPr>
          </a:p>
          <a:p>
            <a:r>
              <a:rPr lang="en-US" dirty="0">
                <a:solidFill>
                  <a:schemeClr val="bg1"/>
                </a:solidFill>
              </a:rPr>
              <a:t>what selfless love truly is!</a:t>
            </a:r>
            <a:endParaRPr lang="en-US" dirty="0">
              <a:solidFill>
                <a:schemeClr val="bg1"/>
              </a:solidFill>
              <a:cs typeface="Calibri" panose="020F0502020204030204"/>
            </a:endParaRPr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39F6ADDC-DA65-4D77-9998-3824E6B2880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236060" y="891665"/>
            <a:ext cx="2360721" cy="40470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6" name="Graphic 9" descr="Heart">
            <a:extLst>
              <a:ext uri="{FF2B5EF4-FFF2-40B4-BE49-F238E27FC236}">
                <a16:creationId xmlns:a16="http://schemas.microsoft.com/office/drawing/2014/main" id="{B57D559F-5E3B-49AF-BA32-A270DD38FCD4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2286634" y="673249"/>
            <a:ext cx="480028" cy="48002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949895312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Picture Placeholder 9" descr="A dad and child standing on a beach&#10;&#10;">
            <a:extLst>
              <a:ext uri="{FF2B5EF4-FFF2-40B4-BE49-F238E27FC236}">
                <a16:creationId xmlns:a16="http://schemas.microsoft.com/office/drawing/2014/main" id="{BF9392FF-E6FE-4CEF-870C-3BA7984F87C3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>
            <a:off x="-8471" y="0"/>
            <a:ext cx="3303067" cy="3286125"/>
          </a:xfrm>
        </p:spPr>
      </p:pic>
      <p:sp>
        <p:nvSpPr>
          <p:cNvPr id="7" name="Rectángulo 3">
            <a:extLst>
              <a:ext uri="{FF2B5EF4-FFF2-40B4-BE49-F238E27FC236}">
                <a16:creationId xmlns:a16="http://schemas.microsoft.com/office/drawing/2014/main" id="{3BAB532F-F088-49D0-AA22-E57FC8D7B72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235538" y="104503"/>
            <a:ext cx="2815046" cy="824891"/>
          </a:xfrm>
          <a:prstGeom prst="rect">
            <a:avLst/>
          </a:prstGeom>
          <a:solidFill>
            <a:schemeClr val="tx2">
              <a:lumMod val="20000"/>
              <a:lumOff val="80000"/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8" name="Rectángulo 8">
            <a:extLst>
              <a:ext uri="{FF2B5EF4-FFF2-40B4-BE49-F238E27FC236}">
                <a16:creationId xmlns:a16="http://schemas.microsoft.com/office/drawing/2014/main" id="{91D157D2-748A-42C4-812C-9A18AF3A4C6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-1" y="2762936"/>
            <a:ext cx="2558484" cy="47231"/>
          </a:xfrm>
          <a:prstGeom prst="rect">
            <a:avLst/>
          </a:prstGeom>
          <a:solidFill>
            <a:schemeClr val="accent3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9" name="Gráfico 10" descr="Corazón">
            <a:extLst>
              <a:ext uri="{FF2B5EF4-FFF2-40B4-BE49-F238E27FC236}">
                <a16:creationId xmlns:a16="http://schemas.microsoft.com/office/drawing/2014/main" id="{AC8B6B73-A579-4CAB-AC0B-B449F4E666FA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2315446" y="2519899"/>
            <a:ext cx="486073" cy="486073"/>
          </a:xfrm>
          <a:prstGeom prst="rect">
            <a:avLst/>
          </a:prstGeom>
        </p:spPr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2B0E2245-AF5F-4E64-842D-BBAD8548B21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 fontScale="90000"/>
          </a:bodyPr>
          <a:lstStyle/>
          <a:p>
            <a:r>
              <a:rPr lang="en-US" dirty="0">
                <a:solidFill>
                  <a:schemeClr val="accent4">
                    <a:lumMod val="75000"/>
                  </a:schemeClr>
                </a:solidFill>
              </a:rPr>
              <a:t>Best Dad Ever</a:t>
            </a:r>
            <a:endParaRPr lang="en-US" dirty="0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C4E5DF73-A99C-4024-82BC-EBBE15A6E4BC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cap="all" spc="300" dirty="0"/>
              <a:t>SHOUTOUT TO THE</a:t>
            </a:r>
            <a:endParaRPr lang="en-US" spc="300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B10BEA91-13BE-4BE5-A54D-92CD49ED73D9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Happy Father's Day, Dad!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0590D8BC-15E8-4427-959C-3DFB6344A69E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>
                <a:solidFill>
                  <a:schemeClr val="bg1"/>
                </a:solidFill>
              </a:rPr>
              <a:t>I LOVE YOU</a:t>
            </a:r>
          </a:p>
        </p:txBody>
      </p:sp>
    </p:spTree>
    <p:extLst>
      <p:ext uri="{BB962C8B-B14F-4D97-AF65-F5344CB8AC3E}">
        <p14:creationId xmlns:p14="http://schemas.microsoft.com/office/powerpoint/2010/main" val="2899710749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Picture Placeholder 4" descr="Champagne Celebrate">
            <a:extLst>
              <a:ext uri="{FF2B5EF4-FFF2-40B4-BE49-F238E27FC236}">
                <a16:creationId xmlns:a16="http://schemas.microsoft.com/office/drawing/2014/main" id="{1298B3F0-C285-40C4-B00B-5C03F0EE5736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/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61C1D58C-ED3A-4AFC-9B80-5E4C96ED6FE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cap="all" dirty="0">
                <a:solidFill>
                  <a:schemeClr val="tx1">
                    <a:lumMod val="95000"/>
                    <a:lumOff val="5000"/>
                  </a:schemeClr>
                </a:solidFill>
              </a:rPr>
              <a:t>HAPPY </a:t>
            </a:r>
            <a:br>
              <a:rPr lang="en-US" cap="all" dirty="0">
                <a:solidFill>
                  <a:schemeClr val="tx1">
                    <a:lumMod val="95000"/>
                    <a:lumOff val="5000"/>
                  </a:schemeClr>
                </a:solidFill>
              </a:rPr>
            </a:br>
            <a:r>
              <a:rPr lang="en-US" cap="all" dirty="0">
                <a:solidFill>
                  <a:schemeClr val="tx1">
                    <a:lumMod val="95000"/>
                    <a:lumOff val="5000"/>
                  </a:schemeClr>
                </a:solidFill>
              </a:rPr>
              <a:t>NEW YEAR!</a:t>
            </a:r>
            <a:endParaRPr lang="en-US" dirty="0">
              <a:solidFill>
                <a:schemeClr val="tx1">
                  <a:lumMod val="95000"/>
                  <a:lumOff val="5000"/>
                </a:schemeClr>
              </a:solidFill>
            </a:endParaRPr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6D7E4AC5-021B-46E9-BF27-13CB1F08F807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250911" y="2551033"/>
            <a:ext cx="2784302" cy="272495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F1C9246E-5552-4568-B070-7EE94F6BEE9F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>
                <a:solidFill>
                  <a:srgbClr val="FFFFFF"/>
                </a:solidFill>
              </a:rPr>
              <a:t>Wishing you have the best one yet!</a:t>
            </a:r>
          </a:p>
        </p:txBody>
      </p:sp>
      <p:sp>
        <p:nvSpPr>
          <p:cNvPr id="9" name="Rectángulo 3">
            <a:extLst>
              <a:ext uri="{FF2B5EF4-FFF2-40B4-BE49-F238E27FC236}">
                <a16:creationId xmlns:a16="http://schemas.microsoft.com/office/drawing/2014/main" id="{B5762C80-06B2-4F10-9E99-C5BAA9791AD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247645" y="1257658"/>
            <a:ext cx="2790825" cy="57150"/>
          </a:xfrm>
          <a:prstGeom prst="rect">
            <a:avLst/>
          </a:prstGeom>
          <a:solidFill>
            <a:schemeClr val="tx1">
              <a:lumMod val="95000"/>
              <a:lumOff val="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579131134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Picture Placeholder 7" descr="A picture containing tree, outdoor, water, grass&#10;&#10;">
            <a:extLst>
              <a:ext uri="{FF2B5EF4-FFF2-40B4-BE49-F238E27FC236}">
                <a16:creationId xmlns:a16="http://schemas.microsoft.com/office/drawing/2014/main" id="{1CABF3A8-B812-4A1D-815F-7F1DC5337724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3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048" b="-256"/>
          <a:stretch/>
        </p:blipFill>
        <p:spPr>
          <a:xfrm>
            <a:off x="-23026" y="-42863"/>
            <a:ext cx="3332176" cy="3350419"/>
          </a:xfrm>
        </p:spPr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90725C07-531B-4390-8E25-04E27DE1931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cap="all" dirty="0">
                <a:latin typeface="Corbel"/>
              </a:rPr>
              <a:t>HAPPY CINCO </a:t>
            </a:r>
            <a:br>
              <a:rPr lang="en-US" dirty="0">
                <a:latin typeface="Corbel"/>
              </a:rPr>
            </a:br>
            <a:r>
              <a:rPr lang="en-US" cap="all" dirty="0">
                <a:latin typeface="Corbel"/>
              </a:rPr>
              <a:t>DE MAYO!</a:t>
            </a:r>
            <a:endParaRPr lang="en-US" dirty="0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DAC0F0D0-F546-47F4-8098-105679BD5E1E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cap="all" dirty="0">
                <a:solidFill>
                  <a:schemeClr val="bg1"/>
                </a:solidFill>
                <a:latin typeface="Franklin Gothic Medium"/>
              </a:rPr>
              <a:t>TO MY FAVORITE AMIGO</a:t>
            </a:r>
            <a:endParaRPr lang="en-US" dirty="0">
              <a:solidFill>
                <a:schemeClr val="bg1"/>
              </a:solidFill>
              <a:latin typeface="Franklin Gothic Medium"/>
            </a:endParaRPr>
          </a:p>
        </p:txBody>
      </p:sp>
      <p:sp>
        <p:nvSpPr>
          <p:cNvPr id="6" name="Rectangle: Rounded Corners 5">
            <a:extLst>
              <a:ext uri="{FF2B5EF4-FFF2-40B4-BE49-F238E27FC236}">
                <a16:creationId xmlns:a16="http://schemas.microsoft.com/office/drawing/2014/main" id="{414ED90A-0D01-49ED-BD94-5FC45439508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-61912" y="2351034"/>
            <a:ext cx="2787962" cy="310265"/>
          </a:xfrm>
          <a:prstGeom prst="roundRect">
            <a:avLst/>
          </a:prstGeom>
          <a:solidFill>
            <a:schemeClr val="accent3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AA66B150-FE1E-4231-A559-27A0A73D07F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141748" y="-42863"/>
            <a:ext cx="1912858" cy="1058752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FFAC4C62-661B-4BDF-9F1B-B8F3C41AA0DA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>
            <a:normAutofit fontScale="92500"/>
          </a:bodyPr>
          <a:lstStyle/>
          <a:p>
            <a:r>
              <a:rPr lang="en-US" dirty="0">
                <a:solidFill>
                  <a:schemeClr val="bg2">
                    <a:lumMod val="50000"/>
                  </a:schemeClr>
                </a:solidFill>
                <a:latin typeface="TH SarabunPSK"/>
                <a:cs typeface="Courier New"/>
              </a:rPr>
              <a:t>May your day be filled with good food and great people!</a:t>
            </a:r>
          </a:p>
        </p:txBody>
      </p:sp>
    </p:spTree>
    <p:extLst>
      <p:ext uri="{BB962C8B-B14F-4D97-AF65-F5344CB8AC3E}">
        <p14:creationId xmlns:p14="http://schemas.microsoft.com/office/powerpoint/2010/main" val="2143792320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áfico 10" descr="Copo de nieve">
            <a:extLst>
              <a:ext uri="{FF2B5EF4-FFF2-40B4-BE49-F238E27FC236}">
                <a16:creationId xmlns:a16="http://schemas.microsoft.com/office/drawing/2014/main" id="{49A1EE78-3A6F-443A-BDD5-42B63C4E6A43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 rot="19536667">
            <a:off x="2380754" y="1358735"/>
            <a:ext cx="1524988" cy="1524988"/>
          </a:xfrm>
          <a:prstGeom prst="rect">
            <a:avLst/>
          </a:prstGeom>
        </p:spPr>
      </p:pic>
      <p:pic>
        <p:nvPicPr>
          <p:cNvPr id="7" name="Gráfico 6" descr="Copo de nieve">
            <a:extLst>
              <a:ext uri="{FF2B5EF4-FFF2-40B4-BE49-F238E27FC236}">
                <a16:creationId xmlns:a16="http://schemas.microsoft.com/office/drawing/2014/main" id="{5E82C864-B337-461C-A911-A399EF2D0473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 rot="19536667">
            <a:off x="43638" y="218816"/>
            <a:ext cx="1524988" cy="1524988"/>
          </a:xfrm>
          <a:prstGeom prst="rect">
            <a:avLst/>
          </a:prstGeom>
        </p:spPr>
      </p:pic>
      <p:pic>
        <p:nvPicPr>
          <p:cNvPr id="8" name="Gráfico 7" descr="Copo de nieve">
            <a:extLst>
              <a:ext uri="{FF2B5EF4-FFF2-40B4-BE49-F238E27FC236}">
                <a16:creationId xmlns:a16="http://schemas.microsoft.com/office/drawing/2014/main" id="{047277D1-CA95-48BC-95EB-35CB885397A1}"/>
              </a:ext>
            </a:extLst>
          </p:cNvPr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rot="19536667">
            <a:off x="1283635" y="1561051"/>
            <a:ext cx="1524988" cy="1524988"/>
          </a:xfrm>
          <a:prstGeom prst="rect">
            <a:avLst/>
          </a:prstGeom>
        </p:spPr>
      </p:pic>
      <p:pic>
        <p:nvPicPr>
          <p:cNvPr id="9" name="Gráfico 11" descr="Copo de nieve">
            <a:extLst>
              <a:ext uri="{FF2B5EF4-FFF2-40B4-BE49-F238E27FC236}">
                <a16:creationId xmlns:a16="http://schemas.microsoft.com/office/drawing/2014/main" id="{780EC487-DCD2-4E69-9BD8-AA72A3A19C13}"/>
              </a:ext>
            </a:extLst>
          </p:cNvPr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rot="19536667">
            <a:off x="-557745" y="-715861"/>
            <a:ext cx="1524988" cy="1524988"/>
          </a:xfrm>
          <a:prstGeom prst="rect">
            <a:avLst/>
          </a:prstGeom>
        </p:spPr>
      </p:pic>
      <p:sp>
        <p:nvSpPr>
          <p:cNvPr id="22" name="Text Placeholder 21">
            <a:extLst>
              <a:ext uri="{FF2B5EF4-FFF2-40B4-BE49-F238E27FC236}">
                <a16:creationId xmlns:a16="http://schemas.microsoft.com/office/drawing/2014/main" id="{521A7C21-87F2-4BF4-B13C-B0F7473C030C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HOLIDAYS </a:t>
            </a:r>
          </a:p>
        </p:txBody>
      </p:sp>
      <p:sp>
        <p:nvSpPr>
          <p:cNvPr id="10" name="Title 9">
            <a:extLst>
              <a:ext uri="{FF2B5EF4-FFF2-40B4-BE49-F238E27FC236}">
                <a16:creationId xmlns:a16="http://schemas.microsoft.com/office/drawing/2014/main" id="{806F653B-2A2D-4172-A688-CF6BD6B2935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HAPPY</a:t>
            </a:r>
          </a:p>
        </p:txBody>
      </p:sp>
      <p:cxnSp>
        <p:nvCxnSpPr>
          <p:cNvPr id="14" name="Conector recto 13">
            <a:extLst>
              <a:ext uri="{FF2B5EF4-FFF2-40B4-BE49-F238E27FC236}">
                <a16:creationId xmlns:a16="http://schemas.microsoft.com/office/drawing/2014/main" id="{E6B2EB2E-157D-45A0-971D-907A2BE0792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/>
          <p:nvPr/>
        </p:nvCxnSpPr>
        <p:spPr>
          <a:xfrm flipH="1">
            <a:off x="2126686" y="2869211"/>
            <a:ext cx="1152859" cy="0"/>
          </a:xfrm>
          <a:prstGeom prst="line">
            <a:avLst/>
          </a:prstGeom>
          <a:ln w="53975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" name="Conector recto 14">
            <a:extLst>
              <a:ext uri="{FF2B5EF4-FFF2-40B4-BE49-F238E27FC236}">
                <a16:creationId xmlns:a16="http://schemas.microsoft.com/office/drawing/2014/main" id="{ABBEF27D-6BC5-4BAE-9C92-A7302861A4E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 flipH="1">
            <a:off x="0" y="1581638"/>
            <a:ext cx="986240" cy="0"/>
          </a:xfrm>
          <a:prstGeom prst="line">
            <a:avLst/>
          </a:prstGeom>
          <a:ln w="53975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29" name="Picture Placeholder 28" descr="Present">
            <a:extLst>
              <a:ext uri="{FF2B5EF4-FFF2-40B4-BE49-F238E27FC236}">
                <a16:creationId xmlns:a16="http://schemas.microsoft.com/office/drawing/2014/main" id="{5A6B570D-7051-446C-8DBD-4DB017619D8D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7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/>
      </p:pic>
      <p:pic>
        <p:nvPicPr>
          <p:cNvPr id="33" name="Picture Placeholder 32" descr="Small dog Presents">
            <a:extLst>
              <a:ext uri="{FF2B5EF4-FFF2-40B4-BE49-F238E27FC236}">
                <a16:creationId xmlns:a16="http://schemas.microsoft.com/office/drawing/2014/main" id="{D4A94015-2A89-4BC0-AA12-0C7EFC64706E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8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2992864651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Picture Placeholder 8" descr="Happy Holidays ">
            <a:extLst>
              <a:ext uri="{FF2B5EF4-FFF2-40B4-BE49-F238E27FC236}">
                <a16:creationId xmlns:a16="http://schemas.microsoft.com/office/drawing/2014/main" id="{3F8DA30A-9501-4A63-8309-2B32B9678B63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>
            <a:off x="0" y="-12600"/>
            <a:ext cx="3286125" cy="3311324"/>
          </a:xfrm>
        </p:spPr>
      </p:pic>
      <p:cxnSp>
        <p:nvCxnSpPr>
          <p:cNvPr id="18" name="Conector recto 3">
            <a:extLst>
              <a:ext uri="{FF2B5EF4-FFF2-40B4-BE49-F238E27FC236}">
                <a16:creationId xmlns:a16="http://schemas.microsoft.com/office/drawing/2014/main" id="{3F4A0F32-0122-4569-93BF-60003C7738F7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 flipH="1">
            <a:off x="137509" y="199822"/>
            <a:ext cx="2964287" cy="0"/>
          </a:xfrm>
          <a:prstGeom prst="line">
            <a:avLst/>
          </a:prstGeom>
          <a:ln w="139700">
            <a:solidFill>
              <a:schemeClr val="accent1">
                <a:lumMod val="20000"/>
                <a:lumOff val="8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" name="Conector recto 4">
            <a:extLst>
              <a:ext uri="{FF2B5EF4-FFF2-40B4-BE49-F238E27FC236}">
                <a16:creationId xmlns:a16="http://schemas.microsoft.com/office/drawing/2014/main" id="{A4CEFC65-BB05-444F-BDCD-C4AEF2C2E3E2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 flipV="1">
            <a:off x="3035227" y="199822"/>
            <a:ext cx="0" cy="3091066"/>
          </a:xfrm>
          <a:prstGeom prst="line">
            <a:avLst/>
          </a:prstGeom>
          <a:ln w="139700">
            <a:solidFill>
              <a:schemeClr val="accent1">
                <a:lumMod val="20000"/>
                <a:lumOff val="8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ABBEFD92-E17A-4885-987F-11FC5540E871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Autofit/>
          </a:bodyPr>
          <a:lstStyle/>
          <a:p>
            <a:r>
              <a:rPr lang="en-US" dirty="0"/>
              <a:t>You are very important</a:t>
            </a:r>
          </a:p>
        </p:txBody>
      </p:sp>
      <p:sp>
        <p:nvSpPr>
          <p:cNvPr id="6" name="Rectángulo 9">
            <a:extLst>
              <a:ext uri="{FF2B5EF4-FFF2-40B4-BE49-F238E27FC236}">
                <a16:creationId xmlns:a16="http://schemas.microsoft.com/office/drawing/2014/main" id="{09F38AD2-2069-4036-85A5-C2A2EDD9B3F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-16219" y="2382292"/>
            <a:ext cx="2245614" cy="382990"/>
          </a:xfrm>
          <a:prstGeom prst="rect">
            <a:avLst/>
          </a:prstGeom>
          <a:solidFill>
            <a:schemeClr val="bg2">
              <a:lumMod val="90000"/>
              <a:alpha val="9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8EFC497D-6569-40A6-B013-FCE76830D55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cap="all" spc="300" dirty="0">
                <a:latin typeface="Verdana Pro Cond Light" panose="020B0604020202020204" pitchFamily="34" charset="0"/>
              </a:rPr>
              <a:t>HAPPY HOLIDAYS!</a:t>
            </a:r>
            <a:endParaRPr lang="en-US" dirty="0"/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21D34703-27D3-411F-A28C-9BA4D0B6C007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>
            <a:noAutofit/>
          </a:bodyPr>
          <a:lstStyle/>
          <a:p>
            <a:r>
              <a:rPr lang="en-US" dirty="0"/>
              <a:t>We wish you all the happiness in the world</a:t>
            </a:r>
          </a:p>
        </p:txBody>
      </p:sp>
      <p:pic>
        <p:nvPicPr>
          <p:cNvPr id="13" name="Gráfico 10" descr="Copo de nieve">
            <a:extLst>
              <a:ext uri="{FF2B5EF4-FFF2-40B4-BE49-F238E27FC236}">
                <a16:creationId xmlns:a16="http://schemas.microsoft.com/office/drawing/2014/main" id="{19BD21BC-596F-4F20-8A20-B695E981110E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 rot="19536667">
            <a:off x="1980694" y="2117374"/>
            <a:ext cx="529836" cy="52983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729492644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928019CB-B72F-4F94-AED8-15260D4C911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 fontScale="90000"/>
          </a:bodyPr>
          <a:lstStyle/>
          <a:p>
            <a:r>
              <a:rPr lang="en-US" dirty="0"/>
              <a:t>Follow these instructions to update content and save images: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FBE1E272-23E3-41A8-BABE-5B1E23C72E9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pPr marL="228600" indent="-228600">
              <a:buFont typeface="+mj-lt"/>
              <a:buAutoNum type="arabicPeriod"/>
            </a:pPr>
            <a:r>
              <a:rPr lang="en-US" dirty="0"/>
              <a:t>Select the text you want to replace and type your new text.</a:t>
            </a:r>
          </a:p>
          <a:p>
            <a:pPr marL="228600" indent="-228600">
              <a:buFont typeface="+mj-lt"/>
              <a:buAutoNum type="arabicPeriod"/>
            </a:pPr>
            <a:r>
              <a:rPr lang="en-US" dirty="0"/>
              <a:t>Choose </a:t>
            </a:r>
            <a:r>
              <a:rPr lang="en-US" b="1" dirty="0"/>
              <a:t>File</a:t>
            </a:r>
            <a:r>
              <a:rPr lang="en-US" dirty="0"/>
              <a:t> &gt; </a:t>
            </a:r>
            <a:r>
              <a:rPr lang="en-US" b="1" dirty="0"/>
              <a:t>Save as </a:t>
            </a:r>
            <a:r>
              <a:rPr lang="en-US" dirty="0"/>
              <a:t>and choose an appropriate image format from the File Type list. </a:t>
            </a:r>
          </a:p>
          <a:p>
            <a:pPr marL="228600" indent="-228600">
              <a:buFont typeface="+mj-lt"/>
              <a:buAutoNum type="arabicPeriod"/>
            </a:pPr>
            <a:r>
              <a:rPr lang="en-US" dirty="0"/>
              <a:t>Click </a:t>
            </a:r>
            <a:r>
              <a:rPr lang="en-US" b="1" dirty="0"/>
              <a:t>Save</a:t>
            </a:r>
            <a:r>
              <a:rPr lang="en-US" dirty="0"/>
              <a:t>.</a:t>
            </a:r>
          </a:p>
          <a:p>
            <a:pPr marL="228600" indent="-228600">
              <a:buFont typeface="+mj-lt"/>
              <a:buAutoNum type="arabicPeriod"/>
            </a:pPr>
            <a:r>
              <a:rPr lang="en-US" dirty="0"/>
              <a:t>Choose </a:t>
            </a:r>
            <a:r>
              <a:rPr lang="en-US" b="1" dirty="0"/>
              <a:t>Just This One </a:t>
            </a:r>
            <a:r>
              <a:rPr lang="en-US" dirty="0"/>
              <a:t>to save only the current slide as an image file.</a:t>
            </a:r>
            <a:br>
              <a:rPr lang="en-US" dirty="0"/>
            </a:br>
            <a:br>
              <a:rPr lang="en-US" dirty="0"/>
            </a:br>
            <a:r>
              <a:rPr lang="en-US" b="1" dirty="0"/>
              <a:t>OR</a:t>
            </a:r>
            <a:br>
              <a:rPr lang="en-US" dirty="0"/>
            </a:br>
            <a:br>
              <a:rPr lang="en-US" dirty="0"/>
            </a:br>
            <a:r>
              <a:rPr lang="en-US" dirty="0"/>
              <a:t>Choose </a:t>
            </a:r>
            <a:r>
              <a:rPr lang="en-US" b="1" dirty="0"/>
              <a:t>All Slides </a:t>
            </a:r>
            <a:r>
              <a:rPr lang="en-US" dirty="0"/>
              <a:t>to save each slide in the deck as a separate image file.</a:t>
            </a:r>
          </a:p>
        </p:txBody>
      </p:sp>
    </p:spTree>
    <p:extLst>
      <p:ext uri="{BB962C8B-B14F-4D97-AF65-F5344CB8AC3E}">
        <p14:creationId xmlns:p14="http://schemas.microsoft.com/office/powerpoint/2010/main" val="3434287005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 Them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1D9A78"/>
      </a:accent1>
      <a:accent2>
        <a:srgbClr val="8BC145"/>
      </a:accent2>
      <a:accent3>
        <a:srgbClr val="36AFCE"/>
      </a:accent3>
      <a:accent4>
        <a:srgbClr val="1D6FA9"/>
      </a:accent4>
      <a:accent5>
        <a:srgbClr val="B74919"/>
      </a:accent5>
      <a:accent6>
        <a:srgbClr val="F19D19"/>
      </a:accent6>
      <a:hlink>
        <a:srgbClr val="0563C1"/>
      </a:hlink>
      <a:folHlink>
        <a:srgbClr val="954F72"/>
      </a:folHlink>
    </a:clrScheme>
    <a:fontScheme name="Office Them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 Them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TF22536393.potx" id="{6AE1000B-F73E-4E0B-BE39-08790ED3D127}" vid="{B7EF7FD1-5448-4E6D-8BA5-0E3A84EA3792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206</Words>
  <Application>Microsoft Office PowerPoint</Application>
  <PresentationFormat>Custom</PresentationFormat>
  <Paragraphs>50</Paragraphs>
  <Slides>11</Slides>
  <Notes>11</Notes>
  <HiddenSlides>0</HiddenSlides>
  <MMClips>0</MMClips>
  <ScaleCrop>false</ScaleCrop>
  <HeadingPairs>
    <vt:vector size="6" baseType="variant">
      <vt:variant>
        <vt:lpstr>Fonts Used</vt:lpstr>
      </vt:variant>
      <vt:variant>
        <vt:i4>19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11</vt:i4>
      </vt:variant>
    </vt:vector>
  </HeadingPairs>
  <TitlesOfParts>
    <vt:vector size="31" baseType="lpstr">
      <vt:lpstr>PMingLiU-ExtB</vt:lpstr>
      <vt:lpstr>Arial</vt:lpstr>
      <vt:lpstr>Arial Black</vt:lpstr>
      <vt:lpstr>Calibri</vt:lpstr>
      <vt:lpstr>Calibri Light</vt:lpstr>
      <vt:lpstr>Candara</vt:lpstr>
      <vt:lpstr>Corbel</vt:lpstr>
      <vt:lpstr>Dubai</vt:lpstr>
      <vt:lpstr>Franklin Gothic Medium</vt:lpstr>
      <vt:lpstr>Lucida Sans Unicode</vt:lpstr>
      <vt:lpstr>Open Sans</vt:lpstr>
      <vt:lpstr>Segoe UI</vt:lpstr>
      <vt:lpstr>TH SarabunPSK</vt:lpstr>
      <vt:lpstr>Verdana Pro Cond Light</vt:lpstr>
      <vt:lpstr>YACgEQNAr7w 0</vt:lpstr>
      <vt:lpstr>YACgEQY10lw 0</vt:lpstr>
      <vt:lpstr>YACgESm-6i0 0</vt:lpstr>
      <vt:lpstr>YACgEYmuCJE 0</vt:lpstr>
      <vt:lpstr>YACgEZulLoA 0</vt:lpstr>
      <vt:lpstr>Office Theme</vt:lpstr>
      <vt:lpstr>BRING OUT THE BEER!</vt:lpstr>
      <vt:lpstr>YOU ARE INVITED</vt:lpstr>
      <vt:lpstr>DINNER</vt:lpstr>
      <vt:lpstr>IT'S TIME TO BARBECUE!</vt:lpstr>
      <vt:lpstr>Happy Mother's Day, Mom!</vt:lpstr>
      <vt:lpstr>Best Dad Ever</vt:lpstr>
      <vt:lpstr>HAPPY  NEW YEAR!</vt:lpstr>
      <vt:lpstr>HAPPY CINCO  DE MAYO!</vt:lpstr>
      <vt:lpstr>HAPPY</vt:lpstr>
      <vt:lpstr>HAPPY HOLIDAYS!</vt:lpstr>
      <vt:lpstr>Follow these instructions to update content and save images: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2019-07-11T01:03:23Z</dcterms:created>
  <dcterms:modified xsi:type="dcterms:W3CDTF">2019-07-11T01:03:29Z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/>
</file>