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Lst>
  <p:sldSz cy="5143500" cx="9144000"/>
  <p:notesSz cx="6858000" cy="9144000"/>
  <p:embeddedFontLst>
    <p:embeddedFont>
      <p:font typeface="Graduate"/>
      <p:regular r:id="rId3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33CA7DF3-FCB2-4C76-BDA2-69A2A4CC50DF}">
  <a:tblStyle styleId="{33CA7DF3-FCB2-4C76-BDA2-69A2A4CC50DF}"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11" Type="http://schemas.openxmlformats.org/officeDocument/2006/relationships/slide" Target="slides/slide6.xml"/><Relationship Id="rId10" Type="http://schemas.openxmlformats.org/officeDocument/2006/relationships/slide" Target="slides/slide5.xml"/><Relationship Id="rId32" Type="http://schemas.openxmlformats.org/officeDocument/2006/relationships/font" Target="fonts/Graduate-regular.fntdata"/><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 name="Shape 50"/>
        <p:cNvGrpSpPr/>
        <p:nvPr/>
      </p:nvGrpSpPr>
      <p:grpSpPr>
        <a:xfrm>
          <a:off x="0" y="0"/>
          <a:ext cx="0" cy="0"/>
          <a:chOff x="0" y="0"/>
          <a:chExt cx="0" cy="0"/>
        </a:xfrm>
      </p:grpSpPr>
      <p:sp>
        <p:nvSpPr>
          <p:cNvPr id="51" name="Google Shape;51;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52" name="Google Shape;52;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 name="Shape 56"/>
        <p:cNvGrpSpPr/>
        <p:nvPr/>
      </p:nvGrpSpPr>
      <p:grpSpPr>
        <a:xfrm>
          <a:off x="0" y="0"/>
          <a:ext cx="0" cy="0"/>
          <a:chOff x="0" y="0"/>
          <a:chExt cx="0" cy="0"/>
        </a:xfrm>
      </p:grpSpPr>
      <p:sp>
        <p:nvSpPr>
          <p:cNvPr id="57" name="Google Shape;57;g34b21284a1_0_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 name="Google Shape;58;g34b21284a1_0_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3" name="Shape 63"/>
        <p:cNvGrpSpPr/>
        <p:nvPr/>
      </p:nvGrpSpPr>
      <p:grpSpPr>
        <a:xfrm>
          <a:off x="0" y="0"/>
          <a:ext cx="0" cy="0"/>
          <a:chOff x="0" y="0"/>
          <a:chExt cx="0" cy="0"/>
        </a:xfrm>
      </p:grpSpPr>
      <p:sp>
        <p:nvSpPr>
          <p:cNvPr id="64" name="Google Shape;64;g34b21284a1_0_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 name="Google Shape;65;g34b21284a1_0_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 name="Shape 69"/>
        <p:cNvGrpSpPr/>
        <p:nvPr/>
      </p:nvGrpSpPr>
      <p:grpSpPr>
        <a:xfrm>
          <a:off x="0" y="0"/>
          <a:ext cx="0" cy="0"/>
          <a:chOff x="0" y="0"/>
          <a:chExt cx="0" cy="0"/>
        </a:xfrm>
      </p:grpSpPr>
      <p:sp>
        <p:nvSpPr>
          <p:cNvPr id="70" name="Google Shape;70;g34b21284a1_0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 name="Google Shape;71;g34b21284a1_0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6" name="Shape 76"/>
        <p:cNvGrpSpPr/>
        <p:nvPr/>
      </p:nvGrpSpPr>
      <p:grpSpPr>
        <a:xfrm>
          <a:off x="0" y="0"/>
          <a:ext cx="0" cy="0"/>
          <a:chOff x="0" y="0"/>
          <a:chExt cx="0" cy="0"/>
        </a:xfrm>
      </p:grpSpPr>
      <p:sp>
        <p:nvSpPr>
          <p:cNvPr id="77" name="Google Shape;77;g34b21284a1_0_3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8" name="Google Shape;78;g34b21284a1_0_3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 name="Shape 83"/>
        <p:cNvGrpSpPr/>
        <p:nvPr/>
      </p:nvGrpSpPr>
      <p:grpSpPr>
        <a:xfrm>
          <a:off x="0" y="0"/>
          <a:ext cx="0" cy="0"/>
          <a:chOff x="0" y="0"/>
          <a:chExt cx="0" cy="0"/>
        </a:xfrm>
      </p:grpSpPr>
      <p:sp>
        <p:nvSpPr>
          <p:cNvPr id="84" name="Google Shape;84;g34b21284a1_0_3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5" name="Google Shape;85;g34b21284a1_0_3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 name="Shape 91"/>
        <p:cNvGrpSpPr/>
        <p:nvPr/>
      </p:nvGrpSpPr>
      <p:grpSpPr>
        <a:xfrm>
          <a:off x="0" y="0"/>
          <a:ext cx="0" cy="0"/>
          <a:chOff x="0" y="0"/>
          <a:chExt cx="0" cy="0"/>
        </a:xfrm>
      </p:grpSpPr>
      <p:sp>
        <p:nvSpPr>
          <p:cNvPr id="92" name="Google Shape;92;g34b21284a1_0_1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3" name="Google Shape;93;g34b21284a1_0_1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8" name="Shape 98"/>
        <p:cNvGrpSpPr/>
        <p:nvPr/>
      </p:nvGrpSpPr>
      <p:grpSpPr>
        <a:xfrm>
          <a:off x="0" y="0"/>
          <a:ext cx="0" cy="0"/>
          <a:chOff x="0" y="0"/>
          <a:chExt cx="0" cy="0"/>
        </a:xfrm>
      </p:grpSpPr>
      <p:sp>
        <p:nvSpPr>
          <p:cNvPr id="99" name="Google Shape;99;g34b21284a1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0" name="Google Shape;100;g34b21284a1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5" name="Shape 105"/>
        <p:cNvGrpSpPr/>
        <p:nvPr/>
      </p:nvGrpSpPr>
      <p:grpSpPr>
        <a:xfrm>
          <a:off x="0" y="0"/>
          <a:ext cx="0" cy="0"/>
          <a:chOff x="0" y="0"/>
          <a:chExt cx="0" cy="0"/>
        </a:xfrm>
      </p:grpSpPr>
      <p:sp>
        <p:nvSpPr>
          <p:cNvPr id="106" name="Google Shape;106;g34b21284a1_0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7" name="Google Shape;107;g34b21284a1_0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4" name="Shape 114"/>
        <p:cNvGrpSpPr/>
        <p:nvPr/>
      </p:nvGrpSpPr>
      <p:grpSpPr>
        <a:xfrm>
          <a:off x="0" y="0"/>
          <a:ext cx="0" cy="0"/>
          <a:chOff x="0" y="0"/>
          <a:chExt cx="0" cy="0"/>
        </a:xfrm>
      </p:grpSpPr>
      <p:sp>
        <p:nvSpPr>
          <p:cNvPr id="115" name="Google Shape;115;g34b21284a1_0_5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6" name="Google Shape;116;g34b21284a1_0_5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3" name="Shape 123"/>
        <p:cNvGrpSpPr/>
        <p:nvPr/>
      </p:nvGrpSpPr>
      <p:grpSpPr>
        <a:xfrm>
          <a:off x="0" y="0"/>
          <a:ext cx="0" cy="0"/>
          <a:chOff x="0" y="0"/>
          <a:chExt cx="0" cy="0"/>
        </a:xfrm>
      </p:grpSpPr>
      <p:sp>
        <p:nvSpPr>
          <p:cNvPr id="124" name="Google Shape;124;g34b21284a1_0_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5" name="Google Shape;125;g34b21284a1_0_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2" name="Shape 132"/>
        <p:cNvGrpSpPr/>
        <p:nvPr/>
      </p:nvGrpSpPr>
      <p:grpSpPr>
        <a:xfrm>
          <a:off x="0" y="0"/>
          <a:ext cx="0" cy="0"/>
          <a:chOff x="0" y="0"/>
          <a:chExt cx="0" cy="0"/>
        </a:xfrm>
      </p:grpSpPr>
      <p:sp>
        <p:nvSpPr>
          <p:cNvPr id="133" name="Google Shape;133;g34b21284a1_0_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4" name="Google Shape;134;g34b21284a1_0_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9" name="Shape 139"/>
        <p:cNvGrpSpPr/>
        <p:nvPr/>
      </p:nvGrpSpPr>
      <p:grpSpPr>
        <a:xfrm>
          <a:off x="0" y="0"/>
          <a:ext cx="0" cy="0"/>
          <a:chOff x="0" y="0"/>
          <a:chExt cx="0" cy="0"/>
        </a:xfrm>
      </p:grpSpPr>
      <p:sp>
        <p:nvSpPr>
          <p:cNvPr id="140" name="Google Shape;140;g34b21284a1_0_8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1" name="Google Shape;141;g34b21284a1_0_8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5" name="Shape 145"/>
        <p:cNvGrpSpPr/>
        <p:nvPr/>
      </p:nvGrpSpPr>
      <p:grpSpPr>
        <a:xfrm>
          <a:off x="0" y="0"/>
          <a:ext cx="0" cy="0"/>
          <a:chOff x="0" y="0"/>
          <a:chExt cx="0" cy="0"/>
        </a:xfrm>
      </p:grpSpPr>
      <p:sp>
        <p:nvSpPr>
          <p:cNvPr id="146" name="Google Shape;146;g34b21284a1_0_30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7" name="Google Shape;147;g34b21284a1_0_30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3" name="Shape 153"/>
        <p:cNvGrpSpPr/>
        <p:nvPr/>
      </p:nvGrpSpPr>
      <p:grpSpPr>
        <a:xfrm>
          <a:off x="0" y="0"/>
          <a:ext cx="0" cy="0"/>
          <a:chOff x="0" y="0"/>
          <a:chExt cx="0" cy="0"/>
        </a:xfrm>
      </p:grpSpPr>
      <p:sp>
        <p:nvSpPr>
          <p:cNvPr id="154" name="Google Shape;154;g34b21284a1_0_3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5" name="Google Shape;155;g34b21284a1_0_3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2" name="Shape 162"/>
        <p:cNvGrpSpPr/>
        <p:nvPr/>
      </p:nvGrpSpPr>
      <p:grpSpPr>
        <a:xfrm>
          <a:off x="0" y="0"/>
          <a:ext cx="0" cy="0"/>
          <a:chOff x="0" y="0"/>
          <a:chExt cx="0" cy="0"/>
        </a:xfrm>
      </p:grpSpPr>
      <p:sp>
        <p:nvSpPr>
          <p:cNvPr id="163" name="Google Shape;163;g34b21284a1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4" name="Google Shape;164;g34b21284a1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8" name="Shape 178"/>
        <p:cNvGrpSpPr/>
        <p:nvPr/>
      </p:nvGrpSpPr>
      <p:grpSpPr>
        <a:xfrm>
          <a:off x="0" y="0"/>
          <a:ext cx="0" cy="0"/>
          <a:chOff x="0" y="0"/>
          <a:chExt cx="0" cy="0"/>
        </a:xfrm>
      </p:grpSpPr>
      <p:sp>
        <p:nvSpPr>
          <p:cNvPr id="179" name="Google Shape;179;g34b21284a1_0_3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0" name="Google Shape;180;g34b21284a1_0_3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5" name="Shape 185"/>
        <p:cNvGrpSpPr/>
        <p:nvPr/>
      </p:nvGrpSpPr>
      <p:grpSpPr>
        <a:xfrm>
          <a:off x="0" y="0"/>
          <a:ext cx="0" cy="0"/>
          <a:chOff x="0" y="0"/>
          <a:chExt cx="0" cy="0"/>
        </a:xfrm>
      </p:grpSpPr>
      <p:sp>
        <p:nvSpPr>
          <p:cNvPr id="186" name="Google Shape;186;g34b21284a1_0_33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7" name="Google Shape;187;g34b21284a1_0_33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2" name="Shape 192"/>
        <p:cNvGrpSpPr/>
        <p:nvPr/>
      </p:nvGrpSpPr>
      <p:grpSpPr>
        <a:xfrm>
          <a:off x="0" y="0"/>
          <a:ext cx="0" cy="0"/>
          <a:chOff x="0" y="0"/>
          <a:chExt cx="0" cy="0"/>
        </a:xfrm>
      </p:grpSpPr>
      <p:sp>
        <p:nvSpPr>
          <p:cNvPr id="193" name="Google Shape;193;g34b21284a1_0_33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4" name="Google Shape;194;g34b21284a1_0_33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0" name="Shape 200"/>
        <p:cNvGrpSpPr/>
        <p:nvPr/>
      </p:nvGrpSpPr>
      <p:grpSpPr>
        <a:xfrm>
          <a:off x="0" y="0"/>
          <a:ext cx="0" cy="0"/>
          <a:chOff x="0" y="0"/>
          <a:chExt cx="0" cy="0"/>
        </a:xfrm>
      </p:grpSpPr>
      <p:sp>
        <p:nvSpPr>
          <p:cNvPr id="201" name="Google Shape;201;g34b21284a1_0_34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2" name="Google Shape;202;g34b21284a1_0_34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8" name="Shape 208"/>
        <p:cNvGrpSpPr/>
        <p:nvPr/>
      </p:nvGrpSpPr>
      <p:grpSpPr>
        <a:xfrm>
          <a:off x="0" y="0"/>
          <a:ext cx="0" cy="0"/>
          <a:chOff x="0" y="0"/>
          <a:chExt cx="0" cy="0"/>
        </a:xfrm>
      </p:grpSpPr>
      <p:sp>
        <p:nvSpPr>
          <p:cNvPr id="209" name="Google Shape;209;g34b21284a1_0_4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0" name="Google Shape;210;g34b21284a1_0_4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7" name="Shape 217"/>
        <p:cNvGrpSpPr/>
        <p:nvPr/>
      </p:nvGrpSpPr>
      <p:grpSpPr>
        <a:xfrm>
          <a:off x="0" y="0"/>
          <a:ext cx="0" cy="0"/>
          <a:chOff x="0" y="0"/>
          <a:chExt cx="0" cy="0"/>
        </a:xfrm>
      </p:grpSpPr>
      <p:sp>
        <p:nvSpPr>
          <p:cNvPr id="218" name="Google Shape;218;g34b21284a1_0_45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9" name="Google Shape;219;g34b21284a1_0_45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5" name="Shape 225"/>
        <p:cNvGrpSpPr/>
        <p:nvPr/>
      </p:nvGrpSpPr>
      <p:grpSpPr>
        <a:xfrm>
          <a:off x="0" y="0"/>
          <a:ext cx="0" cy="0"/>
          <a:chOff x="0" y="0"/>
          <a:chExt cx="0" cy="0"/>
        </a:xfrm>
      </p:grpSpPr>
      <p:sp>
        <p:nvSpPr>
          <p:cNvPr id="226" name="Google Shape;226;g34b21284a1_0_4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7" name="Google Shape;227;g34b21284a1_0_4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1" name="Shape 231"/>
        <p:cNvGrpSpPr/>
        <p:nvPr/>
      </p:nvGrpSpPr>
      <p:grpSpPr>
        <a:xfrm>
          <a:off x="0" y="0"/>
          <a:ext cx="0" cy="0"/>
          <a:chOff x="0" y="0"/>
          <a:chExt cx="0" cy="0"/>
        </a:xfrm>
      </p:grpSpPr>
      <p:sp>
        <p:nvSpPr>
          <p:cNvPr id="232" name="Google Shape;232;g34b21284a1_0_4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3" name="Google Shape;233;g34b21284a1_0_4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8" name="Shape 238"/>
        <p:cNvGrpSpPr/>
        <p:nvPr/>
      </p:nvGrpSpPr>
      <p:grpSpPr>
        <a:xfrm>
          <a:off x="0" y="0"/>
          <a:ext cx="0" cy="0"/>
          <a:chOff x="0" y="0"/>
          <a:chExt cx="0" cy="0"/>
        </a:xfrm>
      </p:grpSpPr>
      <p:sp>
        <p:nvSpPr>
          <p:cNvPr id="239" name="Google Shape;239;g34b21284a1_0_48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0" name="Google Shape;240;g34b21284a1_0_48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5" name="Shape 245"/>
        <p:cNvGrpSpPr/>
        <p:nvPr/>
      </p:nvGrpSpPr>
      <p:grpSpPr>
        <a:xfrm>
          <a:off x="0" y="0"/>
          <a:ext cx="0" cy="0"/>
          <a:chOff x="0" y="0"/>
          <a:chExt cx="0" cy="0"/>
        </a:xfrm>
      </p:grpSpPr>
      <p:sp>
        <p:nvSpPr>
          <p:cNvPr id="246" name="Google Shape;246;g34b21284a1_0_48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7" name="Google Shape;247;g34b21284a1_0_48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9" name="Shape 9"/>
        <p:cNvGrpSpPr/>
        <p:nvPr/>
      </p:nvGrpSpPr>
      <p:grpSpPr>
        <a:xfrm>
          <a:off x="0" y="0"/>
          <a:ext cx="0" cy="0"/>
          <a:chOff x="0" y="0"/>
          <a:chExt cx="0" cy="0"/>
        </a:xfrm>
      </p:grpSpPr>
      <p:sp>
        <p:nvSpPr>
          <p:cNvPr id="10" name="Google Shape;10;p2"/>
          <p:cNvSpPr txBox="1"/>
          <p:nvPr>
            <p:ph type="ctrTitle"/>
          </p:nvPr>
        </p:nvSpPr>
        <p:spPr>
          <a:xfrm>
            <a:off x="311708" y="744575"/>
            <a:ext cx="8520600" cy="2052600"/>
          </a:xfrm>
          <a:prstGeom prst="rect">
            <a:avLst/>
          </a:prstGeom>
        </p:spPr>
        <p:txBody>
          <a:bodyPr anchorCtr="0" anchor="b" bIns="91425" lIns="91425" spcFirstLastPara="1" rIns="91425" wrap="square" tIns="91425">
            <a:noAutofit/>
          </a:bodyPr>
          <a:lstStyle>
            <a:lvl1pPr lvl="0" algn="ctr">
              <a:spcBef>
                <a:spcPts val="0"/>
              </a:spcBef>
              <a:spcAft>
                <a:spcPts val="0"/>
              </a:spcAft>
              <a:buSzPts val="5200"/>
              <a:buNone/>
              <a:defRPr sz="5200"/>
            </a:lvl1pPr>
            <a:lvl2pPr lvl="1" algn="ctr">
              <a:spcBef>
                <a:spcPts val="0"/>
              </a:spcBef>
              <a:spcAft>
                <a:spcPts val="0"/>
              </a:spcAft>
              <a:buSzPts val="5200"/>
              <a:buNone/>
              <a:defRPr sz="5200"/>
            </a:lvl2pPr>
            <a:lvl3pPr lvl="2" algn="ctr">
              <a:spcBef>
                <a:spcPts val="0"/>
              </a:spcBef>
              <a:spcAft>
                <a:spcPts val="0"/>
              </a:spcAft>
              <a:buSzPts val="5200"/>
              <a:buNone/>
              <a:defRPr sz="5200"/>
            </a:lvl3pPr>
            <a:lvl4pPr lvl="3" algn="ctr">
              <a:spcBef>
                <a:spcPts val="0"/>
              </a:spcBef>
              <a:spcAft>
                <a:spcPts val="0"/>
              </a:spcAft>
              <a:buSzPts val="5200"/>
              <a:buNone/>
              <a:defRPr sz="5200"/>
            </a:lvl4pPr>
            <a:lvl5pPr lvl="4" algn="ctr">
              <a:spcBef>
                <a:spcPts val="0"/>
              </a:spcBef>
              <a:spcAft>
                <a:spcPts val="0"/>
              </a:spcAft>
              <a:buSzPts val="5200"/>
              <a:buNone/>
              <a:defRPr sz="5200"/>
            </a:lvl5pPr>
            <a:lvl6pPr lvl="5" algn="ctr">
              <a:spcBef>
                <a:spcPts val="0"/>
              </a:spcBef>
              <a:spcAft>
                <a:spcPts val="0"/>
              </a:spcAft>
              <a:buSzPts val="5200"/>
              <a:buNone/>
              <a:defRPr sz="5200"/>
            </a:lvl6pPr>
            <a:lvl7pPr lvl="6" algn="ctr">
              <a:spcBef>
                <a:spcPts val="0"/>
              </a:spcBef>
              <a:spcAft>
                <a:spcPts val="0"/>
              </a:spcAft>
              <a:buSzPts val="5200"/>
              <a:buNone/>
              <a:defRPr sz="5200"/>
            </a:lvl7pPr>
            <a:lvl8pPr lvl="7" algn="ctr">
              <a:spcBef>
                <a:spcPts val="0"/>
              </a:spcBef>
              <a:spcAft>
                <a:spcPts val="0"/>
              </a:spcAft>
              <a:buSzPts val="5200"/>
              <a:buNone/>
              <a:defRPr sz="5200"/>
            </a:lvl8pPr>
            <a:lvl9pPr lvl="8" algn="ctr">
              <a:spcBef>
                <a:spcPts val="0"/>
              </a:spcBef>
              <a:spcAft>
                <a:spcPts val="0"/>
              </a:spcAft>
              <a:buSzPts val="5200"/>
              <a:buNone/>
              <a:defRPr sz="5200"/>
            </a:lvl9pPr>
          </a:lstStyle>
          <a:p/>
        </p:txBody>
      </p:sp>
      <p:sp>
        <p:nvSpPr>
          <p:cNvPr id="11" name="Google Shape;11;p2"/>
          <p:cNvSpPr txBox="1"/>
          <p:nvPr>
            <p:ph idx="1" type="subTitle"/>
          </p:nvPr>
        </p:nvSpPr>
        <p:spPr>
          <a:xfrm>
            <a:off x="311700" y="2834125"/>
            <a:ext cx="8520600" cy="7926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800"/>
              <a:buNone/>
              <a:defRPr sz="2800"/>
            </a:lvl1pPr>
            <a:lvl2pPr lvl="1" algn="ctr">
              <a:lnSpc>
                <a:spcPct val="100000"/>
              </a:lnSpc>
              <a:spcBef>
                <a:spcPts val="0"/>
              </a:spcBef>
              <a:spcAft>
                <a:spcPts val="0"/>
              </a:spcAft>
              <a:buSzPts val="2800"/>
              <a:buNone/>
              <a:defRPr sz="2800"/>
            </a:lvl2pPr>
            <a:lvl3pPr lvl="2" algn="ctr">
              <a:lnSpc>
                <a:spcPct val="100000"/>
              </a:lnSpc>
              <a:spcBef>
                <a:spcPts val="0"/>
              </a:spcBef>
              <a:spcAft>
                <a:spcPts val="0"/>
              </a:spcAft>
              <a:buSzPts val="2800"/>
              <a:buNone/>
              <a:defRPr sz="2800"/>
            </a:lvl3pPr>
            <a:lvl4pPr lvl="3" algn="ctr">
              <a:lnSpc>
                <a:spcPct val="100000"/>
              </a:lnSpc>
              <a:spcBef>
                <a:spcPts val="0"/>
              </a:spcBef>
              <a:spcAft>
                <a:spcPts val="0"/>
              </a:spcAft>
              <a:buSzPts val="2800"/>
              <a:buNone/>
              <a:defRPr sz="2800"/>
            </a:lvl4pPr>
            <a:lvl5pPr lvl="4" algn="ctr">
              <a:lnSpc>
                <a:spcPct val="100000"/>
              </a:lnSpc>
              <a:spcBef>
                <a:spcPts val="0"/>
              </a:spcBef>
              <a:spcAft>
                <a:spcPts val="0"/>
              </a:spcAft>
              <a:buSzPts val="2800"/>
              <a:buNone/>
              <a:defRPr sz="2800"/>
            </a:lvl5pPr>
            <a:lvl6pPr lvl="5" algn="ctr">
              <a:lnSpc>
                <a:spcPct val="100000"/>
              </a:lnSpc>
              <a:spcBef>
                <a:spcPts val="0"/>
              </a:spcBef>
              <a:spcAft>
                <a:spcPts val="0"/>
              </a:spcAft>
              <a:buSzPts val="2800"/>
              <a:buNone/>
              <a:defRPr sz="2800"/>
            </a:lvl6pPr>
            <a:lvl7pPr lvl="6" algn="ctr">
              <a:lnSpc>
                <a:spcPct val="100000"/>
              </a:lnSpc>
              <a:spcBef>
                <a:spcPts val="0"/>
              </a:spcBef>
              <a:spcAft>
                <a:spcPts val="0"/>
              </a:spcAft>
              <a:buSzPts val="2800"/>
              <a:buNone/>
              <a:defRPr sz="2800"/>
            </a:lvl7pPr>
            <a:lvl8pPr lvl="7" algn="ctr">
              <a:lnSpc>
                <a:spcPct val="100000"/>
              </a:lnSpc>
              <a:spcBef>
                <a:spcPts val="0"/>
              </a:spcBef>
              <a:spcAft>
                <a:spcPts val="0"/>
              </a:spcAft>
              <a:buSzPts val="2800"/>
              <a:buNone/>
              <a:defRPr sz="2800"/>
            </a:lvl8pPr>
            <a:lvl9pPr lvl="8" algn="ctr">
              <a:lnSpc>
                <a:spcPct val="100000"/>
              </a:lnSpc>
              <a:spcBef>
                <a:spcPts val="0"/>
              </a:spcBef>
              <a:spcAft>
                <a:spcPts val="0"/>
              </a:spcAft>
              <a:buSzPts val="2800"/>
              <a:buNone/>
              <a:defRPr sz="2800"/>
            </a:lvl9pPr>
          </a:lstStyle>
          <a:p/>
        </p:txBody>
      </p:sp>
      <p:sp>
        <p:nvSpPr>
          <p:cNvPr id="12" name="Google Shape;12;p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13" name="Shape 13"/>
        <p:cNvGrpSpPr/>
        <p:nvPr/>
      </p:nvGrpSpPr>
      <p:grpSpPr>
        <a:xfrm>
          <a:off x="0" y="0"/>
          <a:ext cx="0" cy="0"/>
          <a:chOff x="0" y="0"/>
          <a:chExt cx="0" cy="0"/>
        </a:xfrm>
      </p:grpSpPr>
      <p:sp>
        <p:nvSpPr>
          <p:cNvPr id="14" name="Google Shape;14;p3"/>
          <p:cNvSpPr txBox="1"/>
          <p:nvPr>
            <p:ph type="title"/>
          </p:nvPr>
        </p:nvSpPr>
        <p:spPr>
          <a:xfrm>
            <a:off x="311700" y="2150850"/>
            <a:ext cx="8520600" cy="841800"/>
          </a:xfrm>
          <a:prstGeom prst="rect">
            <a:avLst/>
          </a:prstGeom>
        </p:spPr>
        <p:txBody>
          <a:bodyPr anchorCtr="0" anchor="ctr" bIns="91425" lIns="91425" spcFirstLastPara="1" rIns="91425" wrap="square" tIns="91425">
            <a:noAutofit/>
          </a:bodyPr>
          <a:lstStyle>
            <a:lvl1pPr lvl="0" algn="ctr">
              <a:spcBef>
                <a:spcPts val="0"/>
              </a:spcBef>
              <a:spcAft>
                <a:spcPts val="0"/>
              </a:spcAft>
              <a:buSzPts val="3600"/>
              <a:buNone/>
              <a:defRPr sz="3600"/>
            </a:lvl1pPr>
            <a:lvl2pPr lvl="1" algn="ctr">
              <a:spcBef>
                <a:spcPts val="0"/>
              </a:spcBef>
              <a:spcAft>
                <a:spcPts val="0"/>
              </a:spcAft>
              <a:buSzPts val="3600"/>
              <a:buNone/>
              <a:defRPr sz="3600"/>
            </a:lvl2pPr>
            <a:lvl3pPr lvl="2" algn="ctr">
              <a:spcBef>
                <a:spcPts val="0"/>
              </a:spcBef>
              <a:spcAft>
                <a:spcPts val="0"/>
              </a:spcAft>
              <a:buSzPts val="3600"/>
              <a:buNone/>
              <a:defRPr sz="3600"/>
            </a:lvl3pPr>
            <a:lvl4pPr lvl="3" algn="ctr">
              <a:spcBef>
                <a:spcPts val="0"/>
              </a:spcBef>
              <a:spcAft>
                <a:spcPts val="0"/>
              </a:spcAft>
              <a:buSzPts val="3600"/>
              <a:buNone/>
              <a:defRPr sz="3600"/>
            </a:lvl4pPr>
            <a:lvl5pPr lvl="4" algn="ctr">
              <a:spcBef>
                <a:spcPts val="0"/>
              </a:spcBef>
              <a:spcAft>
                <a:spcPts val="0"/>
              </a:spcAft>
              <a:buSzPts val="3600"/>
              <a:buNone/>
              <a:defRPr sz="3600"/>
            </a:lvl5pPr>
            <a:lvl6pPr lvl="5" algn="ctr">
              <a:spcBef>
                <a:spcPts val="0"/>
              </a:spcBef>
              <a:spcAft>
                <a:spcPts val="0"/>
              </a:spcAft>
              <a:buSzPts val="3600"/>
              <a:buNone/>
              <a:defRPr sz="3600"/>
            </a:lvl6pPr>
            <a:lvl7pPr lvl="6" algn="ctr">
              <a:spcBef>
                <a:spcPts val="0"/>
              </a:spcBef>
              <a:spcAft>
                <a:spcPts val="0"/>
              </a:spcAft>
              <a:buSzPts val="3600"/>
              <a:buNone/>
              <a:defRPr sz="3600"/>
            </a:lvl7pPr>
            <a:lvl8pPr lvl="7" algn="ctr">
              <a:spcBef>
                <a:spcPts val="0"/>
              </a:spcBef>
              <a:spcAft>
                <a:spcPts val="0"/>
              </a:spcAft>
              <a:buSzPts val="3600"/>
              <a:buNone/>
              <a:defRPr sz="3600"/>
            </a:lvl8pPr>
            <a:lvl9pPr lvl="8" algn="ctr">
              <a:spcBef>
                <a:spcPts val="0"/>
              </a:spcBef>
              <a:spcAft>
                <a:spcPts val="0"/>
              </a:spcAft>
              <a:buSzPts val="3600"/>
              <a:buNone/>
              <a:defRPr sz="3600"/>
            </a:lvl9pPr>
          </a:lstStyle>
          <a:p/>
        </p:txBody>
      </p:sp>
      <p:sp>
        <p:nvSpPr>
          <p:cNvPr id="15" name="Google Shape;15;p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16" name="Shape 16"/>
        <p:cNvGrpSpPr/>
        <p:nvPr/>
      </p:nvGrpSpPr>
      <p:grpSpPr>
        <a:xfrm>
          <a:off x="0" y="0"/>
          <a:ext cx="0" cy="0"/>
          <a:chOff x="0" y="0"/>
          <a:chExt cx="0" cy="0"/>
        </a:xfrm>
      </p:grpSpPr>
      <p:sp>
        <p:nvSpPr>
          <p:cNvPr id="17" name="Google Shape;17;p4"/>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18" name="Google Shape;18;p4"/>
          <p:cNvSpPr txBox="1"/>
          <p:nvPr>
            <p:ph idx="1" type="body"/>
          </p:nvPr>
        </p:nvSpPr>
        <p:spPr>
          <a:xfrm>
            <a:off x="311700" y="1152475"/>
            <a:ext cx="8520600" cy="3416400"/>
          </a:xfrm>
          <a:prstGeom prst="rect">
            <a:avLst/>
          </a:prstGeom>
        </p:spPr>
        <p:txBody>
          <a:bodyPr anchorCtr="0" anchor="t"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19" name="Google Shape;19;p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20" name="Shape 20"/>
        <p:cNvGrpSpPr/>
        <p:nvPr/>
      </p:nvGrpSpPr>
      <p:grpSpPr>
        <a:xfrm>
          <a:off x="0" y="0"/>
          <a:ext cx="0" cy="0"/>
          <a:chOff x="0" y="0"/>
          <a:chExt cx="0" cy="0"/>
        </a:xfrm>
      </p:grpSpPr>
      <p:sp>
        <p:nvSpPr>
          <p:cNvPr id="21" name="Google Shape;21;p5"/>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2" name="Google Shape;22;p5"/>
          <p:cNvSpPr txBox="1"/>
          <p:nvPr>
            <p:ph idx="1" type="body"/>
          </p:nvPr>
        </p:nvSpPr>
        <p:spPr>
          <a:xfrm>
            <a:off x="3117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23" name="Google Shape;23;p5"/>
          <p:cNvSpPr txBox="1"/>
          <p:nvPr>
            <p:ph idx="2" type="body"/>
          </p:nvPr>
        </p:nvSpPr>
        <p:spPr>
          <a:xfrm>
            <a:off x="48324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24" name="Google Shape;24;p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25" name="Shape 25"/>
        <p:cNvGrpSpPr/>
        <p:nvPr/>
      </p:nvGrpSpPr>
      <p:grpSpPr>
        <a:xfrm>
          <a:off x="0" y="0"/>
          <a:ext cx="0" cy="0"/>
          <a:chOff x="0" y="0"/>
          <a:chExt cx="0" cy="0"/>
        </a:xfrm>
      </p:grpSpPr>
      <p:sp>
        <p:nvSpPr>
          <p:cNvPr id="26" name="Google Shape;26;p6"/>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7" name="Google Shape;27;p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28" name="Shape 28"/>
        <p:cNvGrpSpPr/>
        <p:nvPr/>
      </p:nvGrpSpPr>
      <p:grpSpPr>
        <a:xfrm>
          <a:off x="0" y="0"/>
          <a:ext cx="0" cy="0"/>
          <a:chOff x="0" y="0"/>
          <a:chExt cx="0" cy="0"/>
        </a:xfrm>
      </p:grpSpPr>
      <p:sp>
        <p:nvSpPr>
          <p:cNvPr id="29" name="Google Shape;29;p7"/>
          <p:cNvSpPr txBox="1"/>
          <p:nvPr>
            <p:ph type="title"/>
          </p:nvPr>
        </p:nvSpPr>
        <p:spPr>
          <a:xfrm>
            <a:off x="311700" y="555600"/>
            <a:ext cx="2808000" cy="755700"/>
          </a:xfrm>
          <a:prstGeom prst="rect">
            <a:avLst/>
          </a:prstGeom>
        </p:spPr>
        <p:txBody>
          <a:bodyPr anchorCtr="0" anchor="b" bIns="91425" lIns="91425" spcFirstLastPara="1" rIns="91425" wrap="square" tIns="91425">
            <a:noAutofit/>
          </a:bodyPr>
          <a:lstStyle>
            <a:lvl1pPr lvl="0">
              <a:spcBef>
                <a:spcPts val="0"/>
              </a:spcBef>
              <a:spcAft>
                <a:spcPts val="0"/>
              </a:spcAft>
              <a:buSzPts val="2400"/>
              <a:buNone/>
              <a:defRPr sz="2400"/>
            </a:lvl1pPr>
            <a:lvl2pPr lvl="1">
              <a:spcBef>
                <a:spcPts val="0"/>
              </a:spcBef>
              <a:spcAft>
                <a:spcPts val="0"/>
              </a:spcAft>
              <a:buSzPts val="2400"/>
              <a:buNone/>
              <a:defRPr sz="2400"/>
            </a:lvl2pPr>
            <a:lvl3pPr lvl="2">
              <a:spcBef>
                <a:spcPts val="0"/>
              </a:spcBef>
              <a:spcAft>
                <a:spcPts val="0"/>
              </a:spcAft>
              <a:buSzPts val="2400"/>
              <a:buNone/>
              <a:defRPr sz="2400"/>
            </a:lvl3pPr>
            <a:lvl4pPr lvl="3">
              <a:spcBef>
                <a:spcPts val="0"/>
              </a:spcBef>
              <a:spcAft>
                <a:spcPts val="0"/>
              </a:spcAft>
              <a:buSzPts val="2400"/>
              <a:buNone/>
              <a:defRPr sz="2400"/>
            </a:lvl4pPr>
            <a:lvl5pPr lvl="4">
              <a:spcBef>
                <a:spcPts val="0"/>
              </a:spcBef>
              <a:spcAft>
                <a:spcPts val="0"/>
              </a:spcAft>
              <a:buSzPts val="2400"/>
              <a:buNone/>
              <a:defRPr sz="2400"/>
            </a:lvl5pPr>
            <a:lvl6pPr lvl="5">
              <a:spcBef>
                <a:spcPts val="0"/>
              </a:spcBef>
              <a:spcAft>
                <a:spcPts val="0"/>
              </a:spcAft>
              <a:buSzPts val="2400"/>
              <a:buNone/>
              <a:defRPr sz="2400"/>
            </a:lvl6pPr>
            <a:lvl7pPr lvl="6">
              <a:spcBef>
                <a:spcPts val="0"/>
              </a:spcBef>
              <a:spcAft>
                <a:spcPts val="0"/>
              </a:spcAft>
              <a:buSzPts val="2400"/>
              <a:buNone/>
              <a:defRPr sz="2400"/>
            </a:lvl7pPr>
            <a:lvl8pPr lvl="7">
              <a:spcBef>
                <a:spcPts val="0"/>
              </a:spcBef>
              <a:spcAft>
                <a:spcPts val="0"/>
              </a:spcAft>
              <a:buSzPts val="2400"/>
              <a:buNone/>
              <a:defRPr sz="2400"/>
            </a:lvl8pPr>
            <a:lvl9pPr lvl="8">
              <a:spcBef>
                <a:spcPts val="0"/>
              </a:spcBef>
              <a:spcAft>
                <a:spcPts val="0"/>
              </a:spcAft>
              <a:buSzPts val="2400"/>
              <a:buNone/>
              <a:defRPr sz="2400"/>
            </a:lvl9pPr>
          </a:lstStyle>
          <a:p/>
        </p:txBody>
      </p:sp>
      <p:sp>
        <p:nvSpPr>
          <p:cNvPr id="30" name="Google Shape;30;p7"/>
          <p:cNvSpPr txBox="1"/>
          <p:nvPr>
            <p:ph idx="1" type="body"/>
          </p:nvPr>
        </p:nvSpPr>
        <p:spPr>
          <a:xfrm>
            <a:off x="311700" y="1389600"/>
            <a:ext cx="2808000" cy="3179400"/>
          </a:xfrm>
          <a:prstGeom prst="rect">
            <a:avLst/>
          </a:prstGeom>
        </p:spPr>
        <p:txBody>
          <a:bodyPr anchorCtr="0" anchor="t" bIns="91425" lIns="91425" spcFirstLastPara="1" rIns="91425" wrap="square" tIns="91425">
            <a:noAutofit/>
          </a:bodyPr>
          <a:lstStyle>
            <a:lvl1pPr indent="-304800" lvl="0" marL="457200">
              <a:spcBef>
                <a:spcPts val="0"/>
              </a:spcBef>
              <a:spcAft>
                <a:spcPts val="0"/>
              </a:spcAft>
              <a:buSzPts val="1200"/>
              <a:buChar char="●"/>
              <a:defRPr sz="12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31" name="Google Shape;31;p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spTree>
      <p:nvGrpSpPr>
        <p:cNvPr id="32" name="Shape 32"/>
        <p:cNvGrpSpPr/>
        <p:nvPr/>
      </p:nvGrpSpPr>
      <p:grpSpPr>
        <a:xfrm>
          <a:off x="0" y="0"/>
          <a:ext cx="0" cy="0"/>
          <a:chOff x="0" y="0"/>
          <a:chExt cx="0" cy="0"/>
        </a:xfrm>
      </p:grpSpPr>
      <p:sp>
        <p:nvSpPr>
          <p:cNvPr id="33" name="Google Shape;33;p8"/>
          <p:cNvSpPr txBox="1"/>
          <p:nvPr>
            <p:ph type="title"/>
          </p:nvPr>
        </p:nvSpPr>
        <p:spPr>
          <a:xfrm>
            <a:off x="490250" y="450150"/>
            <a:ext cx="6367800" cy="4090800"/>
          </a:xfrm>
          <a:prstGeom prst="rect">
            <a:avLst/>
          </a:prstGeom>
        </p:spPr>
        <p:txBody>
          <a:bodyPr anchorCtr="0" anchor="ctr" bIns="91425" lIns="91425" spcFirstLastPara="1" rIns="91425" wrap="square" tIns="91425">
            <a:noAutofit/>
          </a:bodyPr>
          <a:lstStyle>
            <a:lvl1pPr lvl="0">
              <a:spcBef>
                <a:spcPts val="0"/>
              </a:spcBef>
              <a:spcAft>
                <a:spcPts val="0"/>
              </a:spcAft>
              <a:buSzPts val="4800"/>
              <a:buNone/>
              <a:defRPr sz="4800"/>
            </a:lvl1pPr>
            <a:lvl2pPr lvl="1">
              <a:spcBef>
                <a:spcPts val="0"/>
              </a:spcBef>
              <a:spcAft>
                <a:spcPts val="0"/>
              </a:spcAft>
              <a:buSzPts val="4800"/>
              <a:buNone/>
              <a:defRPr sz="4800"/>
            </a:lvl2pPr>
            <a:lvl3pPr lvl="2">
              <a:spcBef>
                <a:spcPts val="0"/>
              </a:spcBef>
              <a:spcAft>
                <a:spcPts val="0"/>
              </a:spcAft>
              <a:buSzPts val="4800"/>
              <a:buNone/>
              <a:defRPr sz="4800"/>
            </a:lvl3pPr>
            <a:lvl4pPr lvl="3">
              <a:spcBef>
                <a:spcPts val="0"/>
              </a:spcBef>
              <a:spcAft>
                <a:spcPts val="0"/>
              </a:spcAft>
              <a:buSzPts val="4800"/>
              <a:buNone/>
              <a:defRPr sz="4800"/>
            </a:lvl4pPr>
            <a:lvl5pPr lvl="4">
              <a:spcBef>
                <a:spcPts val="0"/>
              </a:spcBef>
              <a:spcAft>
                <a:spcPts val="0"/>
              </a:spcAft>
              <a:buSzPts val="4800"/>
              <a:buNone/>
              <a:defRPr sz="4800"/>
            </a:lvl5pPr>
            <a:lvl6pPr lvl="5">
              <a:spcBef>
                <a:spcPts val="0"/>
              </a:spcBef>
              <a:spcAft>
                <a:spcPts val="0"/>
              </a:spcAft>
              <a:buSzPts val="4800"/>
              <a:buNone/>
              <a:defRPr sz="4800"/>
            </a:lvl6pPr>
            <a:lvl7pPr lvl="6">
              <a:spcBef>
                <a:spcPts val="0"/>
              </a:spcBef>
              <a:spcAft>
                <a:spcPts val="0"/>
              </a:spcAft>
              <a:buSzPts val="4800"/>
              <a:buNone/>
              <a:defRPr sz="4800"/>
            </a:lvl7pPr>
            <a:lvl8pPr lvl="7">
              <a:spcBef>
                <a:spcPts val="0"/>
              </a:spcBef>
              <a:spcAft>
                <a:spcPts val="0"/>
              </a:spcAft>
              <a:buSzPts val="4800"/>
              <a:buNone/>
              <a:defRPr sz="4800"/>
            </a:lvl8pPr>
            <a:lvl9pPr lvl="8">
              <a:spcBef>
                <a:spcPts val="0"/>
              </a:spcBef>
              <a:spcAft>
                <a:spcPts val="0"/>
              </a:spcAft>
              <a:buSzPts val="4800"/>
              <a:buNone/>
              <a:defRPr sz="4800"/>
            </a:lvl9pPr>
          </a:lstStyle>
          <a:p/>
        </p:txBody>
      </p:sp>
      <p:sp>
        <p:nvSpPr>
          <p:cNvPr id="34" name="Google Shape;34;p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spTree>
      <p:nvGrpSpPr>
        <p:cNvPr id="35" name="Shape 35"/>
        <p:cNvGrpSpPr/>
        <p:nvPr/>
      </p:nvGrpSpPr>
      <p:grpSpPr>
        <a:xfrm>
          <a:off x="0" y="0"/>
          <a:ext cx="0" cy="0"/>
          <a:chOff x="0" y="0"/>
          <a:chExt cx="0" cy="0"/>
        </a:xfrm>
      </p:grpSpPr>
      <p:sp>
        <p:nvSpPr>
          <p:cNvPr id="36" name="Google Shape;36;p9"/>
          <p:cNvSpPr/>
          <p:nvPr/>
        </p:nvSpPr>
        <p:spPr>
          <a:xfrm>
            <a:off x="4572000" y="-125"/>
            <a:ext cx="4572000" cy="51435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9"/>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algn="ctr">
              <a:spcBef>
                <a:spcPts val="0"/>
              </a:spcBef>
              <a:spcAft>
                <a:spcPts val="0"/>
              </a:spcAft>
              <a:buSzPts val="4200"/>
              <a:buNone/>
              <a:defRPr sz="4200"/>
            </a:lvl1pPr>
            <a:lvl2pPr lvl="1" algn="ctr">
              <a:spcBef>
                <a:spcPts val="0"/>
              </a:spcBef>
              <a:spcAft>
                <a:spcPts val="0"/>
              </a:spcAft>
              <a:buSzPts val="4200"/>
              <a:buNone/>
              <a:defRPr sz="4200"/>
            </a:lvl2pPr>
            <a:lvl3pPr lvl="2" algn="ctr">
              <a:spcBef>
                <a:spcPts val="0"/>
              </a:spcBef>
              <a:spcAft>
                <a:spcPts val="0"/>
              </a:spcAft>
              <a:buSzPts val="4200"/>
              <a:buNone/>
              <a:defRPr sz="4200"/>
            </a:lvl3pPr>
            <a:lvl4pPr lvl="3" algn="ctr">
              <a:spcBef>
                <a:spcPts val="0"/>
              </a:spcBef>
              <a:spcAft>
                <a:spcPts val="0"/>
              </a:spcAft>
              <a:buSzPts val="4200"/>
              <a:buNone/>
              <a:defRPr sz="4200"/>
            </a:lvl4pPr>
            <a:lvl5pPr lvl="4" algn="ctr">
              <a:spcBef>
                <a:spcPts val="0"/>
              </a:spcBef>
              <a:spcAft>
                <a:spcPts val="0"/>
              </a:spcAft>
              <a:buSzPts val="4200"/>
              <a:buNone/>
              <a:defRPr sz="4200"/>
            </a:lvl5pPr>
            <a:lvl6pPr lvl="5" algn="ctr">
              <a:spcBef>
                <a:spcPts val="0"/>
              </a:spcBef>
              <a:spcAft>
                <a:spcPts val="0"/>
              </a:spcAft>
              <a:buSzPts val="4200"/>
              <a:buNone/>
              <a:defRPr sz="4200"/>
            </a:lvl6pPr>
            <a:lvl7pPr lvl="6" algn="ctr">
              <a:spcBef>
                <a:spcPts val="0"/>
              </a:spcBef>
              <a:spcAft>
                <a:spcPts val="0"/>
              </a:spcAft>
              <a:buSzPts val="4200"/>
              <a:buNone/>
              <a:defRPr sz="4200"/>
            </a:lvl7pPr>
            <a:lvl8pPr lvl="7" algn="ctr">
              <a:spcBef>
                <a:spcPts val="0"/>
              </a:spcBef>
              <a:spcAft>
                <a:spcPts val="0"/>
              </a:spcAft>
              <a:buSzPts val="4200"/>
              <a:buNone/>
              <a:defRPr sz="4200"/>
            </a:lvl8pPr>
            <a:lvl9pPr lvl="8" algn="ctr">
              <a:spcBef>
                <a:spcPts val="0"/>
              </a:spcBef>
              <a:spcAft>
                <a:spcPts val="0"/>
              </a:spcAft>
              <a:buSzPts val="4200"/>
              <a:buNone/>
              <a:defRPr sz="4200"/>
            </a:lvl9pPr>
          </a:lstStyle>
          <a:p/>
        </p:txBody>
      </p:sp>
      <p:sp>
        <p:nvSpPr>
          <p:cNvPr id="38" name="Google Shape;38;p9"/>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100"/>
            </a:lvl1pPr>
            <a:lvl2pPr lvl="1" algn="ctr">
              <a:lnSpc>
                <a:spcPct val="100000"/>
              </a:lnSpc>
              <a:spcBef>
                <a:spcPts val="0"/>
              </a:spcBef>
              <a:spcAft>
                <a:spcPts val="0"/>
              </a:spcAft>
              <a:buSzPts val="2100"/>
              <a:buNone/>
              <a:defRPr sz="2100"/>
            </a:lvl2pPr>
            <a:lvl3pPr lvl="2" algn="ctr">
              <a:lnSpc>
                <a:spcPct val="100000"/>
              </a:lnSpc>
              <a:spcBef>
                <a:spcPts val="0"/>
              </a:spcBef>
              <a:spcAft>
                <a:spcPts val="0"/>
              </a:spcAft>
              <a:buSzPts val="2100"/>
              <a:buNone/>
              <a:defRPr sz="2100"/>
            </a:lvl3pPr>
            <a:lvl4pPr lvl="3" algn="ctr">
              <a:lnSpc>
                <a:spcPct val="100000"/>
              </a:lnSpc>
              <a:spcBef>
                <a:spcPts val="0"/>
              </a:spcBef>
              <a:spcAft>
                <a:spcPts val="0"/>
              </a:spcAft>
              <a:buSzPts val="2100"/>
              <a:buNone/>
              <a:defRPr sz="2100"/>
            </a:lvl4pPr>
            <a:lvl5pPr lvl="4" algn="ctr">
              <a:lnSpc>
                <a:spcPct val="100000"/>
              </a:lnSpc>
              <a:spcBef>
                <a:spcPts val="0"/>
              </a:spcBef>
              <a:spcAft>
                <a:spcPts val="0"/>
              </a:spcAft>
              <a:buSzPts val="2100"/>
              <a:buNone/>
              <a:defRPr sz="2100"/>
            </a:lvl5pPr>
            <a:lvl6pPr lvl="5" algn="ctr">
              <a:lnSpc>
                <a:spcPct val="100000"/>
              </a:lnSpc>
              <a:spcBef>
                <a:spcPts val="0"/>
              </a:spcBef>
              <a:spcAft>
                <a:spcPts val="0"/>
              </a:spcAft>
              <a:buSzPts val="2100"/>
              <a:buNone/>
              <a:defRPr sz="2100"/>
            </a:lvl6pPr>
            <a:lvl7pPr lvl="6" algn="ctr">
              <a:lnSpc>
                <a:spcPct val="100000"/>
              </a:lnSpc>
              <a:spcBef>
                <a:spcPts val="0"/>
              </a:spcBef>
              <a:spcAft>
                <a:spcPts val="0"/>
              </a:spcAft>
              <a:buSzPts val="2100"/>
              <a:buNone/>
              <a:defRPr sz="2100"/>
            </a:lvl7pPr>
            <a:lvl8pPr lvl="7" algn="ctr">
              <a:lnSpc>
                <a:spcPct val="100000"/>
              </a:lnSpc>
              <a:spcBef>
                <a:spcPts val="0"/>
              </a:spcBef>
              <a:spcAft>
                <a:spcPts val="0"/>
              </a:spcAft>
              <a:buSzPts val="2100"/>
              <a:buNone/>
              <a:defRPr sz="2100"/>
            </a:lvl8pPr>
            <a:lvl9pPr lvl="8" algn="ctr">
              <a:lnSpc>
                <a:spcPct val="100000"/>
              </a:lnSpc>
              <a:spcBef>
                <a:spcPts val="0"/>
              </a:spcBef>
              <a:spcAft>
                <a:spcPts val="0"/>
              </a:spcAft>
              <a:buSzPts val="2100"/>
              <a:buNone/>
              <a:defRPr sz="2100"/>
            </a:lvl9pPr>
          </a:lstStyle>
          <a:p/>
        </p:txBody>
      </p:sp>
      <p:sp>
        <p:nvSpPr>
          <p:cNvPr id="39" name="Google Shape;39;p9"/>
          <p:cNvSpPr txBox="1"/>
          <p:nvPr>
            <p:ph idx="2" type="body"/>
          </p:nvPr>
        </p:nvSpPr>
        <p:spPr>
          <a:xfrm>
            <a:off x="4939500" y="724075"/>
            <a:ext cx="3837000" cy="3695100"/>
          </a:xfrm>
          <a:prstGeom prst="rect">
            <a:avLst/>
          </a:prstGeom>
        </p:spPr>
        <p:txBody>
          <a:bodyPr anchorCtr="0" anchor="ctr"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40" name="Google Shape;40;p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spTree>
      <p:nvGrpSpPr>
        <p:cNvPr id="41" name="Shape 41"/>
        <p:cNvGrpSpPr/>
        <p:nvPr/>
      </p:nvGrpSpPr>
      <p:grpSpPr>
        <a:xfrm>
          <a:off x="0" y="0"/>
          <a:ext cx="0" cy="0"/>
          <a:chOff x="0" y="0"/>
          <a:chExt cx="0" cy="0"/>
        </a:xfrm>
      </p:grpSpPr>
      <p:sp>
        <p:nvSpPr>
          <p:cNvPr id="42" name="Google Shape;42;p10"/>
          <p:cNvSpPr txBox="1"/>
          <p:nvPr>
            <p:ph idx="1" type="body"/>
          </p:nvPr>
        </p:nvSpPr>
        <p:spPr>
          <a:xfrm>
            <a:off x="311700" y="4230575"/>
            <a:ext cx="5998800" cy="605100"/>
          </a:xfrm>
          <a:prstGeom prst="rect">
            <a:avLst/>
          </a:prstGeom>
        </p:spPr>
        <p:txBody>
          <a:bodyPr anchorCtr="0" anchor="ctr" bIns="91425" lIns="91425" spcFirstLastPara="1" rIns="91425" wrap="square" tIns="91425">
            <a:noAutofit/>
          </a:bodyPr>
          <a:lstStyle>
            <a:lvl1pPr indent="-228600" lvl="0" marL="457200">
              <a:lnSpc>
                <a:spcPct val="100000"/>
              </a:lnSpc>
              <a:spcBef>
                <a:spcPts val="0"/>
              </a:spcBef>
              <a:spcAft>
                <a:spcPts val="0"/>
              </a:spcAft>
              <a:buSzPts val="1800"/>
              <a:buNone/>
              <a:defRPr/>
            </a:lvl1pPr>
          </a:lstStyle>
          <a:p/>
        </p:txBody>
      </p:sp>
      <p:sp>
        <p:nvSpPr>
          <p:cNvPr id="43" name="Google Shape;43;p1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44" name="Shape 44"/>
        <p:cNvGrpSpPr/>
        <p:nvPr/>
      </p:nvGrpSpPr>
      <p:grpSpPr>
        <a:xfrm>
          <a:off x="0" y="0"/>
          <a:ext cx="0" cy="0"/>
          <a:chOff x="0" y="0"/>
          <a:chExt cx="0" cy="0"/>
        </a:xfrm>
      </p:grpSpPr>
      <p:sp>
        <p:nvSpPr>
          <p:cNvPr id="45" name="Google Shape;45;p11"/>
          <p:cNvSpPr txBox="1"/>
          <p:nvPr>
            <p:ph hasCustomPrompt="1" type="title"/>
          </p:nvPr>
        </p:nvSpPr>
        <p:spPr>
          <a:xfrm>
            <a:off x="311700" y="1106125"/>
            <a:ext cx="8520600" cy="1963500"/>
          </a:xfrm>
          <a:prstGeom prst="rect">
            <a:avLst/>
          </a:prstGeom>
        </p:spPr>
        <p:txBody>
          <a:bodyPr anchorCtr="0" anchor="b" bIns="91425" lIns="91425" spcFirstLastPara="1" rIns="91425" wrap="square" tIns="91425">
            <a:noAutofit/>
          </a:bodyPr>
          <a:lstStyle>
            <a:lvl1pPr lvl="0" algn="ctr">
              <a:spcBef>
                <a:spcPts val="0"/>
              </a:spcBef>
              <a:spcAft>
                <a:spcPts val="0"/>
              </a:spcAft>
              <a:buSzPts val="12000"/>
              <a:buNone/>
              <a:defRPr sz="12000"/>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46" name="Google Shape;46;p11"/>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lvl1pPr indent="-342900" lvl="0" marL="457200" algn="ctr">
              <a:spcBef>
                <a:spcPts val="0"/>
              </a:spcBef>
              <a:spcAft>
                <a:spcPts val="0"/>
              </a:spcAft>
              <a:buSzPts val="1800"/>
              <a:buChar char="●"/>
              <a:defRPr/>
            </a:lvl1pPr>
            <a:lvl2pPr indent="-317500" lvl="1" marL="914400" algn="ctr">
              <a:spcBef>
                <a:spcPts val="1600"/>
              </a:spcBef>
              <a:spcAft>
                <a:spcPts val="0"/>
              </a:spcAft>
              <a:buSzPts val="1400"/>
              <a:buChar char="○"/>
              <a:defRPr/>
            </a:lvl2pPr>
            <a:lvl3pPr indent="-317500" lvl="2" marL="1371600" algn="ctr">
              <a:spcBef>
                <a:spcPts val="1600"/>
              </a:spcBef>
              <a:spcAft>
                <a:spcPts val="0"/>
              </a:spcAft>
              <a:buSzPts val="1400"/>
              <a:buChar char="■"/>
              <a:defRPr/>
            </a:lvl3pPr>
            <a:lvl4pPr indent="-317500" lvl="3" marL="1828800" algn="ctr">
              <a:spcBef>
                <a:spcPts val="1600"/>
              </a:spcBef>
              <a:spcAft>
                <a:spcPts val="0"/>
              </a:spcAft>
              <a:buSzPts val="1400"/>
              <a:buChar char="●"/>
              <a:defRPr/>
            </a:lvl4pPr>
            <a:lvl5pPr indent="-317500" lvl="4" marL="2286000" algn="ctr">
              <a:spcBef>
                <a:spcPts val="1600"/>
              </a:spcBef>
              <a:spcAft>
                <a:spcPts val="0"/>
              </a:spcAft>
              <a:buSzPts val="1400"/>
              <a:buChar char="○"/>
              <a:defRPr/>
            </a:lvl5pPr>
            <a:lvl6pPr indent="-317500" lvl="5" marL="2743200" algn="ctr">
              <a:spcBef>
                <a:spcPts val="1600"/>
              </a:spcBef>
              <a:spcAft>
                <a:spcPts val="0"/>
              </a:spcAft>
              <a:buSzPts val="1400"/>
              <a:buChar char="■"/>
              <a:defRPr/>
            </a:lvl6pPr>
            <a:lvl7pPr indent="-317500" lvl="6" marL="3200400" algn="ctr">
              <a:spcBef>
                <a:spcPts val="1600"/>
              </a:spcBef>
              <a:spcAft>
                <a:spcPts val="0"/>
              </a:spcAft>
              <a:buSzPts val="1400"/>
              <a:buChar char="●"/>
              <a:defRPr/>
            </a:lvl7pPr>
            <a:lvl8pPr indent="-317500" lvl="7" marL="3657600" algn="ctr">
              <a:spcBef>
                <a:spcPts val="1600"/>
              </a:spcBef>
              <a:spcAft>
                <a:spcPts val="0"/>
              </a:spcAft>
              <a:buSzPts val="1400"/>
              <a:buChar char="○"/>
              <a:defRPr/>
            </a:lvl8pPr>
            <a:lvl9pPr indent="-317500" lvl="8" marL="4114800" algn="ctr">
              <a:spcBef>
                <a:spcPts val="1600"/>
              </a:spcBef>
              <a:spcAft>
                <a:spcPts val="1600"/>
              </a:spcAft>
              <a:buSzPts val="1400"/>
              <a:buChar char="■"/>
              <a:defRPr/>
            </a:lvl9pPr>
          </a:lstStyle>
          <a:p/>
        </p:txBody>
      </p:sp>
      <p:sp>
        <p:nvSpPr>
          <p:cNvPr id="47" name="Google Shape;47;p11"/>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48" name="Shape 48"/>
        <p:cNvGrpSpPr/>
        <p:nvPr/>
      </p:nvGrpSpPr>
      <p:grpSpPr>
        <a:xfrm>
          <a:off x="0" y="0"/>
          <a:ext cx="0" cy="0"/>
          <a:chOff x="0" y="0"/>
          <a:chExt cx="0" cy="0"/>
        </a:xfrm>
      </p:grpSpPr>
      <p:sp>
        <p:nvSpPr>
          <p:cNvPr id="49" name="Google Shape;49;p1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2" Type="http://schemas.openxmlformats.org/officeDocument/2006/relationships/theme" Target="../theme/theme1.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D0E0E3"/>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2800"/>
              <a:buNone/>
              <a:defRPr sz="2800">
                <a:solidFill>
                  <a:schemeClr val="dk1"/>
                </a:solidFill>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Clr>
                <a:schemeClr val="dk2"/>
              </a:buClr>
              <a:buSzPts val="1800"/>
              <a:buChar char="●"/>
              <a:defRPr sz="1800">
                <a:solidFill>
                  <a:schemeClr val="dk2"/>
                </a:solidFill>
              </a:defRPr>
            </a:lvl1pPr>
            <a:lvl2pPr indent="-317500" lvl="1" marL="914400">
              <a:lnSpc>
                <a:spcPct val="115000"/>
              </a:lnSpc>
              <a:spcBef>
                <a:spcPts val="1600"/>
              </a:spcBef>
              <a:spcAft>
                <a:spcPts val="0"/>
              </a:spcAft>
              <a:buClr>
                <a:schemeClr val="dk2"/>
              </a:buClr>
              <a:buSzPts val="1400"/>
              <a:buChar char="○"/>
              <a:defRPr>
                <a:solidFill>
                  <a:schemeClr val="dk2"/>
                </a:solidFill>
              </a:defRPr>
            </a:lvl2pPr>
            <a:lvl3pPr indent="-317500" lvl="2" marL="1371600">
              <a:lnSpc>
                <a:spcPct val="115000"/>
              </a:lnSpc>
              <a:spcBef>
                <a:spcPts val="1600"/>
              </a:spcBef>
              <a:spcAft>
                <a:spcPts val="0"/>
              </a:spcAft>
              <a:buClr>
                <a:schemeClr val="dk2"/>
              </a:buClr>
              <a:buSzPts val="1400"/>
              <a:buChar char="■"/>
              <a:defRPr>
                <a:solidFill>
                  <a:schemeClr val="dk2"/>
                </a:solidFill>
              </a:defRPr>
            </a:lvl3pPr>
            <a:lvl4pPr indent="-317500" lvl="3" marL="1828800">
              <a:lnSpc>
                <a:spcPct val="115000"/>
              </a:lnSpc>
              <a:spcBef>
                <a:spcPts val="1600"/>
              </a:spcBef>
              <a:spcAft>
                <a:spcPts val="0"/>
              </a:spcAft>
              <a:buClr>
                <a:schemeClr val="dk2"/>
              </a:buClr>
              <a:buSzPts val="1400"/>
              <a:buChar char="●"/>
              <a:defRPr>
                <a:solidFill>
                  <a:schemeClr val="dk2"/>
                </a:solidFill>
              </a:defRPr>
            </a:lvl4pPr>
            <a:lvl5pPr indent="-317500" lvl="4" marL="2286000">
              <a:lnSpc>
                <a:spcPct val="115000"/>
              </a:lnSpc>
              <a:spcBef>
                <a:spcPts val="1600"/>
              </a:spcBef>
              <a:spcAft>
                <a:spcPts val="0"/>
              </a:spcAft>
              <a:buClr>
                <a:schemeClr val="dk2"/>
              </a:buClr>
              <a:buSzPts val="1400"/>
              <a:buChar char="○"/>
              <a:defRPr>
                <a:solidFill>
                  <a:schemeClr val="dk2"/>
                </a:solidFill>
              </a:defRPr>
            </a:lvl5pPr>
            <a:lvl6pPr indent="-317500" lvl="5" marL="2743200">
              <a:lnSpc>
                <a:spcPct val="115000"/>
              </a:lnSpc>
              <a:spcBef>
                <a:spcPts val="1600"/>
              </a:spcBef>
              <a:spcAft>
                <a:spcPts val="0"/>
              </a:spcAft>
              <a:buClr>
                <a:schemeClr val="dk2"/>
              </a:buClr>
              <a:buSzPts val="1400"/>
              <a:buChar char="■"/>
              <a:defRPr>
                <a:solidFill>
                  <a:schemeClr val="dk2"/>
                </a:solidFill>
              </a:defRPr>
            </a:lvl6pPr>
            <a:lvl7pPr indent="-317500" lvl="6" marL="3200400">
              <a:lnSpc>
                <a:spcPct val="115000"/>
              </a:lnSpc>
              <a:spcBef>
                <a:spcPts val="1600"/>
              </a:spcBef>
              <a:spcAft>
                <a:spcPts val="0"/>
              </a:spcAft>
              <a:buClr>
                <a:schemeClr val="dk2"/>
              </a:buClr>
              <a:buSzPts val="1400"/>
              <a:buChar char="●"/>
              <a:defRPr>
                <a:solidFill>
                  <a:schemeClr val="dk2"/>
                </a:solidFill>
              </a:defRPr>
            </a:lvl7pPr>
            <a:lvl8pPr indent="-317500" lvl="7" marL="3657600">
              <a:lnSpc>
                <a:spcPct val="115000"/>
              </a:lnSpc>
              <a:spcBef>
                <a:spcPts val="1600"/>
              </a:spcBef>
              <a:spcAft>
                <a:spcPts val="0"/>
              </a:spcAft>
              <a:buClr>
                <a:schemeClr val="dk2"/>
              </a:buClr>
              <a:buSzPts val="1400"/>
              <a:buChar char="○"/>
              <a:defRPr>
                <a:solidFill>
                  <a:schemeClr val="dk2"/>
                </a:solidFill>
              </a:defRPr>
            </a:lvl8pPr>
            <a:lvl9pPr indent="-317500" lvl="8" marL="4114800">
              <a:lnSpc>
                <a:spcPct val="115000"/>
              </a:lnSpc>
              <a:spcBef>
                <a:spcPts val="1600"/>
              </a:spcBef>
              <a:spcAft>
                <a:spcPts val="1600"/>
              </a:spcAft>
              <a:buClr>
                <a:schemeClr val="dk2"/>
              </a:buClr>
              <a:buSzPts val="1400"/>
              <a:buChar char="■"/>
              <a:defRPr>
                <a:solidFill>
                  <a:schemeClr val="dk2"/>
                </a:solidFill>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4.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8.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 Id="rId3" Type="http://schemas.openxmlformats.org/officeDocument/2006/relationships/image" Target="../media/image12.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 Id="rId3" Type="http://schemas.openxmlformats.org/officeDocument/2006/relationships/image" Target="../media/image14.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 Id="rId3" Type="http://schemas.openxmlformats.org/officeDocument/2006/relationships/image" Target="../media/image19.jpg"/><Relationship Id="rId4" Type="http://schemas.openxmlformats.org/officeDocument/2006/relationships/image" Target="../media/image22.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 Id="rId3" Type="http://schemas.openxmlformats.org/officeDocument/2006/relationships/image" Target="../media/image5.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7.xml"/><Relationship Id="rId3" Type="http://schemas.openxmlformats.org/officeDocument/2006/relationships/image" Target="../media/image3.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 Id="rId3" Type="http://schemas.openxmlformats.org/officeDocument/2006/relationships/image" Target="../media/image2.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 Id="rId3" Type="http://schemas.openxmlformats.org/officeDocument/2006/relationships/image" Target="../media/image6.jpg"/><Relationship Id="rId4" Type="http://schemas.openxmlformats.org/officeDocument/2006/relationships/image" Target="../media/image21.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0.xml"/><Relationship Id="rId3" Type="http://schemas.openxmlformats.org/officeDocument/2006/relationships/image" Target="../media/image10.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1.xml"/><Relationship Id="rId3" Type="http://schemas.openxmlformats.org/officeDocument/2006/relationships/image" Target="../media/image7.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2.xml"/><Relationship Id="rId3" Type="http://schemas.openxmlformats.org/officeDocument/2006/relationships/image" Target="../media/image17.jp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 Id="rId3" Type="http://schemas.openxmlformats.org/officeDocument/2006/relationships/image" Target="../media/image13.jp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4.xml"/><Relationship Id="rId3" Type="http://schemas.openxmlformats.org/officeDocument/2006/relationships/image" Target="../media/image9.jp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5.xml"/><Relationship Id="rId3" Type="http://schemas.openxmlformats.org/officeDocument/2006/relationships/image" Target="../media/image11.jpg"/><Relationship Id="rId4" Type="http://schemas.openxmlformats.org/officeDocument/2006/relationships/hyperlink" Target="http://www.google.com/sheets/about/" TargetMode="External"/><Relationship Id="rId5" Type="http://schemas.openxmlformats.org/officeDocument/2006/relationships/image" Target="../media/image1.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6.xml"/><Relationship Id="rId3" Type="http://schemas.openxmlformats.org/officeDocument/2006/relationships/image" Target="../media/image23.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7.xml"/><Relationship Id="rId3" Type="http://schemas.openxmlformats.org/officeDocument/2006/relationships/image" Target="../media/image15.jpg"/><Relationship Id="rId4" Type="http://schemas.openxmlformats.org/officeDocument/2006/relationships/image" Target="../media/image32.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8.xml"/><Relationship Id="rId3" Type="http://schemas.openxmlformats.org/officeDocument/2006/relationships/image" Target="../media/image16.jp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9.xml"/><Relationship Id="rId3" Type="http://schemas.openxmlformats.org/officeDocument/2006/relationships/image" Target="../media/image31.png"/><Relationship Id="rId4" Type="http://schemas.openxmlformats.org/officeDocument/2006/relationships/image" Target="../media/image33.jp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0.xml"/><Relationship Id="rId3" Type="http://schemas.openxmlformats.org/officeDocument/2006/relationships/image" Target="../media/image31.png"/><Relationship Id="rId4" Type="http://schemas.openxmlformats.org/officeDocument/2006/relationships/image" Target="../media/image35.jp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1.xml"/><Relationship Id="rId3" Type="http://schemas.openxmlformats.org/officeDocument/2006/relationships/image" Target="../media/image31.png"/><Relationship Id="rId4" Type="http://schemas.openxmlformats.org/officeDocument/2006/relationships/image" Target="../media/image18.pn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2.xml"/><Relationship Id="rId3" Type="http://schemas.openxmlformats.org/officeDocument/2006/relationships/image" Target="../media/image38.pn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3.xml"/><Relationship Id="rId3" Type="http://schemas.openxmlformats.org/officeDocument/2006/relationships/image" Target="../media/image20.jpg"/><Relationship Id="rId4" Type="http://schemas.openxmlformats.org/officeDocument/2006/relationships/image" Target="../media/image34.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4.xml"/><Relationship Id="rId3" Type="http://schemas.openxmlformats.org/officeDocument/2006/relationships/image" Target="../media/image37.png"/></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5.xml"/><Relationship Id="rId3" Type="http://schemas.openxmlformats.org/officeDocument/2006/relationships/hyperlink" Target="https://pixabay.com/" TargetMode="External"/><Relationship Id="rId4" Type="http://schemas.openxmlformats.org/officeDocument/2006/relationships/image" Target="../media/image24.jpg"/></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6.xml"/><Relationship Id="rId3" Type="http://schemas.openxmlformats.org/officeDocument/2006/relationships/image" Target="../media/image36.png"/><Relationship Id="rId4" Type="http://schemas.openxmlformats.org/officeDocument/2006/relationships/image" Target="../media/image30.png"/><Relationship Id="rId9" Type="http://schemas.openxmlformats.org/officeDocument/2006/relationships/image" Target="../media/image28.png"/><Relationship Id="rId5" Type="http://schemas.openxmlformats.org/officeDocument/2006/relationships/image" Target="../media/image29.png"/><Relationship Id="rId6" Type="http://schemas.openxmlformats.org/officeDocument/2006/relationships/image" Target="../media/image25.png"/><Relationship Id="rId7" Type="http://schemas.openxmlformats.org/officeDocument/2006/relationships/image" Target="../media/image27.png"/><Relationship Id="rId8" Type="http://schemas.openxmlformats.org/officeDocument/2006/relationships/image" Target="../media/image26.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 name="Shape 53"/>
        <p:cNvGrpSpPr/>
        <p:nvPr/>
      </p:nvGrpSpPr>
      <p:grpSpPr>
        <a:xfrm>
          <a:off x="0" y="0"/>
          <a:ext cx="0" cy="0"/>
          <a:chOff x="0" y="0"/>
          <a:chExt cx="0" cy="0"/>
        </a:xfrm>
      </p:grpSpPr>
      <p:pic>
        <p:nvPicPr>
          <p:cNvPr descr="La Ruta 66, Por Carretera, Ee Uu, Carretera, Ruta, 66" id="54" name="Google Shape;54;p13"/>
          <p:cNvPicPr preferRelativeResize="0"/>
          <p:nvPr/>
        </p:nvPicPr>
        <p:blipFill rotWithShape="1">
          <a:blip r:embed="rId3">
            <a:alphaModFix/>
          </a:blip>
          <a:srcRect b="18652" l="5048" r="11360" t="18652"/>
          <a:stretch/>
        </p:blipFill>
        <p:spPr>
          <a:xfrm>
            <a:off x="0" y="0"/>
            <a:ext cx="9144000" cy="5143500"/>
          </a:xfrm>
          <a:prstGeom prst="rect">
            <a:avLst/>
          </a:prstGeom>
          <a:noFill/>
          <a:ln>
            <a:noFill/>
          </a:ln>
        </p:spPr>
      </p:pic>
      <p:sp>
        <p:nvSpPr>
          <p:cNvPr id="55" name="Google Shape;55;p13"/>
          <p:cNvSpPr txBox="1"/>
          <p:nvPr>
            <p:ph idx="1" type="subTitle"/>
          </p:nvPr>
        </p:nvSpPr>
        <p:spPr>
          <a:xfrm>
            <a:off x="54225" y="673675"/>
            <a:ext cx="9048600" cy="7926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b="1" lang="en" sz="3800">
                <a:solidFill>
                  <a:schemeClr val="dk1"/>
                </a:solidFill>
                <a:latin typeface="Graduate"/>
                <a:ea typeface="Graduate"/>
                <a:cs typeface="Graduate"/>
                <a:sym typeface="Graduate"/>
              </a:rPr>
              <a:t>PRESENTATION TITLE</a:t>
            </a:r>
            <a:endParaRPr>
              <a:latin typeface="Graduate"/>
              <a:ea typeface="Graduate"/>
              <a:cs typeface="Graduate"/>
              <a:sym typeface="Graduate"/>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 name="Shape 59"/>
        <p:cNvGrpSpPr/>
        <p:nvPr/>
      </p:nvGrpSpPr>
      <p:grpSpPr>
        <a:xfrm>
          <a:off x="0" y="0"/>
          <a:ext cx="0" cy="0"/>
          <a:chOff x="0" y="0"/>
          <a:chExt cx="0" cy="0"/>
        </a:xfrm>
      </p:grpSpPr>
      <p:pic>
        <p:nvPicPr>
          <p:cNvPr descr="Ruta 66, Callejón Desierto, Montañas, Paisajes, Paisaje" id="60" name="Google Shape;60;p14"/>
          <p:cNvPicPr preferRelativeResize="0"/>
          <p:nvPr/>
        </p:nvPicPr>
        <p:blipFill rotWithShape="1">
          <a:blip r:embed="rId3">
            <a:alphaModFix/>
          </a:blip>
          <a:srcRect b="0" l="25947" r="14999" t="0"/>
          <a:stretch/>
        </p:blipFill>
        <p:spPr>
          <a:xfrm>
            <a:off x="0" y="0"/>
            <a:ext cx="4049876" cy="5143500"/>
          </a:xfrm>
          <a:prstGeom prst="rect">
            <a:avLst/>
          </a:prstGeom>
          <a:noFill/>
          <a:ln>
            <a:noFill/>
          </a:ln>
        </p:spPr>
      </p:pic>
      <p:sp>
        <p:nvSpPr>
          <p:cNvPr id="61" name="Google Shape;61;p14"/>
          <p:cNvSpPr txBox="1"/>
          <p:nvPr>
            <p:ph type="title"/>
          </p:nvPr>
        </p:nvSpPr>
        <p:spPr>
          <a:xfrm>
            <a:off x="3122875" y="207775"/>
            <a:ext cx="58179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sz="3600">
                <a:solidFill>
                  <a:srgbClr val="000000"/>
                </a:solidFill>
                <a:latin typeface="Graduate"/>
                <a:ea typeface="Graduate"/>
                <a:cs typeface="Graduate"/>
                <a:sym typeface="Graduate"/>
              </a:rPr>
              <a:t>INSTRUCTIONS FOR USE</a:t>
            </a:r>
            <a:endParaRPr>
              <a:solidFill>
                <a:srgbClr val="000000"/>
              </a:solidFill>
              <a:latin typeface="Graduate"/>
              <a:ea typeface="Graduate"/>
              <a:cs typeface="Graduate"/>
              <a:sym typeface="Graduate"/>
            </a:endParaRPr>
          </a:p>
        </p:txBody>
      </p:sp>
      <p:sp>
        <p:nvSpPr>
          <p:cNvPr id="62" name="Google Shape;62;p14"/>
          <p:cNvSpPr txBox="1"/>
          <p:nvPr>
            <p:ph idx="1" type="body"/>
          </p:nvPr>
        </p:nvSpPr>
        <p:spPr>
          <a:xfrm>
            <a:off x="4049875" y="1084501"/>
            <a:ext cx="4890900" cy="3986700"/>
          </a:xfrm>
          <a:prstGeom prst="rect">
            <a:avLst/>
          </a:prstGeom>
        </p:spPr>
        <p:txBody>
          <a:bodyPr anchorCtr="0" anchor="t" bIns="91425" lIns="91425" spcFirstLastPara="1" rIns="91425" wrap="square" tIns="91425">
            <a:noAutofit/>
          </a:bodyPr>
          <a:lstStyle/>
          <a:p>
            <a:pPr indent="0" lvl="0" marL="0" rtl="0" algn="l">
              <a:lnSpc>
                <a:spcPct val="90000"/>
              </a:lnSpc>
              <a:spcBef>
                <a:spcPts val="360"/>
              </a:spcBef>
              <a:spcAft>
                <a:spcPts val="0"/>
              </a:spcAft>
              <a:buClr>
                <a:schemeClr val="dk1"/>
              </a:buClr>
              <a:buSzPts val="1100"/>
              <a:buFont typeface="Arial"/>
              <a:buNone/>
            </a:pPr>
            <a:r>
              <a:rPr lang="en" sz="1200">
                <a:solidFill>
                  <a:srgbClr val="000000"/>
                </a:solidFill>
                <a:latin typeface="Graduate"/>
                <a:ea typeface="Graduate"/>
                <a:cs typeface="Graduate"/>
                <a:sym typeface="Graduate"/>
              </a:rPr>
              <a:t>Open this file in Google Slides or click in the button below “use this template”. To do it you must be logged with your Google account. </a:t>
            </a:r>
            <a:endParaRPr sz="1200">
              <a:solidFill>
                <a:srgbClr val="000000"/>
              </a:solidFill>
              <a:latin typeface="Graduate"/>
              <a:ea typeface="Graduate"/>
              <a:cs typeface="Graduate"/>
              <a:sym typeface="Graduate"/>
            </a:endParaRPr>
          </a:p>
          <a:p>
            <a:pPr indent="0" lvl="0" marL="0" rtl="0" algn="l">
              <a:lnSpc>
                <a:spcPct val="90000"/>
              </a:lnSpc>
              <a:spcBef>
                <a:spcPts val="1600"/>
              </a:spcBef>
              <a:spcAft>
                <a:spcPts val="0"/>
              </a:spcAft>
              <a:buClr>
                <a:schemeClr val="dk1"/>
              </a:buClr>
              <a:buSzPts val="1100"/>
              <a:buFont typeface="Arial"/>
              <a:buNone/>
            </a:pPr>
            <a:r>
              <a:rPr b="1" lang="en" sz="1200">
                <a:solidFill>
                  <a:srgbClr val="000000"/>
                </a:solidFill>
                <a:latin typeface="Graduate"/>
                <a:ea typeface="Graduate"/>
                <a:cs typeface="Graduate"/>
                <a:sym typeface="Graduate"/>
              </a:rPr>
              <a:t>EDIT IN GOOGLE SLIDES</a:t>
            </a:r>
            <a:endParaRPr b="1" sz="1200">
              <a:solidFill>
                <a:srgbClr val="000000"/>
              </a:solidFill>
              <a:latin typeface="Graduate"/>
              <a:ea typeface="Graduate"/>
              <a:cs typeface="Graduate"/>
              <a:sym typeface="Graduate"/>
            </a:endParaRPr>
          </a:p>
          <a:p>
            <a:pPr indent="0" lvl="0" marL="0" rtl="0" algn="l">
              <a:lnSpc>
                <a:spcPct val="90000"/>
              </a:lnSpc>
              <a:spcBef>
                <a:spcPts val="1600"/>
              </a:spcBef>
              <a:spcAft>
                <a:spcPts val="0"/>
              </a:spcAft>
              <a:buClr>
                <a:schemeClr val="dk1"/>
              </a:buClr>
              <a:buSzPts val="1100"/>
              <a:buFont typeface="Arial"/>
              <a:buNone/>
            </a:pPr>
            <a:r>
              <a:rPr lang="en" sz="1200">
                <a:solidFill>
                  <a:srgbClr val="000000"/>
                </a:solidFill>
                <a:latin typeface="Graduate"/>
                <a:ea typeface="Graduate"/>
                <a:cs typeface="Graduate"/>
                <a:sym typeface="Graduate"/>
              </a:rPr>
              <a:t>Go to File menu and choose Make a copy.</a:t>
            </a:r>
            <a:endParaRPr sz="1200">
              <a:solidFill>
                <a:srgbClr val="000000"/>
              </a:solidFill>
              <a:latin typeface="Graduate"/>
              <a:ea typeface="Graduate"/>
              <a:cs typeface="Graduate"/>
              <a:sym typeface="Graduate"/>
            </a:endParaRPr>
          </a:p>
          <a:p>
            <a:pPr indent="0" lvl="0" marL="0" rtl="0" algn="l">
              <a:lnSpc>
                <a:spcPct val="90000"/>
              </a:lnSpc>
              <a:spcBef>
                <a:spcPts val="1600"/>
              </a:spcBef>
              <a:spcAft>
                <a:spcPts val="0"/>
              </a:spcAft>
              <a:buClr>
                <a:schemeClr val="dk1"/>
              </a:buClr>
              <a:buSzPts val="1100"/>
              <a:buFont typeface="Arial"/>
              <a:buNone/>
            </a:pPr>
            <a:r>
              <a:rPr lang="en" sz="1200">
                <a:solidFill>
                  <a:srgbClr val="000000"/>
                </a:solidFill>
                <a:latin typeface="Graduate"/>
                <a:ea typeface="Graduate"/>
                <a:cs typeface="Graduate"/>
                <a:sym typeface="Graduate"/>
              </a:rPr>
              <a:t>It will be open a copy of this template in your Google Drive where you can edit, add or delete slides.</a:t>
            </a:r>
            <a:endParaRPr sz="1200">
              <a:solidFill>
                <a:srgbClr val="000000"/>
              </a:solidFill>
              <a:latin typeface="Graduate"/>
              <a:ea typeface="Graduate"/>
              <a:cs typeface="Graduate"/>
              <a:sym typeface="Graduate"/>
            </a:endParaRPr>
          </a:p>
          <a:p>
            <a:pPr indent="0" lvl="0" marL="0" rtl="0" algn="l">
              <a:lnSpc>
                <a:spcPct val="90000"/>
              </a:lnSpc>
              <a:spcBef>
                <a:spcPts val="1600"/>
              </a:spcBef>
              <a:spcAft>
                <a:spcPts val="0"/>
              </a:spcAft>
              <a:buClr>
                <a:schemeClr val="dk1"/>
              </a:buClr>
              <a:buSzPts val="1100"/>
              <a:buFont typeface="Arial"/>
              <a:buNone/>
            </a:pPr>
            <a:r>
              <a:rPr b="1" lang="en" sz="1200">
                <a:solidFill>
                  <a:srgbClr val="000000"/>
                </a:solidFill>
                <a:latin typeface="Graduate"/>
                <a:ea typeface="Graduate"/>
                <a:cs typeface="Graduate"/>
                <a:sym typeface="Graduate"/>
              </a:rPr>
              <a:t>EDIT IN POWERPOINT</a:t>
            </a:r>
            <a:endParaRPr b="1" sz="1200">
              <a:solidFill>
                <a:srgbClr val="000000"/>
              </a:solidFill>
              <a:latin typeface="Graduate"/>
              <a:ea typeface="Graduate"/>
              <a:cs typeface="Graduate"/>
              <a:sym typeface="Graduate"/>
            </a:endParaRPr>
          </a:p>
          <a:p>
            <a:pPr indent="0" lvl="0" marL="0" rtl="0" algn="l">
              <a:lnSpc>
                <a:spcPct val="90000"/>
              </a:lnSpc>
              <a:spcBef>
                <a:spcPts val="1600"/>
              </a:spcBef>
              <a:spcAft>
                <a:spcPts val="0"/>
              </a:spcAft>
              <a:buClr>
                <a:schemeClr val="dk1"/>
              </a:buClr>
              <a:buSzPts val="1100"/>
              <a:buFont typeface="Arial"/>
              <a:buNone/>
            </a:pPr>
            <a:r>
              <a:rPr lang="en" sz="1200">
                <a:solidFill>
                  <a:srgbClr val="000000"/>
                </a:solidFill>
                <a:latin typeface="Graduate"/>
                <a:ea typeface="Graduate"/>
                <a:cs typeface="Graduate"/>
                <a:sym typeface="Graduate"/>
              </a:rPr>
              <a:t>Go to File menu and choose Download as Microsoft Powerpoint. You will download a pptx file that can edit in Powerpoint.</a:t>
            </a:r>
            <a:endParaRPr sz="1200">
              <a:solidFill>
                <a:srgbClr val="000000"/>
              </a:solidFill>
              <a:latin typeface="Graduate"/>
              <a:ea typeface="Graduate"/>
              <a:cs typeface="Graduate"/>
              <a:sym typeface="Graduate"/>
            </a:endParaRPr>
          </a:p>
          <a:p>
            <a:pPr indent="0" lvl="0" marL="0" rtl="0" algn="l">
              <a:lnSpc>
                <a:spcPct val="90000"/>
              </a:lnSpc>
              <a:spcBef>
                <a:spcPts val="1600"/>
              </a:spcBef>
              <a:spcAft>
                <a:spcPts val="0"/>
              </a:spcAft>
              <a:buClr>
                <a:schemeClr val="dk1"/>
              </a:buClr>
              <a:buSzPts val="1100"/>
              <a:buFont typeface="Arial"/>
              <a:buNone/>
            </a:pPr>
            <a:r>
              <a:rPr lang="en" sz="1200">
                <a:solidFill>
                  <a:srgbClr val="000000"/>
                </a:solidFill>
                <a:latin typeface="Graduate"/>
                <a:ea typeface="Graduate"/>
                <a:cs typeface="Graduate"/>
                <a:sym typeface="Graduate"/>
              </a:rPr>
              <a:t>For further more information, go to</a:t>
            </a:r>
            <a:r>
              <a:rPr b="1" lang="en" sz="1200">
                <a:solidFill>
                  <a:srgbClr val="000000"/>
                </a:solidFill>
                <a:latin typeface="Graduate"/>
                <a:ea typeface="Graduate"/>
                <a:cs typeface="Graduate"/>
                <a:sym typeface="Graduate"/>
              </a:rPr>
              <a:t> www.slidespower.com</a:t>
            </a:r>
            <a:endParaRPr b="1" sz="1200">
              <a:solidFill>
                <a:srgbClr val="000000"/>
              </a:solidFill>
              <a:latin typeface="Graduate"/>
              <a:ea typeface="Graduate"/>
              <a:cs typeface="Graduate"/>
              <a:sym typeface="Graduate"/>
            </a:endParaRPr>
          </a:p>
          <a:p>
            <a:pPr indent="0" lvl="0" marL="0" rtl="0" algn="l">
              <a:lnSpc>
                <a:spcPct val="90000"/>
              </a:lnSpc>
              <a:spcBef>
                <a:spcPts val="1600"/>
              </a:spcBef>
              <a:spcAft>
                <a:spcPts val="0"/>
              </a:spcAft>
              <a:buClr>
                <a:schemeClr val="dk1"/>
              </a:buClr>
              <a:buSzPts val="1100"/>
              <a:buFont typeface="Arial"/>
              <a:buNone/>
            </a:pPr>
            <a:r>
              <a:t/>
            </a:r>
            <a:endParaRPr sz="1200">
              <a:solidFill>
                <a:srgbClr val="000000"/>
              </a:solidFill>
              <a:latin typeface="Graduate"/>
              <a:ea typeface="Graduate"/>
              <a:cs typeface="Graduate"/>
              <a:sym typeface="Graduate"/>
            </a:endParaRPr>
          </a:p>
          <a:p>
            <a:pPr indent="0" lvl="0" marL="0" rtl="0" algn="l">
              <a:lnSpc>
                <a:spcPct val="90000"/>
              </a:lnSpc>
              <a:spcBef>
                <a:spcPts val="1600"/>
              </a:spcBef>
              <a:spcAft>
                <a:spcPts val="1600"/>
              </a:spcAft>
              <a:buClr>
                <a:schemeClr val="accent2"/>
              </a:buClr>
              <a:buFont typeface="Arial"/>
              <a:buNone/>
            </a:pPr>
            <a:r>
              <a:t/>
            </a:r>
            <a:endParaRPr sz="1200">
              <a:solidFill>
                <a:srgbClr val="000000"/>
              </a:solidFill>
              <a:latin typeface="Graduate"/>
              <a:ea typeface="Graduate"/>
              <a:cs typeface="Graduate"/>
              <a:sym typeface="Graduate"/>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 name="Shape 66"/>
        <p:cNvGrpSpPr/>
        <p:nvPr/>
      </p:nvGrpSpPr>
      <p:grpSpPr>
        <a:xfrm>
          <a:off x="0" y="0"/>
          <a:ext cx="0" cy="0"/>
          <a:chOff x="0" y="0"/>
          <a:chExt cx="0" cy="0"/>
        </a:xfrm>
      </p:grpSpPr>
      <p:pic>
        <p:nvPicPr>
          <p:cNvPr descr="Calle, Por Carretera, Desierto, Seca, La Sequía, Lonely" id="67" name="Google Shape;67;p15"/>
          <p:cNvPicPr preferRelativeResize="0"/>
          <p:nvPr/>
        </p:nvPicPr>
        <p:blipFill rotWithShape="1">
          <a:blip r:embed="rId3">
            <a:alphaModFix/>
          </a:blip>
          <a:srcRect b="0" l="0" r="0" t="15626"/>
          <a:stretch/>
        </p:blipFill>
        <p:spPr>
          <a:xfrm>
            <a:off x="0" y="0"/>
            <a:ext cx="9144001" cy="5143500"/>
          </a:xfrm>
          <a:prstGeom prst="rect">
            <a:avLst/>
          </a:prstGeom>
          <a:noFill/>
          <a:ln>
            <a:noFill/>
          </a:ln>
        </p:spPr>
      </p:pic>
      <p:sp>
        <p:nvSpPr>
          <p:cNvPr id="68" name="Google Shape;68;p15"/>
          <p:cNvSpPr txBox="1"/>
          <p:nvPr/>
        </p:nvSpPr>
        <p:spPr>
          <a:xfrm>
            <a:off x="2158500" y="1402700"/>
            <a:ext cx="4827000" cy="3000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000">
                <a:latin typeface="Graduate"/>
                <a:ea typeface="Graduate"/>
                <a:cs typeface="Graduate"/>
                <a:sym typeface="Graduate"/>
              </a:rPr>
              <a:t>Hello!</a:t>
            </a:r>
            <a:r>
              <a:rPr b="1" lang="en" sz="2400">
                <a:latin typeface="Graduate"/>
                <a:ea typeface="Graduate"/>
                <a:cs typeface="Graduate"/>
                <a:sym typeface="Graduate"/>
              </a:rPr>
              <a:t> </a:t>
            </a:r>
            <a:endParaRPr sz="2400">
              <a:latin typeface="Graduate"/>
              <a:ea typeface="Graduate"/>
              <a:cs typeface="Graduate"/>
              <a:sym typeface="Graduate"/>
            </a:endParaRPr>
          </a:p>
          <a:p>
            <a:pPr indent="0" lvl="0" marL="0" rtl="0" algn="ctr">
              <a:spcBef>
                <a:spcPts val="640"/>
              </a:spcBef>
              <a:spcAft>
                <a:spcPts val="0"/>
              </a:spcAft>
              <a:buClr>
                <a:schemeClr val="dk1"/>
              </a:buClr>
              <a:buSzPts val="1100"/>
              <a:buFont typeface="Arial"/>
              <a:buNone/>
            </a:pPr>
            <a:r>
              <a:rPr lang="en" sz="2400">
                <a:latin typeface="Graduate"/>
                <a:ea typeface="Graduate"/>
                <a:cs typeface="Graduate"/>
                <a:sym typeface="Graduate"/>
              </a:rPr>
              <a:t>Hello! </a:t>
            </a:r>
            <a:endParaRPr sz="2400">
              <a:latin typeface="Graduate"/>
              <a:ea typeface="Graduate"/>
              <a:cs typeface="Graduate"/>
              <a:sym typeface="Graduate"/>
            </a:endParaRPr>
          </a:p>
          <a:p>
            <a:pPr indent="0" lvl="0" marL="0" rtl="0" algn="ctr">
              <a:spcBef>
                <a:spcPts val="640"/>
              </a:spcBef>
              <a:spcAft>
                <a:spcPts val="0"/>
              </a:spcAft>
              <a:buClr>
                <a:schemeClr val="dk1"/>
              </a:buClr>
              <a:buSzPts val="1100"/>
              <a:buFont typeface="Arial"/>
              <a:buNone/>
            </a:pPr>
            <a:r>
              <a:rPr lang="en" sz="2400">
                <a:latin typeface="Graduate"/>
                <a:ea typeface="Graduate"/>
                <a:cs typeface="Graduate"/>
                <a:sym typeface="Graduate"/>
              </a:rPr>
              <a:t>My name: Name and surname</a:t>
            </a:r>
            <a:endParaRPr sz="2400">
              <a:latin typeface="Graduate"/>
              <a:ea typeface="Graduate"/>
              <a:cs typeface="Graduate"/>
              <a:sym typeface="Graduate"/>
            </a:endParaRPr>
          </a:p>
          <a:p>
            <a:pPr indent="0" lvl="0" marL="0" rtl="0" algn="ctr">
              <a:spcBef>
                <a:spcPts val="640"/>
              </a:spcBef>
              <a:spcAft>
                <a:spcPts val="0"/>
              </a:spcAft>
              <a:buClr>
                <a:schemeClr val="dk1"/>
              </a:buClr>
              <a:buSzPts val="1100"/>
              <a:buFont typeface="Arial"/>
              <a:buNone/>
            </a:pPr>
            <a:r>
              <a:rPr lang="en" sz="2400">
                <a:latin typeface="Graduate"/>
                <a:ea typeface="Graduate"/>
                <a:cs typeface="Graduate"/>
                <a:sym typeface="Graduate"/>
              </a:rPr>
              <a:t>My e-mail: slidespower@gmail.com</a:t>
            </a:r>
            <a:endParaRPr sz="2400">
              <a:latin typeface="Graduate"/>
              <a:ea typeface="Graduate"/>
              <a:cs typeface="Graduate"/>
              <a:sym typeface="Graduate"/>
            </a:endParaRPr>
          </a:p>
          <a:p>
            <a:pPr indent="0" lvl="0" marL="0" rtl="0" algn="ctr">
              <a:spcBef>
                <a:spcPts val="640"/>
              </a:spcBef>
              <a:spcAft>
                <a:spcPts val="0"/>
              </a:spcAft>
              <a:buNone/>
            </a:pPr>
            <a:r>
              <a:rPr lang="en" sz="2400">
                <a:latin typeface="Graduate"/>
                <a:ea typeface="Graduate"/>
                <a:cs typeface="Graduate"/>
                <a:sym typeface="Graduate"/>
              </a:rPr>
              <a:t>Telephone: (1) 123456789</a:t>
            </a:r>
            <a:endParaRPr sz="2400">
              <a:latin typeface="Graduate"/>
              <a:ea typeface="Graduate"/>
              <a:cs typeface="Graduate"/>
              <a:sym typeface="Graduate"/>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 name="Shape 72"/>
        <p:cNvGrpSpPr/>
        <p:nvPr/>
      </p:nvGrpSpPr>
      <p:grpSpPr>
        <a:xfrm>
          <a:off x="0" y="0"/>
          <a:ext cx="0" cy="0"/>
          <a:chOff x="0" y="0"/>
          <a:chExt cx="0" cy="0"/>
        </a:xfrm>
      </p:grpSpPr>
      <p:pic>
        <p:nvPicPr>
          <p:cNvPr descr="Ruta 66, Motel, Antigua, Signo, Poste Indicador" id="73" name="Google Shape;73;p16"/>
          <p:cNvPicPr preferRelativeResize="0"/>
          <p:nvPr/>
        </p:nvPicPr>
        <p:blipFill rotWithShape="1">
          <a:blip r:embed="rId3">
            <a:alphaModFix/>
          </a:blip>
          <a:srcRect b="24998" l="0" r="0" t="0"/>
          <a:stretch/>
        </p:blipFill>
        <p:spPr>
          <a:xfrm>
            <a:off x="0" y="0"/>
            <a:ext cx="9144000" cy="5143500"/>
          </a:xfrm>
          <a:prstGeom prst="rect">
            <a:avLst/>
          </a:prstGeom>
          <a:noFill/>
          <a:ln>
            <a:noFill/>
          </a:ln>
        </p:spPr>
      </p:pic>
      <p:sp>
        <p:nvSpPr>
          <p:cNvPr id="74" name="Google Shape;74;p16"/>
          <p:cNvSpPr txBox="1"/>
          <p:nvPr>
            <p:ph type="title"/>
          </p:nvPr>
        </p:nvSpPr>
        <p:spPr>
          <a:xfrm>
            <a:off x="311700" y="303400"/>
            <a:ext cx="8520600" cy="9741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a:solidFill>
                  <a:srgbClr val="000000"/>
                </a:solidFill>
                <a:latin typeface="Graduate"/>
                <a:ea typeface="Graduate"/>
                <a:cs typeface="Graduate"/>
                <a:sym typeface="Graduate"/>
              </a:rPr>
              <a:t>TITLE TO INTRODUCE THE NEXT SLIDES</a:t>
            </a:r>
            <a:endParaRPr>
              <a:solidFill>
                <a:srgbClr val="000000"/>
              </a:solidFill>
              <a:latin typeface="Graduate"/>
              <a:ea typeface="Graduate"/>
              <a:cs typeface="Graduate"/>
              <a:sym typeface="Graduate"/>
            </a:endParaRPr>
          </a:p>
          <a:p>
            <a:pPr indent="0" lvl="0" marL="0" rtl="0" algn="l">
              <a:spcBef>
                <a:spcPts val="0"/>
              </a:spcBef>
              <a:spcAft>
                <a:spcPts val="0"/>
              </a:spcAft>
              <a:buNone/>
            </a:pPr>
            <a:r>
              <a:t/>
            </a:r>
            <a:endParaRPr>
              <a:solidFill>
                <a:schemeClr val="dk2"/>
              </a:solidFill>
              <a:latin typeface="Graduate"/>
              <a:ea typeface="Graduate"/>
              <a:cs typeface="Graduate"/>
              <a:sym typeface="Graduate"/>
            </a:endParaRPr>
          </a:p>
        </p:txBody>
      </p:sp>
      <p:sp>
        <p:nvSpPr>
          <p:cNvPr id="75" name="Google Shape;75;p16"/>
          <p:cNvSpPr txBox="1"/>
          <p:nvPr/>
        </p:nvSpPr>
        <p:spPr>
          <a:xfrm>
            <a:off x="933450" y="3677800"/>
            <a:ext cx="7067700" cy="1179900"/>
          </a:xfrm>
          <a:prstGeom prst="rect">
            <a:avLst/>
          </a:prstGeom>
          <a:gradFill>
            <a:gsLst>
              <a:gs pos="0">
                <a:srgbClr val="BFBFBF"/>
              </a:gs>
              <a:gs pos="100000">
                <a:srgbClr val="FFFFFF">
                  <a:alpha val="0"/>
                </a:srgbClr>
              </a:gs>
            </a:gsLst>
            <a:lin ang="5400012" scaled="0"/>
          </a:gradFill>
          <a:ln>
            <a:noFill/>
          </a:ln>
        </p:spPr>
        <p:txBody>
          <a:bodyPr anchorCtr="0" anchor="ctr" bIns="91425" lIns="91425" spcFirstLastPara="1" rIns="91425" wrap="square" tIns="91425">
            <a:noAutofit/>
          </a:bodyPr>
          <a:lstStyle/>
          <a:p>
            <a:pPr indent="0" lvl="0" marL="0" rtl="0" algn="ctr">
              <a:spcBef>
                <a:spcPts val="640"/>
              </a:spcBef>
              <a:spcAft>
                <a:spcPts val="0"/>
              </a:spcAft>
              <a:buNone/>
            </a:pPr>
            <a:r>
              <a:rPr lang="en" sz="3000">
                <a:solidFill>
                  <a:schemeClr val="dk1"/>
                </a:solidFill>
                <a:latin typeface="Graduate"/>
                <a:ea typeface="Graduate"/>
                <a:cs typeface="Graduate"/>
                <a:sym typeface="Graduate"/>
              </a:rPr>
              <a:t>“ </a:t>
            </a:r>
            <a:r>
              <a:rPr lang="en" sz="3000">
                <a:solidFill>
                  <a:schemeClr val="dk1"/>
                </a:solidFill>
                <a:latin typeface="Graduate"/>
                <a:ea typeface="Graduate"/>
                <a:cs typeface="Graduate"/>
                <a:sym typeface="Graduate"/>
              </a:rPr>
              <a:t>How to do a good presentation</a:t>
            </a:r>
            <a:r>
              <a:rPr lang="en" sz="3000">
                <a:solidFill>
                  <a:schemeClr val="dk1"/>
                </a:solidFill>
                <a:latin typeface="Graduate"/>
                <a:ea typeface="Graduate"/>
                <a:cs typeface="Graduate"/>
                <a:sym typeface="Graduate"/>
              </a:rPr>
              <a:t> “</a:t>
            </a:r>
            <a:endParaRPr>
              <a:latin typeface="Graduate"/>
              <a:ea typeface="Graduate"/>
              <a:cs typeface="Graduate"/>
              <a:sym typeface="Graduate"/>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9" name="Shape 79"/>
        <p:cNvGrpSpPr/>
        <p:nvPr/>
      </p:nvGrpSpPr>
      <p:grpSpPr>
        <a:xfrm>
          <a:off x="0" y="0"/>
          <a:ext cx="0" cy="0"/>
          <a:chOff x="0" y="0"/>
          <a:chExt cx="0" cy="0"/>
        </a:xfrm>
      </p:grpSpPr>
      <p:sp>
        <p:nvSpPr>
          <p:cNvPr id="80" name="Google Shape;80;p17"/>
          <p:cNvSpPr txBox="1"/>
          <p:nvPr>
            <p:ph idx="1" type="body"/>
          </p:nvPr>
        </p:nvSpPr>
        <p:spPr>
          <a:xfrm>
            <a:off x="4365825" y="421850"/>
            <a:ext cx="4398300" cy="25113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a:solidFill>
                  <a:schemeClr val="dk1"/>
                </a:solidFill>
                <a:latin typeface="Graduate"/>
                <a:ea typeface="Graduate"/>
                <a:cs typeface="Graduate"/>
                <a:sym typeface="Graduate"/>
              </a:rPr>
              <a:t>It is essential to make a good design of your slides in a presentation to transmit our message with simplicity and clarity and thus guarantee the success of our exhibition.</a:t>
            </a:r>
            <a:endParaRPr>
              <a:latin typeface="Graduate"/>
              <a:ea typeface="Graduate"/>
              <a:cs typeface="Graduate"/>
              <a:sym typeface="Graduate"/>
            </a:endParaRPr>
          </a:p>
        </p:txBody>
      </p:sp>
      <p:pic>
        <p:nvPicPr>
          <p:cNvPr descr="Ruta 66, Maine, Restaurante, Negocio, Signo, De Viaje" id="81" name="Google Shape;81;p17"/>
          <p:cNvPicPr preferRelativeResize="0"/>
          <p:nvPr/>
        </p:nvPicPr>
        <p:blipFill>
          <a:blip r:embed="rId3">
            <a:alphaModFix/>
          </a:blip>
          <a:stretch>
            <a:fillRect/>
          </a:stretch>
        </p:blipFill>
        <p:spPr>
          <a:xfrm>
            <a:off x="0" y="0"/>
            <a:ext cx="3857625" cy="5143500"/>
          </a:xfrm>
          <a:prstGeom prst="rect">
            <a:avLst/>
          </a:prstGeom>
          <a:noFill/>
          <a:ln>
            <a:noFill/>
          </a:ln>
        </p:spPr>
      </p:pic>
      <p:pic>
        <p:nvPicPr>
          <p:cNvPr descr="Ruta 66, Signo, Carretera, América, Unidos, Calle" id="82" name="Google Shape;82;p17"/>
          <p:cNvPicPr preferRelativeResize="0"/>
          <p:nvPr/>
        </p:nvPicPr>
        <p:blipFill>
          <a:blip r:embed="rId4">
            <a:alphaModFix/>
          </a:blip>
          <a:stretch>
            <a:fillRect/>
          </a:stretch>
        </p:blipFill>
        <p:spPr>
          <a:xfrm>
            <a:off x="5612062" y="2858525"/>
            <a:ext cx="1905825" cy="2222775"/>
          </a:xfrm>
          <a:prstGeom prst="rect">
            <a:avLst/>
          </a:prstGeom>
          <a:noFill/>
          <a:ln>
            <a:noFill/>
          </a:ln>
        </p:spPr>
      </p:pic>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 name="Shape 86"/>
        <p:cNvGrpSpPr/>
        <p:nvPr/>
      </p:nvGrpSpPr>
      <p:grpSpPr>
        <a:xfrm>
          <a:off x="0" y="0"/>
          <a:ext cx="0" cy="0"/>
          <a:chOff x="0" y="0"/>
          <a:chExt cx="0" cy="0"/>
        </a:xfrm>
      </p:grpSpPr>
      <p:pic>
        <p:nvPicPr>
          <p:cNvPr descr="Ruta 66, Santa Mónica, Estados Unidos" id="87" name="Google Shape;87;p18" title="Ruta 66, Santa Mónica"/>
          <p:cNvPicPr preferRelativeResize="0"/>
          <p:nvPr/>
        </p:nvPicPr>
        <p:blipFill rotWithShape="1">
          <a:blip r:embed="rId3">
            <a:alphaModFix/>
          </a:blip>
          <a:srcRect b="0" l="0" r="47709" t="0"/>
          <a:stretch/>
        </p:blipFill>
        <p:spPr>
          <a:xfrm>
            <a:off x="0" y="0"/>
            <a:ext cx="4781549" cy="5147275"/>
          </a:xfrm>
          <a:prstGeom prst="rect">
            <a:avLst/>
          </a:prstGeom>
          <a:noFill/>
          <a:ln>
            <a:noFill/>
          </a:ln>
        </p:spPr>
      </p:pic>
      <p:sp>
        <p:nvSpPr>
          <p:cNvPr id="88" name="Google Shape;88;p18"/>
          <p:cNvSpPr txBox="1"/>
          <p:nvPr>
            <p:ph type="title"/>
          </p:nvPr>
        </p:nvSpPr>
        <p:spPr>
          <a:xfrm>
            <a:off x="4781550" y="216425"/>
            <a:ext cx="405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Graduate"/>
                <a:ea typeface="Graduate"/>
                <a:cs typeface="Graduate"/>
                <a:sym typeface="Graduate"/>
              </a:rPr>
              <a:t>POINTS TO DISCUSS</a:t>
            </a:r>
            <a:endParaRPr>
              <a:solidFill>
                <a:srgbClr val="000000"/>
              </a:solidFill>
              <a:latin typeface="Graduate"/>
              <a:ea typeface="Graduate"/>
              <a:cs typeface="Graduate"/>
              <a:sym typeface="Graduate"/>
            </a:endParaRPr>
          </a:p>
        </p:txBody>
      </p:sp>
      <p:sp>
        <p:nvSpPr>
          <p:cNvPr id="89" name="Google Shape;89;p18"/>
          <p:cNvSpPr txBox="1"/>
          <p:nvPr>
            <p:ph idx="1" type="body"/>
          </p:nvPr>
        </p:nvSpPr>
        <p:spPr>
          <a:xfrm>
            <a:off x="4781550" y="851575"/>
            <a:ext cx="4050600" cy="3416400"/>
          </a:xfrm>
          <a:prstGeom prst="rect">
            <a:avLst/>
          </a:prstGeom>
        </p:spPr>
        <p:txBody>
          <a:bodyPr anchorCtr="0" anchor="t" bIns="91425" lIns="91425" spcFirstLastPara="1" rIns="91425" wrap="square" tIns="91425">
            <a:noAutofit/>
          </a:bodyPr>
          <a:lstStyle/>
          <a:p>
            <a:pPr indent="-228600" lvl="0" marL="342900" rtl="0" algn="l">
              <a:spcBef>
                <a:spcPts val="640"/>
              </a:spcBef>
              <a:spcAft>
                <a:spcPts val="0"/>
              </a:spcAft>
              <a:buClr>
                <a:srgbClr val="000000"/>
              </a:buClr>
              <a:buSzPts val="1400"/>
              <a:buFont typeface="Graduate"/>
              <a:buChar char="•"/>
            </a:pPr>
            <a:r>
              <a:rPr lang="en" sz="1400">
                <a:solidFill>
                  <a:srgbClr val="000000"/>
                </a:solidFill>
                <a:latin typeface="Graduate"/>
                <a:ea typeface="Graduate"/>
                <a:cs typeface="Graduate"/>
                <a:sym typeface="Graduate"/>
              </a:rPr>
              <a:t>Choose clean backgrounds for your presentations so as not to distract.</a:t>
            </a:r>
            <a:endParaRPr sz="1400">
              <a:solidFill>
                <a:srgbClr val="000000"/>
              </a:solidFill>
              <a:latin typeface="Graduate"/>
              <a:ea typeface="Graduate"/>
              <a:cs typeface="Graduate"/>
              <a:sym typeface="Graduate"/>
            </a:endParaRPr>
          </a:p>
          <a:p>
            <a:pPr indent="-228600" lvl="0" marL="342900" rtl="0" algn="l">
              <a:spcBef>
                <a:spcPts val="1600"/>
              </a:spcBef>
              <a:spcAft>
                <a:spcPts val="0"/>
              </a:spcAft>
              <a:buClr>
                <a:srgbClr val="000000"/>
              </a:buClr>
              <a:buSzPts val="1400"/>
              <a:buFont typeface="Graduate"/>
              <a:buChar char="•"/>
            </a:pPr>
            <a:r>
              <a:rPr lang="en" sz="1400">
                <a:solidFill>
                  <a:srgbClr val="000000"/>
                </a:solidFill>
                <a:latin typeface="Graduate"/>
                <a:ea typeface="Graduate"/>
                <a:cs typeface="Graduate"/>
                <a:sym typeface="Graduate"/>
              </a:rPr>
              <a:t>Transmite only one idea in each slide.</a:t>
            </a:r>
            <a:endParaRPr sz="1400">
              <a:solidFill>
                <a:srgbClr val="000000"/>
              </a:solidFill>
              <a:latin typeface="Graduate"/>
              <a:ea typeface="Graduate"/>
              <a:cs typeface="Graduate"/>
              <a:sym typeface="Graduate"/>
            </a:endParaRPr>
          </a:p>
          <a:p>
            <a:pPr indent="-228600" lvl="0" marL="342900" rtl="0" algn="l">
              <a:spcBef>
                <a:spcPts val="1600"/>
              </a:spcBef>
              <a:spcAft>
                <a:spcPts val="0"/>
              </a:spcAft>
              <a:buClr>
                <a:srgbClr val="000000"/>
              </a:buClr>
              <a:buSzPts val="1400"/>
              <a:buFont typeface="Graduate"/>
              <a:buChar char="•"/>
            </a:pPr>
            <a:r>
              <a:rPr lang="en" sz="1400">
                <a:solidFill>
                  <a:srgbClr val="000000"/>
                </a:solidFill>
                <a:latin typeface="Graduate"/>
                <a:ea typeface="Graduate"/>
                <a:cs typeface="Graduate"/>
                <a:sym typeface="Graduate"/>
              </a:rPr>
              <a:t>Do not overcharging the slides of 6 or 7 lines of text. .</a:t>
            </a:r>
            <a:endParaRPr sz="1400">
              <a:solidFill>
                <a:srgbClr val="000000"/>
              </a:solidFill>
              <a:latin typeface="Graduate"/>
              <a:ea typeface="Graduate"/>
              <a:cs typeface="Graduate"/>
              <a:sym typeface="Graduate"/>
            </a:endParaRPr>
          </a:p>
          <a:p>
            <a:pPr indent="-228600" lvl="0" marL="342900" rtl="0" algn="l">
              <a:spcBef>
                <a:spcPts val="1600"/>
              </a:spcBef>
              <a:spcAft>
                <a:spcPts val="0"/>
              </a:spcAft>
              <a:buClr>
                <a:srgbClr val="000000"/>
              </a:buClr>
              <a:buSzPts val="1400"/>
              <a:buFont typeface="Graduate"/>
              <a:buChar char="•"/>
            </a:pPr>
            <a:r>
              <a:rPr lang="en" sz="1400">
                <a:solidFill>
                  <a:srgbClr val="000000"/>
                </a:solidFill>
                <a:latin typeface="Graduate"/>
                <a:ea typeface="Graduate"/>
                <a:cs typeface="Graduate"/>
                <a:sym typeface="Graduate"/>
              </a:rPr>
              <a:t>Each line of text must not have more than 7 words. </a:t>
            </a:r>
            <a:endParaRPr sz="1400">
              <a:solidFill>
                <a:srgbClr val="000000"/>
              </a:solidFill>
              <a:latin typeface="Graduate"/>
              <a:ea typeface="Graduate"/>
              <a:cs typeface="Graduate"/>
              <a:sym typeface="Graduate"/>
            </a:endParaRPr>
          </a:p>
          <a:p>
            <a:pPr indent="-228600" lvl="0" marL="342900" rtl="0" algn="l">
              <a:spcBef>
                <a:spcPts val="1600"/>
              </a:spcBef>
              <a:spcAft>
                <a:spcPts val="1600"/>
              </a:spcAft>
              <a:buClr>
                <a:srgbClr val="000000"/>
              </a:buClr>
              <a:buSzPts val="1400"/>
              <a:buFont typeface="Graduate"/>
              <a:buChar char="•"/>
            </a:pPr>
            <a:r>
              <a:rPr lang="en" sz="1400">
                <a:solidFill>
                  <a:srgbClr val="000000"/>
                </a:solidFill>
                <a:latin typeface="Graduate"/>
                <a:ea typeface="Graduate"/>
                <a:cs typeface="Graduate"/>
                <a:sym typeface="Graduate"/>
              </a:rPr>
              <a:t>It is preferable that the audience listen to you than they dedicate themselves to read the presentation.</a:t>
            </a:r>
            <a:endParaRPr sz="1400">
              <a:solidFill>
                <a:srgbClr val="000000"/>
              </a:solidFill>
              <a:latin typeface="Graduate"/>
              <a:ea typeface="Graduate"/>
              <a:cs typeface="Graduate"/>
              <a:sym typeface="Graduate"/>
            </a:endParaRPr>
          </a:p>
        </p:txBody>
      </p:sp>
      <p:pic>
        <p:nvPicPr>
          <p:cNvPr descr="Ruta 66, Santa Mónica, Estados Unidos" id="90" name="Google Shape;90;p18" title="Ruta 66, Santa Mónica"/>
          <p:cNvPicPr preferRelativeResize="0"/>
          <p:nvPr/>
        </p:nvPicPr>
        <p:blipFill rotWithShape="1">
          <a:blip r:embed="rId3">
            <a:alphaModFix amt="31000"/>
          </a:blip>
          <a:srcRect b="0" l="52292" r="0" t="0"/>
          <a:stretch/>
        </p:blipFill>
        <p:spPr>
          <a:xfrm>
            <a:off x="4781550" y="-12"/>
            <a:ext cx="4362450" cy="5147275"/>
          </a:xfrm>
          <a:prstGeom prst="rect">
            <a:avLst/>
          </a:prstGeom>
          <a:noFill/>
          <a:ln>
            <a:noFill/>
          </a:ln>
        </p:spPr>
      </p:pic>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4" name="Shape 94"/>
        <p:cNvGrpSpPr/>
        <p:nvPr/>
      </p:nvGrpSpPr>
      <p:grpSpPr>
        <a:xfrm>
          <a:off x="0" y="0"/>
          <a:ext cx="0" cy="0"/>
          <a:chOff x="0" y="0"/>
          <a:chExt cx="0" cy="0"/>
        </a:xfrm>
      </p:grpSpPr>
      <p:sp>
        <p:nvSpPr>
          <p:cNvPr id="95" name="Google Shape;95;p19"/>
          <p:cNvSpPr txBox="1"/>
          <p:nvPr>
            <p:ph type="title"/>
          </p:nvPr>
        </p:nvSpPr>
        <p:spPr>
          <a:xfrm>
            <a:off x="0" y="445025"/>
            <a:ext cx="55245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a:solidFill>
                  <a:srgbClr val="000000"/>
                </a:solidFill>
                <a:latin typeface="Graduate"/>
                <a:ea typeface="Graduate"/>
                <a:cs typeface="Graduate"/>
                <a:sym typeface="Graduate"/>
              </a:rPr>
              <a:t>THE MARKET</a:t>
            </a:r>
            <a:endParaRPr>
              <a:solidFill>
                <a:srgbClr val="000000"/>
              </a:solidFill>
              <a:latin typeface="Graduate"/>
              <a:ea typeface="Graduate"/>
              <a:cs typeface="Graduate"/>
              <a:sym typeface="Graduate"/>
            </a:endParaRPr>
          </a:p>
        </p:txBody>
      </p:sp>
      <p:sp>
        <p:nvSpPr>
          <p:cNvPr id="96" name="Google Shape;96;p19"/>
          <p:cNvSpPr txBox="1"/>
          <p:nvPr>
            <p:ph idx="1" type="body"/>
          </p:nvPr>
        </p:nvSpPr>
        <p:spPr>
          <a:xfrm>
            <a:off x="0" y="1152475"/>
            <a:ext cx="5524500" cy="3416400"/>
          </a:xfrm>
          <a:prstGeom prst="rect">
            <a:avLst/>
          </a:prstGeom>
          <a:noFill/>
        </p:spPr>
        <p:txBody>
          <a:bodyPr anchorCtr="0" anchor="t" bIns="91425" lIns="91425" spcFirstLastPara="1" rIns="91425" wrap="square" tIns="91425">
            <a:noAutofit/>
          </a:bodyPr>
          <a:lstStyle/>
          <a:p>
            <a:pPr indent="-139700" lvl="0" marL="342900" rtl="0" algn="ctr">
              <a:lnSpc>
                <a:spcPct val="100000"/>
              </a:lnSpc>
              <a:spcBef>
                <a:spcPts val="640"/>
              </a:spcBef>
              <a:spcAft>
                <a:spcPts val="0"/>
              </a:spcAft>
              <a:buClr>
                <a:schemeClr val="dk1"/>
              </a:buClr>
              <a:buSzPts val="1100"/>
              <a:buFont typeface="Arial"/>
              <a:buNone/>
            </a:pPr>
            <a:r>
              <a:rPr b="1" lang="en" sz="3200">
                <a:solidFill>
                  <a:schemeClr val="dk1"/>
                </a:solidFill>
                <a:latin typeface="Graduate"/>
                <a:ea typeface="Graduate"/>
                <a:cs typeface="Graduate"/>
                <a:sym typeface="Graduate"/>
              </a:rPr>
              <a:t>1</a:t>
            </a:r>
            <a:r>
              <a:rPr b="1" lang="en" sz="3000">
                <a:solidFill>
                  <a:schemeClr val="dk1"/>
                </a:solidFill>
                <a:latin typeface="Graduate"/>
                <a:ea typeface="Graduate"/>
                <a:cs typeface="Graduate"/>
                <a:sym typeface="Graduate"/>
              </a:rPr>
              <a:t>32.000.000 INHABITANTS</a:t>
            </a:r>
            <a:endParaRPr b="1" sz="3000">
              <a:solidFill>
                <a:schemeClr val="dk1"/>
              </a:solidFill>
              <a:latin typeface="Graduate"/>
              <a:ea typeface="Graduate"/>
              <a:cs typeface="Graduate"/>
              <a:sym typeface="Graduate"/>
            </a:endParaRPr>
          </a:p>
          <a:p>
            <a:pPr indent="-139700" lvl="0" marL="342900" rtl="0" algn="ctr">
              <a:lnSpc>
                <a:spcPct val="100000"/>
              </a:lnSpc>
              <a:spcBef>
                <a:spcPts val="640"/>
              </a:spcBef>
              <a:spcAft>
                <a:spcPts val="0"/>
              </a:spcAft>
              <a:buClr>
                <a:schemeClr val="dk1"/>
              </a:buClr>
              <a:buSzPts val="1100"/>
              <a:buFont typeface="Arial"/>
              <a:buNone/>
            </a:pPr>
            <a:r>
              <a:t/>
            </a:r>
            <a:endParaRPr b="1" sz="3000">
              <a:solidFill>
                <a:schemeClr val="dk1"/>
              </a:solidFill>
              <a:latin typeface="Graduate"/>
              <a:ea typeface="Graduate"/>
              <a:cs typeface="Graduate"/>
              <a:sym typeface="Graduate"/>
            </a:endParaRPr>
          </a:p>
          <a:p>
            <a:pPr indent="-139700" lvl="0" marL="342900" rtl="0" algn="ctr">
              <a:lnSpc>
                <a:spcPct val="100000"/>
              </a:lnSpc>
              <a:spcBef>
                <a:spcPts val="640"/>
              </a:spcBef>
              <a:spcAft>
                <a:spcPts val="0"/>
              </a:spcAft>
              <a:buClr>
                <a:schemeClr val="dk1"/>
              </a:buClr>
              <a:buSzPts val="1100"/>
              <a:buFont typeface="Arial"/>
              <a:buNone/>
            </a:pPr>
            <a:r>
              <a:rPr b="1" lang="en" sz="3000">
                <a:solidFill>
                  <a:schemeClr val="dk1"/>
                </a:solidFill>
                <a:latin typeface="Graduate"/>
                <a:ea typeface="Graduate"/>
                <a:cs typeface="Graduate"/>
                <a:sym typeface="Graduate"/>
              </a:rPr>
              <a:t>80 % MOBILE USERS</a:t>
            </a:r>
            <a:endParaRPr b="1" sz="3000">
              <a:solidFill>
                <a:schemeClr val="dk1"/>
              </a:solidFill>
              <a:latin typeface="Graduate"/>
              <a:ea typeface="Graduate"/>
              <a:cs typeface="Graduate"/>
              <a:sym typeface="Graduate"/>
            </a:endParaRPr>
          </a:p>
          <a:p>
            <a:pPr indent="-139700" lvl="0" marL="342900" rtl="0" algn="ctr">
              <a:lnSpc>
                <a:spcPct val="100000"/>
              </a:lnSpc>
              <a:spcBef>
                <a:spcPts val="640"/>
              </a:spcBef>
              <a:spcAft>
                <a:spcPts val="0"/>
              </a:spcAft>
              <a:buClr>
                <a:schemeClr val="dk1"/>
              </a:buClr>
              <a:buSzPts val="1100"/>
              <a:buFont typeface="Arial"/>
              <a:buNone/>
            </a:pPr>
            <a:r>
              <a:t/>
            </a:r>
            <a:endParaRPr b="1" sz="3000">
              <a:solidFill>
                <a:schemeClr val="dk1"/>
              </a:solidFill>
              <a:latin typeface="Graduate"/>
              <a:ea typeface="Graduate"/>
              <a:cs typeface="Graduate"/>
              <a:sym typeface="Graduate"/>
            </a:endParaRPr>
          </a:p>
          <a:p>
            <a:pPr indent="-139700" lvl="0" marL="342900" rtl="0" algn="ctr">
              <a:lnSpc>
                <a:spcPct val="100000"/>
              </a:lnSpc>
              <a:spcBef>
                <a:spcPts val="640"/>
              </a:spcBef>
              <a:spcAft>
                <a:spcPts val="0"/>
              </a:spcAft>
              <a:buClr>
                <a:schemeClr val="dk1"/>
              </a:buClr>
              <a:buSzPts val="1100"/>
              <a:buFont typeface="Arial"/>
              <a:buNone/>
            </a:pPr>
            <a:r>
              <a:rPr b="1" lang="en" sz="3000">
                <a:solidFill>
                  <a:srgbClr val="FF0000"/>
                </a:solidFill>
                <a:latin typeface="Graduate"/>
                <a:ea typeface="Graduate"/>
                <a:cs typeface="Graduate"/>
                <a:sym typeface="Graduate"/>
              </a:rPr>
              <a:t>INCOME: 2.640 Million $.</a:t>
            </a:r>
            <a:endParaRPr>
              <a:solidFill>
                <a:srgbClr val="FF0000"/>
              </a:solidFill>
              <a:latin typeface="Graduate"/>
              <a:ea typeface="Graduate"/>
              <a:cs typeface="Graduate"/>
              <a:sym typeface="Graduate"/>
            </a:endParaRPr>
          </a:p>
        </p:txBody>
      </p:sp>
      <p:pic>
        <p:nvPicPr>
          <p:cNvPr descr="La Ruta 66, Por Carretera, Ee Uu, Carretera, Ruta, 66" id="97" name="Google Shape;97;p19"/>
          <p:cNvPicPr preferRelativeResize="0"/>
          <p:nvPr/>
        </p:nvPicPr>
        <p:blipFill rotWithShape="1">
          <a:blip r:embed="rId3">
            <a:alphaModFix/>
          </a:blip>
          <a:srcRect b="0" l="16051" r="0" t="0"/>
          <a:stretch/>
        </p:blipFill>
        <p:spPr>
          <a:xfrm>
            <a:off x="5524500" y="0"/>
            <a:ext cx="3238500" cy="5143500"/>
          </a:xfrm>
          <a:prstGeom prst="rect">
            <a:avLst/>
          </a:prstGeom>
          <a:noFill/>
          <a:ln>
            <a:noFill/>
          </a:ln>
        </p:spPr>
      </p:pic>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1" name="Shape 101"/>
        <p:cNvGrpSpPr/>
        <p:nvPr/>
      </p:nvGrpSpPr>
      <p:grpSpPr>
        <a:xfrm>
          <a:off x="0" y="0"/>
          <a:ext cx="0" cy="0"/>
          <a:chOff x="0" y="0"/>
          <a:chExt cx="0" cy="0"/>
        </a:xfrm>
      </p:grpSpPr>
      <p:pic>
        <p:nvPicPr>
          <p:cNvPr descr="La Ruta 66, Escudo, La Placa, Carreteras, Por Carretera" id="102" name="Google Shape;102;p20"/>
          <p:cNvPicPr preferRelativeResize="0"/>
          <p:nvPr/>
        </p:nvPicPr>
        <p:blipFill rotWithShape="1">
          <a:blip r:embed="rId3">
            <a:alphaModFix/>
          </a:blip>
          <a:srcRect b="11670" l="0" r="0" t="13327"/>
          <a:stretch/>
        </p:blipFill>
        <p:spPr>
          <a:xfrm>
            <a:off x="0" y="0"/>
            <a:ext cx="9144000" cy="5143500"/>
          </a:xfrm>
          <a:prstGeom prst="rect">
            <a:avLst/>
          </a:prstGeom>
          <a:noFill/>
          <a:ln>
            <a:noFill/>
          </a:ln>
        </p:spPr>
      </p:pic>
      <p:sp>
        <p:nvSpPr>
          <p:cNvPr id="103" name="Google Shape;103;p20"/>
          <p:cNvSpPr txBox="1"/>
          <p:nvPr>
            <p:ph idx="1" type="body"/>
          </p:nvPr>
        </p:nvSpPr>
        <p:spPr>
          <a:xfrm>
            <a:off x="311700" y="4095750"/>
            <a:ext cx="8520600" cy="1047900"/>
          </a:xfrm>
          <a:prstGeom prst="rect">
            <a:avLst/>
          </a:prstGeom>
          <a:gradFill>
            <a:gsLst>
              <a:gs pos="0">
                <a:srgbClr val="BFBFBF"/>
              </a:gs>
              <a:gs pos="100000">
                <a:srgbClr val="FFFFFF">
                  <a:alpha val="0"/>
                </a:srgbClr>
              </a:gs>
            </a:gsLst>
            <a:lin ang="5400700" scaled="0"/>
          </a:gradFill>
        </p:spPr>
        <p:txBody>
          <a:bodyPr anchorCtr="0" anchor="t" bIns="91425" lIns="91425" spcFirstLastPara="1" rIns="91425" wrap="square" tIns="91425">
            <a:noAutofit/>
          </a:bodyPr>
          <a:lstStyle/>
          <a:p>
            <a:pPr indent="0" lvl="0" marL="0" rtl="0" algn="ctr">
              <a:spcBef>
                <a:spcPts val="0"/>
              </a:spcBef>
              <a:spcAft>
                <a:spcPts val="1600"/>
              </a:spcAft>
              <a:buClr>
                <a:schemeClr val="accent2"/>
              </a:buClr>
              <a:buFont typeface="Arial"/>
              <a:buNone/>
            </a:pPr>
            <a:r>
              <a:rPr lang="en">
                <a:solidFill>
                  <a:srgbClr val="000000"/>
                </a:solidFill>
                <a:latin typeface="Graduate"/>
                <a:ea typeface="Graduate"/>
                <a:cs typeface="Graduate"/>
                <a:sym typeface="Graduate"/>
              </a:rPr>
              <a:t>Define the main idea that is going to be the axis of your presentation. Use icons and/or illustrations to attract the attention of your audience.</a:t>
            </a:r>
            <a:endParaRPr>
              <a:solidFill>
                <a:srgbClr val="000000"/>
              </a:solidFill>
              <a:latin typeface="Graduate"/>
              <a:ea typeface="Graduate"/>
              <a:cs typeface="Graduate"/>
              <a:sym typeface="Graduate"/>
            </a:endParaRPr>
          </a:p>
        </p:txBody>
      </p:sp>
      <p:sp>
        <p:nvSpPr>
          <p:cNvPr id="104" name="Google Shape;104;p20"/>
          <p:cNvSpPr txBox="1"/>
          <p:nvPr/>
        </p:nvSpPr>
        <p:spPr>
          <a:xfrm>
            <a:off x="6705600" y="1873200"/>
            <a:ext cx="2438400" cy="1397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5500">
                <a:solidFill>
                  <a:schemeClr val="dk1"/>
                </a:solidFill>
                <a:latin typeface="Graduate"/>
                <a:ea typeface="Graduate"/>
                <a:cs typeface="Graduate"/>
                <a:sym typeface="Graduate"/>
              </a:rPr>
              <a:t>THE</a:t>
            </a:r>
            <a:r>
              <a:rPr b="1" lang="en" sz="5500">
                <a:solidFill>
                  <a:schemeClr val="dk1"/>
                </a:solidFill>
                <a:latin typeface="Graduate"/>
                <a:ea typeface="Graduate"/>
                <a:cs typeface="Graduate"/>
                <a:sym typeface="Graduate"/>
              </a:rPr>
              <a:t> IDEA</a:t>
            </a:r>
            <a:endParaRPr>
              <a:latin typeface="Graduate"/>
              <a:ea typeface="Graduate"/>
              <a:cs typeface="Graduate"/>
              <a:sym typeface="Graduate"/>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8" name="Shape 108"/>
        <p:cNvGrpSpPr/>
        <p:nvPr/>
      </p:nvGrpSpPr>
      <p:grpSpPr>
        <a:xfrm>
          <a:off x="0" y="0"/>
          <a:ext cx="0" cy="0"/>
          <a:chOff x="0" y="0"/>
          <a:chExt cx="0" cy="0"/>
        </a:xfrm>
      </p:grpSpPr>
      <p:pic>
        <p:nvPicPr>
          <p:cNvPr descr="Calle, Desierto, La Ruta 66, Ruta, 66, Estados Unidos" id="109" name="Google Shape;109;p21"/>
          <p:cNvPicPr preferRelativeResize="0"/>
          <p:nvPr/>
        </p:nvPicPr>
        <p:blipFill rotWithShape="1">
          <a:blip r:embed="rId3">
            <a:alphaModFix/>
          </a:blip>
          <a:srcRect b="0" l="0" r="0" t="69531"/>
          <a:stretch/>
        </p:blipFill>
        <p:spPr>
          <a:xfrm>
            <a:off x="0" y="1"/>
            <a:ext cx="9144000" cy="2089500"/>
          </a:xfrm>
          <a:prstGeom prst="rect">
            <a:avLst/>
          </a:prstGeom>
          <a:noFill/>
          <a:ln>
            <a:noFill/>
          </a:ln>
        </p:spPr>
      </p:pic>
      <p:sp>
        <p:nvSpPr>
          <p:cNvPr id="110" name="Google Shape;110;p21"/>
          <p:cNvSpPr txBox="1"/>
          <p:nvPr>
            <p:ph type="title"/>
          </p:nvPr>
        </p:nvSpPr>
        <p:spPr>
          <a:xfrm>
            <a:off x="2236650" y="1219100"/>
            <a:ext cx="46707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3000">
                <a:solidFill>
                  <a:srgbClr val="000000"/>
                </a:solidFill>
                <a:latin typeface="Graduate"/>
                <a:ea typeface="Graduate"/>
                <a:cs typeface="Graduate"/>
                <a:sym typeface="Graduate"/>
              </a:rPr>
              <a:t>TWO COLUMNS OPTION</a:t>
            </a:r>
            <a:endParaRPr>
              <a:solidFill>
                <a:srgbClr val="000000"/>
              </a:solidFill>
              <a:latin typeface="Graduate"/>
              <a:ea typeface="Graduate"/>
              <a:cs typeface="Graduate"/>
              <a:sym typeface="Graduate"/>
            </a:endParaRPr>
          </a:p>
        </p:txBody>
      </p:sp>
      <p:sp>
        <p:nvSpPr>
          <p:cNvPr id="111" name="Google Shape;111;p21"/>
          <p:cNvSpPr txBox="1"/>
          <p:nvPr/>
        </p:nvSpPr>
        <p:spPr>
          <a:xfrm>
            <a:off x="457500" y="2089500"/>
            <a:ext cx="3999900" cy="2882400"/>
          </a:xfrm>
          <a:prstGeom prst="rect">
            <a:avLst/>
          </a:prstGeom>
          <a:solidFill>
            <a:srgbClr val="F3F3F3"/>
          </a:solidFill>
          <a:ln cap="flat" cmpd="sng" w="9525">
            <a:solidFill>
              <a:srgbClr val="434343"/>
            </a:solidFill>
            <a:prstDash val="solid"/>
            <a:round/>
            <a:headEnd len="sm" w="sm" type="none"/>
            <a:tailEnd len="sm" w="sm" type="none"/>
          </a:ln>
        </p:spPr>
        <p:txBody>
          <a:bodyPr anchorCtr="0" anchor="t" bIns="91425" lIns="91425" spcFirstLastPara="1" rIns="91425" wrap="square" tIns="91425">
            <a:noAutofit/>
          </a:bodyPr>
          <a:lstStyle/>
          <a:p>
            <a:pPr indent="0" lvl="0" marL="0" rtl="0" algn="l">
              <a:spcBef>
                <a:spcPts val="0"/>
              </a:spcBef>
              <a:spcAft>
                <a:spcPts val="0"/>
              </a:spcAft>
              <a:buNone/>
            </a:pPr>
            <a:r>
              <a:rPr b="1" lang="en" sz="1800">
                <a:solidFill>
                  <a:srgbClr val="000000"/>
                </a:solidFill>
                <a:latin typeface="Graduate"/>
                <a:ea typeface="Graduate"/>
                <a:cs typeface="Graduate"/>
                <a:sym typeface="Graduate"/>
              </a:rPr>
              <a:t>T</a:t>
            </a:r>
            <a:r>
              <a:rPr b="1" lang="en" sz="1800">
                <a:latin typeface="Graduate"/>
                <a:ea typeface="Graduate"/>
                <a:cs typeface="Graduate"/>
                <a:sym typeface="Graduate"/>
              </a:rPr>
              <a:t>EXT SIZE</a:t>
            </a:r>
            <a:endParaRPr b="1" sz="1800">
              <a:solidFill>
                <a:srgbClr val="000000"/>
              </a:solidFill>
              <a:latin typeface="Graduate"/>
              <a:ea typeface="Graduate"/>
              <a:cs typeface="Graduate"/>
              <a:sym typeface="Graduate"/>
            </a:endParaRPr>
          </a:p>
          <a:p>
            <a:pPr indent="0" lvl="0" marL="0" rtl="0" algn="l">
              <a:spcBef>
                <a:spcPts val="0"/>
              </a:spcBef>
              <a:spcAft>
                <a:spcPts val="0"/>
              </a:spcAft>
              <a:buNone/>
            </a:pPr>
            <a:r>
              <a:t/>
            </a:r>
            <a:endParaRPr sz="1800">
              <a:solidFill>
                <a:srgbClr val="000000"/>
              </a:solidFill>
              <a:latin typeface="Graduate"/>
              <a:ea typeface="Graduate"/>
              <a:cs typeface="Graduate"/>
              <a:sym typeface="Graduate"/>
            </a:endParaRPr>
          </a:p>
          <a:p>
            <a:pPr indent="0" lvl="0" marL="0" rtl="0" algn="l">
              <a:spcBef>
                <a:spcPts val="0"/>
              </a:spcBef>
              <a:spcAft>
                <a:spcPts val="0"/>
              </a:spcAft>
              <a:buNone/>
            </a:pPr>
            <a:r>
              <a:rPr lang="en" sz="1800">
                <a:latin typeface="Graduate"/>
                <a:ea typeface="Graduate"/>
                <a:cs typeface="Graduate"/>
                <a:sym typeface="Graduate"/>
              </a:rPr>
              <a:t>The text must be legible from the end of the auditorium, that is why we choose a well readable type and a minimum size of 24. </a:t>
            </a:r>
            <a:endParaRPr sz="1800">
              <a:latin typeface="Graduate"/>
              <a:ea typeface="Graduate"/>
              <a:cs typeface="Graduate"/>
              <a:sym typeface="Graduate"/>
            </a:endParaRPr>
          </a:p>
          <a:p>
            <a:pPr indent="0" lvl="0" marL="0" rtl="0" algn="l">
              <a:spcBef>
                <a:spcPts val="0"/>
              </a:spcBef>
              <a:spcAft>
                <a:spcPts val="0"/>
              </a:spcAft>
              <a:buNone/>
            </a:pPr>
            <a:r>
              <a:t/>
            </a:r>
            <a:endParaRPr b="1" sz="1800">
              <a:solidFill>
                <a:srgbClr val="000000"/>
              </a:solidFill>
              <a:latin typeface="Graduate"/>
              <a:ea typeface="Graduate"/>
              <a:cs typeface="Graduate"/>
              <a:sym typeface="Graduate"/>
            </a:endParaRPr>
          </a:p>
          <a:p>
            <a:pPr indent="0" lvl="0" marL="0" rtl="0" algn="l">
              <a:lnSpc>
                <a:spcPct val="115000"/>
              </a:lnSpc>
              <a:spcBef>
                <a:spcPts val="0"/>
              </a:spcBef>
              <a:spcAft>
                <a:spcPts val="1600"/>
              </a:spcAft>
              <a:buNone/>
            </a:pPr>
            <a:r>
              <a:t/>
            </a:r>
            <a:endParaRPr sz="1800">
              <a:solidFill>
                <a:srgbClr val="595959"/>
              </a:solidFill>
              <a:latin typeface="Graduate"/>
              <a:ea typeface="Graduate"/>
              <a:cs typeface="Graduate"/>
              <a:sym typeface="Graduate"/>
            </a:endParaRPr>
          </a:p>
        </p:txBody>
      </p:sp>
      <p:sp>
        <p:nvSpPr>
          <p:cNvPr id="112" name="Google Shape;112;p21"/>
          <p:cNvSpPr txBox="1"/>
          <p:nvPr/>
        </p:nvSpPr>
        <p:spPr>
          <a:xfrm>
            <a:off x="4645575" y="2089500"/>
            <a:ext cx="3999900" cy="2882400"/>
          </a:xfrm>
          <a:prstGeom prst="rect">
            <a:avLst/>
          </a:prstGeom>
          <a:solidFill>
            <a:srgbClr val="F3F3F3"/>
          </a:solidFill>
          <a:ln cap="flat" cmpd="sng" w="9525">
            <a:solidFill>
              <a:srgbClr val="434343"/>
            </a:solidFill>
            <a:prstDash val="solid"/>
            <a:round/>
            <a:headEnd len="sm" w="sm" type="none"/>
            <a:tailEnd len="sm" w="sm" type="none"/>
          </a:ln>
        </p:spPr>
        <p:txBody>
          <a:bodyPr anchorCtr="0" anchor="t" bIns="91425" lIns="91425" spcFirstLastPara="1" rIns="91425" wrap="square" tIns="91425">
            <a:noAutofit/>
          </a:bodyPr>
          <a:lstStyle/>
          <a:p>
            <a:pPr indent="-4762" lvl="0" marL="360362" rtl="0" algn="l">
              <a:spcBef>
                <a:spcPts val="0"/>
              </a:spcBef>
              <a:spcAft>
                <a:spcPts val="0"/>
              </a:spcAft>
              <a:buNone/>
            </a:pPr>
            <a:r>
              <a:rPr b="1" lang="en" sz="1800">
                <a:solidFill>
                  <a:srgbClr val="000000"/>
                </a:solidFill>
                <a:latin typeface="Graduate"/>
                <a:ea typeface="Graduate"/>
                <a:cs typeface="Graduate"/>
                <a:sym typeface="Graduate"/>
              </a:rPr>
              <a:t>M</a:t>
            </a:r>
            <a:r>
              <a:rPr b="1" lang="en" sz="1800">
                <a:latin typeface="Graduate"/>
                <a:ea typeface="Graduate"/>
                <a:cs typeface="Graduate"/>
                <a:sym typeface="Graduate"/>
              </a:rPr>
              <a:t>ARGINS AROUND THE TEXT</a:t>
            </a:r>
            <a:endParaRPr sz="1800">
              <a:solidFill>
                <a:srgbClr val="000000"/>
              </a:solidFill>
              <a:latin typeface="Graduate"/>
              <a:ea typeface="Graduate"/>
              <a:cs typeface="Graduate"/>
              <a:sym typeface="Graduate"/>
            </a:endParaRPr>
          </a:p>
          <a:p>
            <a:pPr indent="-4762" lvl="0" marL="360362" rtl="0" algn="l">
              <a:spcBef>
                <a:spcPts val="0"/>
              </a:spcBef>
              <a:spcAft>
                <a:spcPts val="0"/>
              </a:spcAft>
              <a:buNone/>
            </a:pPr>
            <a:r>
              <a:t/>
            </a:r>
            <a:endParaRPr sz="1800">
              <a:solidFill>
                <a:srgbClr val="000000"/>
              </a:solidFill>
              <a:latin typeface="Graduate"/>
              <a:ea typeface="Graduate"/>
              <a:cs typeface="Graduate"/>
              <a:sym typeface="Graduate"/>
            </a:endParaRPr>
          </a:p>
          <a:p>
            <a:pPr indent="-4762" lvl="0" marL="360362" rtl="0" algn="l">
              <a:spcBef>
                <a:spcPts val="0"/>
              </a:spcBef>
              <a:spcAft>
                <a:spcPts val="0"/>
              </a:spcAft>
              <a:buNone/>
            </a:pPr>
            <a:r>
              <a:rPr lang="en" sz="1800">
                <a:latin typeface="Graduate"/>
                <a:ea typeface="Graduate"/>
                <a:cs typeface="Graduate"/>
                <a:sym typeface="Graduate"/>
              </a:rPr>
              <a:t>The texts, images or graphics should not be stuck to the edge of the slide. The edges must be broad around the entire text. </a:t>
            </a:r>
            <a:endParaRPr sz="1800">
              <a:solidFill>
                <a:srgbClr val="000000"/>
              </a:solidFill>
              <a:latin typeface="Graduate"/>
              <a:ea typeface="Graduate"/>
              <a:cs typeface="Graduate"/>
              <a:sym typeface="Graduate"/>
            </a:endParaRPr>
          </a:p>
          <a:p>
            <a:pPr indent="-4762" lvl="0" marL="360362" rtl="0" algn="l">
              <a:spcBef>
                <a:spcPts val="0"/>
              </a:spcBef>
              <a:spcAft>
                <a:spcPts val="0"/>
              </a:spcAft>
              <a:buNone/>
            </a:pPr>
            <a:r>
              <a:t/>
            </a:r>
            <a:endParaRPr b="1" sz="1800">
              <a:solidFill>
                <a:srgbClr val="000000"/>
              </a:solidFill>
              <a:latin typeface="Graduate"/>
              <a:ea typeface="Graduate"/>
              <a:cs typeface="Graduate"/>
              <a:sym typeface="Graduate"/>
            </a:endParaRPr>
          </a:p>
          <a:p>
            <a:pPr indent="0" lvl="0" marL="0" rtl="0" algn="l">
              <a:lnSpc>
                <a:spcPct val="115000"/>
              </a:lnSpc>
              <a:spcBef>
                <a:spcPts val="0"/>
              </a:spcBef>
              <a:spcAft>
                <a:spcPts val="1600"/>
              </a:spcAft>
              <a:buNone/>
            </a:pPr>
            <a:r>
              <a:t/>
            </a:r>
            <a:endParaRPr sz="1800">
              <a:solidFill>
                <a:srgbClr val="595959"/>
              </a:solidFill>
              <a:latin typeface="Graduate"/>
              <a:ea typeface="Graduate"/>
              <a:cs typeface="Graduate"/>
              <a:sym typeface="Graduate"/>
            </a:endParaRPr>
          </a:p>
        </p:txBody>
      </p:sp>
      <p:pic>
        <p:nvPicPr>
          <p:cNvPr descr="Ruta 66, Signo, Carretera, América, Unidos, Calle" id="113" name="Google Shape;113;p21"/>
          <p:cNvPicPr preferRelativeResize="0"/>
          <p:nvPr/>
        </p:nvPicPr>
        <p:blipFill>
          <a:blip r:embed="rId4">
            <a:alphaModFix/>
          </a:blip>
          <a:stretch>
            <a:fillRect/>
          </a:stretch>
        </p:blipFill>
        <p:spPr>
          <a:xfrm>
            <a:off x="4183925" y="206550"/>
            <a:ext cx="776149" cy="905225"/>
          </a:xfrm>
          <a:prstGeom prst="rect">
            <a:avLst/>
          </a:prstGeom>
          <a:noFill/>
          <a:ln>
            <a:noFill/>
          </a:ln>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7" name="Shape 117"/>
        <p:cNvGrpSpPr/>
        <p:nvPr/>
      </p:nvGrpSpPr>
      <p:grpSpPr>
        <a:xfrm>
          <a:off x="0" y="0"/>
          <a:ext cx="0" cy="0"/>
          <a:chOff x="0" y="0"/>
          <a:chExt cx="0" cy="0"/>
        </a:xfrm>
      </p:grpSpPr>
      <p:pic>
        <p:nvPicPr>
          <p:cNvPr descr="Biker, La Ruta 66, La Libertad, Ee Uu, California" id="118" name="Google Shape;118;p22"/>
          <p:cNvPicPr preferRelativeResize="0"/>
          <p:nvPr/>
        </p:nvPicPr>
        <p:blipFill>
          <a:blip r:embed="rId3">
            <a:alphaModFix/>
          </a:blip>
          <a:stretch>
            <a:fillRect/>
          </a:stretch>
        </p:blipFill>
        <p:spPr>
          <a:xfrm>
            <a:off x="-13750" y="0"/>
            <a:ext cx="4057650" cy="5143500"/>
          </a:xfrm>
          <a:prstGeom prst="rect">
            <a:avLst/>
          </a:prstGeom>
          <a:noFill/>
          <a:ln>
            <a:noFill/>
          </a:ln>
        </p:spPr>
      </p:pic>
      <p:sp>
        <p:nvSpPr>
          <p:cNvPr id="119" name="Google Shape;119;p22"/>
          <p:cNvSpPr txBox="1"/>
          <p:nvPr>
            <p:ph type="title"/>
          </p:nvPr>
        </p:nvSpPr>
        <p:spPr>
          <a:xfrm>
            <a:off x="711750" y="348900"/>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3000">
                <a:solidFill>
                  <a:srgbClr val="000000"/>
                </a:solidFill>
                <a:latin typeface="Graduate"/>
                <a:ea typeface="Graduate"/>
                <a:cs typeface="Graduate"/>
                <a:sym typeface="Graduate"/>
              </a:rPr>
              <a:t>INFOGRAPHICS</a:t>
            </a:r>
            <a:endParaRPr>
              <a:solidFill>
                <a:srgbClr val="000000"/>
              </a:solidFill>
              <a:latin typeface="Graduate"/>
              <a:ea typeface="Graduate"/>
              <a:cs typeface="Graduate"/>
              <a:sym typeface="Graduate"/>
            </a:endParaRPr>
          </a:p>
        </p:txBody>
      </p:sp>
      <p:sp>
        <p:nvSpPr>
          <p:cNvPr id="120" name="Google Shape;120;p22"/>
          <p:cNvSpPr/>
          <p:nvPr/>
        </p:nvSpPr>
        <p:spPr>
          <a:xfrm>
            <a:off x="5222075" y="348900"/>
            <a:ext cx="2806200" cy="2653500"/>
          </a:xfrm>
          <a:prstGeom prst="flowChartConnector">
            <a:avLst/>
          </a:prstGeom>
          <a:solidFill>
            <a:srgbClr val="FFFFFF"/>
          </a:solidFill>
          <a:ln cap="flat" cmpd="sng" w="38100">
            <a:solidFill>
              <a:srgbClr val="434343"/>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lnSpc>
                <a:spcPct val="115000"/>
              </a:lnSpc>
              <a:spcBef>
                <a:spcPts val="0"/>
              </a:spcBef>
              <a:spcAft>
                <a:spcPts val="0"/>
              </a:spcAft>
              <a:buClr>
                <a:srgbClr val="000000"/>
              </a:buClr>
              <a:buSzPts val="1100"/>
              <a:buFont typeface="Arial"/>
              <a:buNone/>
            </a:pPr>
            <a:r>
              <a:rPr b="1" lang="en" sz="1800">
                <a:latin typeface="Graduate"/>
                <a:ea typeface="Graduate"/>
                <a:cs typeface="Graduate"/>
                <a:sym typeface="Graduate"/>
              </a:rPr>
              <a:t>LOREM IPSUM</a:t>
            </a:r>
            <a:endParaRPr b="1" sz="1800">
              <a:latin typeface="Graduate"/>
              <a:ea typeface="Graduate"/>
              <a:cs typeface="Graduate"/>
              <a:sym typeface="Graduate"/>
            </a:endParaRPr>
          </a:p>
          <a:p>
            <a:pPr indent="0" lvl="0" marL="0" rtl="0" algn="ctr">
              <a:lnSpc>
                <a:spcPct val="115000"/>
              </a:lnSpc>
              <a:spcBef>
                <a:spcPts val="0"/>
              </a:spcBef>
              <a:spcAft>
                <a:spcPts val="0"/>
              </a:spcAft>
              <a:buNone/>
            </a:pPr>
            <a:r>
              <a:rPr lang="en" sz="1800">
                <a:latin typeface="Graduate"/>
                <a:ea typeface="Graduate"/>
                <a:cs typeface="Graduate"/>
                <a:sym typeface="Graduate"/>
              </a:rPr>
              <a:t>Eodem modo typi, qui nunc nobis videntur parum clari.</a:t>
            </a:r>
            <a:endParaRPr>
              <a:latin typeface="Graduate"/>
              <a:ea typeface="Graduate"/>
              <a:cs typeface="Graduate"/>
              <a:sym typeface="Graduate"/>
            </a:endParaRPr>
          </a:p>
        </p:txBody>
      </p:sp>
      <p:sp>
        <p:nvSpPr>
          <p:cNvPr id="121" name="Google Shape;121;p22"/>
          <p:cNvSpPr/>
          <p:nvPr/>
        </p:nvSpPr>
        <p:spPr>
          <a:xfrm>
            <a:off x="4263400" y="3013343"/>
            <a:ext cx="2273400" cy="2119200"/>
          </a:xfrm>
          <a:prstGeom prst="flowChartConnector">
            <a:avLst/>
          </a:prstGeom>
          <a:solidFill>
            <a:srgbClr val="FFFFFF"/>
          </a:solidFill>
          <a:ln cap="flat" cmpd="sng" w="38100">
            <a:solidFill>
              <a:srgbClr val="434343"/>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t/>
            </a:r>
            <a:endParaRPr b="1">
              <a:latin typeface="Graduate"/>
              <a:ea typeface="Graduate"/>
              <a:cs typeface="Graduate"/>
              <a:sym typeface="Graduate"/>
            </a:endParaRPr>
          </a:p>
          <a:p>
            <a:pPr indent="0" lvl="0" marL="0" rtl="0" algn="ctr">
              <a:lnSpc>
                <a:spcPct val="115000"/>
              </a:lnSpc>
              <a:spcBef>
                <a:spcPts val="0"/>
              </a:spcBef>
              <a:spcAft>
                <a:spcPts val="0"/>
              </a:spcAft>
              <a:buClr>
                <a:srgbClr val="000000"/>
              </a:buClr>
              <a:buSzPts val="1100"/>
              <a:buFont typeface="Arial"/>
              <a:buNone/>
            </a:pPr>
            <a:r>
              <a:rPr b="1" lang="en">
                <a:latin typeface="Graduate"/>
                <a:ea typeface="Graduate"/>
                <a:cs typeface="Graduate"/>
                <a:sym typeface="Graduate"/>
              </a:rPr>
              <a:t>LOREM IPSUM</a:t>
            </a:r>
            <a:endParaRPr b="1">
              <a:latin typeface="Graduate"/>
              <a:ea typeface="Graduate"/>
              <a:cs typeface="Graduate"/>
              <a:sym typeface="Graduate"/>
            </a:endParaRPr>
          </a:p>
          <a:p>
            <a:pPr indent="0" lvl="0" marL="0" rtl="0" algn="ctr">
              <a:lnSpc>
                <a:spcPct val="115000"/>
              </a:lnSpc>
              <a:spcBef>
                <a:spcPts val="0"/>
              </a:spcBef>
              <a:spcAft>
                <a:spcPts val="0"/>
              </a:spcAft>
              <a:buClr>
                <a:srgbClr val="000000"/>
              </a:buClr>
              <a:buSzPts val="1100"/>
              <a:buFont typeface="Arial"/>
              <a:buNone/>
            </a:pPr>
            <a:r>
              <a:rPr lang="en">
                <a:latin typeface="Graduate"/>
                <a:ea typeface="Graduate"/>
                <a:cs typeface="Graduate"/>
                <a:sym typeface="Graduate"/>
              </a:rPr>
              <a:t>Eodem modo typi, qui nunc nobis videntur parum clari.</a:t>
            </a:r>
            <a:endParaRPr>
              <a:latin typeface="Graduate"/>
              <a:ea typeface="Graduate"/>
              <a:cs typeface="Graduate"/>
              <a:sym typeface="Graduate"/>
            </a:endParaRPr>
          </a:p>
          <a:p>
            <a:pPr indent="0" lvl="0" marL="0" rtl="0" algn="l">
              <a:spcBef>
                <a:spcPts val="0"/>
              </a:spcBef>
              <a:spcAft>
                <a:spcPts val="0"/>
              </a:spcAft>
              <a:buClr>
                <a:srgbClr val="000000"/>
              </a:buClr>
              <a:buSzPts val="1100"/>
              <a:buFont typeface="Arial"/>
              <a:buNone/>
            </a:pPr>
            <a:r>
              <a:t/>
            </a:r>
            <a:endParaRPr>
              <a:latin typeface="Graduate"/>
              <a:ea typeface="Graduate"/>
              <a:cs typeface="Graduate"/>
              <a:sym typeface="Graduate"/>
            </a:endParaRPr>
          </a:p>
          <a:p>
            <a:pPr indent="0" lvl="0" marL="0" rtl="0" algn="l">
              <a:spcBef>
                <a:spcPts val="0"/>
              </a:spcBef>
              <a:spcAft>
                <a:spcPts val="0"/>
              </a:spcAft>
              <a:buNone/>
            </a:pPr>
            <a:r>
              <a:t/>
            </a:r>
            <a:endParaRPr>
              <a:latin typeface="Graduate"/>
              <a:ea typeface="Graduate"/>
              <a:cs typeface="Graduate"/>
              <a:sym typeface="Graduate"/>
            </a:endParaRPr>
          </a:p>
        </p:txBody>
      </p:sp>
      <p:sp>
        <p:nvSpPr>
          <p:cNvPr id="122" name="Google Shape;122;p22"/>
          <p:cNvSpPr/>
          <p:nvPr/>
        </p:nvSpPr>
        <p:spPr>
          <a:xfrm>
            <a:off x="6756300" y="3002400"/>
            <a:ext cx="2273400" cy="2141100"/>
          </a:xfrm>
          <a:prstGeom prst="flowChartConnector">
            <a:avLst/>
          </a:prstGeom>
          <a:solidFill>
            <a:srgbClr val="FFFFFF"/>
          </a:solidFill>
          <a:ln cap="flat" cmpd="sng" w="38100">
            <a:solidFill>
              <a:srgbClr val="434343"/>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lnSpc>
                <a:spcPct val="115000"/>
              </a:lnSpc>
              <a:spcBef>
                <a:spcPts val="0"/>
              </a:spcBef>
              <a:spcAft>
                <a:spcPts val="0"/>
              </a:spcAft>
              <a:buClr>
                <a:srgbClr val="000000"/>
              </a:buClr>
              <a:buSzPts val="1100"/>
              <a:buFont typeface="Arial"/>
              <a:buNone/>
            </a:pPr>
            <a:r>
              <a:rPr b="1" lang="en">
                <a:latin typeface="Graduate"/>
                <a:ea typeface="Graduate"/>
                <a:cs typeface="Graduate"/>
                <a:sym typeface="Graduate"/>
              </a:rPr>
              <a:t>LOREM IPSUM</a:t>
            </a:r>
            <a:endParaRPr b="1">
              <a:latin typeface="Graduate"/>
              <a:ea typeface="Graduate"/>
              <a:cs typeface="Graduate"/>
              <a:sym typeface="Graduate"/>
            </a:endParaRPr>
          </a:p>
          <a:p>
            <a:pPr indent="0" lvl="0" marL="0" rtl="0" algn="ctr">
              <a:lnSpc>
                <a:spcPct val="115000"/>
              </a:lnSpc>
              <a:spcBef>
                <a:spcPts val="0"/>
              </a:spcBef>
              <a:spcAft>
                <a:spcPts val="0"/>
              </a:spcAft>
              <a:buNone/>
            </a:pPr>
            <a:r>
              <a:rPr lang="en">
                <a:latin typeface="Graduate"/>
                <a:ea typeface="Graduate"/>
                <a:cs typeface="Graduate"/>
                <a:sym typeface="Graduate"/>
              </a:rPr>
              <a:t>Eodem modo typi, qui nunc nobis videntur parum clari.</a:t>
            </a:r>
            <a:endParaRPr>
              <a:latin typeface="Graduate"/>
              <a:ea typeface="Graduate"/>
              <a:cs typeface="Graduate"/>
              <a:sym typeface="Graduate"/>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6" name="Shape 126"/>
        <p:cNvGrpSpPr/>
        <p:nvPr/>
      </p:nvGrpSpPr>
      <p:grpSpPr>
        <a:xfrm>
          <a:off x="0" y="0"/>
          <a:ext cx="0" cy="0"/>
          <a:chOff x="0" y="0"/>
          <a:chExt cx="0" cy="0"/>
        </a:xfrm>
      </p:grpSpPr>
      <p:pic>
        <p:nvPicPr>
          <p:cNvPr descr="Ruta 66, Oxidado De Coches, Un Cráneo Bovino" id="127" name="Google Shape;127;p23"/>
          <p:cNvPicPr preferRelativeResize="0"/>
          <p:nvPr/>
        </p:nvPicPr>
        <p:blipFill rotWithShape="1">
          <a:blip r:embed="rId3">
            <a:alphaModFix amt="77000"/>
          </a:blip>
          <a:srcRect b="0" l="0" r="0" t="15626"/>
          <a:stretch/>
        </p:blipFill>
        <p:spPr>
          <a:xfrm>
            <a:off x="0" y="0"/>
            <a:ext cx="9144001" cy="5143500"/>
          </a:xfrm>
          <a:prstGeom prst="rect">
            <a:avLst/>
          </a:prstGeom>
          <a:noFill/>
          <a:ln>
            <a:noFill/>
          </a:ln>
        </p:spPr>
      </p:pic>
      <p:sp>
        <p:nvSpPr>
          <p:cNvPr id="128" name="Google Shape;128;p23"/>
          <p:cNvSpPr txBox="1"/>
          <p:nvPr>
            <p:ph type="title"/>
          </p:nvPr>
        </p:nvSpPr>
        <p:spPr>
          <a:xfrm>
            <a:off x="2027100" y="266600"/>
            <a:ext cx="5089800" cy="572700"/>
          </a:xfrm>
          <a:prstGeom prst="rect">
            <a:avLst/>
          </a:prstGeom>
          <a:noFill/>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3000">
                <a:solidFill>
                  <a:srgbClr val="000000"/>
                </a:solidFill>
                <a:latin typeface="Graduate"/>
                <a:ea typeface="Graduate"/>
                <a:cs typeface="Graduate"/>
                <a:sym typeface="Graduate"/>
              </a:rPr>
              <a:t>THREE COLUMNS OPTION</a:t>
            </a:r>
            <a:endParaRPr>
              <a:solidFill>
                <a:srgbClr val="000000"/>
              </a:solidFill>
              <a:latin typeface="Graduate"/>
              <a:ea typeface="Graduate"/>
              <a:cs typeface="Graduate"/>
              <a:sym typeface="Graduate"/>
            </a:endParaRPr>
          </a:p>
        </p:txBody>
      </p:sp>
      <p:sp>
        <p:nvSpPr>
          <p:cNvPr id="129" name="Google Shape;129;p23"/>
          <p:cNvSpPr txBox="1"/>
          <p:nvPr/>
        </p:nvSpPr>
        <p:spPr>
          <a:xfrm>
            <a:off x="443450" y="1026300"/>
            <a:ext cx="2639700" cy="3259800"/>
          </a:xfrm>
          <a:prstGeom prst="rect">
            <a:avLst/>
          </a:prstGeom>
          <a:solidFill>
            <a:srgbClr val="F3F3F3"/>
          </a:solidFill>
          <a:ln cap="flat" cmpd="sng" w="9525">
            <a:solidFill>
              <a:srgbClr val="66666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1800">
                <a:latin typeface="Graduate"/>
                <a:ea typeface="Graduate"/>
                <a:cs typeface="Graduate"/>
                <a:sym typeface="Graduate"/>
              </a:rPr>
              <a:t>Less is more</a:t>
            </a:r>
            <a:r>
              <a:rPr b="1" lang="en" sz="1800">
                <a:latin typeface="Graduate"/>
                <a:ea typeface="Graduate"/>
                <a:cs typeface="Graduate"/>
                <a:sym typeface="Graduate"/>
              </a:rPr>
              <a:t>.</a:t>
            </a:r>
            <a:endParaRPr b="1" sz="1800">
              <a:latin typeface="Graduate"/>
              <a:ea typeface="Graduate"/>
              <a:cs typeface="Graduate"/>
              <a:sym typeface="Graduate"/>
            </a:endParaRPr>
          </a:p>
          <a:p>
            <a:pPr indent="0" lvl="0" marL="0" rtl="0" algn="ctr">
              <a:spcBef>
                <a:spcPts val="0"/>
              </a:spcBef>
              <a:spcAft>
                <a:spcPts val="0"/>
              </a:spcAft>
              <a:buNone/>
            </a:pPr>
            <a:r>
              <a:t/>
            </a:r>
            <a:endParaRPr b="1" sz="1800">
              <a:latin typeface="Graduate"/>
              <a:ea typeface="Graduate"/>
              <a:cs typeface="Graduate"/>
              <a:sym typeface="Graduate"/>
            </a:endParaRPr>
          </a:p>
          <a:p>
            <a:pPr indent="0" lvl="0" marL="0" rtl="0" algn="ctr">
              <a:spcBef>
                <a:spcPts val="0"/>
              </a:spcBef>
              <a:spcAft>
                <a:spcPts val="0"/>
              </a:spcAft>
              <a:buNone/>
            </a:pPr>
            <a:r>
              <a:rPr lang="en" sz="1600">
                <a:latin typeface="Graduate"/>
                <a:ea typeface="Graduate"/>
                <a:cs typeface="Graduate"/>
                <a:sym typeface="Graduate"/>
              </a:rPr>
              <a:t>The less information you give, the best your audience will remember it. Short and concise messages.</a:t>
            </a:r>
            <a:r>
              <a:rPr lang="en" sz="1800">
                <a:latin typeface="Graduate"/>
                <a:ea typeface="Graduate"/>
                <a:cs typeface="Graduate"/>
                <a:sym typeface="Graduate"/>
              </a:rPr>
              <a:t> </a:t>
            </a:r>
            <a:endParaRPr sz="1800">
              <a:latin typeface="Graduate"/>
              <a:ea typeface="Graduate"/>
              <a:cs typeface="Graduate"/>
              <a:sym typeface="Graduate"/>
            </a:endParaRPr>
          </a:p>
        </p:txBody>
      </p:sp>
      <p:sp>
        <p:nvSpPr>
          <p:cNvPr id="130" name="Google Shape;130;p23"/>
          <p:cNvSpPr txBox="1"/>
          <p:nvPr/>
        </p:nvSpPr>
        <p:spPr>
          <a:xfrm>
            <a:off x="3183750" y="1026300"/>
            <a:ext cx="2648700" cy="3259800"/>
          </a:xfrm>
          <a:prstGeom prst="rect">
            <a:avLst/>
          </a:prstGeom>
          <a:solidFill>
            <a:srgbClr val="F3F3F3"/>
          </a:solidFill>
          <a:ln cap="flat" cmpd="sng" w="9525">
            <a:solidFill>
              <a:srgbClr val="66666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1800">
                <a:latin typeface="Graduate"/>
                <a:ea typeface="Graduate"/>
                <a:cs typeface="Graduate"/>
                <a:sym typeface="Graduate"/>
              </a:rPr>
              <a:t>Use the contrast</a:t>
            </a:r>
            <a:r>
              <a:rPr lang="en" sz="1800">
                <a:latin typeface="Graduate"/>
                <a:ea typeface="Graduate"/>
                <a:cs typeface="Graduate"/>
                <a:sym typeface="Graduate"/>
              </a:rPr>
              <a:t>.</a:t>
            </a:r>
            <a:endParaRPr sz="1800">
              <a:latin typeface="Graduate"/>
              <a:ea typeface="Graduate"/>
              <a:cs typeface="Graduate"/>
              <a:sym typeface="Graduate"/>
            </a:endParaRPr>
          </a:p>
          <a:p>
            <a:pPr indent="0" lvl="0" marL="0" rtl="0" algn="ctr">
              <a:spcBef>
                <a:spcPts val="0"/>
              </a:spcBef>
              <a:spcAft>
                <a:spcPts val="0"/>
              </a:spcAft>
              <a:buNone/>
            </a:pPr>
            <a:r>
              <a:rPr lang="en" sz="1800">
                <a:latin typeface="Graduate"/>
                <a:ea typeface="Graduate"/>
                <a:cs typeface="Graduate"/>
                <a:sym typeface="Graduate"/>
              </a:rPr>
              <a:t> </a:t>
            </a:r>
            <a:endParaRPr b="1" sz="1800">
              <a:latin typeface="Graduate"/>
              <a:ea typeface="Graduate"/>
              <a:cs typeface="Graduate"/>
              <a:sym typeface="Graduate"/>
            </a:endParaRPr>
          </a:p>
          <a:p>
            <a:pPr indent="0" lvl="0" marL="0" rtl="0" algn="ctr">
              <a:spcBef>
                <a:spcPts val="0"/>
              </a:spcBef>
              <a:spcAft>
                <a:spcPts val="0"/>
              </a:spcAft>
              <a:buNone/>
            </a:pPr>
            <a:r>
              <a:rPr lang="en" sz="1600">
                <a:latin typeface="Graduate"/>
                <a:ea typeface="Graduate"/>
                <a:cs typeface="Graduate"/>
                <a:sym typeface="Graduate"/>
              </a:rPr>
              <a:t>The contrast gives you the chance to draw attention in that part that you want to highlight. With size, color and the composition.</a:t>
            </a:r>
            <a:endParaRPr sz="1600">
              <a:latin typeface="Graduate"/>
              <a:ea typeface="Graduate"/>
              <a:cs typeface="Graduate"/>
              <a:sym typeface="Graduate"/>
            </a:endParaRPr>
          </a:p>
        </p:txBody>
      </p:sp>
      <p:sp>
        <p:nvSpPr>
          <p:cNvPr id="131" name="Google Shape;131;p23"/>
          <p:cNvSpPr txBox="1"/>
          <p:nvPr/>
        </p:nvSpPr>
        <p:spPr>
          <a:xfrm>
            <a:off x="5933050" y="1026300"/>
            <a:ext cx="2767500" cy="3259800"/>
          </a:xfrm>
          <a:prstGeom prst="rect">
            <a:avLst/>
          </a:prstGeom>
          <a:solidFill>
            <a:srgbClr val="F3F3F3"/>
          </a:solidFill>
          <a:ln cap="flat" cmpd="sng" w="9525">
            <a:solidFill>
              <a:srgbClr val="66666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1800">
                <a:latin typeface="Graduate"/>
                <a:ea typeface="Graduate"/>
                <a:cs typeface="Graduate"/>
                <a:sym typeface="Graduate"/>
              </a:rPr>
              <a:t>Use a good template</a:t>
            </a:r>
            <a:r>
              <a:rPr lang="en" sz="1800">
                <a:latin typeface="Graduate"/>
                <a:ea typeface="Graduate"/>
                <a:cs typeface="Graduate"/>
                <a:sym typeface="Graduate"/>
              </a:rPr>
              <a:t> </a:t>
            </a:r>
            <a:endParaRPr sz="1800">
              <a:latin typeface="Graduate"/>
              <a:ea typeface="Graduate"/>
              <a:cs typeface="Graduate"/>
              <a:sym typeface="Graduate"/>
            </a:endParaRPr>
          </a:p>
          <a:p>
            <a:pPr indent="0" lvl="0" marL="0" rtl="0" algn="ctr">
              <a:spcBef>
                <a:spcPts val="0"/>
              </a:spcBef>
              <a:spcAft>
                <a:spcPts val="0"/>
              </a:spcAft>
              <a:buNone/>
            </a:pPr>
            <a:r>
              <a:t/>
            </a:r>
            <a:endParaRPr sz="1800">
              <a:latin typeface="Graduate"/>
              <a:ea typeface="Graduate"/>
              <a:cs typeface="Graduate"/>
              <a:sym typeface="Graduate"/>
            </a:endParaRPr>
          </a:p>
          <a:p>
            <a:pPr indent="0" lvl="0" marL="0" rtl="0" algn="ctr">
              <a:spcBef>
                <a:spcPts val="0"/>
              </a:spcBef>
              <a:spcAft>
                <a:spcPts val="0"/>
              </a:spcAft>
              <a:buClr>
                <a:schemeClr val="dk1"/>
              </a:buClr>
              <a:buSzPts val="1100"/>
              <a:buFont typeface="Arial"/>
              <a:buNone/>
            </a:pPr>
            <a:r>
              <a:rPr lang="en" sz="1600">
                <a:latin typeface="Graduate"/>
                <a:ea typeface="Graduate"/>
                <a:cs typeface="Graduate"/>
                <a:sym typeface="Graduate"/>
              </a:rPr>
              <a:t>You should choose a template that adapts to the kind of work you are going to present.</a:t>
            </a:r>
            <a:endParaRPr sz="1600">
              <a:latin typeface="Graduate"/>
              <a:ea typeface="Graduate"/>
              <a:cs typeface="Graduate"/>
              <a:sym typeface="Graduate"/>
            </a:endParaRPr>
          </a:p>
          <a:p>
            <a:pPr indent="0" lvl="0" marL="0" rtl="0" algn="ctr">
              <a:spcBef>
                <a:spcPts val="0"/>
              </a:spcBef>
              <a:spcAft>
                <a:spcPts val="0"/>
              </a:spcAft>
              <a:buNone/>
            </a:pPr>
            <a:r>
              <a:rPr lang="en" sz="1600">
                <a:latin typeface="Graduate"/>
                <a:ea typeface="Graduate"/>
                <a:cs typeface="Graduate"/>
                <a:sym typeface="Graduate"/>
              </a:rPr>
              <a:t>Choose good background for your presentations.</a:t>
            </a:r>
            <a:endParaRPr sz="1600">
              <a:latin typeface="Graduate"/>
              <a:ea typeface="Graduate"/>
              <a:cs typeface="Graduate"/>
              <a:sym typeface="Graduate"/>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5" name="Shape 135"/>
        <p:cNvGrpSpPr/>
        <p:nvPr/>
      </p:nvGrpSpPr>
      <p:grpSpPr>
        <a:xfrm>
          <a:off x="0" y="0"/>
          <a:ext cx="0" cy="0"/>
          <a:chOff x="0" y="0"/>
          <a:chExt cx="0" cy="0"/>
        </a:xfrm>
      </p:grpSpPr>
      <p:sp>
        <p:nvSpPr>
          <p:cNvPr id="136" name="Google Shape;136;p24"/>
          <p:cNvSpPr txBox="1"/>
          <p:nvPr>
            <p:ph type="title"/>
          </p:nvPr>
        </p:nvSpPr>
        <p:spPr>
          <a:xfrm>
            <a:off x="311700" y="6529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400">
                <a:solidFill>
                  <a:srgbClr val="000000"/>
                </a:solidFill>
                <a:latin typeface="Graduate"/>
                <a:ea typeface="Graduate"/>
                <a:cs typeface="Graduate"/>
                <a:sym typeface="Graduate"/>
              </a:rPr>
              <a:t>USE OF IMAGES</a:t>
            </a:r>
            <a:endParaRPr sz="2400">
              <a:solidFill>
                <a:srgbClr val="000000"/>
              </a:solidFill>
              <a:latin typeface="Graduate"/>
              <a:ea typeface="Graduate"/>
              <a:cs typeface="Graduate"/>
              <a:sym typeface="Graduate"/>
            </a:endParaRPr>
          </a:p>
          <a:p>
            <a:pPr indent="0" lvl="0" marL="0" rtl="0" algn="l">
              <a:spcBef>
                <a:spcPts val="0"/>
              </a:spcBef>
              <a:spcAft>
                <a:spcPts val="0"/>
              </a:spcAft>
              <a:buNone/>
            </a:pPr>
            <a:r>
              <a:t/>
            </a:r>
            <a:endParaRPr>
              <a:solidFill>
                <a:srgbClr val="000000"/>
              </a:solidFill>
              <a:latin typeface="Graduate"/>
              <a:ea typeface="Graduate"/>
              <a:cs typeface="Graduate"/>
              <a:sym typeface="Graduate"/>
            </a:endParaRPr>
          </a:p>
        </p:txBody>
      </p:sp>
      <p:sp>
        <p:nvSpPr>
          <p:cNvPr id="137" name="Google Shape;137;p24"/>
          <p:cNvSpPr txBox="1"/>
          <p:nvPr/>
        </p:nvSpPr>
        <p:spPr>
          <a:xfrm>
            <a:off x="160575" y="1691100"/>
            <a:ext cx="3792300" cy="2430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000">
                <a:latin typeface="Graduate"/>
                <a:ea typeface="Graduate"/>
                <a:cs typeface="Graduate"/>
                <a:sym typeface="Graduate"/>
              </a:rPr>
              <a:t>A good image in your presentation is worth more than a thousand words. </a:t>
            </a:r>
            <a:endParaRPr sz="2000">
              <a:latin typeface="Graduate"/>
              <a:ea typeface="Graduate"/>
              <a:cs typeface="Graduate"/>
              <a:sym typeface="Graduate"/>
            </a:endParaRPr>
          </a:p>
          <a:p>
            <a:pPr indent="0" lvl="0" marL="0" rtl="0" algn="l">
              <a:spcBef>
                <a:spcPts val="0"/>
              </a:spcBef>
              <a:spcAft>
                <a:spcPts val="0"/>
              </a:spcAft>
              <a:buNone/>
            </a:pPr>
            <a:r>
              <a:rPr lang="en" sz="2000">
                <a:latin typeface="Graduate"/>
                <a:ea typeface="Graduate"/>
                <a:cs typeface="Graduate"/>
                <a:sym typeface="Graduate"/>
              </a:rPr>
              <a:t>Use good themes to your presentations.</a:t>
            </a:r>
            <a:endParaRPr sz="2000">
              <a:latin typeface="Graduate"/>
              <a:ea typeface="Graduate"/>
              <a:cs typeface="Graduate"/>
              <a:sym typeface="Graduate"/>
            </a:endParaRPr>
          </a:p>
        </p:txBody>
      </p:sp>
      <p:pic>
        <p:nvPicPr>
          <p:cNvPr descr="Grandes, Tejano, Ruta 66, Filete, Rancho, Amarillo" id="138" name="Google Shape;138;p24"/>
          <p:cNvPicPr preferRelativeResize="0"/>
          <p:nvPr/>
        </p:nvPicPr>
        <p:blipFill>
          <a:blip r:embed="rId3">
            <a:alphaModFix/>
          </a:blip>
          <a:stretch>
            <a:fillRect/>
          </a:stretch>
        </p:blipFill>
        <p:spPr>
          <a:xfrm>
            <a:off x="3952875" y="0"/>
            <a:ext cx="5191125" cy="5143500"/>
          </a:xfrm>
          <a:prstGeom prst="rect">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2" name="Shape 142"/>
        <p:cNvGrpSpPr/>
        <p:nvPr/>
      </p:nvGrpSpPr>
      <p:grpSpPr>
        <a:xfrm>
          <a:off x="0" y="0"/>
          <a:ext cx="0" cy="0"/>
          <a:chOff x="0" y="0"/>
          <a:chExt cx="0" cy="0"/>
        </a:xfrm>
      </p:grpSpPr>
      <p:pic>
        <p:nvPicPr>
          <p:cNvPr descr="Ruta 66, Chicago, Illinois" id="143" name="Google Shape;143;p25"/>
          <p:cNvPicPr preferRelativeResize="0"/>
          <p:nvPr/>
        </p:nvPicPr>
        <p:blipFill rotWithShape="1">
          <a:blip r:embed="rId3">
            <a:alphaModFix/>
          </a:blip>
          <a:srcRect b="14437" l="0" r="0" t="10560"/>
          <a:stretch/>
        </p:blipFill>
        <p:spPr>
          <a:xfrm>
            <a:off x="0" y="0"/>
            <a:ext cx="9144000" cy="5143500"/>
          </a:xfrm>
          <a:prstGeom prst="rect">
            <a:avLst/>
          </a:prstGeom>
          <a:noFill/>
          <a:ln>
            <a:noFill/>
          </a:ln>
        </p:spPr>
      </p:pic>
      <p:sp>
        <p:nvSpPr>
          <p:cNvPr id="144" name="Google Shape;144;p25"/>
          <p:cNvSpPr txBox="1"/>
          <p:nvPr>
            <p:ph type="title"/>
          </p:nvPr>
        </p:nvSpPr>
        <p:spPr>
          <a:xfrm>
            <a:off x="6915150" y="1937250"/>
            <a:ext cx="1981200" cy="20250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b="1" lang="en" sz="2400">
                <a:solidFill>
                  <a:schemeClr val="lt1"/>
                </a:solidFill>
                <a:latin typeface="Graduate"/>
                <a:ea typeface="Graduate"/>
                <a:cs typeface="Graduate"/>
                <a:sym typeface="Graduate"/>
              </a:rPr>
              <a:t>A good image impacts our audience</a:t>
            </a:r>
            <a:endParaRPr sz="2400">
              <a:solidFill>
                <a:schemeClr val="lt1"/>
              </a:solidFill>
              <a:latin typeface="Graduate"/>
              <a:ea typeface="Graduate"/>
              <a:cs typeface="Graduate"/>
              <a:sym typeface="Graduate"/>
            </a:endParaRPr>
          </a:p>
          <a:p>
            <a:pPr indent="0" lvl="0" marL="0" rtl="0" algn="l">
              <a:spcBef>
                <a:spcPts val="0"/>
              </a:spcBef>
              <a:spcAft>
                <a:spcPts val="0"/>
              </a:spcAft>
              <a:buNone/>
            </a:pPr>
            <a:r>
              <a:t/>
            </a:r>
            <a:endParaRPr>
              <a:solidFill>
                <a:schemeClr val="lt1"/>
              </a:solidFill>
              <a:latin typeface="Graduate"/>
              <a:ea typeface="Graduate"/>
              <a:cs typeface="Graduate"/>
              <a:sym typeface="Graduate"/>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8" name="Shape 148"/>
        <p:cNvGrpSpPr/>
        <p:nvPr/>
      </p:nvGrpSpPr>
      <p:grpSpPr>
        <a:xfrm>
          <a:off x="0" y="0"/>
          <a:ext cx="0" cy="0"/>
          <a:chOff x="0" y="0"/>
          <a:chExt cx="0" cy="0"/>
        </a:xfrm>
      </p:grpSpPr>
      <p:pic>
        <p:nvPicPr>
          <p:cNvPr descr="Calle, Montañas, Desierto, La Ruta 66, Ruta, 66" id="149" name="Google Shape;149;p26"/>
          <p:cNvPicPr preferRelativeResize="0"/>
          <p:nvPr/>
        </p:nvPicPr>
        <p:blipFill rotWithShape="1">
          <a:blip r:embed="rId3">
            <a:alphaModFix/>
          </a:blip>
          <a:srcRect b="0" l="0" r="0" t="24998"/>
          <a:stretch/>
        </p:blipFill>
        <p:spPr>
          <a:xfrm>
            <a:off x="0" y="0"/>
            <a:ext cx="9144000" cy="5143500"/>
          </a:xfrm>
          <a:prstGeom prst="rect">
            <a:avLst/>
          </a:prstGeom>
          <a:noFill/>
          <a:ln>
            <a:noFill/>
          </a:ln>
        </p:spPr>
      </p:pic>
      <p:sp>
        <p:nvSpPr>
          <p:cNvPr id="150" name="Google Shape;150;p26"/>
          <p:cNvSpPr txBox="1"/>
          <p:nvPr>
            <p:ph type="title"/>
          </p:nvPr>
        </p:nvSpPr>
        <p:spPr>
          <a:xfrm>
            <a:off x="455000" y="464800"/>
            <a:ext cx="84267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Graduate"/>
                <a:ea typeface="Graduate"/>
                <a:cs typeface="Graduate"/>
                <a:sym typeface="Graduate"/>
              </a:rPr>
              <a:t>USE OF TABLES</a:t>
            </a:r>
            <a:endParaRPr>
              <a:solidFill>
                <a:srgbClr val="000000"/>
              </a:solidFill>
              <a:latin typeface="Graduate"/>
              <a:ea typeface="Graduate"/>
              <a:cs typeface="Graduate"/>
              <a:sym typeface="Graduate"/>
            </a:endParaRPr>
          </a:p>
        </p:txBody>
      </p:sp>
      <p:graphicFrame>
        <p:nvGraphicFramePr>
          <p:cNvPr id="151" name="Google Shape;151;p26"/>
          <p:cNvGraphicFramePr/>
          <p:nvPr/>
        </p:nvGraphicFramePr>
        <p:xfrm>
          <a:off x="952500" y="2780300"/>
          <a:ext cx="3000000" cy="3000000"/>
        </p:xfrm>
        <a:graphic>
          <a:graphicData uri="http://schemas.openxmlformats.org/drawingml/2006/table">
            <a:tbl>
              <a:tblPr>
                <a:noFill/>
                <a:tableStyleId>{33CA7DF3-FCB2-4C76-BDA2-69A2A4CC50DF}</a:tableStyleId>
              </a:tblPr>
              <a:tblGrid>
                <a:gridCol w="1809750"/>
                <a:gridCol w="1809750"/>
                <a:gridCol w="1809750"/>
                <a:gridCol w="1809750"/>
              </a:tblGrid>
              <a:tr h="381000">
                <a:tc>
                  <a:txBody>
                    <a:bodyPr/>
                    <a:lstStyle/>
                    <a:p>
                      <a:pPr indent="0" lvl="0" marL="0" marR="0" rtl="0" algn="ctr">
                        <a:spcBef>
                          <a:spcPts val="0"/>
                        </a:spcBef>
                        <a:spcAft>
                          <a:spcPts val="0"/>
                        </a:spcAft>
                        <a:buNone/>
                      </a:pPr>
                      <a:r>
                        <a:t/>
                      </a:r>
                      <a:endParaRPr sz="1800">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c>
                  <a:txBody>
                    <a:bodyPr/>
                    <a:lstStyle/>
                    <a:p>
                      <a:pPr indent="0" lvl="0" marL="0" marR="0" rtl="0" algn="ctr">
                        <a:spcBef>
                          <a:spcPts val="0"/>
                        </a:spcBef>
                        <a:spcAft>
                          <a:spcPts val="0"/>
                        </a:spcAft>
                        <a:buNone/>
                      </a:pPr>
                      <a:r>
                        <a:rPr b="1" lang="en" sz="1800">
                          <a:latin typeface="Graduate"/>
                          <a:ea typeface="Graduate"/>
                          <a:cs typeface="Graduate"/>
                          <a:sym typeface="Graduate"/>
                        </a:rPr>
                        <a:t>CAPITAL</a:t>
                      </a:r>
                      <a:endParaRPr b="1" sz="1800">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FFFFFF"/>
                        </a:buClr>
                        <a:buFont typeface="Calibri"/>
                        <a:buNone/>
                      </a:pPr>
                      <a:r>
                        <a:rPr b="1" lang="en" sz="1800">
                          <a:latin typeface="Graduate"/>
                          <a:ea typeface="Graduate"/>
                          <a:cs typeface="Graduate"/>
                          <a:sym typeface="Graduate"/>
                        </a:rPr>
                        <a:t>CITIZENS</a:t>
                      </a:r>
                      <a:endParaRPr b="1">
                        <a:latin typeface="Graduate"/>
                        <a:ea typeface="Graduate"/>
                        <a:cs typeface="Graduate"/>
                        <a:sym typeface="Graduate"/>
                      </a:endParaRPr>
                    </a:p>
                    <a:p>
                      <a:pPr indent="0" lvl="0" marL="0" marR="0" rtl="0" algn="ctr">
                        <a:lnSpc>
                          <a:spcPct val="100000"/>
                        </a:lnSpc>
                        <a:spcBef>
                          <a:spcPts val="0"/>
                        </a:spcBef>
                        <a:spcAft>
                          <a:spcPts val="0"/>
                        </a:spcAft>
                        <a:buClr>
                          <a:srgbClr val="FFFFFF"/>
                        </a:buClr>
                        <a:buFont typeface="Calibri"/>
                        <a:buNone/>
                      </a:pPr>
                      <a:r>
                        <a:rPr b="1" lang="en" sz="1800">
                          <a:latin typeface="Graduate"/>
                          <a:ea typeface="Graduate"/>
                          <a:cs typeface="Graduate"/>
                          <a:sym typeface="Graduate"/>
                        </a:rPr>
                        <a:t>(Millions)</a:t>
                      </a:r>
                      <a:endParaRPr b="1">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FFFFFF"/>
                        </a:buClr>
                        <a:buFont typeface="Calibri"/>
                        <a:buNone/>
                      </a:pPr>
                      <a:r>
                        <a:rPr b="1" lang="en" sz="1800">
                          <a:latin typeface="Graduate"/>
                          <a:ea typeface="Graduate"/>
                          <a:cs typeface="Graduate"/>
                          <a:sym typeface="Graduate"/>
                        </a:rPr>
                        <a:t>CURRENCY</a:t>
                      </a:r>
                      <a:endParaRPr b="1">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r>
              <a:tr h="381000">
                <a:tc>
                  <a:txBody>
                    <a:bodyPr/>
                    <a:lstStyle/>
                    <a:p>
                      <a:pPr indent="0" lvl="0" marL="0" marR="0" rtl="0" algn="ctr">
                        <a:spcBef>
                          <a:spcPts val="0"/>
                        </a:spcBef>
                        <a:spcAft>
                          <a:spcPts val="0"/>
                        </a:spcAft>
                        <a:buNone/>
                      </a:pPr>
                      <a:r>
                        <a:rPr b="1" lang="en" sz="1800">
                          <a:latin typeface="Graduate"/>
                          <a:ea typeface="Graduate"/>
                          <a:cs typeface="Graduate"/>
                          <a:sym typeface="Graduate"/>
                        </a:rPr>
                        <a:t>MÉXICO</a:t>
                      </a:r>
                      <a:endParaRPr>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c>
                  <a:txBody>
                    <a:bodyPr/>
                    <a:lstStyle/>
                    <a:p>
                      <a:pPr indent="0" lvl="0" marL="0" marR="0" rtl="0" algn="ctr">
                        <a:spcBef>
                          <a:spcPts val="0"/>
                        </a:spcBef>
                        <a:spcAft>
                          <a:spcPts val="0"/>
                        </a:spcAft>
                        <a:buNone/>
                      </a:pPr>
                      <a:r>
                        <a:rPr lang="en" sz="1800">
                          <a:latin typeface="Graduate"/>
                          <a:ea typeface="Graduate"/>
                          <a:cs typeface="Graduate"/>
                          <a:sym typeface="Graduate"/>
                        </a:rPr>
                        <a:t>CIUDAD DE MÉXICO</a:t>
                      </a:r>
                      <a:endParaRPr sz="1800">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c>
                  <a:txBody>
                    <a:bodyPr/>
                    <a:lstStyle/>
                    <a:p>
                      <a:pPr indent="0" lvl="0" marL="0" marR="0" rtl="0" algn="ctr">
                        <a:spcBef>
                          <a:spcPts val="0"/>
                        </a:spcBef>
                        <a:spcAft>
                          <a:spcPts val="0"/>
                        </a:spcAft>
                        <a:buNone/>
                      </a:pPr>
                      <a:r>
                        <a:rPr lang="en" sz="1800">
                          <a:latin typeface="Graduate"/>
                          <a:ea typeface="Graduate"/>
                          <a:cs typeface="Graduate"/>
                          <a:sym typeface="Graduate"/>
                        </a:rPr>
                        <a:t>122 </a:t>
                      </a:r>
                      <a:endParaRPr sz="1800">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c>
                  <a:txBody>
                    <a:bodyPr/>
                    <a:lstStyle/>
                    <a:p>
                      <a:pPr indent="0" lvl="0" marL="0" marR="0" rtl="0" algn="ctr">
                        <a:spcBef>
                          <a:spcPts val="0"/>
                        </a:spcBef>
                        <a:spcAft>
                          <a:spcPts val="0"/>
                        </a:spcAft>
                        <a:buNone/>
                      </a:pPr>
                      <a:r>
                        <a:rPr lang="en" sz="1800">
                          <a:latin typeface="Graduate"/>
                          <a:ea typeface="Graduate"/>
                          <a:cs typeface="Graduate"/>
                          <a:sym typeface="Graduate"/>
                        </a:rPr>
                        <a:t>PESO</a:t>
                      </a:r>
                      <a:endParaRPr sz="1800">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r>
              <a:tr h="381000">
                <a:tc>
                  <a:txBody>
                    <a:bodyPr/>
                    <a:lstStyle/>
                    <a:p>
                      <a:pPr indent="0" lvl="0" marL="0" marR="0" rtl="0" algn="ctr">
                        <a:spcBef>
                          <a:spcPts val="0"/>
                        </a:spcBef>
                        <a:spcAft>
                          <a:spcPts val="0"/>
                        </a:spcAft>
                        <a:buNone/>
                      </a:pPr>
                      <a:r>
                        <a:rPr b="1" lang="en" sz="1800">
                          <a:latin typeface="Graduate"/>
                          <a:ea typeface="Graduate"/>
                          <a:cs typeface="Graduate"/>
                          <a:sym typeface="Graduate"/>
                        </a:rPr>
                        <a:t>USA</a:t>
                      </a:r>
                      <a:endParaRPr b="1" sz="1800">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c>
                  <a:txBody>
                    <a:bodyPr/>
                    <a:lstStyle/>
                    <a:p>
                      <a:pPr indent="0" lvl="0" marL="0" marR="0" rtl="0" algn="ctr">
                        <a:spcBef>
                          <a:spcPts val="0"/>
                        </a:spcBef>
                        <a:spcAft>
                          <a:spcPts val="0"/>
                        </a:spcAft>
                        <a:buNone/>
                      </a:pPr>
                      <a:r>
                        <a:rPr lang="en" sz="1800">
                          <a:latin typeface="Graduate"/>
                          <a:ea typeface="Graduate"/>
                          <a:cs typeface="Graduate"/>
                          <a:sym typeface="Graduate"/>
                        </a:rPr>
                        <a:t>WASHINGTON</a:t>
                      </a:r>
                      <a:endParaRPr sz="1800">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c>
                  <a:txBody>
                    <a:bodyPr/>
                    <a:lstStyle/>
                    <a:p>
                      <a:pPr indent="0" lvl="0" marL="0" marR="0" rtl="0" algn="ctr">
                        <a:spcBef>
                          <a:spcPts val="0"/>
                        </a:spcBef>
                        <a:spcAft>
                          <a:spcPts val="0"/>
                        </a:spcAft>
                        <a:buNone/>
                      </a:pPr>
                      <a:r>
                        <a:rPr lang="en" sz="1800">
                          <a:latin typeface="Graduate"/>
                          <a:ea typeface="Graduate"/>
                          <a:cs typeface="Graduate"/>
                          <a:sym typeface="Graduate"/>
                        </a:rPr>
                        <a:t>270</a:t>
                      </a:r>
                      <a:endParaRPr sz="1800">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c>
                  <a:txBody>
                    <a:bodyPr/>
                    <a:lstStyle/>
                    <a:p>
                      <a:pPr indent="0" lvl="0" marL="0" marR="0" rtl="0" algn="ctr">
                        <a:spcBef>
                          <a:spcPts val="0"/>
                        </a:spcBef>
                        <a:spcAft>
                          <a:spcPts val="0"/>
                        </a:spcAft>
                        <a:buNone/>
                      </a:pPr>
                      <a:r>
                        <a:rPr lang="en" sz="1800">
                          <a:latin typeface="Graduate"/>
                          <a:ea typeface="Graduate"/>
                          <a:cs typeface="Graduate"/>
                          <a:sym typeface="Graduate"/>
                        </a:rPr>
                        <a:t>DOLLAR</a:t>
                      </a:r>
                      <a:endParaRPr sz="1800">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r>
              <a:tr h="381000">
                <a:tc>
                  <a:txBody>
                    <a:bodyPr/>
                    <a:lstStyle/>
                    <a:p>
                      <a:pPr indent="0" lvl="0" marL="0" marR="0" rtl="0" algn="ctr">
                        <a:spcBef>
                          <a:spcPts val="0"/>
                        </a:spcBef>
                        <a:spcAft>
                          <a:spcPts val="0"/>
                        </a:spcAft>
                        <a:buNone/>
                      </a:pPr>
                      <a:r>
                        <a:rPr b="1" lang="en" sz="1800">
                          <a:latin typeface="Graduate"/>
                          <a:ea typeface="Graduate"/>
                          <a:cs typeface="Graduate"/>
                          <a:sym typeface="Graduate"/>
                        </a:rPr>
                        <a:t>GERMANY</a:t>
                      </a:r>
                      <a:endParaRPr b="1" sz="1800">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c>
                  <a:txBody>
                    <a:bodyPr/>
                    <a:lstStyle/>
                    <a:p>
                      <a:pPr indent="0" lvl="0" marL="0" marR="0" rtl="0" algn="ctr">
                        <a:spcBef>
                          <a:spcPts val="0"/>
                        </a:spcBef>
                        <a:spcAft>
                          <a:spcPts val="0"/>
                        </a:spcAft>
                        <a:buNone/>
                      </a:pPr>
                      <a:r>
                        <a:rPr lang="en" sz="1800">
                          <a:latin typeface="Graduate"/>
                          <a:ea typeface="Graduate"/>
                          <a:cs typeface="Graduate"/>
                          <a:sym typeface="Graduate"/>
                        </a:rPr>
                        <a:t>BERLIN</a:t>
                      </a:r>
                      <a:endParaRPr sz="1800">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c>
                  <a:txBody>
                    <a:bodyPr/>
                    <a:lstStyle/>
                    <a:p>
                      <a:pPr indent="0" lvl="0" marL="0" marR="0" rtl="0" algn="ctr">
                        <a:spcBef>
                          <a:spcPts val="0"/>
                        </a:spcBef>
                        <a:spcAft>
                          <a:spcPts val="0"/>
                        </a:spcAft>
                        <a:buNone/>
                      </a:pPr>
                      <a:r>
                        <a:rPr lang="en" sz="1800">
                          <a:latin typeface="Graduate"/>
                          <a:ea typeface="Graduate"/>
                          <a:cs typeface="Graduate"/>
                          <a:sym typeface="Graduate"/>
                        </a:rPr>
                        <a:t>82</a:t>
                      </a:r>
                      <a:endParaRPr sz="1800">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c>
                  <a:txBody>
                    <a:bodyPr/>
                    <a:lstStyle/>
                    <a:p>
                      <a:pPr indent="0" lvl="0" marL="0" marR="0" rtl="0" algn="ctr">
                        <a:spcBef>
                          <a:spcPts val="0"/>
                        </a:spcBef>
                        <a:spcAft>
                          <a:spcPts val="0"/>
                        </a:spcAft>
                        <a:buNone/>
                      </a:pPr>
                      <a:r>
                        <a:rPr lang="en" sz="1800">
                          <a:latin typeface="Graduate"/>
                          <a:ea typeface="Graduate"/>
                          <a:cs typeface="Graduate"/>
                          <a:sym typeface="Graduate"/>
                        </a:rPr>
                        <a:t>EURO</a:t>
                      </a:r>
                      <a:endParaRPr sz="1800">
                        <a:latin typeface="Graduate"/>
                        <a:ea typeface="Graduate"/>
                        <a:cs typeface="Graduate"/>
                        <a:sym typeface="Graduate"/>
                      </a:endParaRPr>
                    </a:p>
                  </a:txBody>
                  <a:tcPr marT="45725" marB="45725" marR="91450" marL="91450">
                    <a:lnL cap="flat" cmpd="sng" w="38100">
                      <a:solidFill>
                        <a:srgbClr val="9E9E9E"/>
                      </a:solidFill>
                      <a:prstDash val="solid"/>
                      <a:round/>
                      <a:headEnd len="sm" w="sm" type="none"/>
                      <a:tailEnd len="sm" w="sm" type="none"/>
                    </a:lnL>
                    <a:lnR cap="flat" cmpd="sng" w="38100">
                      <a:solidFill>
                        <a:srgbClr val="9E9E9E"/>
                      </a:solidFill>
                      <a:prstDash val="solid"/>
                      <a:round/>
                      <a:headEnd len="sm" w="sm" type="none"/>
                      <a:tailEnd len="sm" w="sm" type="none"/>
                    </a:lnR>
                    <a:lnT cap="flat" cmpd="sng" w="38100">
                      <a:solidFill>
                        <a:srgbClr val="9E9E9E"/>
                      </a:solidFill>
                      <a:prstDash val="solid"/>
                      <a:round/>
                      <a:headEnd len="sm" w="sm" type="none"/>
                      <a:tailEnd len="sm" w="sm" type="none"/>
                    </a:lnT>
                    <a:lnB cap="flat" cmpd="sng" w="38100">
                      <a:solidFill>
                        <a:srgbClr val="9E9E9E"/>
                      </a:solidFill>
                      <a:prstDash val="solid"/>
                      <a:round/>
                      <a:headEnd len="sm" w="sm" type="none"/>
                      <a:tailEnd len="sm" w="sm" type="none"/>
                    </a:lnB>
                    <a:solidFill>
                      <a:schemeClr val="lt1"/>
                    </a:solidFill>
                  </a:tcPr>
                </a:tc>
              </a:tr>
            </a:tbl>
          </a:graphicData>
        </a:graphic>
      </p:graphicFrame>
      <p:sp>
        <p:nvSpPr>
          <p:cNvPr id="152" name="Google Shape;152;p26"/>
          <p:cNvSpPr txBox="1"/>
          <p:nvPr/>
        </p:nvSpPr>
        <p:spPr>
          <a:xfrm>
            <a:off x="506150" y="1839500"/>
            <a:ext cx="8324400" cy="7893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1600"/>
              </a:spcAft>
              <a:buNone/>
            </a:pPr>
            <a:r>
              <a:rPr lang="en" sz="1800">
                <a:latin typeface="Graduate"/>
                <a:ea typeface="Graduate"/>
                <a:cs typeface="Graduate"/>
                <a:sym typeface="Graduate"/>
              </a:rPr>
              <a:t>Graphics help to understand relationship between numerical values.</a:t>
            </a:r>
            <a:endParaRPr sz="1800">
              <a:latin typeface="Graduate"/>
              <a:ea typeface="Graduate"/>
              <a:cs typeface="Graduate"/>
              <a:sym typeface="Graduate"/>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6" name="Shape 156"/>
        <p:cNvGrpSpPr/>
        <p:nvPr/>
      </p:nvGrpSpPr>
      <p:grpSpPr>
        <a:xfrm>
          <a:off x="0" y="0"/>
          <a:ext cx="0" cy="0"/>
          <a:chOff x="0" y="0"/>
          <a:chExt cx="0" cy="0"/>
        </a:xfrm>
      </p:grpSpPr>
      <p:pic>
        <p:nvPicPr>
          <p:cNvPr descr="Ruta 66, Coche, Por Carretera, De Viaje, Estados Unidos" id="157" name="Google Shape;157;p27"/>
          <p:cNvPicPr preferRelativeResize="0"/>
          <p:nvPr/>
        </p:nvPicPr>
        <p:blipFill rotWithShape="1">
          <a:blip r:embed="rId3">
            <a:alphaModFix/>
          </a:blip>
          <a:srcRect b="22658" l="0" r="0" t="35154"/>
          <a:stretch/>
        </p:blipFill>
        <p:spPr>
          <a:xfrm>
            <a:off x="0" y="0"/>
            <a:ext cx="9144000" cy="5143500"/>
          </a:xfrm>
          <a:prstGeom prst="rect">
            <a:avLst/>
          </a:prstGeom>
          <a:noFill/>
          <a:ln>
            <a:noFill/>
          </a:ln>
        </p:spPr>
      </p:pic>
      <p:sp>
        <p:nvSpPr>
          <p:cNvPr id="158" name="Google Shape;158;p27"/>
          <p:cNvSpPr txBox="1"/>
          <p:nvPr>
            <p:ph type="title"/>
          </p:nvPr>
        </p:nvSpPr>
        <p:spPr>
          <a:xfrm>
            <a:off x="311700" y="1402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Graduate"/>
                <a:ea typeface="Graduate"/>
                <a:cs typeface="Graduate"/>
                <a:sym typeface="Graduate"/>
              </a:rPr>
              <a:t>USE OF CHARTS</a:t>
            </a:r>
            <a:endParaRPr>
              <a:solidFill>
                <a:srgbClr val="000000"/>
              </a:solidFill>
              <a:latin typeface="Graduate"/>
              <a:ea typeface="Graduate"/>
              <a:cs typeface="Graduate"/>
              <a:sym typeface="Graduate"/>
            </a:endParaRPr>
          </a:p>
        </p:txBody>
      </p:sp>
      <p:sp>
        <p:nvSpPr>
          <p:cNvPr id="159" name="Google Shape;159;p27"/>
          <p:cNvSpPr txBox="1"/>
          <p:nvPr>
            <p:ph idx="1" type="body"/>
          </p:nvPr>
        </p:nvSpPr>
        <p:spPr>
          <a:xfrm>
            <a:off x="311700" y="712925"/>
            <a:ext cx="6211800" cy="11178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0"/>
              </a:spcAft>
              <a:buClr>
                <a:schemeClr val="dk1"/>
              </a:buClr>
              <a:buSzPts val="1100"/>
              <a:buFont typeface="Arial"/>
              <a:buNone/>
            </a:pPr>
            <a:r>
              <a:rPr lang="en">
                <a:solidFill>
                  <a:srgbClr val="000000"/>
                </a:solidFill>
                <a:latin typeface="Graduate"/>
                <a:ea typeface="Graduate"/>
                <a:cs typeface="Graduate"/>
                <a:sym typeface="Graduate"/>
              </a:rPr>
              <a:t>Flow diagrams are used to graphically represent the flow or the sequence of simple routines.</a:t>
            </a:r>
            <a:endParaRPr>
              <a:solidFill>
                <a:srgbClr val="000000"/>
              </a:solidFill>
              <a:latin typeface="Graduate"/>
              <a:ea typeface="Graduate"/>
              <a:cs typeface="Graduate"/>
              <a:sym typeface="Graduate"/>
            </a:endParaRPr>
          </a:p>
        </p:txBody>
      </p:sp>
      <p:sp>
        <p:nvSpPr>
          <p:cNvPr id="160" name="Google Shape;160;p27"/>
          <p:cNvSpPr txBox="1"/>
          <p:nvPr/>
        </p:nvSpPr>
        <p:spPr>
          <a:xfrm>
            <a:off x="311700" y="3467100"/>
            <a:ext cx="3714300" cy="149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000">
                <a:latin typeface="Graduate"/>
                <a:ea typeface="Graduate"/>
                <a:cs typeface="Graduate"/>
                <a:sym typeface="Graduate"/>
              </a:rPr>
              <a:t>You can add your own graphics from</a:t>
            </a:r>
            <a:r>
              <a:rPr lang="en" sz="2000">
                <a:latin typeface="Graduate"/>
                <a:ea typeface="Graduate"/>
                <a:cs typeface="Graduate"/>
                <a:sym typeface="Graduate"/>
              </a:rPr>
              <a:t> </a:t>
            </a:r>
            <a:r>
              <a:rPr lang="en" sz="2000" u="sng">
                <a:latin typeface="Graduate"/>
                <a:ea typeface="Graduate"/>
                <a:cs typeface="Graduate"/>
                <a:sym typeface="Graduate"/>
                <a:hlinkClick r:id="rId4"/>
              </a:rPr>
              <a:t>Google Sheets </a:t>
            </a:r>
            <a:endParaRPr>
              <a:latin typeface="Graduate"/>
              <a:ea typeface="Graduate"/>
              <a:cs typeface="Graduate"/>
              <a:sym typeface="Graduate"/>
            </a:endParaRPr>
          </a:p>
        </p:txBody>
      </p:sp>
      <p:pic>
        <p:nvPicPr>
          <p:cNvPr id="161" name="Google Shape;161;p27" title="Points scored"/>
          <p:cNvPicPr preferRelativeResize="0"/>
          <p:nvPr/>
        </p:nvPicPr>
        <p:blipFill>
          <a:blip r:embed="rId5">
            <a:alphaModFix/>
          </a:blip>
          <a:stretch>
            <a:fillRect/>
          </a:stretch>
        </p:blipFill>
        <p:spPr>
          <a:xfrm>
            <a:off x="4545100" y="1830725"/>
            <a:ext cx="4371774" cy="2703175"/>
          </a:xfrm>
          <a:prstGeom prst="rect">
            <a:avLst/>
          </a:prstGeom>
          <a:noFill/>
          <a:ln>
            <a:noFill/>
          </a:ln>
        </p:spPr>
      </p:pic>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5" name="Shape 165"/>
        <p:cNvGrpSpPr/>
        <p:nvPr/>
      </p:nvGrpSpPr>
      <p:grpSpPr>
        <a:xfrm>
          <a:off x="0" y="0"/>
          <a:ext cx="0" cy="0"/>
          <a:chOff x="0" y="0"/>
          <a:chExt cx="0" cy="0"/>
        </a:xfrm>
      </p:grpSpPr>
      <p:sp>
        <p:nvSpPr>
          <p:cNvPr id="166" name="Google Shape;166;p28"/>
          <p:cNvSpPr txBox="1"/>
          <p:nvPr/>
        </p:nvSpPr>
        <p:spPr>
          <a:xfrm>
            <a:off x="242450" y="425225"/>
            <a:ext cx="85206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2800">
                <a:latin typeface="Graduate"/>
                <a:ea typeface="Graduate"/>
                <a:cs typeface="Graduate"/>
                <a:sym typeface="Graduate"/>
              </a:rPr>
              <a:t>FLOW DIAGRAMS</a:t>
            </a:r>
            <a:endParaRPr sz="2800">
              <a:latin typeface="Graduate"/>
              <a:ea typeface="Graduate"/>
              <a:cs typeface="Graduate"/>
              <a:sym typeface="Graduate"/>
            </a:endParaRPr>
          </a:p>
        </p:txBody>
      </p:sp>
      <p:sp>
        <p:nvSpPr>
          <p:cNvPr id="167" name="Google Shape;167;p28"/>
          <p:cNvSpPr txBox="1"/>
          <p:nvPr/>
        </p:nvSpPr>
        <p:spPr>
          <a:xfrm>
            <a:off x="242450" y="1046950"/>
            <a:ext cx="8520600" cy="1155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n" sz="1800">
                <a:latin typeface="Graduate"/>
                <a:ea typeface="Graduate"/>
                <a:cs typeface="Graduate"/>
                <a:sym typeface="Graduate"/>
              </a:rPr>
              <a:t>Flow diagrams are used to graphically represent the flow or the sequence of simple routines.</a:t>
            </a:r>
            <a:endParaRPr sz="1800">
              <a:latin typeface="Graduate"/>
              <a:ea typeface="Graduate"/>
              <a:cs typeface="Graduate"/>
              <a:sym typeface="Graduate"/>
            </a:endParaRPr>
          </a:p>
        </p:txBody>
      </p:sp>
      <p:grpSp>
        <p:nvGrpSpPr>
          <p:cNvPr id="168" name="Google Shape;168;p28"/>
          <p:cNvGrpSpPr/>
          <p:nvPr/>
        </p:nvGrpSpPr>
        <p:grpSpPr>
          <a:xfrm>
            <a:off x="5784731" y="2028015"/>
            <a:ext cx="3194628" cy="2994696"/>
            <a:chOff x="5632317" y="1189775"/>
            <a:chExt cx="3305700" cy="3589471"/>
          </a:xfrm>
        </p:grpSpPr>
        <p:sp>
          <p:nvSpPr>
            <p:cNvPr id="169" name="Google Shape;169;p28"/>
            <p:cNvSpPr/>
            <p:nvPr/>
          </p:nvSpPr>
          <p:spPr>
            <a:xfrm>
              <a:off x="5632317" y="1189775"/>
              <a:ext cx="3305700" cy="669000"/>
            </a:xfrm>
            <a:prstGeom prst="chevron">
              <a:avLst>
                <a:gd fmla="val 50000" name="adj"/>
              </a:avLst>
            </a:prstGeom>
            <a:solidFill>
              <a:srgbClr val="666666"/>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1100">
                  <a:latin typeface="Graduate"/>
                  <a:ea typeface="Graduate"/>
                  <a:cs typeface="Graduate"/>
                  <a:sym typeface="Graduate"/>
                </a:rPr>
                <a:t>Lorem 3</a:t>
              </a:r>
              <a:endParaRPr sz="1100">
                <a:latin typeface="Graduate"/>
                <a:ea typeface="Graduate"/>
                <a:cs typeface="Graduate"/>
                <a:sym typeface="Graduate"/>
              </a:endParaRPr>
            </a:p>
          </p:txBody>
        </p:sp>
        <p:sp>
          <p:nvSpPr>
            <p:cNvPr id="170" name="Google Shape;170;p28"/>
            <p:cNvSpPr txBox="1"/>
            <p:nvPr/>
          </p:nvSpPr>
          <p:spPr>
            <a:xfrm>
              <a:off x="6500326" y="1949946"/>
              <a:ext cx="2262600" cy="2829300"/>
            </a:xfrm>
            <a:prstGeom prst="rect">
              <a:avLst/>
            </a:prstGeom>
            <a:noFill/>
            <a:ln cap="flat" cmpd="sng" w="9525">
              <a:solidFill>
                <a:schemeClr val="lt1"/>
              </a:solidFill>
              <a:prstDash val="solid"/>
              <a:round/>
              <a:headEnd len="sm" w="sm" type="none"/>
              <a:tailEnd len="sm" w="sm" type="none"/>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100">
                  <a:latin typeface="Graduate"/>
                  <a:ea typeface="Graduate"/>
                  <a:cs typeface="Graduate"/>
                  <a:sym typeface="Graduate"/>
                </a:rPr>
                <a:t>Lorem ipsum dolor sit amet, consectetur adipiscing elit. Duis sit amet odio vel purus bibendum luctus. Morbi iaculis dapibus tristique. In hac habitasse platea dictumst. Mauris convallis quam at. Morbi iaculis dapibus tristique.</a:t>
              </a:r>
              <a:endParaRPr sz="1100">
                <a:latin typeface="Graduate"/>
                <a:ea typeface="Graduate"/>
                <a:cs typeface="Graduate"/>
                <a:sym typeface="Graduate"/>
              </a:endParaRPr>
            </a:p>
          </p:txBody>
        </p:sp>
      </p:grpSp>
      <p:grpSp>
        <p:nvGrpSpPr>
          <p:cNvPr id="171" name="Google Shape;171;p28"/>
          <p:cNvGrpSpPr/>
          <p:nvPr/>
        </p:nvGrpSpPr>
        <p:grpSpPr>
          <a:xfrm>
            <a:off x="152400" y="2028048"/>
            <a:ext cx="3194693" cy="2994586"/>
            <a:chOff x="0" y="1189989"/>
            <a:chExt cx="3546900" cy="3589340"/>
          </a:xfrm>
        </p:grpSpPr>
        <p:sp>
          <p:nvSpPr>
            <p:cNvPr id="172" name="Google Shape;172;p28"/>
            <p:cNvSpPr/>
            <p:nvPr/>
          </p:nvSpPr>
          <p:spPr>
            <a:xfrm>
              <a:off x="0" y="1189989"/>
              <a:ext cx="3546900" cy="669000"/>
            </a:xfrm>
            <a:prstGeom prst="homePlate">
              <a:avLst>
                <a:gd fmla="val 50000" name="adj"/>
              </a:avLst>
            </a:prstGeom>
            <a:solidFill>
              <a:srgbClr val="666666"/>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1100">
                  <a:latin typeface="Graduate"/>
                  <a:ea typeface="Graduate"/>
                  <a:cs typeface="Graduate"/>
                  <a:sym typeface="Graduate"/>
                </a:rPr>
                <a:t>Lorem 1</a:t>
              </a:r>
              <a:endParaRPr sz="1100">
                <a:latin typeface="Graduate"/>
                <a:ea typeface="Graduate"/>
                <a:cs typeface="Graduate"/>
                <a:sym typeface="Graduate"/>
              </a:endParaRPr>
            </a:p>
          </p:txBody>
        </p:sp>
        <p:sp>
          <p:nvSpPr>
            <p:cNvPr id="173" name="Google Shape;173;p28"/>
            <p:cNvSpPr txBox="1"/>
            <p:nvPr/>
          </p:nvSpPr>
          <p:spPr>
            <a:xfrm>
              <a:off x="628650" y="1950029"/>
              <a:ext cx="2289600" cy="2829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100">
                  <a:latin typeface="Graduate"/>
                  <a:ea typeface="Graduate"/>
                  <a:cs typeface="Graduate"/>
                  <a:sym typeface="Graduate"/>
                </a:rPr>
                <a:t>Lorem ipsum dolor sit amet, consectetur adipiscing elit. Duis sit amet odio vel purus bibendum luctus. Morbi iaculis dapibus tristique. In hac habitasse platea dictumst. Mauris convallis quam at. Morbi iaculis dapibus tristique.</a:t>
              </a:r>
              <a:endParaRPr sz="1100">
                <a:latin typeface="Graduate"/>
                <a:ea typeface="Graduate"/>
                <a:cs typeface="Graduate"/>
                <a:sym typeface="Graduate"/>
              </a:endParaRPr>
            </a:p>
          </p:txBody>
        </p:sp>
      </p:grpSp>
      <p:grpSp>
        <p:nvGrpSpPr>
          <p:cNvPr id="174" name="Google Shape;174;p28"/>
          <p:cNvGrpSpPr/>
          <p:nvPr/>
        </p:nvGrpSpPr>
        <p:grpSpPr>
          <a:xfrm>
            <a:off x="3071178" y="2027953"/>
            <a:ext cx="3194628" cy="2994682"/>
            <a:chOff x="2944204" y="1189775"/>
            <a:chExt cx="3305700" cy="3589455"/>
          </a:xfrm>
        </p:grpSpPr>
        <p:sp>
          <p:nvSpPr>
            <p:cNvPr id="175" name="Google Shape;175;p28"/>
            <p:cNvSpPr/>
            <p:nvPr/>
          </p:nvSpPr>
          <p:spPr>
            <a:xfrm>
              <a:off x="2944204" y="1189775"/>
              <a:ext cx="3305700" cy="669000"/>
            </a:xfrm>
            <a:prstGeom prst="chevron">
              <a:avLst>
                <a:gd fmla="val 50000" name="adj"/>
              </a:avLst>
            </a:prstGeom>
            <a:solidFill>
              <a:srgbClr val="666666"/>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1100">
                  <a:latin typeface="Graduate"/>
                  <a:ea typeface="Graduate"/>
                  <a:cs typeface="Graduate"/>
                  <a:sym typeface="Graduate"/>
                </a:rPr>
                <a:t>Lorem 2</a:t>
              </a:r>
              <a:endParaRPr sz="1100">
                <a:latin typeface="Graduate"/>
                <a:ea typeface="Graduate"/>
                <a:cs typeface="Graduate"/>
                <a:sym typeface="Graduate"/>
              </a:endParaRPr>
            </a:p>
          </p:txBody>
        </p:sp>
        <p:sp>
          <p:nvSpPr>
            <p:cNvPr id="176" name="Google Shape;176;p28"/>
            <p:cNvSpPr txBox="1"/>
            <p:nvPr/>
          </p:nvSpPr>
          <p:spPr>
            <a:xfrm>
              <a:off x="3385348" y="1949930"/>
              <a:ext cx="2423400" cy="2829300"/>
            </a:xfrm>
            <a:prstGeom prst="rect">
              <a:avLst/>
            </a:prstGeom>
            <a:noFill/>
            <a:ln cap="flat" cmpd="sng" w="9525">
              <a:solidFill>
                <a:schemeClr val="lt1"/>
              </a:solidFill>
              <a:prstDash val="solid"/>
              <a:round/>
              <a:headEnd len="sm" w="sm" type="none"/>
              <a:tailEnd len="sm" w="sm" type="none"/>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100">
                  <a:latin typeface="Graduate"/>
                  <a:ea typeface="Graduate"/>
                  <a:cs typeface="Graduate"/>
                  <a:sym typeface="Graduate"/>
                </a:rPr>
                <a:t>Lorem ipsum dolor sit amet, consectetur adipiscing elit. Duis sit amet odio vel purus bibendum luctus. Morbi iaculis dapibus tristique. In hac habitasse platea dictumst. Mauris convallis quam at. Morbi iaculis dapibus tristique.</a:t>
              </a:r>
              <a:endParaRPr sz="1100">
                <a:latin typeface="Graduate"/>
                <a:ea typeface="Graduate"/>
                <a:cs typeface="Graduate"/>
                <a:sym typeface="Graduate"/>
              </a:endParaRPr>
            </a:p>
          </p:txBody>
        </p:sp>
      </p:grpSp>
      <p:pic>
        <p:nvPicPr>
          <p:cNvPr descr="Ruta 66, Signo, Carretera, América, Unidos, Calle" id="177" name="Google Shape;177;p28"/>
          <p:cNvPicPr preferRelativeResize="0"/>
          <p:nvPr/>
        </p:nvPicPr>
        <p:blipFill>
          <a:blip r:embed="rId3">
            <a:alphaModFix/>
          </a:blip>
          <a:stretch>
            <a:fillRect/>
          </a:stretch>
        </p:blipFill>
        <p:spPr>
          <a:xfrm>
            <a:off x="8081687" y="103600"/>
            <a:ext cx="897663" cy="1046951"/>
          </a:xfrm>
          <a:prstGeom prst="rect">
            <a:avLst/>
          </a:prstGeom>
          <a:noFill/>
          <a:ln>
            <a:noFill/>
          </a:ln>
        </p:spPr>
      </p:pic>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1" name="Shape 181"/>
        <p:cNvGrpSpPr/>
        <p:nvPr/>
      </p:nvGrpSpPr>
      <p:grpSpPr>
        <a:xfrm>
          <a:off x="0" y="0"/>
          <a:ext cx="0" cy="0"/>
          <a:chOff x="0" y="0"/>
          <a:chExt cx="0" cy="0"/>
        </a:xfrm>
      </p:grpSpPr>
      <p:pic>
        <p:nvPicPr>
          <p:cNvPr descr="Ee Uu, Carretera, Por Carretera, California" id="182" name="Google Shape;182;p29"/>
          <p:cNvPicPr preferRelativeResize="0"/>
          <p:nvPr/>
        </p:nvPicPr>
        <p:blipFill>
          <a:blip r:embed="rId3">
            <a:alphaModFix/>
          </a:blip>
          <a:stretch>
            <a:fillRect/>
          </a:stretch>
        </p:blipFill>
        <p:spPr>
          <a:xfrm>
            <a:off x="0" y="0"/>
            <a:ext cx="9144000" cy="5143500"/>
          </a:xfrm>
          <a:prstGeom prst="rect">
            <a:avLst/>
          </a:prstGeom>
          <a:noFill/>
          <a:ln>
            <a:noFill/>
          </a:ln>
        </p:spPr>
      </p:pic>
      <p:sp>
        <p:nvSpPr>
          <p:cNvPr id="183" name="Google Shape;183;p29"/>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Graduate"/>
                <a:ea typeface="Graduate"/>
                <a:cs typeface="Graduate"/>
                <a:sym typeface="Graduate"/>
              </a:rPr>
              <a:t>MAPS</a:t>
            </a:r>
            <a:endParaRPr>
              <a:solidFill>
                <a:srgbClr val="000000"/>
              </a:solidFill>
              <a:latin typeface="Graduate"/>
              <a:ea typeface="Graduate"/>
              <a:cs typeface="Graduate"/>
              <a:sym typeface="Graduate"/>
            </a:endParaRPr>
          </a:p>
        </p:txBody>
      </p:sp>
      <p:pic>
        <p:nvPicPr>
          <p:cNvPr descr="fondos-presentaciones.png" id="184" name="Google Shape;184;p29"/>
          <p:cNvPicPr preferRelativeResize="0"/>
          <p:nvPr/>
        </p:nvPicPr>
        <p:blipFill rotWithShape="1">
          <a:blip r:embed="rId4">
            <a:alphaModFix/>
          </a:blip>
          <a:srcRect b="69" l="0" r="0" t="69"/>
          <a:stretch/>
        </p:blipFill>
        <p:spPr>
          <a:xfrm>
            <a:off x="907600" y="1017726"/>
            <a:ext cx="7243474" cy="3700950"/>
          </a:xfrm>
          <a:prstGeom prst="rect">
            <a:avLst/>
          </a:prstGeom>
          <a:noFill/>
          <a:ln>
            <a:noFill/>
          </a:ln>
        </p:spPr>
      </p:pic>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8" name="Shape 188"/>
        <p:cNvGrpSpPr/>
        <p:nvPr/>
      </p:nvGrpSpPr>
      <p:grpSpPr>
        <a:xfrm>
          <a:off x="0" y="0"/>
          <a:ext cx="0" cy="0"/>
          <a:chOff x="0" y="0"/>
          <a:chExt cx="0" cy="0"/>
        </a:xfrm>
      </p:grpSpPr>
      <p:pic>
        <p:nvPicPr>
          <p:cNvPr descr="Roy'S, Ee Uu, La Ruta 66, Route66, California" id="189" name="Google Shape;189;p30"/>
          <p:cNvPicPr preferRelativeResize="0"/>
          <p:nvPr/>
        </p:nvPicPr>
        <p:blipFill rotWithShape="1">
          <a:blip r:embed="rId3">
            <a:alphaModFix/>
          </a:blip>
          <a:srcRect b="4415" l="0" r="3213" t="0"/>
          <a:stretch/>
        </p:blipFill>
        <p:spPr>
          <a:xfrm>
            <a:off x="-95250" y="0"/>
            <a:ext cx="9239249" cy="5143500"/>
          </a:xfrm>
          <a:prstGeom prst="rect">
            <a:avLst/>
          </a:prstGeom>
          <a:noFill/>
          <a:ln>
            <a:noFill/>
          </a:ln>
        </p:spPr>
      </p:pic>
      <p:sp>
        <p:nvSpPr>
          <p:cNvPr id="190" name="Google Shape;190;p30"/>
          <p:cNvSpPr txBox="1"/>
          <p:nvPr>
            <p:ph type="title"/>
          </p:nvPr>
        </p:nvSpPr>
        <p:spPr>
          <a:xfrm>
            <a:off x="264075" y="372500"/>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400">
                <a:solidFill>
                  <a:srgbClr val="000000"/>
                </a:solidFill>
                <a:latin typeface="Graduate"/>
                <a:ea typeface="Graduate"/>
                <a:cs typeface="Graduate"/>
                <a:sym typeface="Graduate"/>
              </a:rPr>
              <a:t>TECHNOLOGY PRESENTATIONS</a:t>
            </a:r>
            <a:endParaRPr>
              <a:solidFill>
                <a:srgbClr val="000000"/>
              </a:solidFill>
              <a:latin typeface="Graduate"/>
              <a:ea typeface="Graduate"/>
              <a:cs typeface="Graduate"/>
              <a:sym typeface="Graduate"/>
            </a:endParaRPr>
          </a:p>
        </p:txBody>
      </p:sp>
      <p:sp>
        <p:nvSpPr>
          <p:cNvPr id="191" name="Google Shape;191;p30"/>
          <p:cNvSpPr txBox="1"/>
          <p:nvPr>
            <p:ph idx="1" type="body"/>
          </p:nvPr>
        </p:nvSpPr>
        <p:spPr>
          <a:xfrm>
            <a:off x="264075" y="1412050"/>
            <a:ext cx="4703100" cy="3416400"/>
          </a:xfrm>
          <a:prstGeom prst="rect">
            <a:avLst/>
          </a:prstGeom>
        </p:spPr>
        <p:txBody>
          <a:bodyPr anchorCtr="0" anchor="t" bIns="91425" lIns="91425" spcFirstLastPara="1" rIns="91425" wrap="square" tIns="91425">
            <a:noAutofit/>
          </a:bodyPr>
          <a:lstStyle/>
          <a:p>
            <a:pPr indent="0" lvl="0" marL="0" rtl="0" algn="l">
              <a:spcBef>
                <a:spcPts val="0"/>
              </a:spcBef>
              <a:spcAft>
                <a:spcPts val="1600"/>
              </a:spcAft>
              <a:buClr>
                <a:schemeClr val="accent2"/>
              </a:buClr>
              <a:buFont typeface="Arial"/>
              <a:buNone/>
            </a:pPr>
            <a:r>
              <a:rPr lang="en" sz="2000">
                <a:solidFill>
                  <a:srgbClr val="000000"/>
                </a:solidFill>
                <a:latin typeface="Graduate"/>
                <a:ea typeface="Graduate"/>
                <a:cs typeface="Graduate"/>
                <a:sym typeface="Graduate"/>
              </a:rPr>
              <a:t>In the next slides, we provide some templates for your App/web presentations.</a:t>
            </a:r>
            <a:endParaRPr>
              <a:solidFill>
                <a:srgbClr val="000000"/>
              </a:solidFill>
              <a:latin typeface="Graduate"/>
              <a:ea typeface="Graduate"/>
              <a:cs typeface="Graduate"/>
              <a:sym typeface="Graduate"/>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5" name="Shape 195"/>
        <p:cNvGrpSpPr/>
        <p:nvPr/>
      </p:nvGrpSpPr>
      <p:grpSpPr>
        <a:xfrm>
          <a:off x="0" y="0"/>
          <a:ext cx="0" cy="0"/>
          <a:chOff x="0" y="0"/>
          <a:chExt cx="0" cy="0"/>
        </a:xfrm>
      </p:grpSpPr>
      <p:pic>
        <p:nvPicPr>
          <p:cNvPr descr="Ruta 66, Signo, Carretera, América, Unidos, Calle" id="196" name="Google Shape;196;p31"/>
          <p:cNvPicPr preferRelativeResize="0"/>
          <p:nvPr/>
        </p:nvPicPr>
        <p:blipFill>
          <a:blip r:embed="rId3">
            <a:alphaModFix amt="30000"/>
          </a:blip>
          <a:stretch>
            <a:fillRect/>
          </a:stretch>
        </p:blipFill>
        <p:spPr>
          <a:xfrm>
            <a:off x="0" y="0"/>
            <a:ext cx="4410075" cy="5143500"/>
          </a:xfrm>
          <a:prstGeom prst="rect">
            <a:avLst/>
          </a:prstGeom>
          <a:noFill/>
          <a:ln>
            <a:noFill/>
          </a:ln>
        </p:spPr>
      </p:pic>
      <p:sp>
        <p:nvSpPr>
          <p:cNvPr id="197" name="Google Shape;197;p31"/>
          <p:cNvSpPr txBox="1"/>
          <p:nvPr>
            <p:ph type="title"/>
          </p:nvPr>
        </p:nvSpPr>
        <p:spPr>
          <a:xfrm>
            <a:off x="499625" y="761550"/>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400">
                <a:solidFill>
                  <a:srgbClr val="000000"/>
                </a:solidFill>
                <a:latin typeface="Graduate"/>
                <a:ea typeface="Graduate"/>
                <a:cs typeface="Graduate"/>
                <a:sym typeface="Graduate"/>
              </a:rPr>
              <a:t>IPHONE</a:t>
            </a:r>
            <a:endParaRPr>
              <a:solidFill>
                <a:srgbClr val="000000"/>
              </a:solidFill>
              <a:latin typeface="Graduate"/>
              <a:ea typeface="Graduate"/>
              <a:cs typeface="Graduate"/>
              <a:sym typeface="Graduate"/>
            </a:endParaRPr>
          </a:p>
        </p:txBody>
      </p:sp>
      <p:sp>
        <p:nvSpPr>
          <p:cNvPr id="198" name="Google Shape;198;p31"/>
          <p:cNvSpPr txBox="1"/>
          <p:nvPr>
            <p:ph idx="1" type="body"/>
          </p:nvPr>
        </p:nvSpPr>
        <p:spPr>
          <a:xfrm>
            <a:off x="311700" y="1727100"/>
            <a:ext cx="4436100" cy="34164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0"/>
              </a:spcAft>
              <a:buClr>
                <a:schemeClr val="dk1"/>
              </a:buClr>
              <a:buSzPts val="1100"/>
              <a:buFont typeface="Arial"/>
              <a:buNone/>
            </a:pPr>
            <a:r>
              <a:rPr lang="en" sz="2000">
                <a:solidFill>
                  <a:srgbClr val="000000"/>
                </a:solidFill>
                <a:latin typeface="Graduate"/>
                <a:ea typeface="Graduate"/>
                <a:cs typeface="Graduate"/>
                <a:sym typeface="Graduate"/>
              </a:rPr>
              <a:t>Present your App using this template.</a:t>
            </a:r>
            <a:endParaRPr sz="2000">
              <a:solidFill>
                <a:srgbClr val="000000"/>
              </a:solidFill>
              <a:latin typeface="Graduate"/>
              <a:ea typeface="Graduate"/>
              <a:cs typeface="Graduate"/>
              <a:sym typeface="Graduate"/>
            </a:endParaRPr>
          </a:p>
          <a:p>
            <a:pPr indent="0" lvl="0" marL="0" rtl="0" algn="l">
              <a:lnSpc>
                <a:spcPct val="100000"/>
              </a:lnSpc>
              <a:spcBef>
                <a:spcPts val="0"/>
              </a:spcBef>
              <a:spcAft>
                <a:spcPts val="0"/>
              </a:spcAft>
              <a:buClr>
                <a:schemeClr val="dk1"/>
              </a:buClr>
              <a:buSzPts val="1100"/>
              <a:buFont typeface="Arial"/>
              <a:buNone/>
            </a:pPr>
            <a:r>
              <a:rPr lang="en" sz="2000">
                <a:solidFill>
                  <a:srgbClr val="000000"/>
                </a:solidFill>
                <a:latin typeface="Graduate"/>
                <a:ea typeface="Graduate"/>
                <a:cs typeface="Graduate"/>
                <a:sym typeface="Graduate"/>
              </a:rPr>
              <a:t>You can modify the image or add text. </a:t>
            </a:r>
            <a:endParaRPr sz="2000">
              <a:solidFill>
                <a:srgbClr val="000000"/>
              </a:solidFill>
              <a:latin typeface="Graduate"/>
              <a:ea typeface="Graduate"/>
              <a:cs typeface="Graduate"/>
              <a:sym typeface="Graduate"/>
            </a:endParaRPr>
          </a:p>
          <a:p>
            <a:pPr indent="0" lvl="0" marL="0" rtl="0" algn="l">
              <a:lnSpc>
                <a:spcPct val="100000"/>
              </a:lnSpc>
              <a:spcBef>
                <a:spcPts val="0"/>
              </a:spcBef>
              <a:spcAft>
                <a:spcPts val="0"/>
              </a:spcAft>
              <a:buClr>
                <a:schemeClr val="dk1"/>
              </a:buClr>
              <a:buSzPts val="1100"/>
              <a:buFont typeface="Arial"/>
              <a:buNone/>
            </a:pPr>
            <a:r>
              <a:t/>
            </a:r>
            <a:endParaRPr sz="2000">
              <a:solidFill>
                <a:srgbClr val="000000"/>
              </a:solidFill>
              <a:latin typeface="Graduate"/>
              <a:ea typeface="Graduate"/>
              <a:cs typeface="Graduate"/>
              <a:sym typeface="Graduate"/>
            </a:endParaRPr>
          </a:p>
          <a:p>
            <a:pPr indent="0" lvl="0" marL="0" rtl="0" algn="l">
              <a:lnSpc>
                <a:spcPct val="100000"/>
              </a:lnSpc>
              <a:spcBef>
                <a:spcPts val="0"/>
              </a:spcBef>
              <a:spcAft>
                <a:spcPts val="0"/>
              </a:spcAft>
              <a:buClr>
                <a:schemeClr val="dk1"/>
              </a:buClr>
              <a:buSzPts val="1100"/>
              <a:buFont typeface="Arial"/>
              <a:buNone/>
            </a:pPr>
            <a:r>
              <a:t/>
            </a:r>
            <a:endParaRPr sz="2000">
              <a:solidFill>
                <a:srgbClr val="000000"/>
              </a:solidFill>
              <a:latin typeface="Graduate"/>
              <a:ea typeface="Graduate"/>
              <a:cs typeface="Graduate"/>
              <a:sym typeface="Graduate"/>
            </a:endParaRPr>
          </a:p>
        </p:txBody>
      </p:sp>
      <p:pic>
        <p:nvPicPr>
          <p:cNvPr id="199" name="Google Shape;199;p31"/>
          <p:cNvPicPr preferRelativeResize="0"/>
          <p:nvPr/>
        </p:nvPicPr>
        <p:blipFill rotWithShape="1">
          <a:blip r:embed="rId4">
            <a:alphaModFix/>
          </a:blip>
          <a:srcRect b="0" l="15071" r="27948" t="0"/>
          <a:stretch/>
        </p:blipFill>
        <p:spPr>
          <a:xfrm>
            <a:off x="4747805" y="0"/>
            <a:ext cx="4396175" cy="5143504"/>
          </a:xfrm>
          <a:prstGeom prst="rect">
            <a:avLst/>
          </a:prstGeom>
          <a:noFill/>
          <a:ln>
            <a:noFill/>
          </a:ln>
        </p:spPr>
      </p:pic>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3" name="Shape 203"/>
        <p:cNvGrpSpPr/>
        <p:nvPr/>
      </p:nvGrpSpPr>
      <p:grpSpPr>
        <a:xfrm>
          <a:off x="0" y="0"/>
          <a:ext cx="0" cy="0"/>
          <a:chOff x="0" y="0"/>
          <a:chExt cx="0" cy="0"/>
        </a:xfrm>
      </p:grpSpPr>
      <p:pic>
        <p:nvPicPr>
          <p:cNvPr descr="Ruta 66, Signo, Carretera, América, Unidos, Calle" id="204" name="Google Shape;204;p32"/>
          <p:cNvPicPr preferRelativeResize="0"/>
          <p:nvPr/>
        </p:nvPicPr>
        <p:blipFill>
          <a:blip r:embed="rId3">
            <a:alphaModFix amt="30000"/>
          </a:blip>
          <a:stretch>
            <a:fillRect/>
          </a:stretch>
        </p:blipFill>
        <p:spPr>
          <a:xfrm>
            <a:off x="0" y="0"/>
            <a:ext cx="4410075" cy="5143500"/>
          </a:xfrm>
          <a:prstGeom prst="rect">
            <a:avLst/>
          </a:prstGeom>
          <a:noFill/>
          <a:ln>
            <a:noFill/>
          </a:ln>
        </p:spPr>
      </p:pic>
      <p:sp>
        <p:nvSpPr>
          <p:cNvPr id="205" name="Google Shape;205;p32"/>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400">
                <a:solidFill>
                  <a:srgbClr val="000000"/>
                </a:solidFill>
                <a:latin typeface="Graduate"/>
                <a:ea typeface="Graduate"/>
                <a:cs typeface="Graduate"/>
                <a:sym typeface="Graduate"/>
              </a:rPr>
              <a:t>ANDROID</a:t>
            </a:r>
            <a:endParaRPr>
              <a:solidFill>
                <a:srgbClr val="000000"/>
              </a:solidFill>
              <a:latin typeface="Graduate"/>
              <a:ea typeface="Graduate"/>
              <a:cs typeface="Graduate"/>
              <a:sym typeface="Graduate"/>
            </a:endParaRPr>
          </a:p>
        </p:txBody>
      </p:sp>
      <p:sp>
        <p:nvSpPr>
          <p:cNvPr id="206" name="Google Shape;206;p32"/>
          <p:cNvSpPr txBox="1"/>
          <p:nvPr>
            <p:ph idx="1" type="body"/>
          </p:nvPr>
        </p:nvSpPr>
        <p:spPr>
          <a:xfrm>
            <a:off x="311700" y="1281075"/>
            <a:ext cx="3279000" cy="34164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0"/>
              </a:spcAft>
              <a:buClr>
                <a:schemeClr val="dk1"/>
              </a:buClr>
              <a:buSzPts val="1100"/>
              <a:buFont typeface="Arial"/>
              <a:buNone/>
            </a:pPr>
            <a:r>
              <a:rPr lang="en" sz="2000">
                <a:solidFill>
                  <a:srgbClr val="000000"/>
                </a:solidFill>
                <a:latin typeface="Graduate"/>
                <a:ea typeface="Graduate"/>
                <a:cs typeface="Graduate"/>
                <a:sym typeface="Graduate"/>
              </a:rPr>
              <a:t>Present your App using this template.</a:t>
            </a:r>
            <a:endParaRPr sz="2000">
              <a:solidFill>
                <a:srgbClr val="000000"/>
              </a:solidFill>
              <a:latin typeface="Graduate"/>
              <a:ea typeface="Graduate"/>
              <a:cs typeface="Graduate"/>
              <a:sym typeface="Graduate"/>
            </a:endParaRPr>
          </a:p>
          <a:p>
            <a:pPr indent="0" lvl="0" marL="0" rtl="0" algn="l">
              <a:lnSpc>
                <a:spcPct val="100000"/>
              </a:lnSpc>
              <a:spcBef>
                <a:spcPts val="0"/>
              </a:spcBef>
              <a:spcAft>
                <a:spcPts val="0"/>
              </a:spcAft>
              <a:buClr>
                <a:schemeClr val="dk1"/>
              </a:buClr>
              <a:buSzPts val="1100"/>
              <a:buFont typeface="Arial"/>
              <a:buNone/>
            </a:pPr>
            <a:r>
              <a:rPr lang="en" sz="2000">
                <a:solidFill>
                  <a:srgbClr val="000000"/>
                </a:solidFill>
                <a:latin typeface="Graduate"/>
                <a:ea typeface="Graduate"/>
                <a:cs typeface="Graduate"/>
                <a:sym typeface="Graduate"/>
              </a:rPr>
              <a:t>You can modify the image or add text. </a:t>
            </a:r>
            <a:endParaRPr sz="2000">
              <a:solidFill>
                <a:srgbClr val="000000"/>
              </a:solidFill>
              <a:latin typeface="Graduate"/>
              <a:ea typeface="Graduate"/>
              <a:cs typeface="Graduate"/>
              <a:sym typeface="Graduate"/>
            </a:endParaRPr>
          </a:p>
          <a:p>
            <a:pPr indent="0" lvl="0" marL="0" rtl="0" algn="l">
              <a:lnSpc>
                <a:spcPct val="100000"/>
              </a:lnSpc>
              <a:spcBef>
                <a:spcPts val="0"/>
              </a:spcBef>
              <a:spcAft>
                <a:spcPts val="0"/>
              </a:spcAft>
              <a:buClr>
                <a:schemeClr val="dk1"/>
              </a:buClr>
              <a:buSzPts val="1100"/>
              <a:buFont typeface="Arial"/>
              <a:buNone/>
            </a:pPr>
            <a:r>
              <a:t/>
            </a:r>
            <a:endParaRPr sz="2000">
              <a:solidFill>
                <a:srgbClr val="000000"/>
              </a:solidFill>
              <a:latin typeface="Graduate"/>
              <a:ea typeface="Graduate"/>
              <a:cs typeface="Graduate"/>
              <a:sym typeface="Graduate"/>
            </a:endParaRPr>
          </a:p>
          <a:p>
            <a:pPr indent="0" lvl="0" marL="0" rtl="0" algn="l">
              <a:lnSpc>
                <a:spcPct val="100000"/>
              </a:lnSpc>
              <a:spcBef>
                <a:spcPts val="0"/>
              </a:spcBef>
              <a:spcAft>
                <a:spcPts val="0"/>
              </a:spcAft>
              <a:buClr>
                <a:schemeClr val="dk1"/>
              </a:buClr>
              <a:buSzPts val="1100"/>
              <a:buFont typeface="Arial"/>
              <a:buNone/>
            </a:pPr>
            <a:r>
              <a:t/>
            </a:r>
            <a:endParaRPr sz="2000">
              <a:solidFill>
                <a:srgbClr val="000000"/>
              </a:solidFill>
              <a:latin typeface="Graduate"/>
              <a:ea typeface="Graduate"/>
              <a:cs typeface="Graduate"/>
              <a:sym typeface="Graduate"/>
            </a:endParaRPr>
          </a:p>
        </p:txBody>
      </p:sp>
      <p:pic>
        <p:nvPicPr>
          <p:cNvPr id="207" name="Google Shape;207;p32"/>
          <p:cNvPicPr preferRelativeResize="0"/>
          <p:nvPr/>
        </p:nvPicPr>
        <p:blipFill rotWithShape="1">
          <a:blip r:embed="rId4">
            <a:alphaModFix/>
          </a:blip>
          <a:srcRect b="0" l="26608" r="13204" t="0"/>
          <a:stretch/>
        </p:blipFill>
        <p:spPr>
          <a:xfrm>
            <a:off x="4500577" y="0"/>
            <a:ext cx="4643425" cy="5143504"/>
          </a:xfrm>
          <a:prstGeom prst="rect">
            <a:avLst/>
          </a:prstGeom>
          <a:noFill/>
          <a:ln>
            <a:noFill/>
          </a:ln>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1" name="Shape 211"/>
        <p:cNvGrpSpPr/>
        <p:nvPr/>
      </p:nvGrpSpPr>
      <p:grpSpPr>
        <a:xfrm>
          <a:off x="0" y="0"/>
          <a:ext cx="0" cy="0"/>
          <a:chOff x="0" y="0"/>
          <a:chExt cx="0" cy="0"/>
        </a:xfrm>
      </p:grpSpPr>
      <p:pic>
        <p:nvPicPr>
          <p:cNvPr descr="Ruta 66, Signo, Carretera, América, Unidos, Calle" id="212" name="Google Shape;212;p33"/>
          <p:cNvPicPr preferRelativeResize="0"/>
          <p:nvPr/>
        </p:nvPicPr>
        <p:blipFill>
          <a:blip r:embed="rId3">
            <a:alphaModFix amt="30000"/>
          </a:blip>
          <a:stretch>
            <a:fillRect/>
          </a:stretch>
        </p:blipFill>
        <p:spPr>
          <a:xfrm>
            <a:off x="0" y="0"/>
            <a:ext cx="4410075" cy="5143500"/>
          </a:xfrm>
          <a:prstGeom prst="rect">
            <a:avLst/>
          </a:prstGeom>
          <a:noFill/>
          <a:ln>
            <a:noFill/>
          </a:ln>
        </p:spPr>
      </p:pic>
      <p:sp>
        <p:nvSpPr>
          <p:cNvPr id="213" name="Google Shape;213;p33"/>
          <p:cNvSpPr txBox="1"/>
          <p:nvPr>
            <p:ph type="title"/>
          </p:nvPr>
        </p:nvSpPr>
        <p:spPr>
          <a:xfrm>
            <a:off x="311700" y="642850"/>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400">
                <a:solidFill>
                  <a:srgbClr val="000000"/>
                </a:solidFill>
                <a:latin typeface="Graduate"/>
                <a:ea typeface="Graduate"/>
                <a:cs typeface="Graduate"/>
                <a:sym typeface="Graduate"/>
              </a:rPr>
              <a:t>TABLET</a:t>
            </a:r>
            <a:endParaRPr>
              <a:solidFill>
                <a:srgbClr val="000000"/>
              </a:solidFill>
              <a:latin typeface="Graduate"/>
              <a:ea typeface="Graduate"/>
              <a:cs typeface="Graduate"/>
              <a:sym typeface="Graduate"/>
            </a:endParaRPr>
          </a:p>
        </p:txBody>
      </p:sp>
      <p:sp>
        <p:nvSpPr>
          <p:cNvPr id="214" name="Google Shape;214;p33"/>
          <p:cNvSpPr txBox="1"/>
          <p:nvPr>
            <p:ph idx="1" type="body"/>
          </p:nvPr>
        </p:nvSpPr>
        <p:spPr>
          <a:xfrm>
            <a:off x="311700" y="1459100"/>
            <a:ext cx="4268100" cy="34164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0"/>
              </a:spcAft>
              <a:buClr>
                <a:schemeClr val="dk1"/>
              </a:buClr>
              <a:buSzPts val="1100"/>
              <a:buFont typeface="Arial"/>
              <a:buNone/>
            </a:pPr>
            <a:r>
              <a:rPr lang="en" sz="2000">
                <a:solidFill>
                  <a:srgbClr val="000000"/>
                </a:solidFill>
                <a:latin typeface="Graduate"/>
                <a:ea typeface="Graduate"/>
                <a:cs typeface="Graduate"/>
                <a:sym typeface="Graduate"/>
              </a:rPr>
              <a:t>Present your App using this template.</a:t>
            </a:r>
            <a:endParaRPr sz="2000">
              <a:solidFill>
                <a:srgbClr val="000000"/>
              </a:solidFill>
              <a:latin typeface="Graduate"/>
              <a:ea typeface="Graduate"/>
              <a:cs typeface="Graduate"/>
              <a:sym typeface="Graduate"/>
            </a:endParaRPr>
          </a:p>
          <a:p>
            <a:pPr indent="0" lvl="0" marL="0" rtl="0" algn="l">
              <a:lnSpc>
                <a:spcPct val="100000"/>
              </a:lnSpc>
              <a:spcBef>
                <a:spcPts val="0"/>
              </a:spcBef>
              <a:spcAft>
                <a:spcPts val="0"/>
              </a:spcAft>
              <a:buClr>
                <a:schemeClr val="dk1"/>
              </a:buClr>
              <a:buSzPts val="1100"/>
              <a:buFont typeface="Arial"/>
              <a:buNone/>
            </a:pPr>
            <a:r>
              <a:rPr lang="en" sz="2000">
                <a:solidFill>
                  <a:srgbClr val="000000"/>
                </a:solidFill>
                <a:latin typeface="Graduate"/>
                <a:ea typeface="Graduate"/>
                <a:cs typeface="Graduate"/>
                <a:sym typeface="Graduate"/>
              </a:rPr>
              <a:t>You can modify the image or add text. </a:t>
            </a:r>
            <a:endParaRPr sz="2000">
              <a:solidFill>
                <a:srgbClr val="000000"/>
              </a:solidFill>
              <a:latin typeface="Graduate"/>
              <a:ea typeface="Graduate"/>
              <a:cs typeface="Graduate"/>
              <a:sym typeface="Graduate"/>
            </a:endParaRPr>
          </a:p>
          <a:p>
            <a:pPr indent="0" lvl="0" marL="0" rtl="0" algn="l">
              <a:lnSpc>
                <a:spcPct val="100000"/>
              </a:lnSpc>
              <a:spcBef>
                <a:spcPts val="0"/>
              </a:spcBef>
              <a:spcAft>
                <a:spcPts val="0"/>
              </a:spcAft>
              <a:buClr>
                <a:schemeClr val="dk1"/>
              </a:buClr>
              <a:buSzPts val="1100"/>
              <a:buFont typeface="Arial"/>
              <a:buNone/>
            </a:pPr>
            <a:r>
              <a:t/>
            </a:r>
            <a:endParaRPr sz="2000">
              <a:solidFill>
                <a:srgbClr val="000000"/>
              </a:solidFill>
              <a:latin typeface="Graduate"/>
              <a:ea typeface="Graduate"/>
              <a:cs typeface="Graduate"/>
              <a:sym typeface="Graduate"/>
            </a:endParaRPr>
          </a:p>
          <a:p>
            <a:pPr indent="0" lvl="0" marL="0" rtl="0" algn="l">
              <a:lnSpc>
                <a:spcPct val="100000"/>
              </a:lnSpc>
              <a:spcBef>
                <a:spcPts val="0"/>
              </a:spcBef>
              <a:spcAft>
                <a:spcPts val="0"/>
              </a:spcAft>
              <a:buClr>
                <a:schemeClr val="dk1"/>
              </a:buClr>
              <a:buSzPts val="1100"/>
              <a:buFont typeface="Arial"/>
              <a:buNone/>
            </a:pPr>
            <a:r>
              <a:t/>
            </a:r>
            <a:endParaRPr sz="2000">
              <a:solidFill>
                <a:srgbClr val="000000"/>
              </a:solidFill>
              <a:latin typeface="Graduate"/>
              <a:ea typeface="Graduate"/>
              <a:cs typeface="Graduate"/>
              <a:sym typeface="Graduate"/>
            </a:endParaRPr>
          </a:p>
        </p:txBody>
      </p:sp>
      <p:pic>
        <p:nvPicPr>
          <p:cNvPr descr="Fondo-para-presentaciones-tecnológica.png" id="215" name="Google Shape;215;p33"/>
          <p:cNvPicPr preferRelativeResize="0"/>
          <p:nvPr/>
        </p:nvPicPr>
        <p:blipFill rotWithShape="1">
          <a:blip r:embed="rId4">
            <a:alphaModFix/>
          </a:blip>
          <a:srcRect b="89" l="0" r="0" t="89"/>
          <a:stretch/>
        </p:blipFill>
        <p:spPr>
          <a:xfrm>
            <a:off x="4410075" y="993250"/>
            <a:ext cx="4463484" cy="3157000"/>
          </a:xfrm>
          <a:prstGeom prst="rect">
            <a:avLst/>
          </a:prstGeom>
          <a:noFill/>
          <a:ln>
            <a:noFill/>
          </a:ln>
        </p:spPr>
      </p:pic>
      <p:sp>
        <p:nvSpPr>
          <p:cNvPr id="216" name="Google Shape;216;p33"/>
          <p:cNvSpPr txBox="1"/>
          <p:nvPr/>
        </p:nvSpPr>
        <p:spPr>
          <a:xfrm>
            <a:off x="4691963" y="2262475"/>
            <a:ext cx="3899700" cy="8712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200">
                <a:solidFill>
                  <a:srgbClr val="FFFFFF"/>
                </a:solidFill>
                <a:latin typeface="Graduate"/>
                <a:ea typeface="Graduate"/>
                <a:cs typeface="Graduate"/>
                <a:sym typeface="Graduate"/>
              </a:rPr>
              <a:t>www.slidespower.com</a:t>
            </a:r>
            <a:endParaRPr sz="2200">
              <a:solidFill>
                <a:srgbClr val="FFFFFF"/>
              </a:solidFill>
              <a:latin typeface="Graduate"/>
              <a:ea typeface="Graduate"/>
              <a:cs typeface="Graduate"/>
              <a:sym typeface="Graduate"/>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0" name="Shape 220"/>
        <p:cNvGrpSpPr/>
        <p:nvPr/>
      </p:nvGrpSpPr>
      <p:grpSpPr>
        <a:xfrm>
          <a:off x="0" y="0"/>
          <a:ext cx="0" cy="0"/>
          <a:chOff x="0" y="0"/>
          <a:chExt cx="0" cy="0"/>
        </a:xfrm>
      </p:grpSpPr>
      <p:pic>
        <p:nvPicPr>
          <p:cNvPr descr="Ruta 66, Coche, Ruta, Por Carretera, Histórica, América" id="221" name="Google Shape;221;p34"/>
          <p:cNvPicPr preferRelativeResize="0"/>
          <p:nvPr/>
        </p:nvPicPr>
        <p:blipFill rotWithShape="1">
          <a:blip r:embed="rId3">
            <a:alphaModFix amt="81000"/>
          </a:blip>
          <a:srcRect b="22388" l="0" r="0" t="2508"/>
          <a:stretch/>
        </p:blipFill>
        <p:spPr>
          <a:xfrm>
            <a:off x="0" y="0"/>
            <a:ext cx="9144000" cy="5143500"/>
          </a:xfrm>
          <a:prstGeom prst="rect">
            <a:avLst/>
          </a:prstGeom>
          <a:noFill/>
          <a:ln>
            <a:noFill/>
          </a:ln>
        </p:spPr>
      </p:pic>
      <p:sp>
        <p:nvSpPr>
          <p:cNvPr id="222" name="Google Shape;222;p34"/>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FFFFFF"/>
                </a:solidFill>
                <a:latin typeface="Graduate"/>
                <a:ea typeface="Graduate"/>
                <a:cs typeface="Graduate"/>
                <a:sym typeface="Graduate"/>
              </a:rPr>
              <a:t>FINAL CONCLUSIONS</a:t>
            </a:r>
            <a:endParaRPr>
              <a:solidFill>
                <a:srgbClr val="FFFFFF"/>
              </a:solidFill>
              <a:latin typeface="Graduate"/>
              <a:ea typeface="Graduate"/>
              <a:cs typeface="Graduate"/>
              <a:sym typeface="Graduate"/>
            </a:endParaRPr>
          </a:p>
        </p:txBody>
      </p:sp>
      <p:sp>
        <p:nvSpPr>
          <p:cNvPr id="223" name="Google Shape;223;p34"/>
          <p:cNvSpPr txBox="1"/>
          <p:nvPr>
            <p:ph idx="1" type="body"/>
          </p:nvPr>
        </p:nvSpPr>
        <p:spPr>
          <a:xfrm>
            <a:off x="311700" y="1152475"/>
            <a:ext cx="8520600" cy="924600"/>
          </a:xfrm>
          <a:prstGeom prst="rect">
            <a:avLst/>
          </a:prstGeom>
        </p:spPr>
        <p:txBody>
          <a:bodyPr anchorCtr="0" anchor="t" bIns="91425" lIns="91425" spcFirstLastPara="1" rIns="91425" wrap="square" tIns="91425">
            <a:noAutofit/>
          </a:bodyPr>
          <a:lstStyle/>
          <a:p>
            <a:pPr indent="0" lvl="0" marL="0" rtl="0" algn="l">
              <a:spcBef>
                <a:spcPts val="0"/>
              </a:spcBef>
              <a:spcAft>
                <a:spcPts val="1600"/>
              </a:spcAft>
              <a:buClr>
                <a:schemeClr val="accent2"/>
              </a:buClr>
              <a:buFont typeface="Arial"/>
              <a:buNone/>
            </a:pPr>
            <a:r>
              <a:rPr lang="en" sz="2000">
                <a:solidFill>
                  <a:srgbClr val="FFFFFF"/>
                </a:solidFill>
                <a:latin typeface="Graduate"/>
                <a:ea typeface="Graduate"/>
                <a:cs typeface="Graduate"/>
                <a:sym typeface="Graduate"/>
              </a:rPr>
              <a:t>We proceed to make a summary of the main discussed points in the presentation.</a:t>
            </a:r>
            <a:endParaRPr>
              <a:solidFill>
                <a:srgbClr val="FFFFFF"/>
              </a:solidFill>
              <a:latin typeface="Graduate"/>
              <a:ea typeface="Graduate"/>
              <a:cs typeface="Graduate"/>
              <a:sym typeface="Graduate"/>
            </a:endParaRPr>
          </a:p>
        </p:txBody>
      </p:sp>
      <p:graphicFrame>
        <p:nvGraphicFramePr>
          <p:cNvPr id="224" name="Google Shape;224;p34"/>
          <p:cNvGraphicFramePr/>
          <p:nvPr/>
        </p:nvGraphicFramePr>
        <p:xfrm>
          <a:off x="311700" y="2419975"/>
          <a:ext cx="3000000" cy="3000000"/>
        </p:xfrm>
        <a:graphic>
          <a:graphicData uri="http://schemas.openxmlformats.org/drawingml/2006/table">
            <a:tbl>
              <a:tblPr>
                <a:noFill/>
                <a:tableStyleId>{33CA7DF3-FCB2-4C76-BDA2-69A2A4CC50DF}</a:tableStyleId>
              </a:tblPr>
              <a:tblGrid>
                <a:gridCol w="2130150"/>
                <a:gridCol w="2130150"/>
                <a:gridCol w="2130150"/>
                <a:gridCol w="2130150"/>
              </a:tblGrid>
              <a:tr h="381000">
                <a:tc>
                  <a:txBody>
                    <a:bodyPr/>
                    <a:lstStyle/>
                    <a:p>
                      <a:pPr indent="0" lvl="0" marL="0" rtl="0" algn="l">
                        <a:spcBef>
                          <a:spcPts val="0"/>
                        </a:spcBef>
                        <a:spcAft>
                          <a:spcPts val="0"/>
                        </a:spcAft>
                        <a:buClr>
                          <a:srgbClr val="FFFFFF"/>
                        </a:buClr>
                        <a:buFont typeface="Arial"/>
                        <a:buNone/>
                      </a:pPr>
                      <a:r>
                        <a:rPr b="1" lang="en">
                          <a:latin typeface="Graduate"/>
                          <a:ea typeface="Graduate"/>
                          <a:cs typeface="Graduate"/>
                          <a:sym typeface="Graduate"/>
                        </a:rPr>
                        <a:t>FONT</a:t>
                      </a:r>
                      <a:endParaRPr b="1">
                        <a:latin typeface="Graduate"/>
                        <a:ea typeface="Graduate"/>
                        <a:cs typeface="Graduate"/>
                        <a:sym typeface="Graduate"/>
                      </a:endParaRPr>
                    </a:p>
                    <a:p>
                      <a:pPr indent="0" lvl="0" marL="0" rtl="0" algn="l">
                        <a:spcBef>
                          <a:spcPts val="0"/>
                        </a:spcBef>
                        <a:spcAft>
                          <a:spcPts val="0"/>
                        </a:spcAft>
                        <a:buClr>
                          <a:srgbClr val="FFFFFF"/>
                        </a:buClr>
                        <a:buFont typeface="Arial"/>
                        <a:buNone/>
                      </a:pPr>
                      <a:r>
                        <a:t/>
                      </a:r>
                      <a:endParaRPr b="1">
                        <a:latin typeface="Graduate"/>
                        <a:ea typeface="Graduate"/>
                        <a:cs typeface="Graduate"/>
                        <a:sym typeface="Graduate"/>
                      </a:endParaRPr>
                    </a:p>
                    <a:p>
                      <a:pPr indent="0" lvl="0" marL="0" rtl="0" algn="l">
                        <a:spcBef>
                          <a:spcPts val="0"/>
                        </a:spcBef>
                        <a:spcAft>
                          <a:spcPts val="0"/>
                        </a:spcAft>
                        <a:buClr>
                          <a:srgbClr val="FFFFFF"/>
                        </a:buClr>
                        <a:buFont typeface="Arial"/>
                        <a:buNone/>
                      </a:pPr>
                      <a:r>
                        <a:rPr lang="en">
                          <a:latin typeface="Graduate"/>
                          <a:ea typeface="Graduate"/>
                          <a:cs typeface="Graduate"/>
                          <a:sym typeface="Graduate"/>
                        </a:rPr>
                        <a:t>It is important to choose a types that can be easily read without being bold. For example: “ Impact”</a:t>
                      </a:r>
                      <a:endParaRPr b="1">
                        <a:latin typeface="Graduate"/>
                        <a:ea typeface="Graduate"/>
                        <a:cs typeface="Graduate"/>
                        <a:sym typeface="Graduate"/>
                      </a:endParaRPr>
                    </a:p>
                    <a:p>
                      <a:pPr indent="0" lvl="0" marL="0" rtl="0" algn="l">
                        <a:spcBef>
                          <a:spcPts val="0"/>
                        </a:spcBef>
                        <a:spcAft>
                          <a:spcPts val="0"/>
                        </a:spcAft>
                        <a:buClr>
                          <a:srgbClr val="000000"/>
                        </a:buClr>
                        <a:buFont typeface="Arial"/>
                        <a:buNone/>
                      </a:pPr>
                      <a:r>
                        <a:t/>
                      </a:r>
                      <a:endParaRPr b="1">
                        <a:latin typeface="Graduate"/>
                        <a:ea typeface="Graduate"/>
                        <a:cs typeface="Graduate"/>
                        <a:sym typeface="Graduate"/>
                      </a:endParaRPr>
                    </a:p>
                    <a:p>
                      <a:pPr indent="0" lvl="0" marL="0" rtl="0" algn="l">
                        <a:spcBef>
                          <a:spcPts val="0"/>
                        </a:spcBef>
                        <a:spcAft>
                          <a:spcPts val="0"/>
                        </a:spcAft>
                        <a:buNone/>
                      </a:pPr>
                      <a:r>
                        <a:t/>
                      </a:r>
                      <a:endParaRPr>
                        <a:latin typeface="Graduate"/>
                        <a:ea typeface="Graduate"/>
                        <a:cs typeface="Graduate"/>
                        <a:sym typeface="Graduate"/>
                      </a:endParaRPr>
                    </a:p>
                  </a:txBody>
                  <a:tcPr marT="91425" marB="91425" marR="91425" marL="91425">
                    <a:lnL cap="flat" cmpd="sng" w="28575">
                      <a:solidFill>
                        <a:srgbClr val="999999"/>
                      </a:solidFill>
                      <a:prstDash val="solid"/>
                      <a:round/>
                      <a:headEnd len="sm" w="sm" type="none"/>
                      <a:tailEnd len="sm" w="sm" type="none"/>
                    </a:lnL>
                    <a:lnR cap="flat" cmpd="sng" w="28575">
                      <a:solidFill>
                        <a:srgbClr val="999999"/>
                      </a:solidFill>
                      <a:prstDash val="solid"/>
                      <a:round/>
                      <a:headEnd len="sm" w="sm" type="none"/>
                      <a:tailEnd len="sm" w="sm" type="none"/>
                    </a:lnR>
                    <a:lnT cap="flat" cmpd="sng" w="28575">
                      <a:solidFill>
                        <a:srgbClr val="999999"/>
                      </a:solidFill>
                      <a:prstDash val="solid"/>
                      <a:round/>
                      <a:headEnd len="sm" w="sm" type="none"/>
                      <a:tailEnd len="sm" w="sm" type="none"/>
                    </a:lnT>
                    <a:lnB cap="flat" cmpd="sng" w="28575">
                      <a:solidFill>
                        <a:srgbClr val="999999"/>
                      </a:solidFill>
                      <a:prstDash val="solid"/>
                      <a:round/>
                      <a:headEnd len="sm" w="sm" type="none"/>
                      <a:tailEnd len="sm" w="sm" type="none"/>
                    </a:lnB>
                    <a:solidFill>
                      <a:srgbClr val="F3F3F3"/>
                    </a:solidFill>
                  </a:tcPr>
                </a:tc>
                <a:tc>
                  <a:txBody>
                    <a:bodyPr/>
                    <a:lstStyle/>
                    <a:p>
                      <a:pPr indent="0" lvl="0" marL="0" rtl="0" algn="l">
                        <a:spcBef>
                          <a:spcPts val="0"/>
                        </a:spcBef>
                        <a:spcAft>
                          <a:spcPts val="0"/>
                        </a:spcAft>
                        <a:buClr>
                          <a:srgbClr val="FFFFFF"/>
                        </a:buClr>
                        <a:buFont typeface="Arial"/>
                        <a:buNone/>
                      </a:pPr>
                      <a:r>
                        <a:rPr b="1" lang="en">
                          <a:latin typeface="Graduate"/>
                          <a:ea typeface="Graduate"/>
                          <a:cs typeface="Graduate"/>
                          <a:sym typeface="Graduate"/>
                        </a:rPr>
                        <a:t>TIME IN EACH SLIDE</a:t>
                      </a:r>
                      <a:endParaRPr b="1">
                        <a:latin typeface="Graduate"/>
                        <a:ea typeface="Graduate"/>
                        <a:cs typeface="Graduate"/>
                        <a:sym typeface="Graduate"/>
                      </a:endParaRPr>
                    </a:p>
                    <a:p>
                      <a:pPr indent="0" lvl="0" marL="0" rtl="0" algn="l">
                        <a:spcBef>
                          <a:spcPts val="0"/>
                        </a:spcBef>
                        <a:spcAft>
                          <a:spcPts val="0"/>
                        </a:spcAft>
                        <a:buClr>
                          <a:srgbClr val="FFFFFF"/>
                        </a:buClr>
                        <a:buFont typeface="Arial"/>
                        <a:buNone/>
                      </a:pPr>
                      <a:r>
                        <a:t/>
                      </a:r>
                      <a:endParaRPr b="1">
                        <a:latin typeface="Graduate"/>
                        <a:ea typeface="Graduate"/>
                        <a:cs typeface="Graduate"/>
                        <a:sym typeface="Graduate"/>
                      </a:endParaRPr>
                    </a:p>
                    <a:p>
                      <a:pPr indent="0" lvl="0" marL="0" rtl="0" algn="l">
                        <a:spcBef>
                          <a:spcPts val="0"/>
                        </a:spcBef>
                        <a:spcAft>
                          <a:spcPts val="0"/>
                        </a:spcAft>
                        <a:buClr>
                          <a:srgbClr val="FFFFFF"/>
                        </a:buClr>
                        <a:buFont typeface="Arial"/>
                        <a:buNone/>
                      </a:pPr>
                      <a:r>
                        <a:rPr lang="en">
                          <a:latin typeface="Graduate"/>
                          <a:ea typeface="Graduate"/>
                          <a:cs typeface="Graduate"/>
                          <a:sym typeface="Graduate"/>
                        </a:rPr>
                        <a:t>In a quality slide, time shoul not be more than 30 seconds of exposure. </a:t>
                      </a:r>
                      <a:endParaRPr b="1">
                        <a:latin typeface="Graduate"/>
                        <a:ea typeface="Graduate"/>
                        <a:cs typeface="Graduate"/>
                        <a:sym typeface="Graduate"/>
                      </a:endParaRPr>
                    </a:p>
                    <a:p>
                      <a:pPr indent="0" lvl="0" marL="0" rtl="0" algn="l">
                        <a:spcBef>
                          <a:spcPts val="0"/>
                        </a:spcBef>
                        <a:spcAft>
                          <a:spcPts val="0"/>
                        </a:spcAft>
                        <a:buNone/>
                      </a:pPr>
                      <a:r>
                        <a:t/>
                      </a:r>
                      <a:endParaRPr>
                        <a:latin typeface="Graduate"/>
                        <a:ea typeface="Graduate"/>
                        <a:cs typeface="Graduate"/>
                        <a:sym typeface="Graduate"/>
                      </a:endParaRPr>
                    </a:p>
                  </a:txBody>
                  <a:tcPr marT="91425" marB="91425" marR="91425" marL="91425">
                    <a:lnL cap="flat" cmpd="sng" w="28575">
                      <a:solidFill>
                        <a:srgbClr val="999999"/>
                      </a:solidFill>
                      <a:prstDash val="solid"/>
                      <a:round/>
                      <a:headEnd len="sm" w="sm" type="none"/>
                      <a:tailEnd len="sm" w="sm" type="none"/>
                    </a:lnL>
                    <a:lnR cap="flat" cmpd="sng" w="28575">
                      <a:solidFill>
                        <a:srgbClr val="999999"/>
                      </a:solidFill>
                      <a:prstDash val="solid"/>
                      <a:round/>
                      <a:headEnd len="sm" w="sm" type="none"/>
                      <a:tailEnd len="sm" w="sm" type="none"/>
                    </a:lnR>
                    <a:lnT cap="flat" cmpd="sng" w="28575">
                      <a:solidFill>
                        <a:srgbClr val="999999"/>
                      </a:solidFill>
                      <a:prstDash val="solid"/>
                      <a:round/>
                      <a:headEnd len="sm" w="sm" type="none"/>
                      <a:tailEnd len="sm" w="sm" type="none"/>
                    </a:lnT>
                    <a:lnB cap="flat" cmpd="sng" w="28575">
                      <a:solidFill>
                        <a:srgbClr val="999999"/>
                      </a:solidFill>
                      <a:prstDash val="solid"/>
                      <a:round/>
                      <a:headEnd len="sm" w="sm" type="none"/>
                      <a:tailEnd len="sm" w="sm" type="none"/>
                    </a:lnB>
                    <a:solidFill>
                      <a:srgbClr val="F3F3F3"/>
                    </a:solidFill>
                  </a:tcPr>
                </a:tc>
                <a:tc>
                  <a:txBody>
                    <a:bodyPr/>
                    <a:lstStyle/>
                    <a:p>
                      <a:pPr indent="0" lvl="0" marL="0" rtl="0" algn="l">
                        <a:spcBef>
                          <a:spcPts val="0"/>
                        </a:spcBef>
                        <a:spcAft>
                          <a:spcPts val="0"/>
                        </a:spcAft>
                        <a:buClr>
                          <a:srgbClr val="FFFFFF"/>
                        </a:buClr>
                        <a:buFont typeface="Arial"/>
                        <a:buNone/>
                      </a:pPr>
                      <a:r>
                        <a:rPr b="1" lang="en">
                          <a:latin typeface="Graduate"/>
                          <a:ea typeface="Graduate"/>
                          <a:cs typeface="Graduate"/>
                          <a:sym typeface="Graduate"/>
                        </a:rPr>
                        <a:t>DESIGN</a:t>
                      </a:r>
                      <a:endParaRPr b="1">
                        <a:latin typeface="Graduate"/>
                        <a:ea typeface="Graduate"/>
                        <a:cs typeface="Graduate"/>
                        <a:sym typeface="Graduate"/>
                      </a:endParaRPr>
                    </a:p>
                    <a:p>
                      <a:pPr indent="0" lvl="0" marL="0" rtl="0" algn="l">
                        <a:spcBef>
                          <a:spcPts val="0"/>
                        </a:spcBef>
                        <a:spcAft>
                          <a:spcPts val="0"/>
                        </a:spcAft>
                        <a:buClr>
                          <a:srgbClr val="FFFFFF"/>
                        </a:buClr>
                        <a:buFont typeface="Arial"/>
                        <a:buNone/>
                      </a:pPr>
                      <a:r>
                        <a:t/>
                      </a:r>
                      <a:endParaRPr b="1">
                        <a:latin typeface="Graduate"/>
                        <a:ea typeface="Graduate"/>
                        <a:cs typeface="Graduate"/>
                        <a:sym typeface="Graduate"/>
                      </a:endParaRPr>
                    </a:p>
                    <a:p>
                      <a:pPr indent="0" lvl="0" marL="0" rtl="0" algn="l">
                        <a:spcBef>
                          <a:spcPts val="0"/>
                        </a:spcBef>
                        <a:spcAft>
                          <a:spcPts val="0"/>
                        </a:spcAft>
                        <a:buClr>
                          <a:srgbClr val="FFFFFF"/>
                        </a:buClr>
                        <a:buFont typeface="Arial"/>
                        <a:buNone/>
                      </a:pPr>
                      <a:r>
                        <a:rPr lang="en">
                          <a:latin typeface="Graduate"/>
                          <a:ea typeface="Graduate"/>
                          <a:cs typeface="Graduate"/>
                          <a:sym typeface="Graduate"/>
                        </a:rPr>
                        <a:t>A well-designed slide is an ideal way to transmit with simplicity and clarity.</a:t>
                      </a:r>
                      <a:endParaRPr b="1">
                        <a:latin typeface="Graduate"/>
                        <a:ea typeface="Graduate"/>
                        <a:cs typeface="Graduate"/>
                        <a:sym typeface="Graduate"/>
                      </a:endParaRPr>
                    </a:p>
                    <a:p>
                      <a:pPr indent="0" lvl="0" marL="0" rtl="0" algn="l">
                        <a:spcBef>
                          <a:spcPts val="0"/>
                        </a:spcBef>
                        <a:spcAft>
                          <a:spcPts val="0"/>
                        </a:spcAft>
                        <a:buNone/>
                      </a:pPr>
                      <a:r>
                        <a:t/>
                      </a:r>
                      <a:endParaRPr>
                        <a:latin typeface="Graduate"/>
                        <a:ea typeface="Graduate"/>
                        <a:cs typeface="Graduate"/>
                        <a:sym typeface="Graduate"/>
                      </a:endParaRPr>
                    </a:p>
                  </a:txBody>
                  <a:tcPr marT="91425" marB="91425" marR="91425" marL="91425">
                    <a:lnL cap="flat" cmpd="sng" w="28575">
                      <a:solidFill>
                        <a:srgbClr val="999999"/>
                      </a:solidFill>
                      <a:prstDash val="solid"/>
                      <a:round/>
                      <a:headEnd len="sm" w="sm" type="none"/>
                      <a:tailEnd len="sm" w="sm" type="none"/>
                    </a:lnL>
                    <a:lnR cap="flat" cmpd="sng" w="28575">
                      <a:solidFill>
                        <a:srgbClr val="999999"/>
                      </a:solidFill>
                      <a:prstDash val="solid"/>
                      <a:round/>
                      <a:headEnd len="sm" w="sm" type="none"/>
                      <a:tailEnd len="sm" w="sm" type="none"/>
                    </a:lnR>
                    <a:lnT cap="flat" cmpd="sng" w="28575">
                      <a:solidFill>
                        <a:srgbClr val="999999"/>
                      </a:solidFill>
                      <a:prstDash val="solid"/>
                      <a:round/>
                      <a:headEnd len="sm" w="sm" type="none"/>
                      <a:tailEnd len="sm" w="sm" type="none"/>
                    </a:lnT>
                    <a:lnB cap="flat" cmpd="sng" w="28575">
                      <a:solidFill>
                        <a:srgbClr val="999999"/>
                      </a:solidFill>
                      <a:prstDash val="solid"/>
                      <a:round/>
                      <a:headEnd len="sm" w="sm" type="none"/>
                      <a:tailEnd len="sm" w="sm" type="none"/>
                    </a:lnB>
                    <a:solidFill>
                      <a:srgbClr val="F3F3F3"/>
                    </a:solidFill>
                  </a:tcPr>
                </a:tc>
                <a:tc>
                  <a:txBody>
                    <a:bodyPr/>
                    <a:lstStyle/>
                    <a:p>
                      <a:pPr indent="0" lvl="0" marL="0" rtl="0" algn="l">
                        <a:spcBef>
                          <a:spcPts val="0"/>
                        </a:spcBef>
                        <a:spcAft>
                          <a:spcPts val="0"/>
                        </a:spcAft>
                        <a:buClr>
                          <a:srgbClr val="FFFFFF"/>
                        </a:buClr>
                        <a:buFont typeface="Arial"/>
                        <a:buNone/>
                      </a:pPr>
                      <a:r>
                        <a:rPr b="1" lang="en">
                          <a:latin typeface="Graduate"/>
                          <a:ea typeface="Graduate"/>
                          <a:cs typeface="Graduate"/>
                          <a:sym typeface="Graduate"/>
                        </a:rPr>
                        <a:t>PREPARATION</a:t>
                      </a:r>
                      <a:endParaRPr b="1">
                        <a:latin typeface="Graduate"/>
                        <a:ea typeface="Graduate"/>
                        <a:cs typeface="Graduate"/>
                        <a:sym typeface="Graduate"/>
                      </a:endParaRPr>
                    </a:p>
                    <a:p>
                      <a:pPr indent="0" lvl="0" marL="0" rtl="0" algn="l">
                        <a:spcBef>
                          <a:spcPts val="0"/>
                        </a:spcBef>
                        <a:spcAft>
                          <a:spcPts val="0"/>
                        </a:spcAft>
                        <a:buClr>
                          <a:srgbClr val="FFFFFF"/>
                        </a:buClr>
                        <a:buFont typeface="Arial"/>
                        <a:buNone/>
                      </a:pPr>
                      <a:r>
                        <a:t/>
                      </a:r>
                      <a:endParaRPr b="1">
                        <a:latin typeface="Graduate"/>
                        <a:ea typeface="Graduate"/>
                        <a:cs typeface="Graduate"/>
                        <a:sym typeface="Graduate"/>
                      </a:endParaRPr>
                    </a:p>
                    <a:p>
                      <a:pPr indent="0" lvl="0" marL="0" rtl="0" algn="l">
                        <a:spcBef>
                          <a:spcPts val="0"/>
                        </a:spcBef>
                        <a:spcAft>
                          <a:spcPts val="0"/>
                        </a:spcAft>
                        <a:buClr>
                          <a:srgbClr val="FFFFFF"/>
                        </a:buClr>
                        <a:buFont typeface="Arial"/>
                        <a:buNone/>
                      </a:pPr>
                      <a:r>
                        <a:rPr lang="en">
                          <a:latin typeface="Graduate"/>
                          <a:ea typeface="Graduate"/>
                          <a:cs typeface="Graduate"/>
                          <a:sym typeface="Graduate"/>
                        </a:rPr>
                        <a:t>Out of respect for the audience, it is essential to prepare the presentation very well and try not to leave nothing to improvisation.</a:t>
                      </a:r>
                      <a:endParaRPr>
                        <a:latin typeface="Graduate"/>
                        <a:ea typeface="Graduate"/>
                        <a:cs typeface="Graduate"/>
                        <a:sym typeface="Graduate"/>
                      </a:endParaRPr>
                    </a:p>
                  </a:txBody>
                  <a:tcPr marT="91425" marB="91425" marR="91425" marL="91425">
                    <a:lnL cap="flat" cmpd="sng" w="28575">
                      <a:solidFill>
                        <a:srgbClr val="999999"/>
                      </a:solidFill>
                      <a:prstDash val="solid"/>
                      <a:round/>
                      <a:headEnd len="sm" w="sm" type="none"/>
                      <a:tailEnd len="sm" w="sm" type="none"/>
                    </a:lnL>
                    <a:lnR cap="flat" cmpd="sng" w="28575">
                      <a:solidFill>
                        <a:srgbClr val="999999"/>
                      </a:solidFill>
                      <a:prstDash val="solid"/>
                      <a:round/>
                      <a:headEnd len="sm" w="sm" type="none"/>
                      <a:tailEnd len="sm" w="sm" type="none"/>
                    </a:lnR>
                    <a:lnT cap="flat" cmpd="sng" w="28575">
                      <a:solidFill>
                        <a:srgbClr val="999999"/>
                      </a:solidFill>
                      <a:prstDash val="solid"/>
                      <a:round/>
                      <a:headEnd len="sm" w="sm" type="none"/>
                      <a:tailEnd len="sm" w="sm" type="none"/>
                    </a:lnT>
                    <a:lnB cap="flat" cmpd="sng" w="28575">
                      <a:solidFill>
                        <a:srgbClr val="999999"/>
                      </a:solidFill>
                      <a:prstDash val="solid"/>
                      <a:round/>
                      <a:headEnd len="sm" w="sm" type="none"/>
                      <a:tailEnd len="sm" w="sm" type="none"/>
                    </a:lnB>
                    <a:solidFill>
                      <a:srgbClr val="F3F3F3"/>
                    </a:solidFill>
                  </a:tcPr>
                </a:tc>
              </a:tr>
            </a:tbl>
          </a:graphicData>
        </a:graphic>
      </p:graphicFrame>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8" name="Shape 228"/>
        <p:cNvGrpSpPr/>
        <p:nvPr/>
      </p:nvGrpSpPr>
      <p:grpSpPr>
        <a:xfrm>
          <a:off x="0" y="0"/>
          <a:ext cx="0" cy="0"/>
          <a:chOff x="0" y="0"/>
          <a:chExt cx="0" cy="0"/>
        </a:xfrm>
      </p:grpSpPr>
      <p:pic>
        <p:nvPicPr>
          <p:cNvPr descr="Monument Valley, Arizona, Ee Uu, La Ruta 66, Soledad" id="229" name="Google Shape;229;p35"/>
          <p:cNvPicPr preferRelativeResize="0"/>
          <p:nvPr/>
        </p:nvPicPr>
        <p:blipFill rotWithShape="1">
          <a:blip r:embed="rId3">
            <a:alphaModFix/>
          </a:blip>
          <a:srcRect b="25003" l="0" r="0" t="0"/>
          <a:stretch/>
        </p:blipFill>
        <p:spPr>
          <a:xfrm>
            <a:off x="0" y="0"/>
            <a:ext cx="9144000" cy="5143500"/>
          </a:xfrm>
          <a:prstGeom prst="rect">
            <a:avLst/>
          </a:prstGeom>
          <a:noFill/>
          <a:ln>
            <a:noFill/>
          </a:ln>
        </p:spPr>
      </p:pic>
      <p:pic>
        <p:nvPicPr>
          <p:cNvPr descr="thank-you- Slidespower.png" id="230" name="Google Shape;230;p35"/>
          <p:cNvPicPr preferRelativeResize="0"/>
          <p:nvPr/>
        </p:nvPicPr>
        <p:blipFill>
          <a:blip r:embed="rId4">
            <a:alphaModFix/>
          </a:blip>
          <a:stretch>
            <a:fillRect/>
          </a:stretch>
        </p:blipFill>
        <p:spPr>
          <a:xfrm rot="1307848">
            <a:off x="2418062" y="340324"/>
            <a:ext cx="4307878" cy="4462853"/>
          </a:xfrm>
          <a:prstGeom prst="rect">
            <a:avLst/>
          </a:prstGeom>
          <a:noFill/>
          <a:ln>
            <a:noFill/>
          </a:ln>
        </p:spPr>
      </p:pic>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4" name="Shape 234"/>
        <p:cNvGrpSpPr/>
        <p:nvPr/>
      </p:nvGrpSpPr>
      <p:grpSpPr>
        <a:xfrm>
          <a:off x="0" y="0"/>
          <a:ext cx="0" cy="0"/>
          <a:chOff x="0" y="0"/>
          <a:chExt cx="0" cy="0"/>
        </a:xfrm>
      </p:grpSpPr>
      <p:pic>
        <p:nvPicPr>
          <p:cNvPr descr="Corbeta, Oltimer, Coche Deportivo, Supermercado" id="235" name="Google Shape;235;p36"/>
          <p:cNvPicPr preferRelativeResize="0"/>
          <p:nvPr/>
        </p:nvPicPr>
        <p:blipFill rotWithShape="1">
          <a:blip r:embed="rId3">
            <a:alphaModFix amt="52000"/>
          </a:blip>
          <a:srcRect b="4897" l="0" r="0" t="0"/>
          <a:stretch/>
        </p:blipFill>
        <p:spPr>
          <a:xfrm>
            <a:off x="0" y="0"/>
            <a:ext cx="9144001" cy="5143500"/>
          </a:xfrm>
          <a:prstGeom prst="rect">
            <a:avLst/>
          </a:prstGeom>
          <a:noFill/>
          <a:ln>
            <a:noFill/>
          </a:ln>
        </p:spPr>
      </p:pic>
      <p:sp>
        <p:nvSpPr>
          <p:cNvPr id="236" name="Google Shape;236;p36"/>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Graduate"/>
                <a:ea typeface="Graduate"/>
                <a:cs typeface="Graduate"/>
                <a:sym typeface="Graduate"/>
              </a:rPr>
              <a:t>BIBLIOGRAPHY</a:t>
            </a:r>
            <a:endParaRPr>
              <a:solidFill>
                <a:srgbClr val="000000"/>
              </a:solidFill>
              <a:latin typeface="Graduate"/>
              <a:ea typeface="Graduate"/>
              <a:cs typeface="Graduate"/>
              <a:sym typeface="Graduate"/>
            </a:endParaRPr>
          </a:p>
        </p:txBody>
      </p:sp>
      <p:sp>
        <p:nvSpPr>
          <p:cNvPr id="237" name="Google Shape;237;p36"/>
          <p:cNvSpPr txBox="1"/>
          <p:nvPr>
            <p:ph idx="1" type="body"/>
          </p:nvPr>
        </p:nvSpPr>
        <p:spPr>
          <a:xfrm>
            <a:off x="311700" y="1152475"/>
            <a:ext cx="8520600" cy="3416400"/>
          </a:xfrm>
          <a:prstGeom prst="rect">
            <a:avLst/>
          </a:prstGeom>
        </p:spPr>
        <p:txBody>
          <a:bodyPr anchorCtr="0" anchor="t" bIns="91425" lIns="91425" spcFirstLastPara="1" rIns="91425" wrap="square" tIns="91425">
            <a:noAutofit/>
          </a:bodyPr>
          <a:lstStyle/>
          <a:p>
            <a:pPr indent="-266700" lvl="0" marL="342900" rtl="0" algn="l">
              <a:spcBef>
                <a:spcPts val="640"/>
              </a:spcBef>
              <a:spcAft>
                <a:spcPts val="0"/>
              </a:spcAft>
              <a:buClr>
                <a:srgbClr val="000000"/>
              </a:buClr>
              <a:buSzPts val="2000"/>
              <a:buFont typeface="Graduate"/>
              <a:buChar char="•"/>
            </a:pPr>
            <a:r>
              <a:rPr lang="en" sz="2000">
                <a:solidFill>
                  <a:srgbClr val="000000"/>
                </a:solidFill>
                <a:latin typeface="Graduate"/>
                <a:ea typeface="Graduate"/>
                <a:cs typeface="Graduate"/>
                <a:sym typeface="Graduate"/>
              </a:rPr>
              <a:t>Google Images.</a:t>
            </a:r>
            <a:endParaRPr sz="2000">
              <a:solidFill>
                <a:srgbClr val="000000"/>
              </a:solidFill>
              <a:latin typeface="Graduate"/>
              <a:ea typeface="Graduate"/>
              <a:cs typeface="Graduate"/>
              <a:sym typeface="Graduate"/>
            </a:endParaRPr>
          </a:p>
          <a:p>
            <a:pPr indent="-266700" lvl="0" marL="342900" rtl="0" algn="l">
              <a:spcBef>
                <a:spcPts val="640"/>
              </a:spcBef>
              <a:spcAft>
                <a:spcPts val="0"/>
              </a:spcAft>
              <a:buClr>
                <a:srgbClr val="000000"/>
              </a:buClr>
              <a:buSzPts val="2000"/>
              <a:buFont typeface="Graduate"/>
              <a:buChar char="•"/>
            </a:pPr>
            <a:r>
              <a:rPr lang="en" sz="2000">
                <a:solidFill>
                  <a:srgbClr val="000000"/>
                </a:solidFill>
                <a:latin typeface="Graduate"/>
                <a:ea typeface="Graduate"/>
                <a:cs typeface="Graduate"/>
                <a:sym typeface="Graduate"/>
              </a:rPr>
              <a:t>Prof. Reynel A. Llanes Belett.</a:t>
            </a:r>
            <a:endParaRPr sz="2000">
              <a:solidFill>
                <a:srgbClr val="000000"/>
              </a:solidFill>
              <a:latin typeface="Graduate"/>
              <a:ea typeface="Graduate"/>
              <a:cs typeface="Graduate"/>
              <a:sym typeface="Graduate"/>
            </a:endParaRPr>
          </a:p>
          <a:p>
            <a:pPr indent="-266700" lvl="0" marL="342900" rtl="0" algn="l">
              <a:spcBef>
                <a:spcPts val="640"/>
              </a:spcBef>
              <a:spcAft>
                <a:spcPts val="0"/>
              </a:spcAft>
              <a:buClr>
                <a:srgbClr val="000000"/>
              </a:buClr>
              <a:buSzPts val="2000"/>
              <a:buFont typeface="Graduate"/>
              <a:buChar char="•"/>
            </a:pPr>
            <a:r>
              <a:rPr lang="en" sz="2000">
                <a:solidFill>
                  <a:srgbClr val="000000"/>
                </a:solidFill>
                <a:latin typeface="Graduate"/>
                <a:ea typeface="Graduate"/>
                <a:cs typeface="Graduate"/>
                <a:sym typeface="Graduate"/>
              </a:rPr>
              <a:t>Google Images.</a:t>
            </a:r>
            <a:endParaRPr sz="2000">
              <a:solidFill>
                <a:srgbClr val="000000"/>
              </a:solidFill>
              <a:latin typeface="Graduate"/>
              <a:ea typeface="Graduate"/>
              <a:cs typeface="Graduate"/>
              <a:sym typeface="Graduate"/>
            </a:endParaRPr>
          </a:p>
          <a:p>
            <a:pPr indent="-266700" lvl="0" marL="342900" rtl="0" algn="l">
              <a:spcBef>
                <a:spcPts val="640"/>
              </a:spcBef>
              <a:spcAft>
                <a:spcPts val="0"/>
              </a:spcAft>
              <a:buClr>
                <a:srgbClr val="000000"/>
              </a:buClr>
              <a:buSzPts val="2000"/>
              <a:buFont typeface="Graduate"/>
              <a:buChar char="•"/>
            </a:pPr>
            <a:r>
              <a:rPr lang="en" sz="2000">
                <a:solidFill>
                  <a:srgbClr val="000000"/>
                </a:solidFill>
                <a:latin typeface="Graduate"/>
                <a:ea typeface="Graduate"/>
                <a:cs typeface="Graduate"/>
                <a:sym typeface="Graduate"/>
              </a:rPr>
              <a:t>Prof. Reynel A. Llanes Belett.</a:t>
            </a:r>
            <a:endParaRPr sz="2000">
              <a:solidFill>
                <a:srgbClr val="000000"/>
              </a:solidFill>
              <a:latin typeface="Graduate"/>
              <a:ea typeface="Graduate"/>
              <a:cs typeface="Graduate"/>
              <a:sym typeface="Graduate"/>
            </a:endParaRPr>
          </a:p>
          <a:p>
            <a:pPr indent="-266700" lvl="0" marL="342900" rtl="0" algn="l">
              <a:spcBef>
                <a:spcPts val="640"/>
              </a:spcBef>
              <a:spcAft>
                <a:spcPts val="0"/>
              </a:spcAft>
              <a:buClr>
                <a:srgbClr val="000000"/>
              </a:buClr>
              <a:buSzPts val="2000"/>
              <a:buFont typeface="Graduate"/>
              <a:buChar char="•"/>
            </a:pPr>
            <a:r>
              <a:rPr lang="en" sz="2000">
                <a:solidFill>
                  <a:srgbClr val="000000"/>
                </a:solidFill>
                <a:latin typeface="Graduate"/>
                <a:ea typeface="Graduate"/>
                <a:cs typeface="Graduate"/>
                <a:sym typeface="Graduate"/>
              </a:rPr>
              <a:t>El Arte de presentar.</a:t>
            </a:r>
            <a:endParaRPr>
              <a:solidFill>
                <a:srgbClr val="000000"/>
              </a:solidFill>
              <a:latin typeface="Graduate"/>
              <a:ea typeface="Graduate"/>
              <a:cs typeface="Graduate"/>
              <a:sym typeface="Graduate"/>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1" name="Shape 241"/>
        <p:cNvGrpSpPr/>
        <p:nvPr/>
      </p:nvGrpSpPr>
      <p:grpSpPr>
        <a:xfrm>
          <a:off x="0" y="0"/>
          <a:ext cx="0" cy="0"/>
          <a:chOff x="0" y="0"/>
          <a:chExt cx="0" cy="0"/>
        </a:xfrm>
      </p:grpSpPr>
      <p:sp>
        <p:nvSpPr>
          <p:cNvPr id="242" name="Google Shape;242;p37"/>
          <p:cNvSpPr txBox="1"/>
          <p:nvPr>
            <p:ph type="title"/>
          </p:nvPr>
        </p:nvSpPr>
        <p:spPr>
          <a:xfrm>
            <a:off x="267075" y="445025"/>
            <a:ext cx="4651500" cy="1021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Graduate"/>
                <a:ea typeface="Graduate"/>
                <a:cs typeface="Graduate"/>
                <a:sym typeface="Graduate"/>
              </a:rPr>
              <a:t>PRESENTATION DESIGN</a:t>
            </a:r>
            <a:endParaRPr>
              <a:solidFill>
                <a:srgbClr val="000000"/>
              </a:solidFill>
              <a:latin typeface="Graduate"/>
              <a:ea typeface="Graduate"/>
              <a:cs typeface="Graduate"/>
              <a:sym typeface="Graduate"/>
            </a:endParaRPr>
          </a:p>
        </p:txBody>
      </p:sp>
      <p:sp>
        <p:nvSpPr>
          <p:cNvPr id="243" name="Google Shape;243;p37"/>
          <p:cNvSpPr txBox="1"/>
          <p:nvPr>
            <p:ph idx="1" type="body"/>
          </p:nvPr>
        </p:nvSpPr>
        <p:spPr>
          <a:xfrm>
            <a:off x="267075" y="2179350"/>
            <a:ext cx="4225500" cy="2469000"/>
          </a:xfrm>
          <a:prstGeom prst="rect">
            <a:avLst/>
          </a:prstGeom>
        </p:spPr>
        <p:txBody>
          <a:bodyPr anchorCtr="0" anchor="t" bIns="91425" lIns="91425" spcFirstLastPara="1" rIns="91425" wrap="square" tIns="91425">
            <a:noAutofit/>
          </a:bodyPr>
          <a:lstStyle/>
          <a:p>
            <a:pPr indent="-266700" lvl="0" marL="342900" rtl="0" algn="l">
              <a:spcBef>
                <a:spcPts val="0"/>
              </a:spcBef>
              <a:spcAft>
                <a:spcPts val="0"/>
              </a:spcAft>
              <a:buClr>
                <a:srgbClr val="000000"/>
              </a:buClr>
              <a:buSzPts val="2000"/>
              <a:buFont typeface="Graduate"/>
              <a:buChar char="•"/>
            </a:pPr>
            <a:r>
              <a:rPr lang="en" sz="2000">
                <a:solidFill>
                  <a:srgbClr val="000000"/>
                </a:solidFill>
                <a:latin typeface="Graduate"/>
                <a:ea typeface="Graduate"/>
                <a:cs typeface="Graduate"/>
                <a:sym typeface="Graduate"/>
              </a:rPr>
              <a:t>Font: GRADUATE</a:t>
            </a:r>
            <a:endParaRPr sz="2000">
              <a:solidFill>
                <a:srgbClr val="000000"/>
              </a:solidFill>
              <a:latin typeface="Graduate"/>
              <a:ea typeface="Graduate"/>
              <a:cs typeface="Graduate"/>
              <a:sym typeface="Graduate"/>
            </a:endParaRPr>
          </a:p>
          <a:p>
            <a:pPr indent="-266700" lvl="0" marL="342900" rtl="0" algn="l">
              <a:spcBef>
                <a:spcPts val="640"/>
              </a:spcBef>
              <a:spcAft>
                <a:spcPts val="0"/>
              </a:spcAft>
              <a:buClr>
                <a:srgbClr val="000000"/>
              </a:buClr>
              <a:buSzPts val="2000"/>
              <a:buFont typeface="Graduate"/>
              <a:buChar char="•"/>
            </a:pPr>
            <a:r>
              <a:rPr lang="en" sz="2000">
                <a:solidFill>
                  <a:srgbClr val="000000"/>
                </a:solidFill>
                <a:latin typeface="Graduate"/>
                <a:ea typeface="Graduate"/>
                <a:cs typeface="Graduate"/>
                <a:sym typeface="Graduate"/>
              </a:rPr>
              <a:t>Slides background: Slidespower.</a:t>
            </a:r>
            <a:endParaRPr sz="2000">
              <a:solidFill>
                <a:srgbClr val="000000"/>
              </a:solidFill>
              <a:latin typeface="Graduate"/>
              <a:ea typeface="Graduate"/>
              <a:cs typeface="Graduate"/>
              <a:sym typeface="Graduate"/>
            </a:endParaRPr>
          </a:p>
          <a:p>
            <a:pPr indent="-266700" lvl="0" marL="342900" rtl="0" algn="l">
              <a:spcBef>
                <a:spcPts val="640"/>
              </a:spcBef>
              <a:spcAft>
                <a:spcPts val="0"/>
              </a:spcAft>
              <a:buClr>
                <a:srgbClr val="000000"/>
              </a:buClr>
              <a:buSzPts val="2000"/>
              <a:buFont typeface="Graduate"/>
              <a:buChar char="•"/>
            </a:pPr>
            <a:r>
              <a:rPr lang="en" sz="2000">
                <a:solidFill>
                  <a:srgbClr val="000000"/>
                </a:solidFill>
                <a:latin typeface="Graduate"/>
                <a:ea typeface="Graduate"/>
                <a:cs typeface="Graduate"/>
                <a:sym typeface="Graduate"/>
              </a:rPr>
              <a:t>Images: </a:t>
            </a:r>
            <a:r>
              <a:rPr lang="en" sz="2000" u="sng">
                <a:solidFill>
                  <a:srgbClr val="000000"/>
                </a:solidFill>
                <a:latin typeface="Graduate"/>
                <a:ea typeface="Graduate"/>
                <a:cs typeface="Graduate"/>
                <a:sym typeface="Graduate"/>
                <a:hlinkClick r:id="rId3">
                  <a:extLst>
                    <a:ext uri="{A12FA001-AC4F-418D-AE19-62706E023703}">
                      <ahyp:hlinkClr val="tx"/>
                    </a:ext>
                  </a:extLst>
                </a:hlinkClick>
              </a:rPr>
              <a:t>pixabay.com</a:t>
            </a:r>
            <a:endParaRPr sz="2000">
              <a:solidFill>
                <a:srgbClr val="000000"/>
              </a:solidFill>
              <a:latin typeface="Graduate"/>
              <a:ea typeface="Graduate"/>
              <a:cs typeface="Graduate"/>
              <a:sym typeface="Graduate"/>
            </a:endParaRPr>
          </a:p>
          <a:p>
            <a:pPr indent="-266700" lvl="0" marL="342900" rtl="0" algn="l">
              <a:spcBef>
                <a:spcPts val="640"/>
              </a:spcBef>
              <a:spcAft>
                <a:spcPts val="0"/>
              </a:spcAft>
              <a:buClr>
                <a:srgbClr val="000000"/>
              </a:buClr>
              <a:buSzPts val="2000"/>
              <a:buFont typeface="Graduate"/>
              <a:buChar char="•"/>
            </a:pPr>
            <a:r>
              <a:rPr lang="en" sz="2000">
                <a:solidFill>
                  <a:srgbClr val="000000"/>
                </a:solidFill>
                <a:latin typeface="Graduate"/>
                <a:ea typeface="Graduate"/>
                <a:cs typeface="Graduate"/>
                <a:sym typeface="Graduate"/>
              </a:rPr>
              <a:t>Ic</a:t>
            </a:r>
            <a:r>
              <a:rPr lang="en" sz="2000">
                <a:solidFill>
                  <a:srgbClr val="000000"/>
                </a:solidFill>
                <a:latin typeface="Graduate"/>
                <a:ea typeface="Graduate"/>
                <a:cs typeface="Graduate"/>
                <a:sym typeface="Graduate"/>
              </a:rPr>
              <a:t>ons: www.iconfinder.com</a:t>
            </a:r>
            <a:endParaRPr>
              <a:solidFill>
                <a:srgbClr val="000000"/>
              </a:solidFill>
              <a:latin typeface="Graduate"/>
              <a:ea typeface="Graduate"/>
              <a:cs typeface="Graduate"/>
              <a:sym typeface="Graduate"/>
            </a:endParaRPr>
          </a:p>
        </p:txBody>
      </p:sp>
      <p:pic>
        <p:nvPicPr>
          <p:cNvPr descr="Chicago, América, Gran Ciudad, De La Ciudad, Metrópolis" id="244" name="Google Shape;244;p37"/>
          <p:cNvPicPr preferRelativeResize="0"/>
          <p:nvPr/>
        </p:nvPicPr>
        <p:blipFill rotWithShape="1">
          <a:blip r:embed="rId4">
            <a:alphaModFix/>
          </a:blip>
          <a:srcRect b="0" l="25836" r="27952" t="0"/>
          <a:stretch/>
        </p:blipFill>
        <p:spPr>
          <a:xfrm>
            <a:off x="4918500" y="0"/>
            <a:ext cx="4225500" cy="5143500"/>
          </a:xfrm>
          <a:prstGeom prst="rect">
            <a:avLst/>
          </a:prstGeom>
          <a:noFill/>
          <a:ln>
            <a:noFill/>
          </a:ln>
        </p:spPr>
      </p:pic>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8" name="Shape 248"/>
        <p:cNvGrpSpPr/>
        <p:nvPr/>
      </p:nvGrpSpPr>
      <p:grpSpPr>
        <a:xfrm>
          <a:off x="0" y="0"/>
          <a:ext cx="0" cy="0"/>
          <a:chOff x="0" y="0"/>
          <a:chExt cx="0" cy="0"/>
        </a:xfrm>
      </p:grpSpPr>
      <p:sp>
        <p:nvSpPr>
          <p:cNvPr id="249" name="Google Shape;249;p38"/>
          <p:cNvSpPr txBox="1"/>
          <p:nvPr>
            <p:ph type="title"/>
          </p:nvPr>
        </p:nvSpPr>
        <p:spPr>
          <a:xfrm>
            <a:off x="1534500" y="445025"/>
            <a:ext cx="72978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800">
                <a:solidFill>
                  <a:srgbClr val="000000"/>
                </a:solidFill>
                <a:latin typeface="Graduate"/>
                <a:ea typeface="Graduate"/>
                <a:cs typeface="Graduate"/>
                <a:sym typeface="Graduate"/>
              </a:rPr>
              <a:t>You can find more icons in our other presentation templates.</a:t>
            </a:r>
            <a:endParaRPr>
              <a:solidFill>
                <a:srgbClr val="000000"/>
              </a:solidFill>
              <a:latin typeface="Graduate"/>
              <a:ea typeface="Graduate"/>
              <a:cs typeface="Graduate"/>
              <a:sym typeface="Graduate"/>
            </a:endParaRPr>
          </a:p>
        </p:txBody>
      </p:sp>
      <p:pic>
        <p:nvPicPr>
          <p:cNvPr id="250" name="Google Shape;250;p38"/>
          <p:cNvPicPr preferRelativeResize="0"/>
          <p:nvPr/>
        </p:nvPicPr>
        <p:blipFill>
          <a:blip r:embed="rId3">
            <a:alphaModFix/>
          </a:blip>
          <a:stretch>
            <a:fillRect/>
          </a:stretch>
        </p:blipFill>
        <p:spPr>
          <a:xfrm>
            <a:off x="1025551" y="584975"/>
            <a:ext cx="508951" cy="508951"/>
          </a:xfrm>
          <a:prstGeom prst="rect">
            <a:avLst/>
          </a:prstGeom>
          <a:noFill/>
          <a:ln>
            <a:noFill/>
          </a:ln>
        </p:spPr>
      </p:pic>
      <p:pic>
        <p:nvPicPr>
          <p:cNvPr descr="compass, explore, route, travel icon" id="251" name="Google Shape;251;p38"/>
          <p:cNvPicPr preferRelativeResize="0"/>
          <p:nvPr/>
        </p:nvPicPr>
        <p:blipFill>
          <a:blip r:embed="rId4">
            <a:alphaModFix/>
          </a:blip>
          <a:stretch>
            <a:fillRect/>
          </a:stretch>
        </p:blipFill>
        <p:spPr>
          <a:xfrm>
            <a:off x="6710550" y="1638300"/>
            <a:ext cx="985650" cy="985650"/>
          </a:xfrm>
          <a:prstGeom prst="rect">
            <a:avLst/>
          </a:prstGeom>
          <a:noFill/>
          <a:ln>
            <a:noFill/>
          </a:ln>
        </p:spPr>
      </p:pic>
      <p:pic>
        <p:nvPicPr>
          <p:cNvPr descr="location, map, navigation, pin, position, route icon" id="252" name="Google Shape;252;p38"/>
          <p:cNvPicPr preferRelativeResize="0"/>
          <p:nvPr/>
        </p:nvPicPr>
        <p:blipFill>
          <a:blip r:embed="rId5">
            <a:alphaModFix/>
          </a:blip>
          <a:stretch>
            <a:fillRect/>
          </a:stretch>
        </p:blipFill>
        <p:spPr>
          <a:xfrm>
            <a:off x="4049975" y="1638300"/>
            <a:ext cx="985650" cy="985650"/>
          </a:xfrm>
          <a:prstGeom prst="rect">
            <a:avLst/>
          </a:prstGeom>
          <a:noFill/>
          <a:ln>
            <a:noFill/>
          </a:ln>
        </p:spPr>
      </p:pic>
      <p:pic>
        <p:nvPicPr>
          <p:cNvPr descr="location, map, navigation, path, pin, position, route icon" id="253" name="Google Shape;253;p38"/>
          <p:cNvPicPr preferRelativeResize="0"/>
          <p:nvPr/>
        </p:nvPicPr>
        <p:blipFill>
          <a:blip r:embed="rId6">
            <a:alphaModFix/>
          </a:blip>
          <a:stretch>
            <a:fillRect/>
          </a:stretch>
        </p:blipFill>
        <p:spPr>
          <a:xfrm>
            <a:off x="5380263" y="1638300"/>
            <a:ext cx="985650" cy="985650"/>
          </a:xfrm>
          <a:prstGeom prst="rect">
            <a:avLst/>
          </a:prstGeom>
          <a:noFill/>
          <a:ln>
            <a:noFill/>
          </a:ln>
        </p:spPr>
      </p:pic>
      <p:pic>
        <p:nvPicPr>
          <p:cNvPr descr="diagram, direction, map, path, route icon" id="254" name="Google Shape;254;p38"/>
          <p:cNvPicPr preferRelativeResize="0"/>
          <p:nvPr/>
        </p:nvPicPr>
        <p:blipFill>
          <a:blip r:embed="rId7">
            <a:alphaModFix/>
          </a:blip>
          <a:stretch>
            <a:fillRect/>
          </a:stretch>
        </p:blipFill>
        <p:spPr>
          <a:xfrm>
            <a:off x="4079175" y="3168325"/>
            <a:ext cx="985650" cy="985650"/>
          </a:xfrm>
          <a:prstGeom prst="rect">
            <a:avLst/>
          </a:prstGeom>
          <a:noFill/>
          <a:ln>
            <a:noFill/>
          </a:ln>
        </p:spPr>
      </p:pic>
      <p:pic>
        <p:nvPicPr>
          <p:cNvPr descr="amazon, compute, copy, hosted, networking, route, zone icon" id="255" name="Google Shape;255;p38"/>
          <p:cNvPicPr preferRelativeResize="0"/>
          <p:nvPr/>
        </p:nvPicPr>
        <p:blipFill>
          <a:blip r:embed="rId8">
            <a:alphaModFix/>
          </a:blip>
          <a:stretch>
            <a:fillRect/>
          </a:stretch>
        </p:blipFill>
        <p:spPr>
          <a:xfrm>
            <a:off x="2537763" y="1638300"/>
            <a:ext cx="985650" cy="985650"/>
          </a:xfrm>
          <a:prstGeom prst="rect">
            <a:avLst/>
          </a:prstGeom>
          <a:noFill/>
          <a:ln>
            <a:noFill/>
          </a:ln>
        </p:spPr>
      </p:pic>
      <p:pic>
        <p:nvPicPr>
          <p:cNvPr descr="highway, interstate, route, sign icon" id="256" name="Google Shape;256;p38"/>
          <p:cNvPicPr preferRelativeResize="0"/>
          <p:nvPr/>
        </p:nvPicPr>
        <p:blipFill>
          <a:blip r:embed="rId9">
            <a:alphaModFix/>
          </a:blip>
          <a:stretch>
            <a:fillRect/>
          </a:stretch>
        </p:blipFill>
        <p:spPr>
          <a:xfrm>
            <a:off x="1025550" y="1638300"/>
            <a:ext cx="985650" cy="985650"/>
          </a:xfrm>
          <a:prstGeom prst="rect">
            <a:avLst/>
          </a:prstGeom>
          <a:noFill/>
          <a:ln>
            <a:noFill/>
          </a:ln>
        </p:spPr>
      </p:pic>
    </p:spTree>
  </p:cSld>
  <p:clrMapOvr>
    <a:masterClrMapping/>
  </p:clrMapOvr>
</p:sld>
</file>

<file path=ppt/theme/theme1.xml><?xml version="1.0" encoding="utf-8"?>
<a:theme xmlns:a="http://schemas.openxmlformats.org/drawingml/2006/main" xmlns:r="http://schemas.openxmlformats.org/officeDocument/2006/relationships" name="Simple Light">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