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UnifrakturMaguntia" charset="1" panose="020B0603050302020204"/>
      <p:regular r:id="rId21"/>
    </p:embeddedFont>
    <p:embeddedFont>
      <p:font typeface="Poiret Bold" charset="1" panose="02000000000000000000"/>
      <p:regular r:id="rId22"/>
    </p:embeddedFont>
    <p:embeddedFont>
      <p:font typeface="Canva Sans" charset="1" panose="020B0503030501040103"/>
      <p:regular r:id="rId23"/>
    </p:embeddedFont>
    <p:embeddedFont>
      <p:font typeface="Canva Sans Bold" charset="1" panose="020B0803030501040103"/>
      <p:regular r:id="rId24"/>
    </p:embeddedFont>
    <p:embeddedFont>
      <p:font typeface="Canva Sans Bold Italics" charset="1" panose="020B08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33.jpe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2" Target="../media/image15.jpeg" Type="http://schemas.openxmlformats.org/officeDocument/2006/relationships/image"/><Relationship Id="rId3" Target="../media/image30.jpeg" Type="http://schemas.openxmlformats.org/officeDocument/2006/relationships/image"/><Relationship Id="rId4" Target="../media/image34.png" Type="http://schemas.openxmlformats.org/officeDocument/2006/relationships/image"/><Relationship Id="rId5" Target="../media/image35.svg" Type="http://schemas.openxmlformats.org/officeDocument/2006/relationships/image"/><Relationship Id="rId6" Target="../media/image28.jpeg" Type="http://schemas.openxmlformats.org/officeDocument/2006/relationships/image"/><Relationship Id="rId7" Target="../media/image8.png" Type="http://schemas.openxmlformats.org/officeDocument/2006/relationships/image"/><Relationship Id="rId8" Target="../media/image2.png" Type="http://schemas.openxmlformats.org/officeDocument/2006/relationships/image"/><Relationship Id="rId9" Target="../media/image36.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8.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9.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2.pn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1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16.pn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19.png" Type="http://schemas.openxmlformats.org/officeDocument/2006/relationships/image"/><Relationship Id="rId5" Target="../media/image20.png" Type="http://schemas.openxmlformats.org/officeDocument/2006/relationships/image"/><Relationship Id="rId6" Target="../media/image2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jpeg" Type="http://schemas.openxmlformats.org/officeDocument/2006/relationships/image"/><Relationship Id="rId11" Target="../media/image30.jpeg" Type="http://schemas.openxmlformats.org/officeDocument/2006/relationships/image"/><Relationship Id="rId12" Target="../media/image31.jpeg" Type="http://schemas.openxmlformats.org/officeDocument/2006/relationships/image"/><Relationship Id="rId13" Target="../media/image32.jpeg" Type="http://schemas.openxmlformats.org/officeDocument/2006/relationships/image"/><Relationship Id="rId2" Target="../media/image15.jpeg" Type="http://schemas.openxmlformats.org/officeDocument/2006/relationships/image"/><Relationship Id="rId3" Target="../media/image22.png" Type="http://schemas.openxmlformats.org/officeDocument/2006/relationships/image"/><Relationship Id="rId4" Target="../media/image23.jpeg" Type="http://schemas.openxmlformats.org/officeDocument/2006/relationships/image"/><Relationship Id="rId5" Target="../media/image24.jpeg" Type="http://schemas.openxmlformats.org/officeDocument/2006/relationships/image"/><Relationship Id="rId6" Target="../media/image25.jpeg" Type="http://schemas.openxmlformats.org/officeDocument/2006/relationships/image"/><Relationship Id="rId7" Target="../media/image26.jpeg" Type="http://schemas.openxmlformats.org/officeDocument/2006/relationships/image"/><Relationship Id="rId8" Target="../media/image27.jpeg" Type="http://schemas.openxmlformats.org/officeDocument/2006/relationships/image"/><Relationship Id="rId9" Target="../media/image28.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000" r="0" b="-9000"/>
            </a:stretch>
          </a:blipFill>
        </p:spPr>
      </p:sp>
      <p:sp>
        <p:nvSpPr>
          <p:cNvPr name="Freeform 3" id="3"/>
          <p:cNvSpPr/>
          <p:nvPr/>
        </p:nvSpPr>
        <p:spPr>
          <a:xfrm flipH="false" flipV="false" rot="0">
            <a:off x="1767921" y="3451263"/>
            <a:ext cx="14752159" cy="2876671"/>
          </a:xfrm>
          <a:custGeom>
            <a:avLst/>
            <a:gdLst/>
            <a:ahLst/>
            <a:cxnLst/>
            <a:rect r="r" b="b" t="t" l="l"/>
            <a:pathLst>
              <a:path h="2876671" w="14752159">
                <a:moveTo>
                  <a:pt x="0" y="0"/>
                </a:moveTo>
                <a:lnTo>
                  <a:pt x="14752158" y="0"/>
                </a:lnTo>
                <a:lnTo>
                  <a:pt x="14752158" y="2876671"/>
                </a:lnTo>
                <a:lnTo>
                  <a:pt x="0" y="2876671"/>
                </a:lnTo>
                <a:lnTo>
                  <a:pt x="0" y="0"/>
                </a:lnTo>
                <a:close/>
              </a:path>
            </a:pathLst>
          </a:custGeom>
          <a:blipFill>
            <a:blip r:embed="rId3"/>
            <a:stretch>
              <a:fillRect l="0" t="0" r="0" b="0"/>
            </a:stretch>
          </a:blipFill>
        </p:spPr>
      </p:sp>
      <p:sp>
        <p:nvSpPr>
          <p:cNvPr name="Freeform 4" id="4"/>
          <p:cNvSpPr/>
          <p:nvPr/>
        </p:nvSpPr>
        <p:spPr>
          <a:xfrm flipH="false" flipV="false" rot="0">
            <a:off x="-1563928" y="1720170"/>
            <a:ext cx="8857072" cy="10408952"/>
          </a:xfrm>
          <a:custGeom>
            <a:avLst/>
            <a:gdLst/>
            <a:ahLst/>
            <a:cxnLst/>
            <a:rect r="r" b="b" t="t" l="l"/>
            <a:pathLst>
              <a:path h="10408952" w="8857072">
                <a:moveTo>
                  <a:pt x="0" y="0"/>
                </a:moveTo>
                <a:lnTo>
                  <a:pt x="8857072" y="0"/>
                </a:lnTo>
                <a:lnTo>
                  <a:pt x="8857072" y="10408952"/>
                </a:lnTo>
                <a:lnTo>
                  <a:pt x="0" y="104089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4347592" y="-2114914"/>
            <a:ext cx="4587075" cy="4826326"/>
          </a:xfrm>
          <a:custGeom>
            <a:avLst/>
            <a:gdLst/>
            <a:ahLst/>
            <a:cxnLst/>
            <a:rect r="r" b="b" t="t" l="l"/>
            <a:pathLst>
              <a:path h="4826326" w="4587075">
                <a:moveTo>
                  <a:pt x="0" y="0"/>
                </a:moveTo>
                <a:lnTo>
                  <a:pt x="4587076" y="0"/>
                </a:lnTo>
                <a:lnTo>
                  <a:pt x="4587076" y="4826326"/>
                </a:lnTo>
                <a:lnTo>
                  <a:pt x="0" y="48263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6" id="6"/>
          <p:cNvGrpSpPr/>
          <p:nvPr/>
        </p:nvGrpSpPr>
        <p:grpSpPr>
          <a:xfrm rot="0">
            <a:off x="8934668" y="6660631"/>
            <a:ext cx="6989240" cy="881172"/>
            <a:chOff x="0" y="0"/>
            <a:chExt cx="9318987" cy="1174897"/>
          </a:xfrm>
        </p:grpSpPr>
        <p:sp>
          <p:nvSpPr>
            <p:cNvPr name="Freeform 7" id="7"/>
            <p:cNvSpPr/>
            <p:nvPr/>
          </p:nvSpPr>
          <p:spPr>
            <a:xfrm flipH="false" flipV="false" rot="0">
              <a:off x="0" y="88900"/>
              <a:ext cx="9318987" cy="1085997"/>
            </a:xfrm>
            <a:custGeom>
              <a:avLst/>
              <a:gdLst/>
              <a:ahLst/>
              <a:cxnLst/>
              <a:rect r="r" b="b" t="t" l="l"/>
              <a:pathLst>
                <a:path h="1085997" w="9318987">
                  <a:moveTo>
                    <a:pt x="0" y="0"/>
                  </a:moveTo>
                  <a:lnTo>
                    <a:pt x="9318987" y="0"/>
                  </a:lnTo>
                  <a:lnTo>
                    <a:pt x="9318987" y="1085997"/>
                  </a:lnTo>
                  <a:lnTo>
                    <a:pt x="0" y="1085997"/>
                  </a:lnTo>
                  <a:lnTo>
                    <a:pt x="0" y="0"/>
                  </a:lnTo>
                  <a:close/>
                </a:path>
              </a:pathLst>
            </a:custGeom>
            <a:blipFill>
              <a:blip r:embed="rId8"/>
              <a:stretch>
                <a:fillRect l="0" t="-13725" r="0" b="-39661"/>
              </a:stretch>
            </a:blipFill>
          </p:spPr>
        </p:sp>
        <p:sp>
          <p:nvSpPr>
            <p:cNvPr name="Freeform 8" id="8"/>
            <p:cNvSpPr/>
            <p:nvPr/>
          </p:nvSpPr>
          <p:spPr>
            <a:xfrm flipH="false" flipV="false" rot="0">
              <a:off x="0" y="0"/>
              <a:ext cx="9318987" cy="1085997"/>
            </a:xfrm>
            <a:custGeom>
              <a:avLst/>
              <a:gdLst/>
              <a:ahLst/>
              <a:cxnLst/>
              <a:rect r="r" b="b" t="t" l="l"/>
              <a:pathLst>
                <a:path h="1085997" w="9318987">
                  <a:moveTo>
                    <a:pt x="0" y="0"/>
                  </a:moveTo>
                  <a:lnTo>
                    <a:pt x="9318987" y="0"/>
                  </a:lnTo>
                  <a:lnTo>
                    <a:pt x="9318987" y="1085997"/>
                  </a:lnTo>
                  <a:lnTo>
                    <a:pt x="0" y="1085997"/>
                  </a:lnTo>
                  <a:lnTo>
                    <a:pt x="0" y="0"/>
                  </a:lnTo>
                  <a:close/>
                </a:path>
              </a:pathLst>
            </a:custGeom>
            <a:blipFill>
              <a:blip r:embed="rId9"/>
              <a:stretch>
                <a:fillRect l="0" t="-13725" r="0" b="-39661"/>
              </a:stretch>
            </a:blipFill>
          </p:spPr>
        </p:sp>
      </p:grpSp>
      <p:sp>
        <p:nvSpPr>
          <p:cNvPr name="TextBox 9" id="9"/>
          <p:cNvSpPr txBox="true"/>
          <p:nvPr/>
        </p:nvSpPr>
        <p:spPr>
          <a:xfrm rot="0">
            <a:off x="3982529" y="3556159"/>
            <a:ext cx="10322942" cy="2752725"/>
          </a:xfrm>
          <a:prstGeom prst="rect">
            <a:avLst/>
          </a:prstGeom>
        </p:spPr>
        <p:txBody>
          <a:bodyPr anchor="t" rtlCol="false" tIns="0" lIns="0" bIns="0" rIns="0">
            <a:spAutoFit/>
          </a:bodyPr>
          <a:lstStyle/>
          <a:p>
            <a:pPr algn="ctr">
              <a:lnSpc>
                <a:spcPts val="21600"/>
              </a:lnSpc>
            </a:pPr>
            <a:r>
              <a:rPr lang="en-US" sz="18000">
                <a:solidFill>
                  <a:srgbClr val="FFFFFF"/>
                </a:solidFill>
                <a:latin typeface="UnifrakturMaguntia"/>
                <a:ea typeface="UnifrakturMaguntia"/>
                <a:cs typeface="UnifrakturMaguntia"/>
                <a:sym typeface="UnifrakturMaguntia"/>
              </a:rPr>
              <a:t>Reputation</a:t>
            </a:r>
          </a:p>
        </p:txBody>
      </p:sp>
      <p:sp>
        <p:nvSpPr>
          <p:cNvPr name="TextBox 10" id="10"/>
          <p:cNvSpPr txBox="true"/>
          <p:nvPr/>
        </p:nvSpPr>
        <p:spPr>
          <a:xfrm rot="0">
            <a:off x="9437977" y="6726567"/>
            <a:ext cx="5982622" cy="596900"/>
          </a:xfrm>
          <a:prstGeom prst="rect">
            <a:avLst/>
          </a:prstGeom>
        </p:spPr>
        <p:txBody>
          <a:bodyPr anchor="t" rtlCol="false" tIns="0" lIns="0" bIns="0" rIns="0">
            <a:spAutoFit/>
          </a:bodyPr>
          <a:lstStyle/>
          <a:p>
            <a:pPr algn="ctr">
              <a:lnSpc>
                <a:spcPts val="4899"/>
              </a:lnSpc>
            </a:pPr>
            <a:r>
              <a:rPr lang="en-US" sz="3499">
                <a:solidFill>
                  <a:srgbClr val="1B1B1B"/>
                </a:solidFill>
                <a:latin typeface="Poiret Bold"/>
                <a:ea typeface="Poiret Bold"/>
                <a:cs typeface="Poiret Bold"/>
                <a:sym typeface="Poiret Bold"/>
              </a:rPr>
              <a:t>Album Inspired Presentation</a:t>
            </a:r>
          </a:p>
        </p:txBody>
      </p:sp>
      <p:sp>
        <p:nvSpPr>
          <p:cNvPr name="Freeform 11" id="11"/>
          <p:cNvSpPr/>
          <p:nvPr/>
        </p:nvSpPr>
        <p:spPr>
          <a:xfrm flipH="true" flipV="false" rot="0">
            <a:off x="8392748" y="7894229"/>
            <a:ext cx="8073079" cy="3970708"/>
          </a:xfrm>
          <a:custGeom>
            <a:avLst/>
            <a:gdLst/>
            <a:ahLst/>
            <a:cxnLst/>
            <a:rect r="r" b="b" t="t" l="l"/>
            <a:pathLst>
              <a:path h="3970708" w="8073079">
                <a:moveTo>
                  <a:pt x="8073079" y="0"/>
                </a:moveTo>
                <a:lnTo>
                  <a:pt x="0" y="0"/>
                </a:lnTo>
                <a:lnTo>
                  <a:pt x="0" y="3970707"/>
                </a:lnTo>
                <a:lnTo>
                  <a:pt x="8073079" y="3970707"/>
                </a:lnTo>
                <a:lnTo>
                  <a:pt x="8073079"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902422">
            <a:off x="10346078" y="277920"/>
            <a:ext cx="9131323" cy="3744937"/>
          </a:xfrm>
          <a:custGeom>
            <a:avLst/>
            <a:gdLst/>
            <a:ahLst/>
            <a:cxnLst/>
            <a:rect r="r" b="b" t="t" l="l"/>
            <a:pathLst>
              <a:path h="3744937" w="9131323">
                <a:moveTo>
                  <a:pt x="0" y="0"/>
                </a:moveTo>
                <a:lnTo>
                  <a:pt x="9131322" y="0"/>
                </a:lnTo>
                <a:lnTo>
                  <a:pt x="9131322" y="3744937"/>
                </a:lnTo>
                <a:lnTo>
                  <a:pt x="0" y="374493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49000"/>
            </a:blip>
            <a:stretch>
              <a:fillRect l="0" t="-9000" r="0" b="-9000"/>
            </a:stretch>
          </a:blipFill>
        </p:spPr>
      </p:sp>
      <p:grpSp>
        <p:nvGrpSpPr>
          <p:cNvPr name="Group 3" id="3"/>
          <p:cNvGrpSpPr/>
          <p:nvPr/>
        </p:nvGrpSpPr>
        <p:grpSpPr>
          <a:xfrm rot="0">
            <a:off x="5803981" y="1028700"/>
            <a:ext cx="11455319" cy="8503052"/>
            <a:chOff x="0" y="0"/>
            <a:chExt cx="3017039" cy="2239487"/>
          </a:xfrm>
        </p:grpSpPr>
        <p:sp>
          <p:nvSpPr>
            <p:cNvPr name="Freeform 4" id="4"/>
            <p:cNvSpPr/>
            <p:nvPr/>
          </p:nvSpPr>
          <p:spPr>
            <a:xfrm flipH="false" flipV="false" rot="0">
              <a:off x="0" y="0"/>
              <a:ext cx="3017039" cy="2239487"/>
            </a:xfrm>
            <a:custGeom>
              <a:avLst/>
              <a:gdLst/>
              <a:ahLst/>
              <a:cxnLst/>
              <a:rect r="r" b="b" t="t" l="l"/>
              <a:pathLst>
                <a:path h="2239487" w="3017039">
                  <a:moveTo>
                    <a:pt x="0" y="0"/>
                  </a:moveTo>
                  <a:lnTo>
                    <a:pt x="3017039" y="0"/>
                  </a:lnTo>
                  <a:lnTo>
                    <a:pt x="3017039" y="2239487"/>
                  </a:lnTo>
                  <a:lnTo>
                    <a:pt x="0" y="2239487"/>
                  </a:lnTo>
                  <a:close/>
                </a:path>
              </a:pathLst>
            </a:custGeom>
            <a:solidFill>
              <a:srgbClr val="F6F6F6"/>
            </a:solidFill>
          </p:spPr>
        </p:sp>
        <p:sp>
          <p:nvSpPr>
            <p:cNvPr name="TextBox 5" id="5"/>
            <p:cNvSpPr txBox="true"/>
            <p:nvPr/>
          </p:nvSpPr>
          <p:spPr>
            <a:xfrm>
              <a:off x="0" y="-38100"/>
              <a:ext cx="3017039" cy="2277587"/>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9144000" y="3610727"/>
            <a:ext cx="7374496" cy="5025390"/>
          </a:xfrm>
          <a:prstGeom prst="rect">
            <a:avLst/>
          </a:prstGeom>
        </p:spPr>
        <p:txBody>
          <a:bodyPr anchor="t" rtlCol="false" tIns="0" lIns="0" bIns="0" rIns="0">
            <a:spAutoFit/>
          </a:bodyPr>
          <a:lstStyle/>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r>
              <a:rPr lang="en-US" sz="2399">
                <a:solidFill>
                  <a:srgbClr val="1B1B1B"/>
                </a:solidFill>
                <a:latin typeface="Poiret Bold"/>
                <a:ea typeface="Poiret Bold"/>
                <a:cs typeface="Poiret Bold"/>
                <a:sym typeface="Poiret Bold"/>
              </a:rPr>
              <a:t> </a:t>
            </a:r>
          </a:p>
          <a:p>
            <a:pPr algn="just">
              <a:lnSpc>
                <a:spcPts val="3359"/>
              </a:lnSpc>
            </a:pPr>
          </a:p>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a:t>
            </a:r>
          </a:p>
        </p:txBody>
      </p:sp>
      <p:sp>
        <p:nvSpPr>
          <p:cNvPr name="Freeform 7" id="7"/>
          <p:cNvSpPr/>
          <p:nvPr/>
        </p:nvSpPr>
        <p:spPr>
          <a:xfrm flipH="false" flipV="false" rot="0">
            <a:off x="0" y="0"/>
            <a:ext cx="8410479" cy="10287000"/>
          </a:xfrm>
          <a:custGeom>
            <a:avLst/>
            <a:gdLst/>
            <a:ahLst/>
            <a:cxnLst/>
            <a:rect r="r" b="b" t="t" l="l"/>
            <a:pathLst>
              <a:path h="10287000" w="8410479">
                <a:moveTo>
                  <a:pt x="0" y="0"/>
                </a:moveTo>
                <a:lnTo>
                  <a:pt x="8410479" y="0"/>
                </a:lnTo>
                <a:lnTo>
                  <a:pt x="8410479" y="10287000"/>
                </a:lnTo>
                <a:lnTo>
                  <a:pt x="0" y="10287000"/>
                </a:lnTo>
                <a:lnTo>
                  <a:pt x="0" y="0"/>
                </a:lnTo>
                <a:close/>
              </a:path>
            </a:pathLst>
          </a:custGeom>
          <a:blipFill>
            <a:blip r:embed="rId3"/>
            <a:stretch>
              <a:fillRect l="0" t="-4505" r="0" b="-4505"/>
            </a:stretch>
          </a:blipFill>
        </p:spPr>
      </p:sp>
      <p:sp>
        <p:nvSpPr>
          <p:cNvPr name="Freeform 8" id="8"/>
          <p:cNvSpPr/>
          <p:nvPr/>
        </p:nvSpPr>
        <p:spPr>
          <a:xfrm flipH="true" flipV="false" rot="0">
            <a:off x="8000973" y="599274"/>
            <a:ext cx="10287027" cy="2314125"/>
          </a:xfrm>
          <a:custGeom>
            <a:avLst/>
            <a:gdLst/>
            <a:ahLst/>
            <a:cxnLst/>
            <a:rect r="r" b="b" t="t" l="l"/>
            <a:pathLst>
              <a:path h="2314125" w="10287027">
                <a:moveTo>
                  <a:pt x="10287027" y="0"/>
                </a:moveTo>
                <a:lnTo>
                  <a:pt x="0" y="0"/>
                </a:lnTo>
                <a:lnTo>
                  <a:pt x="0" y="2314125"/>
                </a:lnTo>
                <a:lnTo>
                  <a:pt x="10287027" y="2314125"/>
                </a:lnTo>
                <a:lnTo>
                  <a:pt x="10287027" y="0"/>
                </a:lnTo>
                <a:close/>
              </a:path>
            </a:pathLst>
          </a:custGeom>
          <a:blipFill>
            <a:blip r:embed="rId4"/>
            <a:stretch>
              <a:fillRect l="-15361" t="0" r="0" b="0"/>
            </a:stretch>
          </a:blipFill>
        </p:spPr>
      </p:sp>
      <p:sp>
        <p:nvSpPr>
          <p:cNvPr name="TextBox 9" id="9"/>
          <p:cNvSpPr txBox="true"/>
          <p:nvPr/>
        </p:nvSpPr>
        <p:spPr>
          <a:xfrm rot="0">
            <a:off x="8656331" y="970524"/>
            <a:ext cx="8602969" cy="1590675"/>
          </a:xfrm>
          <a:prstGeom prst="rect">
            <a:avLst/>
          </a:prstGeom>
        </p:spPr>
        <p:txBody>
          <a:bodyPr anchor="t" rtlCol="false" tIns="0" lIns="0" bIns="0" rIns="0">
            <a:spAutoFit/>
          </a:bodyPr>
          <a:lstStyle/>
          <a:p>
            <a:pPr algn="ctr">
              <a:lnSpc>
                <a:spcPts val="12599"/>
              </a:lnSpc>
            </a:pPr>
            <a:r>
              <a:rPr lang="en-US" sz="10499">
                <a:solidFill>
                  <a:srgbClr val="FFFFFF"/>
                </a:solidFill>
                <a:latin typeface="UnifrakturMaguntia"/>
                <a:ea typeface="UnifrakturMaguntia"/>
                <a:cs typeface="UnifrakturMaguntia"/>
                <a:sym typeface="UnifrakturMaguntia"/>
              </a:rPr>
              <a:t>about the album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49000"/>
            </a:blip>
            <a:stretch>
              <a:fillRect l="0" t="-9000" r="0" b="-9000"/>
            </a:stretch>
          </a:blipFill>
        </p:spPr>
      </p:sp>
      <p:grpSp>
        <p:nvGrpSpPr>
          <p:cNvPr name="Group 3" id="3"/>
          <p:cNvGrpSpPr/>
          <p:nvPr/>
        </p:nvGrpSpPr>
        <p:grpSpPr>
          <a:xfrm rot="0">
            <a:off x="6768712" y="3209199"/>
            <a:ext cx="4753673" cy="4753673"/>
            <a:chOff x="0" y="0"/>
            <a:chExt cx="6338230" cy="6338230"/>
          </a:xfrm>
        </p:grpSpPr>
        <p:grpSp>
          <p:nvGrpSpPr>
            <p:cNvPr name="Group 4" id="4"/>
            <p:cNvGrpSpPr/>
            <p:nvPr/>
          </p:nvGrpSpPr>
          <p:grpSpPr>
            <a:xfrm rot="0">
              <a:off x="563872" y="563872"/>
              <a:ext cx="5210485" cy="5210485"/>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42457" t="0" r="-19814" b="0"/>
                </a:stretch>
              </a:blipFill>
              <a:ln cap="sq">
                <a:noFill/>
                <a:prstDash val="solid"/>
                <a:miter/>
              </a:ln>
            </p:spPr>
          </p:sp>
        </p:grpSp>
        <p:sp>
          <p:nvSpPr>
            <p:cNvPr name="Freeform 6" id="6"/>
            <p:cNvSpPr/>
            <p:nvPr/>
          </p:nvSpPr>
          <p:spPr>
            <a:xfrm flipH="false" flipV="false" rot="0">
              <a:off x="0" y="0"/>
              <a:ext cx="6338230" cy="6338230"/>
            </a:xfrm>
            <a:custGeom>
              <a:avLst/>
              <a:gdLst/>
              <a:ahLst/>
              <a:cxnLst/>
              <a:rect r="r" b="b" t="t" l="l"/>
              <a:pathLst>
                <a:path h="6338230" w="6338230">
                  <a:moveTo>
                    <a:pt x="0" y="0"/>
                  </a:moveTo>
                  <a:lnTo>
                    <a:pt x="6338230" y="0"/>
                  </a:lnTo>
                  <a:lnTo>
                    <a:pt x="6338230" y="6338230"/>
                  </a:lnTo>
                  <a:lnTo>
                    <a:pt x="0" y="63382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7" id="7"/>
          <p:cNvGrpSpPr/>
          <p:nvPr/>
        </p:nvGrpSpPr>
        <p:grpSpPr>
          <a:xfrm rot="0">
            <a:off x="12186038" y="3222481"/>
            <a:ext cx="4753673" cy="4753673"/>
            <a:chOff x="0" y="0"/>
            <a:chExt cx="6338230" cy="6338230"/>
          </a:xfrm>
        </p:grpSpPr>
        <p:grpSp>
          <p:nvGrpSpPr>
            <p:cNvPr name="Group 8" id="8"/>
            <p:cNvGrpSpPr/>
            <p:nvPr/>
          </p:nvGrpSpPr>
          <p:grpSpPr>
            <a:xfrm rot="0">
              <a:off x="562929" y="563872"/>
              <a:ext cx="5210485" cy="5210485"/>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0" t="-25046" r="0" b="-25046"/>
                </a:stretch>
              </a:blipFill>
              <a:ln cap="sq">
                <a:noFill/>
                <a:prstDash val="solid"/>
                <a:miter/>
              </a:ln>
            </p:spPr>
          </p:sp>
        </p:grpSp>
        <p:sp>
          <p:nvSpPr>
            <p:cNvPr name="Freeform 10" id="10"/>
            <p:cNvSpPr/>
            <p:nvPr/>
          </p:nvSpPr>
          <p:spPr>
            <a:xfrm flipH="false" flipV="false" rot="0">
              <a:off x="0" y="0"/>
              <a:ext cx="6338230" cy="6338230"/>
            </a:xfrm>
            <a:custGeom>
              <a:avLst/>
              <a:gdLst/>
              <a:ahLst/>
              <a:cxnLst/>
              <a:rect r="r" b="b" t="t" l="l"/>
              <a:pathLst>
                <a:path h="6338230" w="6338230">
                  <a:moveTo>
                    <a:pt x="0" y="0"/>
                  </a:moveTo>
                  <a:lnTo>
                    <a:pt x="6338230" y="0"/>
                  </a:lnTo>
                  <a:lnTo>
                    <a:pt x="6338230" y="6338230"/>
                  </a:lnTo>
                  <a:lnTo>
                    <a:pt x="0" y="63382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Freeform 11" id="11"/>
          <p:cNvSpPr/>
          <p:nvPr/>
        </p:nvSpPr>
        <p:spPr>
          <a:xfrm flipH="false" flipV="false" rot="0">
            <a:off x="1430342" y="8485854"/>
            <a:ext cx="4589568" cy="534849"/>
          </a:xfrm>
          <a:custGeom>
            <a:avLst/>
            <a:gdLst/>
            <a:ahLst/>
            <a:cxnLst/>
            <a:rect r="r" b="b" t="t" l="l"/>
            <a:pathLst>
              <a:path h="534849" w="4589568">
                <a:moveTo>
                  <a:pt x="0" y="0"/>
                </a:moveTo>
                <a:lnTo>
                  <a:pt x="4589567" y="0"/>
                </a:lnTo>
                <a:lnTo>
                  <a:pt x="4589567" y="534849"/>
                </a:lnTo>
                <a:lnTo>
                  <a:pt x="0" y="534849"/>
                </a:lnTo>
                <a:lnTo>
                  <a:pt x="0" y="0"/>
                </a:lnTo>
                <a:close/>
              </a:path>
            </a:pathLst>
          </a:custGeom>
          <a:blipFill>
            <a:blip r:embed="rId7"/>
            <a:stretch>
              <a:fillRect l="0" t="-13725" r="0" b="-39661"/>
            </a:stretch>
          </a:blipFill>
        </p:spPr>
      </p:sp>
      <p:sp>
        <p:nvSpPr>
          <p:cNvPr name="Freeform 12" id="12"/>
          <p:cNvSpPr/>
          <p:nvPr/>
        </p:nvSpPr>
        <p:spPr>
          <a:xfrm flipH="false" flipV="false" rot="0">
            <a:off x="6849216" y="8447012"/>
            <a:ext cx="4589568" cy="534849"/>
          </a:xfrm>
          <a:custGeom>
            <a:avLst/>
            <a:gdLst/>
            <a:ahLst/>
            <a:cxnLst/>
            <a:rect r="r" b="b" t="t" l="l"/>
            <a:pathLst>
              <a:path h="534849" w="4589568">
                <a:moveTo>
                  <a:pt x="0" y="0"/>
                </a:moveTo>
                <a:lnTo>
                  <a:pt x="4589568" y="0"/>
                </a:lnTo>
                <a:lnTo>
                  <a:pt x="4589568" y="534849"/>
                </a:lnTo>
                <a:lnTo>
                  <a:pt x="0" y="534849"/>
                </a:lnTo>
                <a:lnTo>
                  <a:pt x="0" y="0"/>
                </a:lnTo>
                <a:close/>
              </a:path>
            </a:pathLst>
          </a:custGeom>
          <a:blipFill>
            <a:blip r:embed="rId7"/>
            <a:stretch>
              <a:fillRect l="0" t="-13725" r="0" b="-39661"/>
            </a:stretch>
          </a:blipFill>
        </p:spPr>
      </p:sp>
      <p:sp>
        <p:nvSpPr>
          <p:cNvPr name="Freeform 13" id="13"/>
          <p:cNvSpPr/>
          <p:nvPr/>
        </p:nvSpPr>
        <p:spPr>
          <a:xfrm flipH="false" flipV="false" rot="0">
            <a:off x="12268091" y="8408169"/>
            <a:ext cx="4589568" cy="534849"/>
          </a:xfrm>
          <a:custGeom>
            <a:avLst/>
            <a:gdLst/>
            <a:ahLst/>
            <a:cxnLst/>
            <a:rect r="r" b="b" t="t" l="l"/>
            <a:pathLst>
              <a:path h="534849" w="4589568">
                <a:moveTo>
                  <a:pt x="0" y="0"/>
                </a:moveTo>
                <a:lnTo>
                  <a:pt x="4589567" y="0"/>
                </a:lnTo>
                <a:lnTo>
                  <a:pt x="4589567" y="534850"/>
                </a:lnTo>
                <a:lnTo>
                  <a:pt x="0" y="534850"/>
                </a:lnTo>
                <a:lnTo>
                  <a:pt x="0" y="0"/>
                </a:lnTo>
                <a:close/>
              </a:path>
            </a:pathLst>
          </a:custGeom>
          <a:blipFill>
            <a:blip r:embed="rId7"/>
            <a:stretch>
              <a:fillRect l="0" t="-13725" r="0" b="-39661"/>
            </a:stretch>
          </a:blipFill>
        </p:spPr>
      </p:sp>
      <p:sp>
        <p:nvSpPr>
          <p:cNvPr name="TextBox 14" id="14"/>
          <p:cNvSpPr txBox="true"/>
          <p:nvPr/>
        </p:nvSpPr>
        <p:spPr>
          <a:xfrm rot="0">
            <a:off x="1159960" y="8448496"/>
            <a:ext cx="5130330" cy="533365"/>
          </a:xfrm>
          <a:prstGeom prst="rect">
            <a:avLst/>
          </a:prstGeom>
        </p:spPr>
        <p:txBody>
          <a:bodyPr anchor="t" rtlCol="false" tIns="0" lIns="0" bIns="0" rIns="0">
            <a:spAutoFit/>
          </a:bodyPr>
          <a:lstStyle/>
          <a:p>
            <a:pPr algn="ctr">
              <a:lnSpc>
                <a:spcPts val="4201"/>
              </a:lnSpc>
            </a:pPr>
            <a:r>
              <a:rPr lang="en-US" sz="3001">
                <a:solidFill>
                  <a:srgbClr val="1B1B1B"/>
                </a:solidFill>
                <a:latin typeface="Poiret Bold"/>
                <a:ea typeface="Poiret Bold"/>
                <a:cs typeface="Poiret Bold"/>
                <a:sym typeface="Poiret Bold"/>
              </a:rPr>
              <a:t>Meredith Grey</a:t>
            </a:r>
          </a:p>
        </p:txBody>
      </p:sp>
      <p:sp>
        <p:nvSpPr>
          <p:cNvPr name="TextBox 15" id="15"/>
          <p:cNvSpPr txBox="true"/>
          <p:nvPr/>
        </p:nvSpPr>
        <p:spPr>
          <a:xfrm rot="0">
            <a:off x="6578835" y="8409654"/>
            <a:ext cx="5130330" cy="533365"/>
          </a:xfrm>
          <a:prstGeom prst="rect">
            <a:avLst/>
          </a:prstGeom>
        </p:spPr>
        <p:txBody>
          <a:bodyPr anchor="t" rtlCol="false" tIns="0" lIns="0" bIns="0" rIns="0">
            <a:spAutoFit/>
          </a:bodyPr>
          <a:lstStyle/>
          <a:p>
            <a:pPr algn="ctr">
              <a:lnSpc>
                <a:spcPts val="4201"/>
              </a:lnSpc>
            </a:pPr>
            <a:r>
              <a:rPr lang="en-US" sz="3001">
                <a:solidFill>
                  <a:srgbClr val="1B1B1B"/>
                </a:solidFill>
                <a:latin typeface="Poiret Bold"/>
                <a:ea typeface="Poiret Bold"/>
                <a:cs typeface="Poiret Bold"/>
                <a:sym typeface="Poiret Bold"/>
              </a:rPr>
              <a:t>Olivia Benson</a:t>
            </a:r>
          </a:p>
        </p:txBody>
      </p:sp>
      <p:sp>
        <p:nvSpPr>
          <p:cNvPr name="TextBox 16" id="16"/>
          <p:cNvSpPr txBox="true"/>
          <p:nvPr/>
        </p:nvSpPr>
        <p:spPr>
          <a:xfrm rot="0">
            <a:off x="11997709" y="8370812"/>
            <a:ext cx="5130330" cy="533365"/>
          </a:xfrm>
          <a:prstGeom prst="rect">
            <a:avLst/>
          </a:prstGeom>
        </p:spPr>
        <p:txBody>
          <a:bodyPr anchor="t" rtlCol="false" tIns="0" lIns="0" bIns="0" rIns="0">
            <a:spAutoFit/>
          </a:bodyPr>
          <a:lstStyle/>
          <a:p>
            <a:pPr algn="ctr">
              <a:lnSpc>
                <a:spcPts val="4201"/>
              </a:lnSpc>
            </a:pPr>
            <a:r>
              <a:rPr lang="en-US" sz="3001">
                <a:solidFill>
                  <a:srgbClr val="1B1B1B"/>
                </a:solidFill>
                <a:latin typeface="Poiret Bold"/>
                <a:ea typeface="Poiret Bold"/>
                <a:cs typeface="Poiret Bold"/>
                <a:sym typeface="Poiret Bold"/>
              </a:rPr>
              <a:t>Benjamin Button</a:t>
            </a:r>
          </a:p>
        </p:txBody>
      </p:sp>
      <p:sp>
        <p:nvSpPr>
          <p:cNvPr name="Freeform 17" id="17"/>
          <p:cNvSpPr/>
          <p:nvPr/>
        </p:nvSpPr>
        <p:spPr>
          <a:xfrm flipH="true" flipV="false" rot="0">
            <a:off x="4000487" y="646899"/>
            <a:ext cx="10287027" cy="1990500"/>
          </a:xfrm>
          <a:custGeom>
            <a:avLst/>
            <a:gdLst/>
            <a:ahLst/>
            <a:cxnLst/>
            <a:rect r="r" b="b" t="t" l="l"/>
            <a:pathLst>
              <a:path h="1990500" w="10287027">
                <a:moveTo>
                  <a:pt x="10287026" y="0"/>
                </a:moveTo>
                <a:lnTo>
                  <a:pt x="0" y="0"/>
                </a:lnTo>
                <a:lnTo>
                  <a:pt x="0" y="1990500"/>
                </a:lnTo>
                <a:lnTo>
                  <a:pt x="10287026" y="1990500"/>
                </a:lnTo>
                <a:lnTo>
                  <a:pt x="10287026" y="0"/>
                </a:lnTo>
                <a:close/>
              </a:path>
            </a:pathLst>
          </a:custGeom>
          <a:blipFill>
            <a:blip r:embed="rId8"/>
            <a:stretch>
              <a:fillRect l="-15361" t="0" r="0" b="-16258"/>
            </a:stretch>
          </a:blipFill>
        </p:spPr>
      </p:sp>
      <p:sp>
        <p:nvSpPr>
          <p:cNvPr name="TextBox 18" id="18"/>
          <p:cNvSpPr txBox="true"/>
          <p:nvPr/>
        </p:nvSpPr>
        <p:spPr>
          <a:xfrm rot="0">
            <a:off x="5086350" y="865749"/>
            <a:ext cx="8115300" cy="1666875"/>
          </a:xfrm>
          <a:prstGeom prst="rect">
            <a:avLst/>
          </a:prstGeom>
        </p:spPr>
        <p:txBody>
          <a:bodyPr anchor="t" rtlCol="false" tIns="0" lIns="0" bIns="0" rIns="0">
            <a:spAutoFit/>
          </a:bodyPr>
          <a:lstStyle/>
          <a:p>
            <a:pPr algn="ctr">
              <a:lnSpc>
                <a:spcPts val="13199"/>
              </a:lnSpc>
            </a:pPr>
            <a:r>
              <a:rPr lang="en-US" sz="10999">
                <a:solidFill>
                  <a:srgbClr val="FFFFFF"/>
                </a:solidFill>
                <a:latin typeface="UnifrakturMaguntia"/>
                <a:ea typeface="UnifrakturMaguntia"/>
                <a:cs typeface="UnifrakturMaguntia"/>
                <a:sym typeface="UnifrakturMaguntia"/>
              </a:rPr>
              <a:t>meet the team</a:t>
            </a:r>
          </a:p>
        </p:txBody>
      </p:sp>
      <p:grpSp>
        <p:nvGrpSpPr>
          <p:cNvPr name="Group 19" id="19"/>
          <p:cNvGrpSpPr/>
          <p:nvPr/>
        </p:nvGrpSpPr>
        <p:grpSpPr>
          <a:xfrm rot="0">
            <a:off x="1348289" y="3209199"/>
            <a:ext cx="4753673" cy="4753673"/>
            <a:chOff x="0" y="0"/>
            <a:chExt cx="6338230" cy="6338230"/>
          </a:xfrm>
        </p:grpSpPr>
        <p:grpSp>
          <p:nvGrpSpPr>
            <p:cNvPr name="Group 20" id="20"/>
            <p:cNvGrpSpPr/>
            <p:nvPr/>
          </p:nvGrpSpPr>
          <p:grpSpPr>
            <a:xfrm rot="0">
              <a:off x="563872" y="563872"/>
              <a:ext cx="5210485" cy="5210485"/>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0" t="-6368" r="0" b="-43164"/>
                </a:stretch>
              </a:blipFill>
            </p:spPr>
          </p:sp>
        </p:grpSp>
        <p:sp>
          <p:nvSpPr>
            <p:cNvPr name="Freeform 22" id="22"/>
            <p:cNvSpPr/>
            <p:nvPr/>
          </p:nvSpPr>
          <p:spPr>
            <a:xfrm flipH="false" flipV="false" rot="0">
              <a:off x="0" y="0"/>
              <a:ext cx="6338230" cy="6338230"/>
            </a:xfrm>
            <a:custGeom>
              <a:avLst/>
              <a:gdLst/>
              <a:ahLst/>
              <a:cxnLst/>
              <a:rect r="r" b="b" t="t" l="l"/>
              <a:pathLst>
                <a:path h="6338230" w="6338230">
                  <a:moveTo>
                    <a:pt x="0" y="0"/>
                  </a:moveTo>
                  <a:lnTo>
                    <a:pt x="6338230" y="0"/>
                  </a:lnTo>
                  <a:lnTo>
                    <a:pt x="6338230" y="6338230"/>
                  </a:lnTo>
                  <a:lnTo>
                    <a:pt x="0" y="6338230"/>
                  </a:lnTo>
                  <a:lnTo>
                    <a:pt x="0" y="0"/>
                  </a:lnTo>
                  <a:close/>
                </a:path>
              </a:pathLst>
            </a:custGeom>
            <a:blipFill>
              <a:blip r:embed="rId10"/>
              <a:stretch>
                <a:fillRect l="0" t="0" r="0" b="0"/>
              </a:stretch>
            </a:blipFill>
            <a:ln cap="sq">
              <a:noFill/>
              <a:prstDash val="solid"/>
              <a:miter/>
            </a:ln>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Freeform 2" id="2"/>
          <p:cNvSpPr/>
          <p:nvPr/>
        </p:nvSpPr>
        <p:spPr>
          <a:xfrm flipH="true" flipV="false" rot="0">
            <a:off x="4000487" y="1352325"/>
            <a:ext cx="10287027" cy="1990500"/>
          </a:xfrm>
          <a:custGeom>
            <a:avLst/>
            <a:gdLst/>
            <a:ahLst/>
            <a:cxnLst/>
            <a:rect r="r" b="b" t="t" l="l"/>
            <a:pathLst>
              <a:path h="1990500" w="10287027">
                <a:moveTo>
                  <a:pt x="10287026" y="0"/>
                </a:moveTo>
                <a:lnTo>
                  <a:pt x="0" y="0"/>
                </a:lnTo>
                <a:lnTo>
                  <a:pt x="0" y="1990500"/>
                </a:lnTo>
                <a:lnTo>
                  <a:pt x="10287026" y="1990500"/>
                </a:lnTo>
                <a:lnTo>
                  <a:pt x="10287026" y="0"/>
                </a:lnTo>
                <a:close/>
              </a:path>
            </a:pathLst>
          </a:custGeom>
          <a:blipFill>
            <a:blip r:embed="rId2"/>
            <a:stretch>
              <a:fillRect l="-15361" t="0" r="0" b="-16258"/>
            </a:stretch>
          </a:blipFill>
        </p:spPr>
      </p:sp>
      <p:sp>
        <p:nvSpPr>
          <p:cNvPr name="Freeform 3" id="3"/>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13512" b="-13259"/>
            </a:stretch>
          </a:blipFill>
        </p:spPr>
      </p:sp>
      <p:sp>
        <p:nvSpPr>
          <p:cNvPr name="Freeform 4" id="4"/>
          <p:cNvSpPr/>
          <p:nvPr/>
        </p:nvSpPr>
        <p:spPr>
          <a:xfrm flipH="true" flipV="false" rot="0">
            <a:off x="1028700" y="1028700"/>
            <a:ext cx="10603549" cy="2314125"/>
          </a:xfrm>
          <a:custGeom>
            <a:avLst/>
            <a:gdLst/>
            <a:ahLst/>
            <a:cxnLst/>
            <a:rect r="r" b="b" t="t" l="l"/>
            <a:pathLst>
              <a:path h="2314125" w="10603549">
                <a:moveTo>
                  <a:pt x="10603549" y="0"/>
                </a:moveTo>
                <a:lnTo>
                  <a:pt x="0" y="0"/>
                </a:lnTo>
                <a:lnTo>
                  <a:pt x="0" y="2314125"/>
                </a:lnTo>
                <a:lnTo>
                  <a:pt x="10603549" y="2314125"/>
                </a:lnTo>
                <a:lnTo>
                  <a:pt x="10603549" y="0"/>
                </a:lnTo>
                <a:close/>
              </a:path>
            </a:pathLst>
          </a:custGeom>
          <a:blipFill>
            <a:blip r:embed="rId2"/>
            <a:stretch>
              <a:fillRect l="-11918" t="0" r="0" b="0"/>
            </a:stretch>
          </a:blipFill>
        </p:spPr>
      </p:sp>
      <p:sp>
        <p:nvSpPr>
          <p:cNvPr name="TextBox 5" id="5"/>
          <p:cNvSpPr txBox="true"/>
          <p:nvPr/>
        </p:nvSpPr>
        <p:spPr>
          <a:xfrm rot="0">
            <a:off x="1678850" y="1338037"/>
            <a:ext cx="8986726" cy="1685925"/>
          </a:xfrm>
          <a:prstGeom prst="rect">
            <a:avLst/>
          </a:prstGeom>
        </p:spPr>
        <p:txBody>
          <a:bodyPr anchor="t" rtlCol="false" tIns="0" lIns="0" bIns="0" rIns="0">
            <a:spAutoFit/>
          </a:bodyPr>
          <a:lstStyle/>
          <a:p>
            <a:pPr algn="ctr">
              <a:lnSpc>
                <a:spcPts val="13200"/>
              </a:lnSpc>
            </a:pPr>
            <a:r>
              <a:rPr lang="en-US" sz="11000">
                <a:solidFill>
                  <a:srgbClr val="FFFFFF"/>
                </a:solidFill>
                <a:latin typeface="UnifrakturMaguntia"/>
                <a:ea typeface="UnifrakturMaguntia"/>
                <a:cs typeface="UnifrakturMaguntia"/>
                <a:sym typeface="UnifrakturMaguntia"/>
              </a:rPr>
              <a:t>music industry</a:t>
            </a:r>
          </a:p>
        </p:txBody>
      </p:sp>
      <p:sp>
        <p:nvSpPr>
          <p:cNvPr name="TextBox 6" id="6"/>
          <p:cNvSpPr txBox="true"/>
          <p:nvPr/>
        </p:nvSpPr>
        <p:spPr>
          <a:xfrm rot="0">
            <a:off x="1387484" y="4591693"/>
            <a:ext cx="10244765" cy="3768090"/>
          </a:xfrm>
          <a:prstGeom prst="rect">
            <a:avLst/>
          </a:prstGeom>
        </p:spPr>
        <p:txBody>
          <a:bodyPr anchor="t" rtlCol="false" tIns="0" lIns="0" bIns="0" rIns="0">
            <a:spAutoFit/>
          </a:bodyPr>
          <a:lstStyle/>
          <a:p>
            <a:pPr algn="just">
              <a:lnSpc>
                <a:spcPts val="3359"/>
              </a:lnSpc>
            </a:pPr>
            <a:r>
              <a:rPr lang="en-US" sz="2399">
                <a:solidFill>
                  <a:srgbClr val="FFFFFF"/>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r>
              <a:rPr lang="en-US" sz="2399">
                <a:solidFill>
                  <a:srgbClr val="FFFFFF"/>
                </a:solidFill>
                <a:latin typeface="Poiret Bold"/>
                <a:ea typeface="Poiret Bold"/>
                <a:cs typeface="Poiret Bold"/>
                <a:sym typeface="Poiret Bold"/>
              </a:rPr>
              <a:t> </a:t>
            </a:r>
          </a:p>
          <a:p>
            <a:pPr algn="just">
              <a:lnSpc>
                <a:spcPts val="3359"/>
              </a:lnSpc>
            </a:pPr>
          </a:p>
          <a:p>
            <a:pPr algn="just">
              <a:lnSpc>
                <a:spcPts val="3359"/>
              </a:lnSpc>
            </a:pPr>
            <a:r>
              <a:rPr lang="en-US" sz="2399">
                <a:solidFill>
                  <a:srgbClr val="FFFFFF"/>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000" r="0" b="-9000"/>
            </a:stretch>
          </a:blipFill>
        </p:spPr>
      </p:sp>
      <p:sp>
        <p:nvSpPr>
          <p:cNvPr name="Freeform 3" id="3"/>
          <p:cNvSpPr/>
          <p:nvPr/>
        </p:nvSpPr>
        <p:spPr>
          <a:xfrm flipH="true" flipV="false" rot="0">
            <a:off x="1211410" y="1727554"/>
            <a:ext cx="15865179" cy="3415946"/>
          </a:xfrm>
          <a:custGeom>
            <a:avLst/>
            <a:gdLst/>
            <a:ahLst/>
            <a:cxnLst/>
            <a:rect r="r" b="b" t="t" l="l"/>
            <a:pathLst>
              <a:path h="3415946" w="15865179">
                <a:moveTo>
                  <a:pt x="15865180" y="0"/>
                </a:moveTo>
                <a:lnTo>
                  <a:pt x="0" y="0"/>
                </a:lnTo>
                <a:lnTo>
                  <a:pt x="0" y="3415946"/>
                </a:lnTo>
                <a:lnTo>
                  <a:pt x="15865180" y="3415946"/>
                </a:lnTo>
                <a:lnTo>
                  <a:pt x="15865180" y="0"/>
                </a:lnTo>
                <a:close/>
              </a:path>
            </a:pathLst>
          </a:custGeom>
          <a:blipFill>
            <a:blip r:embed="rId3"/>
            <a:stretch>
              <a:fillRect l="-10415" t="0" r="0" b="0"/>
            </a:stretch>
          </a:blipFill>
        </p:spPr>
      </p:sp>
      <p:sp>
        <p:nvSpPr>
          <p:cNvPr name="TextBox 4" id="4"/>
          <p:cNvSpPr txBox="true"/>
          <p:nvPr/>
        </p:nvSpPr>
        <p:spPr>
          <a:xfrm rot="0">
            <a:off x="3386788" y="1892477"/>
            <a:ext cx="11514425" cy="3067050"/>
          </a:xfrm>
          <a:prstGeom prst="rect">
            <a:avLst/>
          </a:prstGeom>
        </p:spPr>
        <p:txBody>
          <a:bodyPr anchor="t" rtlCol="false" tIns="0" lIns="0" bIns="0" rIns="0">
            <a:spAutoFit/>
          </a:bodyPr>
          <a:lstStyle/>
          <a:p>
            <a:pPr algn="ctr">
              <a:lnSpc>
                <a:spcPts val="24000"/>
              </a:lnSpc>
            </a:pPr>
            <a:r>
              <a:rPr lang="en-US" sz="20000">
                <a:solidFill>
                  <a:srgbClr val="FFFFFF"/>
                </a:solidFill>
                <a:latin typeface="UnifrakturMaguntia"/>
                <a:ea typeface="UnifrakturMaguntia"/>
                <a:cs typeface="UnifrakturMaguntia"/>
                <a:sym typeface="UnifrakturMaguntia"/>
              </a:rPr>
              <a:t>the end</a:t>
            </a:r>
          </a:p>
        </p:txBody>
      </p:sp>
      <p:sp>
        <p:nvSpPr>
          <p:cNvPr name="Freeform 5" id="5"/>
          <p:cNvSpPr/>
          <p:nvPr/>
        </p:nvSpPr>
        <p:spPr>
          <a:xfrm flipH="false" flipV="false" rot="0">
            <a:off x="4819702" y="4159909"/>
            <a:ext cx="8648597" cy="6127091"/>
          </a:xfrm>
          <a:custGeom>
            <a:avLst/>
            <a:gdLst/>
            <a:ahLst/>
            <a:cxnLst/>
            <a:rect r="r" b="b" t="t" l="l"/>
            <a:pathLst>
              <a:path h="6127091" w="8648597">
                <a:moveTo>
                  <a:pt x="0" y="0"/>
                </a:moveTo>
                <a:lnTo>
                  <a:pt x="8648596" y="0"/>
                </a:lnTo>
                <a:lnTo>
                  <a:pt x="8648596" y="6127091"/>
                </a:lnTo>
                <a:lnTo>
                  <a:pt x="0" y="6127091"/>
                </a:lnTo>
                <a:lnTo>
                  <a:pt x="0" y="0"/>
                </a:lnTo>
                <a:close/>
              </a:path>
            </a:pathLst>
          </a:custGeom>
          <a:blipFill>
            <a:blip r:embed="rId4"/>
            <a:stretch>
              <a:fillRect l="-18740" t="0" r="-16799" b="-27467"/>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grpSp>
        <p:nvGrpSpPr>
          <p:cNvPr name="Group 2" id="2"/>
          <p:cNvGrpSpPr/>
          <p:nvPr/>
        </p:nvGrpSpPr>
        <p:grpSpPr>
          <a:xfrm rot="0">
            <a:off x="774218" y="2285896"/>
            <a:ext cx="5097641" cy="7400322"/>
            <a:chOff x="0" y="0"/>
            <a:chExt cx="1342589" cy="1949056"/>
          </a:xfrm>
        </p:grpSpPr>
        <p:sp>
          <p:nvSpPr>
            <p:cNvPr name="Freeform 3" id="3"/>
            <p:cNvSpPr/>
            <p:nvPr/>
          </p:nvSpPr>
          <p:spPr>
            <a:xfrm flipH="false" flipV="false" rot="0">
              <a:off x="0" y="0"/>
              <a:ext cx="1342589" cy="1949056"/>
            </a:xfrm>
            <a:custGeom>
              <a:avLst/>
              <a:gdLst/>
              <a:ahLst/>
              <a:cxnLst/>
              <a:rect r="r" b="b" t="t" l="l"/>
              <a:pathLst>
                <a:path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p:spPr>
        </p:sp>
        <p:sp>
          <p:nvSpPr>
            <p:cNvPr name="TextBox 4" id="4"/>
            <p:cNvSpPr txBox="true"/>
            <p:nvPr/>
          </p:nvSpPr>
          <p:spPr>
            <a:xfrm>
              <a:off x="0" y="-19050"/>
              <a:ext cx="1342589" cy="1968106"/>
            </a:xfrm>
            <a:prstGeom prst="rect">
              <a:avLst/>
            </a:prstGeom>
          </p:spPr>
          <p:txBody>
            <a:bodyPr anchor="ctr" rtlCol="false" tIns="50800" lIns="50800" bIns="50800" rIns="50800"/>
            <a:lstStyle/>
            <a:p>
              <a:pPr algn="ctr">
                <a:lnSpc>
                  <a:spcPts val="2465"/>
                </a:lnSpc>
              </a:pPr>
            </a:p>
          </p:txBody>
        </p:sp>
      </p:grpSp>
      <p:grpSp>
        <p:nvGrpSpPr>
          <p:cNvPr name="Group 5" id="5"/>
          <p:cNvGrpSpPr/>
          <p:nvPr/>
        </p:nvGrpSpPr>
        <p:grpSpPr>
          <a:xfrm rot="0">
            <a:off x="6109984" y="2285896"/>
            <a:ext cx="11512980" cy="7400322"/>
            <a:chOff x="0" y="0"/>
            <a:chExt cx="3032225" cy="1949056"/>
          </a:xfrm>
        </p:grpSpPr>
        <p:sp>
          <p:nvSpPr>
            <p:cNvPr name="Freeform 6" id="6"/>
            <p:cNvSpPr/>
            <p:nvPr/>
          </p:nvSpPr>
          <p:spPr>
            <a:xfrm flipH="false" flipV="false" rot="0">
              <a:off x="0" y="0"/>
              <a:ext cx="3032225" cy="1949056"/>
            </a:xfrm>
            <a:custGeom>
              <a:avLst/>
              <a:gdLst/>
              <a:ahLst/>
              <a:cxnLst/>
              <a:rect r="r" b="b" t="t" l="l"/>
              <a:pathLst>
                <a:path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p:spPr>
        </p:sp>
        <p:sp>
          <p:nvSpPr>
            <p:cNvPr name="TextBox 7" id="7"/>
            <p:cNvSpPr txBox="true"/>
            <p:nvPr/>
          </p:nvSpPr>
          <p:spPr>
            <a:xfrm>
              <a:off x="0" y="-19050"/>
              <a:ext cx="3032225" cy="1968106"/>
            </a:xfrm>
            <a:prstGeom prst="rect">
              <a:avLst/>
            </a:prstGeom>
          </p:spPr>
          <p:txBody>
            <a:bodyPr anchor="ctr" rtlCol="false" tIns="50800" lIns="50800" bIns="50800" rIns="50800"/>
            <a:lstStyle/>
            <a:p>
              <a:pPr algn="ctr">
                <a:lnSpc>
                  <a:spcPts val="2465"/>
                </a:lnSpc>
              </a:pPr>
            </a:p>
          </p:txBody>
        </p:sp>
      </p:grpSp>
      <p:grpSp>
        <p:nvGrpSpPr>
          <p:cNvPr name="Group 8" id="8"/>
          <p:cNvGrpSpPr/>
          <p:nvPr/>
        </p:nvGrpSpPr>
        <p:grpSpPr>
          <a:xfrm rot="0">
            <a:off x="1139005" y="2566614"/>
            <a:ext cx="4368067" cy="647237"/>
            <a:chOff x="0" y="0"/>
            <a:chExt cx="1150437" cy="170466"/>
          </a:xfrm>
        </p:grpSpPr>
        <p:sp>
          <p:nvSpPr>
            <p:cNvPr name="Freeform 9" id="9"/>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0" id="10"/>
            <p:cNvSpPr txBox="true"/>
            <p:nvPr/>
          </p:nvSpPr>
          <p:spPr>
            <a:xfrm>
              <a:off x="0" y="-19050"/>
              <a:ext cx="1150437" cy="189516"/>
            </a:xfrm>
            <a:prstGeom prst="rect">
              <a:avLst/>
            </a:prstGeom>
          </p:spPr>
          <p:txBody>
            <a:bodyPr anchor="ctr" rtlCol="false" tIns="50800" lIns="50800" bIns="50800" rIns="50800"/>
            <a:lstStyle/>
            <a:p>
              <a:pPr algn="ctr">
                <a:lnSpc>
                  <a:spcPts val="2465"/>
                </a:lnSpc>
              </a:pPr>
            </a:p>
          </p:txBody>
        </p:sp>
      </p:grpSp>
      <p:grpSp>
        <p:nvGrpSpPr>
          <p:cNvPr name="Group 11" id="11"/>
          <p:cNvGrpSpPr/>
          <p:nvPr/>
        </p:nvGrpSpPr>
        <p:grpSpPr>
          <a:xfrm rot="0">
            <a:off x="9682440" y="2566614"/>
            <a:ext cx="4368067" cy="647237"/>
            <a:chOff x="0" y="0"/>
            <a:chExt cx="1150437" cy="170466"/>
          </a:xfrm>
        </p:grpSpPr>
        <p:sp>
          <p:nvSpPr>
            <p:cNvPr name="Freeform 12" id="12"/>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3" id="13"/>
            <p:cNvSpPr txBox="true"/>
            <p:nvPr/>
          </p:nvSpPr>
          <p:spPr>
            <a:xfrm>
              <a:off x="0" y="-19050"/>
              <a:ext cx="1150437" cy="189516"/>
            </a:xfrm>
            <a:prstGeom prst="rect">
              <a:avLst/>
            </a:prstGeom>
          </p:spPr>
          <p:txBody>
            <a:bodyPr anchor="ctr" rtlCol="false" tIns="50800" lIns="50800" bIns="50800" rIns="50800"/>
            <a:lstStyle/>
            <a:p>
              <a:pPr algn="ctr">
                <a:lnSpc>
                  <a:spcPts val="2465"/>
                </a:lnSpc>
              </a:pPr>
            </a:p>
          </p:txBody>
        </p:sp>
      </p:grpSp>
      <p:grpSp>
        <p:nvGrpSpPr>
          <p:cNvPr name="Group 14" id="14"/>
          <p:cNvGrpSpPr/>
          <p:nvPr/>
        </p:nvGrpSpPr>
        <p:grpSpPr>
          <a:xfrm rot="0">
            <a:off x="1139005" y="7201013"/>
            <a:ext cx="4368067" cy="647237"/>
            <a:chOff x="0" y="0"/>
            <a:chExt cx="1150437" cy="170466"/>
          </a:xfrm>
        </p:grpSpPr>
        <p:sp>
          <p:nvSpPr>
            <p:cNvPr name="Freeform 15" id="15"/>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6" id="16"/>
            <p:cNvSpPr txBox="true"/>
            <p:nvPr/>
          </p:nvSpPr>
          <p:spPr>
            <a:xfrm>
              <a:off x="0" y="-19050"/>
              <a:ext cx="1150437" cy="189516"/>
            </a:xfrm>
            <a:prstGeom prst="rect">
              <a:avLst/>
            </a:prstGeom>
          </p:spPr>
          <p:txBody>
            <a:bodyPr anchor="ctr" rtlCol="false" tIns="50800" lIns="50800" bIns="50800" rIns="50800"/>
            <a:lstStyle/>
            <a:p>
              <a:pPr algn="ctr">
                <a:lnSpc>
                  <a:spcPts val="2465"/>
                </a:lnSpc>
              </a:pPr>
            </a:p>
          </p:txBody>
        </p:sp>
      </p:grpSp>
      <p:grpSp>
        <p:nvGrpSpPr>
          <p:cNvPr name="Group 17" id="17"/>
          <p:cNvGrpSpPr/>
          <p:nvPr/>
        </p:nvGrpSpPr>
        <p:grpSpPr>
          <a:xfrm rot="0">
            <a:off x="2088686" y="8114950"/>
            <a:ext cx="754204" cy="754204"/>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D7D6D5"/>
            </a:solidFill>
          </p:spPr>
        </p:sp>
        <p:sp>
          <p:nvSpPr>
            <p:cNvPr name="TextBox 19" id="19"/>
            <p:cNvSpPr txBox="true"/>
            <p:nvPr/>
          </p:nvSpPr>
          <p:spPr>
            <a:xfrm>
              <a:off x="0" y="-19050"/>
              <a:ext cx="812800" cy="831850"/>
            </a:xfrm>
            <a:prstGeom prst="rect">
              <a:avLst/>
            </a:prstGeom>
          </p:spPr>
          <p:txBody>
            <a:bodyPr anchor="ctr" rtlCol="false" tIns="50800" lIns="50800" bIns="50800" rIns="50800"/>
            <a:lstStyle/>
            <a:p>
              <a:pPr algn="ctr">
                <a:lnSpc>
                  <a:spcPts val="2465"/>
                </a:lnSpc>
              </a:pPr>
            </a:p>
          </p:txBody>
        </p:sp>
      </p:grpSp>
      <p:grpSp>
        <p:nvGrpSpPr>
          <p:cNvPr name="Group 20" id="20"/>
          <p:cNvGrpSpPr/>
          <p:nvPr/>
        </p:nvGrpSpPr>
        <p:grpSpPr>
          <a:xfrm rot="0">
            <a:off x="3022249" y="8114950"/>
            <a:ext cx="754204" cy="754204"/>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898989"/>
            </a:solidFill>
          </p:spPr>
        </p:sp>
        <p:sp>
          <p:nvSpPr>
            <p:cNvPr name="TextBox 22" id="22"/>
            <p:cNvSpPr txBox="true"/>
            <p:nvPr/>
          </p:nvSpPr>
          <p:spPr>
            <a:xfrm>
              <a:off x="0" y="-19050"/>
              <a:ext cx="812800" cy="831850"/>
            </a:xfrm>
            <a:prstGeom prst="rect">
              <a:avLst/>
            </a:prstGeom>
          </p:spPr>
          <p:txBody>
            <a:bodyPr anchor="ctr" rtlCol="false" tIns="50800" lIns="50800" bIns="50800" rIns="50800"/>
            <a:lstStyle/>
            <a:p>
              <a:pPr algn="ctr">
                <a:lnSpc>
                  <a:spcPts val="2465"/>
                </a:lnSpc>
              </a:pPr>
            </a:p>
          </p:txBody>
        </p:sp>
      </p:grpSp>
      <p:sp>
        <p:nvSpPr>
          <p:cNvPr name="TextBox 23" id="23"/>
          <p:cNvSpPr txBox="true"/>
          <p:nvPr/>
        </p:nvSpPr>
        <p:spPr>
          <a:xfrm rot="0">
            <a:off x="1232396" y="3461646"/>
            <a:ext cx="4181285" cy="503682"/>
          </a:xfrm>
          <a:prstGeom prst="rect">
            <a:avLst/>
          </a:prstGeom>
        </p:spPr>
        <p:txBody>
          <a:bodyPr anchor="t" rtlCol="false" tIns="0" lIns="0" bIns="0" rIns="0">
            <a:spAutoFit/>
          </a:bodyPr>
          <a:lstStyle/>
          <a:p>
            <a:pPr algn="ctr">
              <a:lnSpc>
                <a:spcPts val="2074"/>
              </a:lnSpc>
            </a:pPr>
            <a:r>
              <a:rPr lang="en-US" sz="1700" strike="noStrike" u="none">
                <a:solidFill>
                  <a:srgbClr val="000000"/>
                </a:solidFill>
                <a:latin typeface="Canva Sans"/>
                <a:ea typeface="Canva Sans"/>
                <a:cs typeface="Canva Sans"/>
                <a:sym typeface="Canva Sans"/>
              </a:rPr>
              <a:t>This presentation template</a:t>
            </a:r>
          </a:p>
          <a:p>
            <a:pPr algn="ctr">
              <a:lnSpc>
                <a:spcPts val="2074"/>
              </a:lnSpc>
            </a:pPr>
            <a:r>
              <a:rPr lang="en-US" sz="1700" strike="noStrike" u="none">
                <a:solidFill>
                  <a:srgbClr val="000000"/>
                </a:solidFill>
                <a:latin typeface="Canva Sans"/>
                <a:ea typeface="Canva Sans"/>
                <a:cs typeface="Canva Sans"/>
                <a:sym typeface="Canva Sans"/>
              </a:rPr>
              <a:t>uses the following free fonts:</a:t>
            </a:r>
          </a:p>
        </p:txBody>
      </p:sp>
      <p:sp>
        <p:nvSpPr>
          <p:cNvPr name="TextBox 24" id="24"/>
          <p:cNvSpPr txBox="true"/>
          <p:nvPr/>
        </p:nvSpPr>
        <p:spPr>
          <a:xfrm rot="0">
            <a:off x="1175455" y="6551281"/>
            <a:ext cx="4368067" cy="249682"/>
          </a:xfrm>
          <a:prstGeom prst="rect">
            <a:avLst/>
          </a:prstGeom>
        </p:spPr>
        <p:txBody>
          <a:bodyPr anchor="t" rtlCol="false" tIns="0" lIns="0" bIns="0" rIns="0">
            <a:spAutoFit/>
          </a:bodyPr>
          <a:lstStyle/>
          <a:p>
            <a:pPr algn="ctr">
              <a:lnSpc>
                <a:spcPts val="2074"/>
              </a:lnSpc>
            </a:pPr>
            <a:r>
              <a:rPr lang="en-US" sz="1700">
                <a:solidFill>
                  <a:srgbClr val="000000"/>
                </a:solidFill>
                <a:latin typeface="Canva Sans"/>
                <a:ea typeface="Canva Sans"/>
                <a:cs typeface="Canva Sans"/>
                <a:sym typeface="Canva Sans"/>
              </a:rPr>
              <a:t>You can find these fonts online too.</a:t>
            </a:r>
          </a:p>
        </p:txBody>
      </p:sp>
      <p:sp>
        <p:nvSpPr>
          <p:cNvPr name="TextBox 25" id="25"/>
          <p:cNvSpPr txBox="true"/>
          <p:nvPr/>
        </p:nvSpPr>
        <p:spPr>
          <a:xfrm rot="0">
            <a:off x="1747770" y="4362434"/>
            <a:ext cx="3150536" cy="1924900"/>
          </a:xfrm>
          <a:prstGeom prst="rect">
            <a:avLst/>
          </a:prstGeom>
        </p:spPr>
        <p:txBody>
          <a:bodyPr anchor="t" rtlCol="false" tIns="0" lIns="0" bIns="0" rIns="0">
            <a:spAutoFit/>
          </a:bodyPr>
          <a:lstStyle/>
          <a:p>
            <a:pPr algn="ctr">
              <a:lnSpc>
                <a:spcPts val="1542"/>
              </a:lnSpc>
            </a:pPr>
            <a:r>
              <a:rPr lang="en-US" b="true" sz="1497">
                <a:solidFill>
                  <a:srgbClr val="000000"/>
                </a:solidFill>
                <a:latin typeface="Canva Sans Bold"/>
                <a:ea typeface="Canva Sans Bold"/>
                <a:cs typeface="Canva Sans Bold"/>
                <a:sym typeface="Canva Sans Bold"/>
              </a:rPr>
              <a:t>TITLES:</a:t>
            </a:r>
          </a:p>
          <a:p>
            <a:pPr algn="ctr">
              <a:lnSpc>
                <a:spcPts val="2173"/>
              </a:lnSpc>
            </a:pPr>
            <a:r>
              <a:rPr lang="en-US" sz="2110">
                <a:solidFill>
                  <a:srgbClr val="000000"/>
                </a:solidFill>
                <a:latin typeface="Canva Sans"/>
                <a:ea typeface="Canva Sans"/>
                <a:cs typeface="Canva Sans"/>
                <a:sym typeface="Canva Sans"/>
              </a:rPr>
              <a:t>UNIFRAKTURMAGUNTIA</a:t>
            </a:r>
          </a:p>
          <a:p>
            <a:pPr algn="ctr">
              <a:lnSpc>
                <a:spcPts val="2173"/>
              </a:lnSpc>
            </a:pPr>
          </a:p>
          <a:p>
            <a:pPr algn="ctr">
              <a:lnSpc>
                <a:spcPts val="1542"/>
              </a:lnSpc>
            </a:pPr>
            <a:r>
              <a:rPr lang="en-US" b="true" sz="1497">
                <a:solidFill>
                  <a:srgbClr val="000000"/>
                </a:solidFill>
                <a:latin typeface="Canva Sans Bold"/>
                <a:ea typeface="Canva Sans Bold"/>
                <a:cs typeface="Canva Sans Bold"/>
                <a:sym typeface="Canva Sans Bold"/>
              </a:rPr>
              <a:t>HEADERS:</a:t>
            </a:r>
          </a:p>
          <a:p>
            <a:pPr algn="ctr">
              <a:lnSpc>
                <a:spcPts val="2173"/>
              </a:lnSpc>
            </a:pPr>
            <a:r>
              <a:rPr lang="en-US" sz="2110">
                <a:solidFill>
                  <a:srgbClr val="000000"/>
                </a:solidFill>
                <a:latin typeface="Canva Sans"/>
                <a:ea typeface="Canva Sans"/>
                <a:cs typeface="Canva Sans"/>
                <a:sym typeface="Canva Sans"/>
              </a:rPr>
              <a:t>UNIFRAKTURMAGUNTIA</a:t>
            </a:r>
          </a:p>
          <a:p>
            <a:pPr algn="ctr">
              <a:lnSpc>
                <a:spcPts val="2173"/>
              </a:lnSpc>
            </a:pPr>
          </a:p>
          <a:p>
            <a:pPr algn="ctr">
              <a:lnSpc>
                <a:spcPts val="1542"/>
              </a:lnSpc>
            </a:pPr>
            <a:r>
              <a:rPr lang="en-US" b="true" sz="1497">
                <a:solidFill>
                  <a:srgbClr val="000000"/>
                </a:solidFill>
                <a:latin typeface="Canva Sans Bold"/>
                <a:ea typeface="Canva Sans Bold"/>
                <a:cs typeface="Canva Sans Bold"/>
                <a:sym typeface="Canva Sans Bold"/>
              </a:rPr>
              <a:t>BODY COPY:</a:t>
            </a:r>
          </a:p>
          <a:p>
            <a:pPr algn="ctr">
              <a:lnSpc>
                <a:spcPts val="2173"/>
              </a:lnSpc>
            </a:pPr>
            <a:r>
              <a:rPr lang="en-US" sz="2110">
                <a:solidFill>
                  <a:srgbClr val="000000"/>
                </a:solidFill>
                <a:latin typeface="Canva Sans"/>
                <a:ea typeface="Canva Sans"/>
                <a:cs typeface="Canva Sans"/>
                <a:sym typeface="Canva Sans"/>
              </a:rPr>
              <a:t>POIRET</a:t>
            </a:r>
          </a:p>
        </p:txBody>
      </p:sp>
      <p:sp>
        <p:nvSpPr>
          <p:cNvPr name="TextBox 26" id="26"/>
          <p:cNvSpPr txBox="true"/>
          <p:nvPr/>
        </p:nvSpPr>
        <p:spPr>
          <a:xfrm rot="0">
            <a:off x="1855102" y="8992602"/>
            <a:ext cx="1221374" cy="180467"/>
          </a:xfrm>
          <a:prstGeom prst="rect">
            <a:avLst/>
          </a:prstGeom>
        </p:spPr>
        <p:txBody>
          <a:bodyPr anchor="t" rtlCol="false" tIns="0" lIns="0" bIns="0" rIns="0">
            <a:spAutoFit/>
          </a:bodyPr>
          <a:lstStyle/>
          <a:p>
            <a:pPr algn="ctr">
              <a:lnSpc>
                <a:spcPts val="1339"/>
              </a:lnSpc>
            </a:pPr>
            <a:r>
              <a:rPr lang="en-US" b="true" sz="1300">
                <a:solidFill>
                  <a:srgbClr val="000000"/>
                </a:solidFill>
                <a:latin typeface="Canva Sans Bold"/>
                <a:ea typeface="Canva Sans Bold"/>
                <a:cs typeface="Canva Sans Bold"/>
                <a:sym typeface="Canva Sans Bold"/>
              </a:rPr>
              <a:t>#D7D6D5</a:t>
            </a:r>
          </a:p>
        </p:txBody>
      </p:sp>
      <p:sp>
        <p:nvSpPr>
          <p:cNvPr name="TextBox 27" id="27"/>
          <p:cNvSpPr txBox="true"/>
          <p:nvPr/>
        </p:nvSpPr>
        <p:spPr>
          <a:xfrm rot="0">
            <a:off x="2788664" y="8992602"/>
            <a:ext cx="1221374" cy="180467"/>
          </a:xfrm>
          <a:prstGeom prst="rect">
            <a:avLst/>
          </a:prstGeom>
        </p:spPr>
        <p:txBody>
          <a:bodyPr anchor="t" rtlCol="false" tIns="0" lIns="0" bIns="0" rIns="0">
            <a:spAutoFit/>
          </a:bodyPr>
          <a:lstStyle/>
          <a:p>
            <a:pPr algn="ctr">
              <a:lnSpc>
                <a:spcPts val="1339"/>
              </a:lnSpc>
            </a:pPr>
            <a:r>
              <a:rPr lang="en-US" b="true" sz="1300">
                <a:solidFill>
                  <a:srgbClr val="000000"/>
                </a:solidFill>
                <a:latin typeface="Canva Sans Bold"/>
                <a:ea typeface="Canva Sans Bold"/>
                <a:cs typeface="Canva Sans Bold"/>
                <a:sym typeface="Canva Sans Bold"/>
              </a:rPr>
              <a:t>#898989</a:t>
            </a:r>
          </a:p>
        </p:txBody>
      </p:sp>
      <p:sp>
        <p:nvSpPr>
          <p:cNvPr name="TextBox 28" id="28"/>
          <p:cNvSpPr txBox="true"/>
          <p:nvPr/>
        </p:nvSpPr>
        <p:spPr>
          <a:xfrm rot="0">
            <a:off x="4210005" y="1446041"/>
            <a:ext cx="9867990" cy="324612"/>
          </a:xfrm>
          <a:prstGeom prst="rect">
            <a:avLst/>
          </a:prstGeom>
        </p:spPr>
        <p:txBody>
          <a:bodyPr anchor="t" rtlCol="false" tIns="0" lIns="0" bIns="0" rIns="0">
            <a:spAutoFit/>
          </a:bodyPr>
          <a:lstStyle/>
          <a:p>
            <a:pPr algn="ctr" marL="0" indent="0" lvl="1">
              <a:lnSpc>
                <a:spcPts val="2683"/>
              </a:lnSpc>
            </a:pPr>
            <a:r>
              <a:rPr lang="en-US" sz="2199" strike="noStrike" u="none">
                <a:solidFill>
                  <a:srgbClr val="FFFFFF"/>
                </a:solidFill>
                <a:latin typeface="Canva Sans"/>
                <a:ea typeface="Canva Sans"/>
                <a:cs typeface="Canva Sans"/>
                <a:sym typeface="Canva Sans"/>
              </a:rPr>
              <a:t>Use these design resources in your Canva Presentation.</a:t>
            </a:r>
          </a:p>
        </p:txBody>
      </p:sp>
      <p:sp>
        <p:nvSpPr>
          <p:cNvPr name="TextBox 29" id="29"/>
          <p:cNvSpPr txBox="true"/>
          <p:nvPr/>
        </p:nvSpPr>
        <p:spPr>
          <a:xfrm rot="0">
            <a:off x="11706206" y="9915836"/>
            <a:ext cx="5916757" cy="167020"/>
          </a:xfrm>
          <a:prstGeom prst="rect">
            <a:avLst/>
          </a:prstGeom>
        </p:spPr>
        <p:txBody>
          <a:bodyPr anchor="t" rtlCol="false" tIns="0" lIns="0" bIns="0" rIns="0">
            <a:spAutoFit/>
          </a:bodyPr>
          <a:lstStyle/>
          <a:p>
            <a:pPr algn="r" marL="0" indent="0" lvl="1">
              <a:lnSpc>
                <a:spcPts val="1463"/>
              </a:lnSpc>
            </a:pPr>
            <a:r>
              <a:rPr lang="en-US" b="true" sz="1199">
                <a:solidFill>
                  <a:srgbClr val="000000"/>
                </a:solidFill>
                <a:latin typeface="Canva Sans Bold"/>
                <a:ea typeface="Canva Sans Bold"/>
                <a:cs typeface="Canva Sans Bold"/>
                <a:sym typeface="Canva Sans Bold"/>
              </a:rPr>
              <a:t>DON'T FORGET TO DELETE THIS </a:t>
            </a:r>
            <a:r>
              <a:rPr lang="en-US" b="true" sz="1199">
                <a:solidFill>
                  <a:srgbClr val="000000"/>
                </a:solidFill>
                <a:latin typeface="Canva Sans Bold"/>
                <a:ea typeface="Canva Sans Bold"/>
                <a:cs typeface="Canva Sans Bold"/>
                <a:sym typeface="Canva Sans Bold"/>
              </a:rPr>
              <a:t>PAGE BEFORE PRESENTING. </a:t>
            </a:r>
          </a:p>
        </p:txBody>
      </p:sp>
      <p:sp>
        <p:nvSpPr>
          <p:cNvPr name="TextBox 30" id="30"/>
          <p:cNvSpPr txBox="true"/>
          <p:nvPr/>
        </p:nvSpPr>
        <p:spPr>
          <a:xfrm rot="0">
            <a:off x="5469973" y="543899"/>
            <a:ext cx="7348055" cy="773593"/>
          </a:xfrm>
          <a:prstGeom prst="rect">
            <a:avLst/>
          </a:prstGeom>
        </p:spPr>
        <p:txBody>
          <a:bodyPr anchor="t" rtlCol="false" tIns="0" lIns="0" bIns="0" rIns="0">
            <a:spAutoFit/>
          </a:bodyPr>
          <a:lstStyle/>
          <a:p>
            <a:pPr algn="ctr" marL="0" indent="0" lvl="0">
              <a:lnSpc>
                <a:spcPts val="5706"/>
              </a:lnSpc>
            </a:pPr>
            <a:r>
              <a:rPr lang="en-US" b="true" sz="5706" spc="-330" strike="noStrike" u="none">
                <a:solidFill>
                  <a:srgbClr val="FFFFFF"/>
                </a:solidFill>
                <a:latin typeface="Canva Sans Bold"/>
                <a:ea typeface="Canva Sans Bold"/>
                <a:cs typeface="Canva Sans Bold"/>
                <a:sym typeface="Canva Sans Bold"/>
              </a:rPr>
              <a:t>RESOURCE PAGE</a:t>
            </a:r>
          </a:p>
        </p:txBody>
      </p:sp>
      <p:sp>
        <p:nvSpPr>
          <p:cNvPr name="TextBox 31" id="31"/>
          <p:cNvSpPr txBox="true"/>
          <p:nvPr/>
        </p:nvSpPr>
        <p:spPr>
          <a:xfrm rot="0">
            <a:off x="1747770" y="2693383"/>
            <a:ext cx="3150536" cy="384175"/>
          </a:xfrm>
          <a:prstGeom prst="rect">
            <a:avLst/>
          </a:prstGeom>
        </p:spPr>
        <p:txBody>
          <a:bodyPr anchor="t" rtlCol="false" tIns="0" lIns="0" bIns="0" rIns="0">
            <a:spAutoFit/>
          </a:bodyPr>
          <a:lstStyle/>
          <a:p>
            <a:pPr algn="ctr">
              <a:lnSpc>
                <a:spcPts val="3049"/>
              </a:lnSpc>
            </a:pPr>
            <a:r>
              <a:rPr lang="en-US" b="true" sz="2499">
                <a:solidFill>
                  <a:srgbClr val="0F1A38"/>
                </a:solidFill>
                <a:latin typeface="Canva Sans Bold"/>
                <a:ea typeface="Canva Sans Bold"/>
                <a:cs typeface="Canva Sans Bold"/>
                <a:sym typeface="Canva Sans Bold"/>
              </a:rPr>
              <a:t>Fonts</a:t>
            </a:r>
          </a:p>
        </p:txBody>
      </p:sp>
      <p:sp>
        <p:nvSpPr>
          <p:cNvPr name="TextBox 32" id="32"/>
          <p:cNvSpPr txBox="true"/>
          <p:nvPr/>
        </p:nvSpPr>
        <p:spPr>
          <a:xfrm rot="0">
            <a:off x="10291206" y="2693383"/>
            <a:ext cx="3150536" cy="384175"/>
          </a:xfrm>
          <a:prstGeom prst="rect">
            <a:avLst/>
          </a:prstGeom>
        </p:spPr>
        <p:txBody>
          <a:bodyPr anchor="t" rtlCol="false" tIns="0" lIns="0" bIns="0" rIns="0">
            <a:spAutoFit/>
          </a:bodyPr>
          <a:lstStyle/>
          <a:p>
            <a:pPr algn="ctr">
              <a:lnSpc>
                <a:spcPts val="3049"/>
              </a:lnSpc>
            </a:pPr>
            <a:r>
              <a:rPr lang="en-US" b="true" sz="2499">
                <a:solidFill>
                  <a:srgbClr val="0F1A38"/>
                </a:solidFill>
                <a:latin typeface="Canva Sans Bold"/>
                <a:ea typeface="Canva Sans Bold"/>
                <a:cs typeface="Canva Sans Bold"/>
                <a:sym typeface="Canva Sans Bold"/>
              </a:rPr>
              <a:t>Design Elements</a:t>
            </a:r>
          </a:p>
        </p:txBody>
      </p:sp>
      <p:sp>
        <p:nvSpPr>
          <p:cNvPr name="TextBox 33" id="33"/>
          <p:cNvSpPr txBox="true"/>
          <p:nvPr/>
        </p:nvSpPr>
        <p:spPr>
          <a:xfrm rot="0">
            <a:off x="1747770" y="7296522"/>
            <a:ext cx="3150536" cy="384175"/>
          </a:xfrm>
          <a:prstGeom prst="rect">
            <a:avLst/>
          </a:prstGeom>
        </p:spPr>
        <p:txBody>
          <a:bodyPr anchor="t" rtlCol="false" tIns="0" lIns="0" bIns="0" rIns="0">
            <a:spAutoFit/>
          </a:bodyPr>
          <a:lstStyle/>
          <a:p>
            <a:pPr algn="ctr">
              <a:lnSpc>
                <a:spcPts val="3049"/>
              </a:lnSpc>
            </a:pPr>
            <a:r>
              <a:rPr lang="en-US" b="true" sz="2499">
                <a:solidFill>
                  <a:srgbClr val="0F1A38"/>
                </a:solidFill>
                <a:latin typeface="Canva Sans Bold"/>
                <a:ea typeface="Canva Sans Bold"/>
                <a:cs typeface="Canva Sans Bold"/>
                <a:sym typeface="Canva Sans Bold"/>
              </a:rPr>
              <a:t>Colors</a:t>
            </a:r>
          </a:p>
        </p:txBody>
      </p:sp>
      <p:grpSp>
        <p:nvGrpSpPr>
          <p:cNvPr name="Group 34" id="34"/>
          <p:cNvGrpSpPr/>
          <p:nvPr/>
        </p:nvGrpSpPr>
        <p:grpSpPr>
          <a:xfrm rot="0">
            <a:off x="3957428" y="8114950"/>
            <a:ext cx="754204" cy="754204"/>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1B1B1B"/>
            </a:solidFill>
          </p:spPr>
        </p:sp>
        <p:sp>
          <p:nvSpPr>
            <p:cNvPr name="TextBox 36" id="36"/>
            <p:cNvSpPr txBox="true"/>
            <p:nvPr/>
          </p:nvSpPr>
          <p:spPr>
            <a:xfrm>
              <a:off x="0" y="-19050"/>
              <a:ext cx="812800" cy="831850"/>
            </a:xfrm>
            <a:prstGeom prst="rect">
              <a:avLst/>
            </a:prstGeom>
          </p:spPr>
          <p:txBody>
            <a:bodyPr anchor="ctr" rtlCol="false" tIns="50800" lIns="50800" bIns="50800" rIns="50800"/>
            <a:lstStyle/>
            <a:p>
              <a:pPr algn="ctr">
                <a:lnSpc>
                  <a:spcPts val="2465"/>
                </a:lnSpc>
              </a:pPr>
            </a:p>
          </p:txBody>
        </p:sp>
      </p:grpSp>
      <p:sp>
        <p:nvSpPr>
          <p:cNvPr name="TextBox 37" id="37"/>
          <p:cNvSpPr txBox="true"/>
          <p:nvPr/>
        </p:nvSpPr>
        <p:spPr>
          <a:xfrm rot="0">
            <a:off x="3723844" y="9002127"/>
            <a:ext cx="1221374" cy="180467"/>
          </a:xfrm>
          <a:prstGeom prst="rect">
            <a:avLst/>
          </a:prstGeom>
        </p:spPr>
        <p:txBody>
          <a:bodyPr anchor="t" rtlCol="false" tIns="0" lIns="0" bIns="0" rIns="0">
            <a:spAutoFit/>
          </a:bodyPr>
          <a:lstStyle/>
          <a:p>
            <a:pPr algn="ctr">
              <a:lnSpc>
                <a:spcPts val="1339"/>
              </a:lnSpc>
            </a:pPr>
            <a:r>
              <a:rPr lang="en-US" b="true" sz="1300">
                <a:solidFill>
                  <a:srgbClr val="000000"/>
                </a:solidFill>
                <a:latin typeface="Canva Sans Bold"/>
                <a:ea typeface="Canva Sans Bold"/>
                <a:cs typeface="Canva Sans Bold"/>
                <a:sym typeface="Canva Sans Bold"/>
              </a:rPr>
              <a:t>#1B1B1B</a:t>
            </a:r>
          </a:p>
        </p:txBody>
      </p:sp>
      <p:sp>
        <p:nvSpPr>
          <p:cNvPr name="Freeform 38" id="38"/>
          <p:cNvSpPr/>
          <p:nvPr/>
        </p:nvSpPr>
        <p:spPr>
          <a:xfrm flipH="false" flipV="false" rot="0">
            <a:off x="6801418" y="3886400"/>
            <a:ext cx="4336809" cy="5096677"/>
          </a:xfrm>
          <a:custGeom>
            <a:avLst/>
            <a:gdLst/>
            <a:ahLst/>
            <a:cxnLst/>
            <a:rect r="r" b="b" t="t" l="l"/>
            <a:pathLst>
              <a:path h="5096677" w="4336809">
                <a:moveTo>
                  <a:pt x="0" y="0"/>
                </a:moveTo>
                <a:lnTo>
                  <a:pt x="4336809" y="0"/>
                </a:lnTo>
                <a:lnTo>
                  <a:pt x="4336809" y="5096677"/>
                </a:lnTo>
                <a:lnTo>
                  <a:pt x="0" y="50966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9" id="39"/>
          <p:cNvSpPr/>
          <p:nvPr/>
        </p:nvSpPr>
        <p:spPr>
          <a:xfrm flipH="false" flipV="false" rot="0">
            <a:off x="10552385" y="3886400"/>
            <a:ext cx="1992240" cy="2096150"/>
          </a:xfrm>
          <a:custGeom>
            <a:avLst/>
            <a:gdLst/>
            <a:ahLst/>
            <a:cxnLst/>
            <a:rect r="r" b="b" t="t" l="l"/>
            <a:pathLst>
              <a:path h="2096150" w="1992240">
                <a:moveTo>
                  <a:pt x="0" y="0"/>
                </a:moveTo>
                <a:lnTo>
                  <a:pt x="1992240" y="0"/>
                </a:lnTo>
                <a:lnTo>
                  <a:pt x="1992240" y="2096150"/>
                </a:lnTo>
                <a:lnTo>
                  <a:pt x="0" y="20961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0" id="40"/>
          <p:cNvSpPr/>
          <p:nvPr/>
        </p:nvSpPr>
        <p:spPr>
          <a:xfrm flipH="true" flipV="false" rot="0">
            <a:off x="12974210" y="6608749"/>
            <a:ext cx="3724270" cy="1831765"/>
          </a:xfrm>
          <a:custGeom>
            <a:avLst/>
            <a:gdLst/>
            <a:ahLst/>
            <a:cxnLst/>
            <a:rect r="r" b="b" t="t" l="l"/>
            <a:pathLst>
              <a:path h="1831765" w="3724270">
                <a:moveTo>
                  <a:pt x="3724270" y="0"/>
                </a:moveTo>
                <a:lnTo>
                  <a:pt x="0" y="0"/>
                </a:lnTo>
                <a:lnTo>
                  <a:pt x="0" y="1831766"/>
                </a:lnTo>
                <a:lnTo>
                  <a:pt x="3724270" y="1831766"/>
                </a:lnTo>
                <a:lnTo>
                  <a:pt x="372427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1" id="41"/>
          <p:cNvSpPr/>
          <p:nvPr/>
        </p:nvSpPr>
        <p:spPr>
          <a:xfrm flipH="false" flipV="false" rot="0">
            <a:off x="12818027" y="4287772"/>
            <a:ext cx="3880452" cy="1591450"/>
          </a:xfrm>
          <a:custGeom>
            <a:avLst/>
            <a:gdLst/>
            <a:ahLst/>
            <a:cxnLst/>
            <a:rect r="r" b="b" t="t" l="l"/>
            <a:pathLst>
              <a:path h="1591450" w="3880452">
                <a:moveTo>
                  <a:pt x="0" y="0"/>
                </a:moveTo>
                <a:lnTo>
                  <a:pt x="3880453" y="0"/>
                </a:lnTo>
                <a:lnTo>
                  <a:pt x="3880453" y="1591451"/>
                </a:lnTo>
                <a:lnTo>
                  <a:pt x="0" y="15914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TextBox 2" id="2"/>
          <p:cNvSpPr txBox="true"/>
          <p:nvPr/>
        </p:nvSpPr>
        <p:spPr>
          <a:xfrm rot="0">
            <a:off x="3377480" y="2605456"/>
            <a:ext cx="11533039" cy="324612"/>
          </a:xfrm>
          <a:prstGeom prst="rect">
            <a:avLst/>
          </a:prstGeom>
        </p:spPr>
        <p:txBody>
          <a:bodyPr anchor="t" rtlCol="false" tIns="0" lIns="0" bIns="0" rIns="0">
            <a:spAutoFit/>
          </a:bodyPr>
          <a:lstStyle/>
          <a:p>
            <a:pPr algn="ctr" marL="0" indent="0" lvl="1">
              <a:lnSpc>
                <a:spcPts val="2683"/>
              </a:lnSpc>
            </a:pPr>
            <a:r>
              <a:rPr lang="en-US" sz="2199">
                <a:solidFill>
                  <a:srgbClr val="FFFFFF"/>
                </a:solidFill>
                <a:latin typeface="Canva Sans"/>
                <a:ea typeface="Canva Sans"/>
                <a:cs typeface="Canva Sans"/>
                <a:sym typeface="Canva Sans"/>
              </a:rPr>
              <a:t>This presentation template is free for everyone to use thanks to the following:</a:t>
            </a:r>
          </a:p>
        </p:txBody>
      </p:sp>
      <p:sp>
        <p:nvSpPr>
          <p:cNvPr name="TextBox 3" id="3"/>
          <p:cNvSpPr txBox="true"/>
          <p:nvPr/>
        </p:nvSpPr>
        <p:spPr>
          <a:xfrm rot="0">
            <a:off x="7108732" y="8257423"/>
            <a:ext cx="4070535" cy="421513"/>
          </a:xfrm>
          <a:prstGeom prst="rect">
            <a:avLst/>
          </a:prstGeom>
        </p:spPr>
        <p:txBody>
          <a:bodyPr anchor="t" rtlCol="false" tIns="0" lIns="0" bIns="0" rIns="0">
            <a:spAutoFit/>
          </a:bodyPr>
          <a:lstStyle/>
          <a:p>
            <a:pPr algn="ctr" marL="0" indent="0" lvl="1">
              <a:lnSpc>
                <a:spcPts val="3415"/>
              </a:lnSpc>
            </a:pPr>
            <a:r>
              <a:rPr lang="en-US" b="true" sz="2799" i="true">
                <a:solidFill>
                  <a:srgbClr val="FFFFFF"/>
                </a:solidFill>
                <a:latin typeface="Canva Sans Bold Italics"/>
                <a:ea typeface="Canva Sans Bold Italics"/>
                <a:cs typeface="Canva Sans Bold Italics"/>
                <a:sym typeface="Canva Sans Bold Italics"/>
              </a:rPr>
              <a:t>Happy designing!</a:t>
            </a:r>
          </a:p>
        </p:txBody>
      </p:sp>
      <p:sp>
        <p:nvSpPr>
          <p:cNvPr name="TextBox 4" id="4"/>
          <p:cNvSpPr txBox="true"/>
          <p:nvPr/>
        </p:nvSpPr>
        <p:spPr>
          <a:xfrm rot="0">
            <a:off x="4210005" y="5279512"/>
            <a:ext cx="9867990" cy="309245"/>
          </a:xfrm>
          <a:prstGeom prst="rect">
            <a:avLst/>
          </a:prstGeom>
        </p:spPr>
        <p:txBody>
          <a:bodyPr anchor="t" rtlCol="false" tIns="0" lIns="0" bIns="0" rIns="0">
            <a:spAutoFit/>
          </a:bodyPr>
          <a:lstStyle/>
          <a:p>
            <a:pPr algn="ctr" marL="0" indent="0" lvl="1">
              <a:lnSpc>
                <a:spcPts val="2440"/>
              </a:lnSpc>
            </a:pPr>
            <a:r>
              <a:rPr lang="en-US" sz="2000">
                <a:solidFill>
                  <a:srgbClr val="FFFFFF"/>
                </a:solidFill>
                <a:latin typeface="Canva Sans"/>
                <a:ea typeface="Canva Sans"/>
                <a:cs typeface="Canva Sans"/>
                <a:sym typeface="Canva Sans"/>
              </a:rPr>
              <a:t>for the presentation template</a:t>
            </a:r>
          </a:p>
        </p:txBody>
      </p:sp>
      <p:sp>
        <p:nvSpPr>
          <p:cNvPr name="TextBox 5" id="5"/>
          <p:cNvSpPr txBox="true"/>
          <p:nvPr/>
        </p:nvSpPr>
        <p:spPr>
          <a:xfrm rot="0">
            <a:off x="4210005" y="7014728"/>
            <a:ext cx="9867990" cy="309245"/>
          </a:xfrm>
          <a:prstGeom prst="rect">
            <a:avLst/>
          </a:prstGeom>
        </p:spPr>
        <p:txBody>
          <a:bodyPr anchor="t" rtlCol="false" tIns="0" lIns="0" bIns="0" rIns="0">
            <a:spAutoFit/>
          </a:bodyPr>
          <a:lstStyle/>
          <a:p>
            <a:pPr algn="ctr" marL="0" indent="0" lvl="1">
              <a:lnSpc>
                <a:spcPts val="2440"/>
              </a:lnSpc>
            </a:pPr>
            <a:r>
              <a:rPr lang="en-US" sz="2000">
                <a:solidFill>
                  <a:srgbClr val="FFFFFF"/>
                </a:solidFill>
                <a:latin typeface="Canva Sans"/>
                <a:ea typeface="Canva Sans"/>
                <a:cs typeface="Canva Sans"/>
                <a:sym typeface="Canva Sans"/>
              </a:rPr>
              <a:t>for the photos</a:t>
            </a:r>
          </a:p>
        </p:txBody>
      </p:sp>
      <p:sp>
        <p:nvSpPr>
          <p:cNvPr name="TextBox 6" id="6"/>
          <p:cNvSpPr txBox="true"/>
          <p:nvPr/>
        </p:nvSpPr>
        <p:spPr>
          <a:xfrm rot="0">
            <a:off x="5469973" y="1703314"/>
            <a:ext cx="7348055" cy="773593"/>
          </a:xfrm>
          <a:prstGeom prst="rect">
            <a:avLst/>
          </a:prstGeom>
        </p:spPr>
        <p:txBody>
          <a:bodyPr anchor="t" rtlCol="false" tIns="0" lIns="0" bIns="0" rIns="0">
            <a:spAutoFit/>
          </a:bodyPr>
          <a:lstStyle/>
          <a:p>
            <a:pPr algn="ctr" marL="0" indent="0" lvl="0">
              <a:lnSpc>
                <a:spcPts val="5706"/>
              </a:lnSpc>
            </a:pPr>
            <a:r>
              <a:rPr lang="en-US" b="true" sz="5706" spc="-330">
                <a:solidFill>
                  <a:srgbClr val="FFFFFF"/>
                </a:solidFill>
                <a:latin typeface="Canva Sans Bold"/>
                <a:ea typeface="Canva Sans Bold"/>
                <a:cs typeface="Canva Sans Bold"/>
                <a:sym typeface="Canva Sans Bold"/>
              </a:rPr>
              <a:t>CREDITS</a:t>
            </a:r>
          </a:p>
        </p:txBody>
      </p:sp>
      <p:sp>
        <p:nvSpPr>
          <p:cNvPr name="TextBox 7" id="7"/>
          <p:cNvSpPr txBox="true"/>
          <p:nvPr/>
        </p:nvSpPr>
        <p:spPr>
          <a:xfrm rot="0">
            <a:off x="6110027" y="6282261"/>
            <a:ext cx="6067945" cy="618167"/>
          </a:xfrm>
          <a:prstGeom prst="rect">
            <a:avLst/>
          </a:prstGeom>
        </p:spPr>
        <p:txBody>
          <a:bodyPr anchor="t" rtlCol="false" tIns="0" lIns="0" bIns="0" rIns="0">
            <a:spAutoFit/>
          </a:bodyPr>
          <a:lstStyle/>
          <a:p>
            <a:pPr algn="ctr" marL="0" indent="0" lvl="0">
              <a:lnSpc>
                <a:spcPts val="4712"/>
              </a:lnSpc>
            </a:pPr>
            <a:r>
              <a:rPr lang="en-US" sz="4712">
                <a:solidFill>
                  <a:srgbClr val="FFFFFF"/>
                </a:solidFill>
                <a:latin typeface="Canva Sans"/>
                <a:ea typeface="Canva Sans"/>
                <a:cs typeface="Canva Sans"/>
                <a:sym typeface="Canva Sans"/>
              </a:rPr>
              <a:t>Pexels, Pixabay</a:t>
            </a:r>
          </a:p>
        </p:txBody>
      </p:sp>
      <p:sp>
        <p:nvSpPr>
          <p:cNvPr name="Freeform 8" id="8"/>
          <p:cNvSpPr/>
          <p:nvPr/>
        </p:nvSpPr>
        <p:spPr>
          <a:xfrm flipH="false" flipV="false" rot="0">
            <a:off x="6731779" y="3872839"/>
            <a:ext cx="4824443" cy="1206111"/>
          </a:xfrm>
          <a:custGeom>
            <a:avLst/>
            <a:gdLst/>
            <a:ahLst/>
            <a:cxnLst/>
            <a:rect r="r" b="b" t="t" l="l"/>
            <a:pathLst>
              <a:path h="1206111" w="4824443">
                <a:moveTo>
                  <a:pt x="0" y="0"/>
                </a:moveTo>
                <a:lnTo>
                  <a:pt x="4824442" y="0"/>
                </a:lnTo>
                <a:lnTo>
                  <a:pt x="4824442" y="1206111"/>
                </a:lnTo>
                <a:lnTo>
                  <a:pt x="0" y="12061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60000"/>
            </a:blip>
            <a:stretch>
              <a:fillRect l="0" t="0" r="0" b="0"/>
            </a:stretch>
          </a:blipFill>
        </p:spPr>
      </p:sp>
      <p:sp>
        <p:nvSpPr>
          <p:cNvPr name="Freeform 3" id="3"/>
          <p:cNvSpPr/>
          <p:nvPr/>
        </p:nvSpPr>
        <p:spPr>
          <a:xfrm flipH="true" flipV="false" rot="0">
            <a:off x="4000487" y="1243238"/>
            <a:ext cx="10287027" cy="2314125"/>
          </a:xfrm>
          <a:custGeom>
            <a:avLst/>
            <a:gdLst/>
            <a:ahLst/>
            <a:cxnLst/>
            <a:rect r="r" b="b" t="t" l="l"/>
            <a:pathLst>
              <a:path h="2314125" w="10287027">
                <a:moveTo>
                  <a:pt x="10287026" y="0"/>
                </a:moveTo>
                <a:lnTo>
                  <a:pt x="0" y="0"/>
                </a:lnTo>
                <a:lnTo>
                  <a:pt x="0" y="2314124"/>
                </a:lnTo>
                <a:lnTo>
                  <a:pt x="10287026" y="2314124"/>
                </a:lnTo>
                <a:lnTo>
                  <a:pt x="10287026" y="0"/>
                </a:lnTo>
                <a:close/>
              </a:path>
            </a:pathLst>
          </a:custGeom>
          <a:blipFill>
            <a:blip r:embed="rId3"/>
            <a:stretch>
              <a:fillRect l="-15361" t="0" r="0" b="0"/>
            </a:stretch>
          </a:blipFill>
        </p:spPr>
      </p:sp>
      <p:sp>
        <p:nvSpPr>
          <p:cNvPr name="TextBox 4" id="4"/>
          <p:cNvSpPr txBox="true"/>
          <p:nvPr/>
        </p:nvSpPr>
        <p:spPr>
          <a:xfrm rot="0">
            <a:off x="6051463" y="1019175"/>
            <a:ext cx="6185074" cy="2752725"/>
          </a:xfrm>
          <a:prstGeom prst="rect">
            <a:avLst/>
          </a:prstGeom>
        </p:spPr>
        <p:txBody>
          <a:bodyPr anchor="t" rtlCol="false" tIns="0" lIns="0" bIns="0" rIns="0">
            <a:spAutoFit/>
          </a:bodyPr>
          <a:lstStyle/>
          <a:p>
            <a:pPr algn="ctr">
              <a:lnSpc>
                <a:spcPts val="21600"/>
              </a:lnSpc>
            </a:pPr>
            <a:r>
              <a:rPr lang="en-US" sz="18000">
                <a:solidFill>
                  <a:srgbClr val="FFFFFF"/>
                </a:solidFill>
                <a:latin typeface="UnifrakturMaguntia"/>
                <a:ea typeface="UnifrakturMaguntia"/>
                <a:cs typeface="UnifrakturMaguntia"/>
                <a:sym typeface="UnifrakturMaguntia"/>
              </a:rPr>
              <a:t>agenda</a:t>
            </a:r>
          </a:p>
        </p:txBody>
      </p:sp>
      <p:grpSp>
        <p:nvGrpSpPr>
          <p:cNvPr name="Group 5" id="5"/>
          <p:cNvGrpSpPr/>
          <p:nvPr/>
        </p:nvGrpSpPr>
        <p:grpSpPr>
          <a:xfrm rot="0">
            <a:off x="6147228" y="4639839"/>
            <a:ext cx="5993545" cy="755640"/>
            <a:chOff x="0" y="0"/>
            <a:chExt cx="7991393" cy="1007519"/>
          </a:xfrm>
        </p:grpSpPr>
        <p:sp>
          <p:nvSpPr>
            <p:cNvPr name="Freeform 6" id="6"/>
            <p:cNvSpPr/>
            <p:nvPr/>
          </p:nvSpPr>
          <p:spPr>
            <a:xfrm flipH="false" flipV="false" rot="0">
              <a:off x="0" y="76235"/>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4"/>
              <a:stretch>
                <a:fillRect l="0" t="-13725" r="0" b="-39661"/>
              </a:stretch>
            </a:blipFill>
          </p:spPr>
        </p:sp>
        <p:sp>
          <p:nvSpPr>
            <p:cNvPr name="Freeform 7" id="7"/>
            <p:cNvSpPr/>
            <p:nvPr/>
          </p:nvSpPr>
          <p:spPr>
            <a:xfrm flipH="false" flipV="false" rot="0">
              <a:off x="0" y="0"/>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5"/>
              <a:stretch>
                <a:fillRect l="0" t="-13725" r="0" b="-39661"/>
              </a:stretch>
            </a:blipFill>
          </p:spPr>
        </p:sp>
      </p:grpSp>
      <p:sp>
        <p:nvSpPr>
          <p:cNvPr name="TextBox 8" id="8"/>
          <p:cNvSpPr txBox="true"/>
          <p:nvPr/>
        </p:nvSpPr>
        <p:spPr>
          <a:xfrm rot="0">
            <a:off x="6578835" y="4677358"/>
            <a:ext cx="5130330" cy="530889"/>
          </a:xfrm>
          <a:prstGeom prst="rect">
            <a:avLst/>
          </a:prstGeom>
        </p:spPr>
        <p:txBody>
          <a:bodyPr anchor="t" rtlCol="false" tIns="0" lIns="0" bIns="0" rIns="0">
            <a:spAutoFit/>
          </a:bodyPr>
          <a:lstStyle/>
          <a:p>
            <a:pPr algn="ctr">
              <a:lnSpc>
                <a:spcPts val="4201"/>
              </a:lnSpc>
            </a:pPr>
            <a:r>
              <a:rPr lang="en-US" sz="3001">
                <a:solidFill>
                  <a:srgbClr val="1B1B1B"/>
                </a:solidFill>
                <a:latin typeface="Poiret Bold"/>
                <a:ea typeface="Poiret Bold"/>
                <a:cs typeface="Poiret Bold"/>
                <a:sym typeface="Poiret Bold"/>
              </a:rPr>
              <a:t>Introduction</a:t>
            </a:r>
          </a:p>
        </p:txBody>
      </p:sp>
      <p:grpSp>
        <p:nvGrpSpPr>
          <p:cNvPr name="Group 9" id="9"/>
          <p:cNvGrpSpPr/>
          <p:nvPr/>
        </p:nvGrpSpPr>
        <p:grpSpPr>
          <a:xfrm rot="0">
            <a:off x="6147228" y="5812049"/>
            <a:ext cx="5993545" cy="755640"/>
            <a:chOff x="0" y="0"/>
            <a:chExt cx="7991393" cy="1007519"/>
          </a:xfrm>
        </p:grpSpPr>
        <p:sp>
          <p:nvSpPr>
            <p:cNvPr name="Freeform 10" id="10"/>
            <p:cNvSpPr/>
            <p:nvPr/>
          </p:nvSpPr>
          <p:spPr>
            <a:xfrm flipH="false" flipV="false" rot="0">
              <a:off x="0" y="76235"/>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4"/>
              <a:stretch>
                <a:fillRect l="0" t="-13725" r="0" b="-39661"/>
              </a:stretch>
            </a:blipFill>
          </p:spPr>
        </p:sp>
        <p:sp>
          <p:nvSpPr>
            <p:cNvPr name="Freeform 11" id="11"/>
            <p:cNvSpPr/>
            <p:nvPr/>
          </p:nvSpPr>
          <p:spPr>
            <a:xfrm flipH="false" flipV="false" rot="0">
              <a:off x="0" y="0"/>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5"/>
              <a:stretch>
                <a:fillRect l="0" t="-13725" r="0" b="-39661"/>
              </a:stretch>
            </a:blipFill>
          </p:spPr>
        </p:sp>
      </p:grpSp>
      <p:sp>
        <p:nvSpPr>
          <p:cNvPr name="TextBox 12" id="12"/>
          <p:cNvSpPr txBox="true"/>
          <p:nvPr/>
        </p:nvSpPr>
        <p:spPr>
          <a:xfrm rot="0">
            <a:off x="6578835" y="5849568"/>
            <a:ext cx="5130330" cy="530889"/>
          </a:xfrm>
          <a:prstGeom prst="rect">
            <a:avLst/>
          </a:prstGeom>
        </p:spPr>
        <p:txBody>
          <a:bodyPr anchor="t" rtlCol="false" tIns="0" lIns="0" bIns="0" rIns="0">
            <a:spAutoFit/>
          </a:bodyPr>
          <a:lstStyle/>
          <a:p>
            <a:pPr algn="ctr">
              <a:lnSpc>
                <a:spcPts val="4201"/>
              </a:lnSpc>
            </a:pPr>
            <a:r>
              <a:rPr lang="en-US" sz="3001">
                <a:solidFill>
                  <a:srgbClr val="1B1B1B"/>
                </a:solidFill>
                <a:latin typeface="Poiret Bold"/>
                <a:ea typeface="Poiret Bold"/>
                <a:cs typeface="Poiret Bold"/>
                <a:sym typeface="Poiret Bold"/>
              </a:rPr>
              <a:t>Meet the Artist</a:t>
            </a:r>
          </a:p>
        </p:txBody>
      </p:sp>
      <p:grpSp>
        <p:nvGrpSpPr>
          <p:cNvPr name="Group 13" id="13"/>
          <p:cNvGrpSpPr/>
          <p:nvPr/>
        </p:nvGrpSpPr>
        <p:grpSpPr>
          <a:xfrm rot="0">
            <a:off x="6147228" y="6984260"/>
            <a:ext cx="5993545" cy="755640"/>
            <a:chOff x="0" y="0"/>
            <a:chExt cx="7991393" cy="1007519"/>
          </a:xfrm>
        </p:grpSpPr>
        <p:sp>
          <p:nvSpPr>
            <p:cNvPr name="Freeform 14" id="14"/>
            <p:cNvSpPr/>
            <p:nvPr/>
          </p:nvSpPr>
          <p:spPr>
            <a:xfrm flipH="false" flipV="false" rot="0">
              <a:off x="0" y="76235"/>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4"/>
              <a:stretch>
                <a:fillRect l="0" t="-13725" r="0" b="-39661"/>
              </a:stretch>
            </a:blipFill>
          </p:spPr>
        </p:sp>
        <p:sp>
          <p:nvSpPr>
            <p:cNvPr name="Freeform 15" id="15"/>
            <p:cNvSpPr/>
            <p:nvPr/>
          </p:nvSpPr>
          <p:spPr>
            <a:xfrm flipH="false" flipV="false" rot="0">
              <a:off x="0" y="0"/>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5"/>
              <a:stretch>
                <a:fillRect l="0" t="-13725" r="0" b="-39661"/>
              </a:stretch>
            </a:blipFill>
          </p:spPr>
        </p:sp>
      </p:grpSp>
      <p:sp>
        <p:nvSpPr>
          <p:cNvPr name="TextBox 16" id="16"/>
          <p:cNvSpPr txBox="true"/>
          <p:nvPr/>
        </p:nvSpPr>
        <p:spPr>
          <a:xfrm rot="0">
            <a:off x="6578835" y="7021779"/>
            <a:ext cx="5130330" cy="530889"/>
          </a:xfrm>
          <a:prstGeom prst="rect">
            <a:avLst/>
          </a:prstGeom>
        </p:spPr>
        <p:txBody>
          <a:bodyPr anchor="t" rtlCol="false" tIns="0" lIns="0" bIns="0" rIns="0">
            <a:spAutoFit/>
          </a:bodyPr>
          <a:lstStyle/>
          <a:p>
            <a:pPr algn="ctr">
              <a:lnSpc>
                <a:spcPts val="4201"/>
              </a:lnSpc>
            </a:pPr>
            <a:r>
              <a:rPr lang="en-US" sz="3001">
                <a:solidFill>
                  <a:srgbClr val="1B1B1B"/>
                </a:solidFill>
                <a:latin typeface="Poiret Bold"/>
                <a:ea typeface="Poiret Bold"/>
                <a:cs typeface="Poiret Bold"/>
                <a:sym typeface="Poiret Bold"/>
              </a:rPr>
              <a:t>About the Album</a:t>
            </a:r>
          </a:p>
        </p:txBody>
      </p:sp>
      <p:grpSp>
        <p:nvGrpSpPr>
          <p:cNvPr name="Group 17" id="17"/>
          <p:cNvGrpSpPr/>
          <p:nvPr/>
        </p:nvGrpSpPr>
        <p:grpSpPr>
          <a:xfrm rot="0">
            <a:off x="6147228" y="8168440"/>
            <a:ext cx="5993545" cy="755640"/>
            <a:chOff x="0" y="0"/>
            <a:chExt cx="7991393" cy="1007519"/>
          </a:xfrm>
        </p:grpSpPr>
        <p:sp>
          <p:nvSpPr>
            <p:cNvPr name="Freeform 18" id="18"/>
            <p:cNvSpPr/>
            <p:nvPr/>
          </p:nvSpPr>
          <p:spPr>
            <a:xfrm flipH="false" flipV="false" rot="0">
              <a:off x="0" y="76235"/>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4"/>
              <a:stretch>
                <a:fillRect l="0" t="-13725" r="0" b="-39661"/>
              </a:stretch>
            </a:blipFill>
          </p:spPr>
        </p:sp>
        <p:sp>
          <p:nvSpPr>
            <p:cNvPr name="Freeform 19" id="19"/>
            <p:cNvSpPr/>
            <p:nvPr/>
          </p:nvSpPr>
          <p:spPr>
            <a:xfrm flipH="false" flipV="false" rot="0">
              <a:off x="0" y="0"/>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5"/>
              <a:stretch>
                <a:fillRect l="0" t="-13725" r="0" b="-39661"/>
              </a:stretch>
            </a:blipFill>
          </p:spPr>
        </p:sp>
      </p:grpSp>
      <p:sp>
        <p:nvSpPr>
          <p:cNvPr name="TextBox 20" id="20"/>
          <p:cNvSpPr txBox="true"/>
          <p:nvPr/>
        </p:nvSpPr>
        <p:spPr>
          <a:xfrm rot="0">
            <a:off x="6578835" y="8205959"/>
            <a:ext cx="5130330" cy="530889"/>
          </a:xfrm>
          <a:prstGeom prst="rect">
            <a:avLst/>
          </a:prstGeom>
        </p:spPr>
        <p:txBody>
          <a:bodyPr anchor="t" rtlCol="false" tIns="0" lIns="0" bIns="0" rIns="0">
            <a:spAutoFit/>
          </a:bodyPr>
          <a:lstStyle/>
          <a:p>
            <a:pPr algn="ctr">
              <a:lnSpc>
                <a:spcPts val="4201"/>
              </a:lnSpc>
            </a:pPr>
            <a:r>
              <a:rPr lang="en-US" sz="3001">
                <a:solidFill>
                  <a:srgbClr val="1B1B1B"/>
                </a:solidFill>
                <a:latin typeface="Poiret Bold"/>
                <a:ea typeface="Poiret Bold"/>
                <a:cs typeface="Poiret Bold"/>
                <a:sym typeface="Poiret Bold"/>
              </a:rPr>
              <a:t>Music Industry</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000" r="0" b="-9000"/>
            </a:stretch>
          </a:blipFill>
        </p:spPr>
      </p:sp>
      <p:grpSp>
        <p:nvGrpSpPr>
          <p:cNvPr name="Group 3" id="3"/>
          <p:cNvGrpSpPr/>
          <p:nvPr/>
        </p:nvGrpSpPr>
        <p:grpSpPr>
          <a:xfrm rot="0">
            <a:off x="1028700" y="1492735"/>
            <a:ext cx="16230600" cy="7765565"/>
            <a:chOff x="0" y="0"/>
            <a:chExt cx="4274726" cy="2045252"/>
          </a:xfrm>
        </p:grpSpPr>
        <p:sp>
          <p:nvSpPr>
            <p:cNvPr name="Freeform 4" id="4"/>
            <p:cNvSpPr/>
            <p:nvPr/>
          </p:nvSpPr>
          <p:spPr>
            <a:xfrm flipH="false" flipV="false" rot="0">
              <a:off x="0" y="0"/>
              <a:ext cx="4274726" cy="2045252"/>
            </a:xfrm>
            <a:custGeom>
              <a:avLst/>
              <a:gdLst/>
              <a:ahLst/>
              <a:cxnLst/>
              <a:rect r="r" b="b" t="t" l="l"/>
              <a:pathLst>
                <a:path h="2045252" w="4274726">
                  <a:moveTo>
                    <a:pt x="0" y="0"/>
                  </a:moveTo>
                  <a:lnTo>
                    <a:pt x="4274726" y="0"/>
                  </a:lnTo>
                  <a:lnTo>
                    <a:pt x="4274726" y="2045252"/>
                  </a:lnTo>
                  <a:lnTo>
                    <a:pt x="0" y="2045252"/>
                  </a:lnTo>
                  <a:close/>
                </a:path>
              </a:pathLst>
            </a:custGeom>
            <a:solidFill>
              <a:srgbClr val="F6F6F6"/>
            </a:solidFill>
          </p:spPr>
        </p:sp>
        <p:sp>
          <p:nvSpPr>
            <p:cNvPr name="TextBox 5" id="5"/>
            <p:cNvSpPr txBox="true"/>
            <p:nvPr/>
          </p:nvSpPr>
          <p:spPr>
            <a:xfrm>
              <a:off x="0" y="-47625"/>
              <a:ext cx="4274726" cy="2092877"/>
            </a:xfrm>
            <a:prstGeom prst="rect">
              <a:avLst/>
            </a:prstGeom>
          </p:spPr>
          <p:txBody>
            <a:bodyPr anchor="ctr" rtlCol="false" tIns="50800" lIns="50800" bIns="50800" rIns="50800"/>
            <a:lstStyle/>
            <a:p>
              <a:pPr algn="just">
                <a:lnSpc>
                  <a:spcPts val="2659"/>
                </a:lnSpc>
                <a:spcBef>
                  <a:spcPct val="0"/>
                </a:spcBef>
              </a:pPr>
            </a:p>
          </p:txBody>
        </p:sp>
      </p:grpSp>
      <p:sp>
        <p:nvSpPr>
          <p:cNvPr name="Freeform 6" id="6"/>
          <p:cNvSpPr/>
          <p:nvPr/>
        </p:nvSpPr>
        <p:spPr>
          <a:xfrm flipH="true" flipV="false" rot="0">
            <a:off x="4000487" y="646899"/>
            <a:ext cx="10287027" cy="2314125"/>
          </a:xfrm>
          <a:custGeom>
            <a:avLst/>
            <a:gdLst/>
            <a:ahLst/>
            <a:cxnLst/>
            <a:rect r="r" b="b" t="t" l="l"/>
            <a:pathLst>
              <a:path h="2314125" w="10287027">
                <a:moveTo>
                  <a:pt x="10287026" y="0"/>
                </a:moveTo>
                <a:lnTo>
                  <a:pt x="0" y="0"/>
                </a:lnTo>
                <a:lnTo>
                  <a:pt x="0" y="2314125"/>
                </a:lnTo>
                <a:lnTo>
                  <a:pt x="10287026" y="2314125"/>
                </a:lnTo>
                <a:lnTo>
                  <a:pt x="10287026" y="0"/>
                </a:lnTo>
                <a:close/>
              </a:path>
            </a:pathLst>
          </a:custGeom>
          <a:blipFill>
            <a:blip r:embed="rId3"/>
            <a:stretch>
              <a:fillRect l="-15361" t="0" r="0" b="0"/>
            </a:stretch>
          </a:blipFill>
        </p:spPr>
      </p:sp>
      <p:sp>
        <p:nvSpPr>
          <p:cNvPr name="TextBox 7" id="7"/>
          <p:cNvSpPr txBox="true"/>
          <p:nvPr/>
        </p:nvSpPr>
        <p:spPr>
          <a:xfrm rot="0">
            <a:off x="5086350" y="970524"/>
            <a:ext cx="8115300" cy="1666875"/>
          </a:xfrm>
          <a:prstGeom prst="rect">
            <a:avLst/>
          </a:prstGeom>
        </p:spPr>
        <p:txBody>
          <a:bodyPr anchor="t" rtlCol="false" tIns="0" lIns="0" bIns="0" rIns="0">
            <a:spAutoFit/>
          </a:bodyPr>
          <a:lstStyle/>
          <a:p>
            <a:pPr algn="ctr">
              <a:lnSpc>
                <a:spcPts val="13199"/>
              </a:lnSpc>
            </a:pPr>
            <a:r>
              <a:rPr lang="en-US" sz="10999">
                <a:solidFill>
                  <a:srgbClr val="FFFFFF"/>
                </a:solidFill>
                <a:latin typeface="UnifrakturMaguntia"/>
                <a:ea typeface="UnifrakturMaguntia"/>
                <a:cs typeface="UnifrakturMaguntia"/>
                <a:sym typeface="UnifrakturMaguntia"/>
              </a:rPr>
              <a:t>introduction</a:t>
            </a:r>
          </a:p>
        </p:txBody>
      </p:sp>
      <p:sp>
        <p:nvSpPr>
          <p:cNvPr name="TextBox 8" id="8"/>
          <p:cNvSpPr txBox="true"/>
          <p:nvPr/>
        </p:nvSpPr>
        <p:spPr>
          <a:xfrm rot="0">
            <a:off x="3037936" y="3900406"/>
            <a:ext cx="12212129" cy="3768090"/>
          </a:xfrm>
          <a:prstGeom prst="rect">
            <a:avLst/>
          </a:prstGeom>
        </p:spPr>
        <p:txBody>
          <a:bodyPr anchor="t" rtlCol="false" tIns="0" lIns="0" bIns="0" rIns="0">
            <a:spAutoFit/>
          </a:bodyPr>
          <a:lstStyle/>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r>
              <a:rPr lang="en-US" sz="2399">
                <a:solidFill>
                  <a:srgbClr val="1B1B1B"/>
                </a:solidFill>
                <a:latin typeface="Poiret Bold"/>
                <a:ea typeface="Poiret Bold"/>
                <a:cs typeface="Poiret Bold"/>
                <a:sym typeface="Poiret Bold"/>
              </a:rPr>
              <a:t> </a:t>
            </a:r>
          </a:p>
          <a:p>
            <a:pPr algn="just">
              <a:lnSpc>
                <a:spcPts val="3359"/>
              </a:lnSpc>
            </a:pPr>
          </a:p>
          <a:p>
            <a:pPr algn="just">
              <a:lnSpc>
                <a:spcPts val="3359"/>
              </a:lnSpc>
            </a:pPr>
            <a:r>
              <a:rPr lang="en-US" sz="2399">
                <a:solidFill>
                  <a:srgbClr val="1B1B1B"/>
                </a:solidFill>
                <a:latin typeface="Poiret Bold"/>
                <a:ea typeface="Poiret Bold"/>
                <a:cs typeface="Poiret Bold"/>
                <a:sym typeface="Poiret Bold"/>
              </a:rPr>
              <a:t>Loremipsum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
        <p:nvSpPr>
          <p:cNvPr name="Freeform 9" id="9"/>
          <p:cNvSpPr/>
          <p:nvPr/>
        </p:nvSpPr>
        <p:spPr>
          <a:xfrm flipH="false" flipV="false" rot="0">
            <a:off x="14287513" y="646899"/>
            <a:ext cx="7315200" cy="3000109"/>
          </a:xfrm>
          <a:custGeom>
            <a:avLst/>
            <a:gdLst/>
            <a:ahLst/>
            <a:cxnLst/>
            <a:rect r="r" b="b" t="t" l="l"/>
            <a:pathLst>
              <a:path h="3000109" w="7315200">
                <a:moveTo>
                  <a:pt x="0" y="0"/>
                </a:moveTo>
                <a:lnTo>
                  <a:pt x="7315200" y="0"/>
                </a:lnTo>
                <a:lnTo>
                  <a:pt x="7315200" y="3000109"/>
                </a:lnTo>
                <a:lnTo>
                  <a:pt x="0" y="30001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986066">
            <a:off x="-1550347" y="7758246"/>
            <a:ext cx="7315200" cy="3000109"/>
          </a:xfrm>
          <a:custGeom>
            <a:avLst/>
            <a:gdLst/>
            <a:ahLst/>
            <a:cxnLst/>
            <a:rect r="r" b="b" t="t" l="l"/>
            <a:pathLst>
              <a:path h="3000109" w="7315200">
                <a:moveTo>
                  <a:pt x="0" y="0"/>
                </a:moveTo>
                <a:lnTo>
                  <a:pt x="7315200" y="0"/>
                </a:lnTo>
                <a:lnTo>
                  <a:pt x="7315200" y="3000108"/>
                </a:lnTo>
                <a:lnTo>
                  <a:pt x="0" y="30001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000" r="0" b="-9000"/>
            </a:stretch>
          </a:blipFill>
        </p:spPr>
      </p:sp>
      <p:grpSp>
        <p:nvGrpSpPr>
          <p:cNvPr name="Group 3" id="3"/>
          <p:cNvGrpSpPr/>
          <p:nvPr/>
        </p:nvGrpSpPr>
        <p:grpSpPr>
          <a:xfrm rot="0">
            <a:off x="5803981" y="1028700"/>
            <a:ext cx="11455319" cy="8503052"/>
            <a:chOff x="0" y="0"/>
            <a:chExt cx="3017039" cy="2239487"/>
          </a:xfrm>
        </p:grpSpPr>
        <p:sp>
          <p:nvSpPr>
            <p:cNvPr name="Freeform 4" id="4"/>
            <p:cNvSpPr/>
            <p:nvPr/>
          </p:nvSpPr>
          <p:spPr>
            <a:xfrm flipH="false" flipV="false" rot="0">
              <a:off x="0" y="0"/>
              <a:ext cx="3017039" cy="2239487"/>
            </a:xfrm>
            <a:custGeom>
              <a:avLst/>
              <a:gdLst/>
              <a:ahLst/>
              <a:cxnLst/>
              <a:rect r="r" b="b" t="t" l="l"/>
              <a:pathLst>
                <a:path h="2239487" w="3017039">
                  <a:moveTo>
                    <a:pt x="0" y="0"/>
                  </a:moveTo>
                  <a:lnTo>
                    <a:pt x="3017039" y="0"/>
                  </a:lnTo>
                  <a:lnTo>
                    <a:pt x="3017039" y="2239487"/>
                  </a:lnTo>
                  <a:lnTo>
                    <a:pt x="0" y="2239487"/>
                  </a:lnTo>
                  <a:close/>
                </a:path>
              </a:pathLst>
            </a:custGeom>
            <a:solidFill>
              <a:srgbClr val="F6F6F6"/>
            </a:solidFill>
          </p:spPr>
        </p:sp>
        <p:sp>
          <p:nvSpPr>
            <p:cNvPr name="TextBox 5" id="5"/>
            <p:cNvSpPr txBox="true"/>
            <p:nvPr/>
          </p:nvSpPr>
          <p:spPr>
            <a:xfrm>
              <a:off x="0" y="-38100"/>
              <a:ext cx="3017039" cy="2277587"/>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true" flipV="false" rot="0">
            <a:off x="8000973" y="599274"/>
            <a:ext cx="10287027" cy="2314125"/>
          </a:xfrm>
          <a:custGeom>
            <a:avLst/>
            <a:gdLst/>
            <a:ahLst/>
            <a:cxnLst/>
            <a:rect r="r" b="b" t="t" l="l"/>
            <a:pathLst>
              <a:path h="2314125" w="10287027">
                <a:moveTo>
                  <a:pt x="10287027" y="0"/>
                </a:moveTo>
                <a:lnTo>
                  <a:pt x="0" y="0"/>
                </a:lnTo>
                <a:lnTo>
                  <a:pt x="0" y="2314125"/>
                </a:lnTo>
                <a:lnTo>
                  <a:pt x="10287027" y="2314125"/>
                </a:lnTo>
                <a:lnTo>
                  <a:pt x="10287027" y="0"/>
                </a:lnTo>
                <a:close/>
              </a:path>
            </a:pathLst>
          </a:custGeom>
          <a:blipFill>
            <a:blip r:embed="rId3"/>
            <a:stretch>
              <a:fillRect l="-15361" t="0" r="0" b="0"/>
            </a:stretch>
          </a:blipFill>
        </p:spPr>
      </p:sp>
      <p:sp>
        <p:nvSpPr>
          <p:cNvPr name="Freeform 7" id="7"/>
          <p:cNvSpPr/>
          <p:nvPr/>
        </p:nvSpPr>
        <p:spPr>
          <a:xfrm flipH="true" flipV="false" rot="0">
            <a:off x="0" y="0"/>
            <a:ext cx="10134873" cy="10287000"/>
          </a:xfrm>
          <a:custGeom>
            <a:avLst/>
            <a:gdLst/>
            <a:ahLst/>
            <a:cxnLst/>
            <a:rect r="r" b="b" t="t" l="l"/>
            <a:pathLst>
              <a:path h="10287000" w="10134873">
                <a:moveTo>
                  <a:pt x="10134873" y="0"/>
                </a:moveTo>
                <a:lnTo>
                  <a:pt x="0" y="0"/>
                </a:lnTo>
                <a:lnTo>
                  <a:pt x="0" y="10287000"/>
                </a:lnTo>
                <a:lnTo>
                  <a:pt x="10134873" y="10287000"/>
                </a:lnTo>
                <a:lnTo>
                  <a:pt x="10134873" y="0"/>
                </a:lnTo>
                <a:close/>
              </a:path>
            </a:pathLst>
          </a:custGeom>
          <a:blipFill>
            <a:blip r:embed="rId4"/>
            <a:stretch>
              <a:fillRect l="0" t="-4304" r="-28522" b="0"/>
            </a:stretch>
          </a:blipFill>
          <a:ln cap="sq">
            <a:noFill/>
            <a:prstDash val="solid"/>
            <a:miter/>
          </a:ln>
        </p:spPr>
      </p:sp>
      <p:sp>
        <p:nvSpPr>
          <p:cNvPr name="TextBox 8" id="8"/>
          <p:cNvSpPr txBox="true"/>
          <p:nvPr/>
        </p:nvSpPr>
        <p:spPr>
          <a:xfrm rot="0">
            <a:off x="8651123" y="908612"/>
            <a:ext cx="8986726" cy="1685925"/>
          </a:xfrm>
          <a:prstGeom prst="rect">
            <a:avLst/>
          </a:prstGeom>
        </p:spPr>
        <p:txBody>
          <a:bodyPr anchor="t" rtlCol="false" tIns="0" lIns="0" bIns="0" rIns="0">
            <a:spAutoFit/>
          </a:bodyPr>
          <a:lstStyle/>
          <a:p>
            <a:pPr algn="ctr">
              <a:lnSpc>
                <a:spcPts val="13200"/>
              </a:lnSpc>
            </a:pPr>
            <a:r>
              <a:rPr lang="en-US" sz="11000">
                <a:solidFill>
                  <a:srgbClr val="FFFFFF"/>
                </a:solidFill>
                <a:latin typeface="UnifrakturMaguntia"/>
                <a:ea typeface="UnifrakturMaguntia"/>
                <a:cs typeface="UnifrakturMaguntia"/>
                <a:sym typeface="UnifrakturMaguntia"/>
              </a:rPr>
              <a:t>meet the artist</a:t>
            </a:r>
          </a:p>
        </p:txBody>
      </p:sp>
      <p:sp>
        <p:nvSpPr>
          <p:cNvPr name="TextBox 9" id="9"/>
          <p:cNvSpPr txBox="true"/>
          <p:nvPr/>
        </p:nvSpPr>
        <p:spPr>
          <a:xfrm rot="0">
            <a:off x="9144000" y="3610727"/>
            <a:ext cx="7374496" cy="5025390"/>
          </a:xfrm>
          <a:prstGeom prst="rect">
            <a:avLst/>
          </a:prstGeom>
        </p:spPr>
        <p:txBody>
          <a:bodyPr anchor="t" rtlCol="false" tIns="0" lIns="0" bIns="0" rIns="0">
            <a:spAutoFit/>
          </a:bodyPr>
          <a:lstStyle/>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r>
              <a:rPr lang="en-US" sz="2399">
                <a:solidFill>
                  <a:srgbClr val="1B1B1B"/>
                </a:solidFill>
                <a:latin typeface="Poiret Bold"/>
                <a:ea typeface="Poiret Bold"/>
                <a:cs typeface="Poiret Bold"/>
                <a:sym typeface="Poiret Bold"/>
              </a:rPr>
              <a:t> </a:t>
            </a:r>
          </a:p>
          <a:p>
            <a:pPr algn="just">
              <a:lnSpc>
                <a:spcPts val="3359"/>
              </a:lnSpc>
            </a:pPr>
          </a:p>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49000"/>
            </a:blip>
            <a:stretch>
              <a:fillRect l="0" t="-9000" r="0" b="-9000"/>
            </a:stretch>
          </a:blipFill>
        </p:spPr>
      </p:sp>
      <p:sp>
        <p:nvSpPr>
          <p:cNvPr name="Freeform 3" id="3"/>
          <p:cNvSpPr/>
          <p:nvPr/>
        </p:nvSpPr>
        <p:spPr>
          <a:xfrm flipH="false" flipV="false" rot="0">
            <a:off x="0" y="0"/>
            <a:ext cx="5242557" cy="10186546"/>
          </a:xfrm>
          <a:custGeom>
            <a:avLst/>
            <a:gdLst/>
            <a:ahLst/>
            <a:cxnLst/>
            <a:rect r="r" b="b" t="t" l="l"/>
            <a:pathLst>
              <a:path h="10186546" w="5242557">
                <a:moveTo>
                  <a:pt x="0" y="0"/>
                </a:moveTo>
                <a:lnTo>
                  <a:pt x="5242557" y="0"/>
                </a:lnTo>
                <a:lnTo>
                  <a:pt x="5242557" y="10186546"/>
                </a:lnTo>
                <a:lnTo>
                  <a:pt x="0" y="10186546"/>
                </a:lnTo>
                <a:lnTo>
                  <a:pt x="0" y="0"/>
                </a:lnTo>
                <a:close/>
              </a:path>
            </a:pathLst>
          </a:custGeom>
          <a:blipFill>
            <a:blip r:embed="rId3"/>
            <a:stretch>
              <a:fillRect l="-40111" t="-6440" r="-176064" b="-1972"/>
            </a:stretch>
          </a:blipFill>
        </p:spPr>
      </p:sp>
      <p:sp>
        <p:nvSpPr>
          <p:cNvPr name="Freeform 4" id="4"/>
          <p:cNvSpPr/>
          <p:nvPr/>
        </p:nvSpPr>
        <p:spPr>
          <a:xfrm flipH="true" flipV="false" rot="0">
            <a:off x="13045443" y="0"/>
            <a:ext cx="5242557" cy="10186546"/>
          </a:xfrm>
          <a:custGeom>
            <a:avLst/>
            <a:gdLst/>
            <a:ahLst/>
            <a:cxnLst/>
            <a:rect r="r" b="b" t="t" l="l"/>
            <a:pathLst>
              <a:path h="10186546" w="5242557">
                <a:moveTo>
                  <a:pt x="5242557" y="0"/>
                </a:moveTo>
                <a:lnTo>
                  <a:pt x="0" y="0"/>
                </a:lnTo>
                <a:lnTo>
                  <a:pt x="0" y="10186546"/>
                </a:lnTo>
                <a:lnTo>
                  <a:pt x="5242557" y="10186546"/>
                </a:lnTo>
                <a:lnTo>
                  <a:pt x="5242557" y="0"/>
                </a:lnTo>
                <a:close/>
              </a:path>
            </a:pathLst>
          </a:custGeom>
          <a:blipFill>
            <a:blip r:embed="rId3"/>
            <a:stretch>
              <a:fillRect l="-40111" t="-6440" r="-176064" b="-1972"/>
            </a:stretch>
          </a:blipFill>
        </p:spPr>
      </p:sp>
      <p:sp>
        <p:nvSpPr>
          <p:cNvPr name="TextBox 5" id="5"/>
          <p:cNvSpPr txBox="true"/>
          <p:nvPr/>
        </p:nvSpPr>
        <p:spPr>
          <a:xfrm rot="0">
            <a:off x="4770872" y="2105496"/>
            <a:ext cx="8746257" cy="5362567"/>
          </a:xfrm>
          <a:prstGeom prst="rect">
            <a:avLst/>
          </a:prstGeom>
        </p:spPr>
        <p:txBody>
          <a:bodyPr anchor="t" rtlCol="false" tIns="0" lIns="0" bIns="0" rIns="0">
            <a:spAutoFit/>
          </a:bodyPr>
          <a:lstStyle/>
          <a:p>
            <a:pPr algn="ctr">
              <a:lnSpc>
                <a:spcPts val="10499"/>
              </a:lnSpc>
            </a:pPr>
            <a:r>
              <a:rPr lang="en-US" sz="10499">
                <a:solidFill>
                  <a:srgbClr val="FFFFFF"/>
                </a:solidFill>
                <a:latin typeface="UnifrakturMaguntia"/>
                <a:ea typeface="UnifrakturMaguntia"/>
                <a:cs typeface="UnifrakturMaguntia"/>
                <a:sym typeface="UnifrakturMaguntia"/>
              </a:rPr>
              <a:t>“sorry the old</a:t>
            </a:r>
          </a:p>
          <a:p>
            <a:pPr algn="ctr">
              <a:lnSpc>
                <a:spcPts val="10499"/>
              </a:lnSpc>
            </a:pPr>
            <a:r>
              <a:rPr lang="en-US" sz="10499">
                <a:solidFill>
                  <a:srgbClr val="FFFFFF"/>
                </a:solidFill>
                <a:latin typeface="UnifrakturMaguntia"/>
                <a:ea typeface="UnifrakturMaguntia"/>
                <a:cs typeface="UnifrakturMaguntia"/>
                <a:sym typeface="UnifrakturMaguntia"/>
              </a:rPr>
              <a:t>taylor can’t come</a:t>
            </a:r>
          </a:p>
          <a:p>
            <a:pPr algn="ctr">
              <a:lnSpc>
                <a:spcPts val="10499"/>
              </a:lnSpc>
            </a:pPr>
            <a:r>
              <a:rPr lang="en-US" sz="10499">
                <a:solidFill>
                  <a:srgbClr val="FFFFFF"/>
                </a:solidFill>
                <a:latin typeface="UnifrakturMaguntia"/>
                <a:ea typeface="UnifrakturMaguntia"/>
                <a:cs typeface="UnifrakturMaguntia"/>
                <a:sym typeface="UnifrakturMaguntia"/>
              </a:rPr>
              <a:t>to the phone</a:t>
            </a:r>
          </a:p>
          <a:p>
            <a:pPr algn="ctr">
              <a:lnSpc>
                <a:spcPts val="10499"/>
              </a:lnSpc>
            </a:pPr>
            <a:r>
              <a:rPr lang="en-US" sz="10499">
                <a:solidFill>
                  <a:srgbClr val="FFFFFF"/>
                </a:solidFill>
                <a:latin typeface="UnifrakturMaguntia"/>
                <a:ea typeface="UnifrakturMaguntia"/>
                <a:cs typeface="UnifrakturMaguntia"/>
                <a:sym typeface="UnifrakturMaguntia"/>
              </a:rPr>
              <a:t>right now...”</a:t>
            </a:r>
          </a:p>
        </p:txBody>
      </p:sp>
      <p:grpSp>
        <p:nvGrpSpPr>
          <p:cNvPr name="Group 6" id="6"/>
          <p:cNvGrpSpPr/>
          <p:nvPr/>
        </p:nvGrpSpPr>
        <p:grpSpPr>
          <a:xfrm rot="0">
            <a:off x="6147228" y="8169814"/>
            <a:ext cx="5993545" cy="755640"/>
            <a:chOff x="0" y="0"/>
            <a:chExt cx="7991393" cy="1007519"/>
          </a:xfrm>
        </p:grpSpPr>
        <p:sp>
          <p:nvSpPr>
            <p:cNvPr name="Freeform 7" id="7"/>
            <p:cNvSpPr/>
            <p:nvPr/>
          </p:nvSpPr>
          <p:spPr>
            <a:xfrm flipH="false" flipV="false" rot="0">
              <a:off x="0" y="76235"/>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4"/>
              <a:stretch>
                <a:fillRect l="0" t="-13725" r="0" b="-39661"/>
              </a:stretch>
            </a:blipFill>
          </p:spPr>
        </p:sp>
        <p:sp>
          <p:nvSpPr>
            <p:cNvPr name="Freeform 8" id="8"/>
            <p:cNvSpPr/>
            <p:nvPr/>
          </p:nvSpPr>
          <p:spPr>
            <a:xfrm flipH="false" flipV="false" rot="0">
              <a:off x="0" y="0"/>
              <a:ext cx="7991393" cy="931284"/>
            </a:xfrm>
            <a:custGeom>
              <a:avLst/>
              <a:gdLst/>
              <a:ahLst/>
              <a:cxnLst/>
              <a:rect r="r" b="b" t="t" l="l"/>
              <a:pathLst>
                <a:path h="931284" w="7991393">
                  <a:moveTo>
                    <a:pt x="0" y="0"/>
                  </a:moveTo>
                  <a:lnTo>
                    <a:pt x="7991393" y="0"/>
                  </a:lnTo>
                  <a:lnTo>
                    <a:pt x="7991393" y="931284"/>
                  </a:lnTo>
                  <a:lnTo>
                    <a:pt x="0" y="931284"/>
                  </a:lnTo>
                  <a:lnTo>
                    <a:pt x="0" y="0"/>
                  </a:lnTo>
                  <a:close/>
                </a:path>
              </a:pathLst>
            </a:custGeom>
            <a:blipFill>
              <a:blip r:embed="rId5"/>
              <a:stretch>
                <a:fillRect l="0" t="-13725" r="0" b="-39661"/>
              </a:stretch>
            </a:blipFill>
          </p:spPr>
        </p:sp>
      </p:grpSp>
      <p:sp>
        <p:nvSpPr>
          <p:cNvPr name="TextBox 9" id="9"/>
          <p:cNvSpPr txBox="true"/>
          <p:nvPr/>
        </p:nvSpPr>
        <p:spPr>
          <a:xfrm rot="0">
            <a:off x="6578835" y="8177750"/>
            <a:ext cx="5130330" cy="606390"/>
          </a:xfrm>
          <a:prstGeom prst="rect">
            <a:avLst/>
          </a:prstGeom>
        </p:spPr>
        <p:txBody>
          <a:bodyPr anchor="t" rtlCol="false" tIns="0" lIns="0" bIns="0" rIns="0">
            <a:spAutoFit/>
          </a:bodyPr>
          <a:lstStyle/>
          <a:p>
            <a:pPr algn="ctr">
              <a:lnSpc>
                <a:spcPts val="4901"/>
              </a:lnSpc>
            </a:pPr>
            <a:r>
              <a:rPr lang="en-US" sz="3501">
                <a:solidFill>
                  <a:srgbClr val="1B1B1B"/>
                </a:solidFill>
                <a:latin typeface="Poiret Bold"/>
                <a:ea typeface="Poiret Bold"/>
                <a:cs typeface="Poiret Bold"/>
                <a:sym typeface="Poiret Bold"/>
              </a:rPr>
              <a:t>Famous Singer</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000" r="0" b="-9000"/>
            </a:stretch>
          </a:blipFill>
        </p:spPr>
      </p:sp>
      <p:grpSp>
        <p:nvGrpSpPr>
          <p:cNvPr name="Group 3" id="3"/>
          <p:cNvGrpSpPr/>
          <p:nvPr/>
        </p:nvGrpSpPr>
        <p:grpSpPr>
          <a:xfrm rot="0">
            <a:off x="838200" y="1443374"/>
            <a:ext cx="7390717" cy="8219475"/>
            <a:chOff x="0" y="0"/>
            <a:chExt cx="1946526" cy="2164800"/>
          </a:xfrm>
        </p:grpSpPr>
        <p:sp>
          <p:nvSpPr>
            <p:cNvPr name="Freeform 4" id="4"/>
            <p:cNvSpPr/>
            <p:nvPr/>
          </p:nvSpPr>
          <p:spPr>
            <a:xfrm flipH="false" flipV="false" rot="0">
              <a:off x="0" y="0"/>
              <a:ext cx="1946526" cy="2164800"/>
            </a:xfrm>
            <a:custGeom>
              <a:avLst/>
              <a:gdLst/>
              <a:ahLst/>
              <a:cxnLst/>
              <a:rect r="r" b="b" t="t" l="l"/>
              <a:pathLst>
                <a:path h="2164800" w="1946526">
                  <a:moveTo>
                    <a:pt x="0" y="0"/>
                  </a:moveTo>
                  <a:lnTo>
                    <a:pt x="1946526" y="0"/>
                  </a:lnTo>
                  <a:lnTo>
                    <a:pt x="1946526" y="2164800"/>
                  </a:lnTo>
                  <a:lnTo>
                    <a:pt x="0" y="2164800"/>
                  </a:lnTo>
                  <a:close/>
                </a:path>
              </a:pathLst>
            </a:custGeom>
            <a:solidFill>
              <a:srgbClr val="F6F6F6"/>
            </a:solidFill>
          </p:spPr>
        </p:sp>
        <p:sp>
          <p:nvSpPr>
            <p:cNvPr name="TextBox 5" id="5"/>
            <p:cNvSpPr txBox="true"/>
            <p:nvPr/>
          </p:nvSpPr>
          <p:spPr>
            <a:xfrm>
              <a:off x="0" y="-38100"/>
              <a:ext cx="1946526" cy="2202900"/>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0059083" y="1443374"/>
            <a:ext cx="7390717" cy="8219475"/>
            <a:chOff x="0" y="0"/>
            <a:chExt cx="1946526" cy="2164800"/>
          </a:xfrm>
        </p:grpSpPr>
        <p:sp>
          <p:nvSpPr>
            <p:cNvPr name="Freeform 7" id="7"/>
            <p:cNvSpPr/>
            <p:nvPr/>
          </p:nvSpPr>
          <p:spPr>
            <a:xfrm flipH="false" flipV="false" rot="0">
              <a:off x="0" y="0"/>
              <a:ext cx="1946526" cy="2164800"/>
            </a:xfrm>
            <a:custGeom>
              <a:avLst/>
              <a:gdLst/>
              <a:ahLst/>
              <a:cxnLst/>
              <a:rect r="r" b="b" t="t" l="l"/>
              <a:pathLst>
                <a:path h="2164800" w="1946526">
                  <a:moveTo>
                    <a:pt x="0" y="0"/>
                  </a:moveTo>
                  <a:lnTo>
                    <a:pt x="1946526" y="0"/>
                  </a:lnTo>
                  <a:lnTo>
                    <a:pt x="1946526" y="2164800"/>
                  </a:lnTo>
                  <a:lnTo>
                    <a:pt x="0" y="2164800"/>
                  </a:lnTo>
                  <a:close/>
                </a:path>
              </a:pathLst>
            </a:custGeom>
            <a:solidFill>
              <a:srgbClr val="F6F6F6"/>
            </a:solidFill>
          </p:spPr>
        </p:sp>
        <p:sp>
          <p:nvSpPr>
            <p:cNvPr name="TextBox 8" id="8"/>
            <p:cNvSpPr txBox="true"/>
            <p:nvPr/>
          </p:nvSpPr>
          <p:spPr>
            <a:xfrm>
              <a:off x="0" y="-38100"/>
              <a:ext cx="1946526" cy="2202900"/>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5723572" y="0"/>
            <a:ext cx="6840855" cy="10287000"/>
          </a:xfrm>
          <a:custGeom>
            <a:avLst/>
            <a:gdLst/>
            <a:ahLst/>
            <a:cxnLst/>
            <a:rect r="r" b="b" t="t" l="l"/>
            <a:pathLst>
              <a:path h="10287000" w="6840855">
                <a:moveTo>
                  <a:pt x="0" y="0"/>
                </a:moveTo>
                <a:lnTo>
                  <a:pt x="6840856" y="0"/>
                </a:lnTo>
                <a:lnTo>
                  <a:pt x="6840856" y="10287000"/>
                </a:lnTo>
                <a:lnTo>
                  <a:pt x="0" y="10287000"/>
                </a:lnTo>
                <a:lnTo>
                  <a:pt x="0" y="0"/>
                </a:lnTo>
                <a:close/>
              </a:path>
            </a:pathLst>
          </a:custGeom>
          <a:blipFill>
            <a:blip r:embed="rId3"/>
            <a:stretch>
              <a:fillRect l="0" t="0" r="0" b="0"/>
            </a:stretch>
          </a:blipFill>
          <a:ln cap="sq">
            <a:noFill/>
            <a:prstDash val="solid"/>
            <a:miter/>
          </a:ln>
        </p:spPr>
      </p:sp>
      <p:sp>
        <p:nvSpPr>
          <p:cNvPr name="Freeform 10" id="10"/>
          <p:cNvSpPr/>
          <p:nvPr/>
        </p:nvSpPr>
        <p:spPr>
          <a:xfrm flipH="true" flipV="false" rot="0">
            <a:off x="1095260" y="669909"/>
            <a:ext cx="6876596" cy="1546929"/>
          </a:xfrm>
          <a:custGeom>
            <a:avLst/>
            <a:gdLst/>
            <a:ahLst/>
            <a:cxnLst/>
            <a:rect r="r" b="b" t="t" l="l"/>
            <a:pathLst>
              <a:path h="1546929" w="6876596">
                <a:moveTo>
                  <a:pt x="6876597" y="0"/>
                </a:moveTo>
                <a:lnTo>
                  <a:pt x="0" y="0"/>
                </a:lnTo>
                <a:lnTo>
                  <a:pt x="0" y="1546929"/>
                </a:lnTo>
                <a:lnTo>
                  <a:pt x="6876597" y="1546929"/>
                </a:lnTo>
                <a:lnTo>
                  <a:pt x="6876597" y="0"/>
                </a:lnTo>
                <a:close/>
              </a:path>
            </a:pathLst>
          </a:custGeom>
          <a:blipFill>
            <a:blip r:embed="rId4"/>
            <a:stretch>
              <a:fillRect l="-15361" t="0" r="0" b="0"/>
            </a:stretch>
          </a:blipFill>
        </p:spPr>
      </p:sp>
      <p:sp>
        <p:nvSpPr>
          <p:cNvPr name="TextBox 11" id="11"/>
          <p:cNvSpPr txBox="true"/>
          <p:nvPr/>
        </p:nvSpPr>
        <p:spPr>
          <a:xfrm rot="0">
            <a:off x="475908" y="824249"/>
            <a:ext cx="8115300" cy="1228725"/>
          </a:xfrm>
          <a:prstGeom prst="rect">
            <a:avLst/>
          </a:prstGeom>
        </p:spPr>
        <p:txBody>
          <a:bodyPr anchor="t" rtlCol="false" tIns="0" lIns="0" bIns="0" rIns="0">
            <a:spAutoFit/>
          </a:bodyPr>
          <a:lstStyle/>
          <a:p>
            <a:pPr algn="ctr">
              <a:lnSpc>
                <a:spcPts val="9600"/>
              </a:lnSpc>
            </a:pPr>
            <a:r>
              <a:rPr lang="en-US" sz="8000">
                <a:solidFill>
                  <a:srgbClr val="FFFFFF"/>
                </a:solidFill>
                <a:latin typeface="UnifrakturMaguntia"/>
                <a:ea typeface="UnifrakturMaguntia"/>
                <a:cs typeface="UnifrakturMaguntia"/>
                <a:sym typeface="UnifrakturMaguntia"/>
              </a:rPr>
              <a:t>column 1</a:t>
            </a:r>
          </a:p>
        </p:txBody>
      </p:sp>
      <p:sp>
        <p:nvSpPr>
          <p:cNvPr name="Freeform 12" id="12"/>
          <p:cNvSpPr/>
          <p:nvPr/>
        </p:nvSpPr>
        <p:spPr>
          <a:xfrm flipH="true" flipV="false" rot="0">
            <a:off x="10316143" y="669909"/>
            <a:ext cx="6876596" cy="1546929"/>
          </a:xfrm>
          <a:custGeom>
            <a:avLst/>
            <a:gdLst/>
            <a:ahLst/>
            <a:cxnLst/>
            <a:rect r="r" b="b" t="t" l="l"/>
            <a:pathLst>
              <a:path h="1546929" w="6876596">
                <a:moveTo>
                  <a:pt x="6876597" y="0"/>
                </a:moveTo>
                <a:lnTo>
                  <a:pt x="0" y="0"/>
                </a:lnTo>
                <a:lnTo>
                  <a:pt x="0" y="1546929"/>
                </a:lnTo>
                <a:lnTo>
                  <a:pt x="6876597" y="1546929"/>
                </a:lnTo>
                <a:lnTo>
                  <a:pt x="6876597" y="0"/>
                </a:lnTo>
                <a:close/>
              </a:path>
            </a:pathLst>
          </a:custGeom>
          <a:blipFill>
            <a:blip r:embed="rId4"/>
            <a:stretch>
              <a:fillRect l="-15361" t="0" r="0" b="0"/>
            </a:stretch>
          </a:blipFill>
        </p:spPr>
      </p:sp>
      <p:sp>
        <p:nvSpPr>
          <p:cNvPr name="TextBox 13" id="13"/>
          <p:cNvSpPr txBox="true"/>
          <p:nvPr/>
        </p:nvSpPr>
        <p:spPr>
          <a:xfrm rot="0">
            <a:off x="9696792" y="824249"/>
            <a:ext cx="8115300" cy="1228725"/>
          </a:xfrm>
          <a:prstGeom prst="rect">
            <a:avLst/>
          </a:prstGeom>
        </p:spPr>
        <p:txBody>
          <a:bodyPr anchor="t" rtlCol="false" tIns="0" lIns="0" bIns="0" rIns="0">
            <a:spAutoFit/>
          </a:bodyPr>
          <a:lstStyle/>
          <a:p>
            <a:pPr algn="ctr">
              <a:lnSpc>
                <a:spcPts val="9600"/>
              </a:lnSpc>
            </a:pPr>
            <a:r>
              <a:rPr lang="en-US" sz="8000">
                <a:solidFill>
                  <a:srgbClr val="FFFFFF"/>
                </a:solidFill>
                <a:latin typeface="UnifrakturMaguntia"/>
                <a:ea typeface="UnifrakturMaguntia"/>
                <a:cs typeface="UnifrakturMaguntia"/>
                <a:sym typeface="UnifrakturMaguntia"/>
              </a:rPr>
              <a:t>column 2</a:t>
            </a:r>
          </a:p>
        </p:txBody>
      </p:sp>
      <p:sp>
        <p:nvSpPr>
          <p:cNvPr name="TextBox 14" id="14"/>
          <p:cNvSpPr txBox="true"/>
          <p:nvPr/>
        </p:nvSpPr>
        <p:spPr>
          <a:xfrm rot="0">
            <a:off x="1728550" y="3007118"/>
            <a:ext cx="5610017" cy="5444490"/>
          </a:xfrm>
          <a:prstGeom prst="rect">
            <a:avLst/>
          </a:prstGeom>
        </p:spPr>
        <p:txBody>
          <a:bodyPr anchor="t" rtlCol="false" tIns="0" lIns="0" bIns="0" rIns="0">
            <a:spAutoFit/>
          </a:bodyPr>
          <a:lstStyle/>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r>
              <a:rPr lang="en-US" sz="2399">
                <a:solidFill>
                  <a:srgbClr val="1B1B1B"/>
                </a:solidFill>
                <a:latin typeface="Poiret Bold"/>
                <a:ea typeface="Poiret Bold"/>
                <a:cs typeface="Poiret Bold"/>
                <a:sym typeface="Poiret Bold"/>
              </a:rPr>
              <a:t> </a:t>
            </a:r>
          </a:p>
          <a:p>
            <a:pPr algn="just">
              <a:lnSpc>
                <a:spcPts val="3359"/>
              </a:lnSpc>
            </a:pPr>
          </a:p>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a:t>
            </a:r>
          </a:p>
        </p:txBody>
      </p:sp>
      <p:sp>
        <p:nvSpPr>
          <p:cNvPr name="TextBox 15" id="15"/>
          <p:cNvSpPr txBox="true"/>
          <p:nvPr/>
        </p:nvSpPr>
        <p:spPr>
          <a:xfrm rot="0">
            <a:off x="10949433" y="3007118"/>
            <a:ext cx="5610017" cy="5444490"/>
          </a:xfrm>
          <a:prstGeom prst="rect">
            <a:avLst/>
          </a:prstGeom>
        </p:spPr>
        <p:txBody>
          <a:bodyPr anchor="t" rtlCol="false" tIns="0" lIns="0" bIns="0" rIns="0">
            <a:spAutoFit/>
          </a:bodyPr>
          <a:lstStyle/>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r>
              <a:rPr lang="en-US" sz="2399">
                <a:solidFill>
                  <a:srgbClr val="1B1B1B"/>
                </a:solidFill>
                <a:latin typeface="Poiret Bold"/>
                <a:ea typeface="Poiret Bold"/>
                <a:cs typeface="Poiret Bold"/>
                <a:sym typeface="Poiret Bold"/>
              </a:rPr>
              <a:t> </a:t>
            </a:r>
          </a:p>
          <a:p>
            <a:pPr algn="just">
              <a:lnSpc>
                <a:spcPts val="3359"/>
              </a:lnSpc>
            </a:pPr>
          </a:p>
          <a:p>
            <a:pPr algn="just">
              <a:lnSpc>
                <a:spcPts val="3359"/>
              </a:lnSpc>
            </a:pPr>
            <a:r>
              <a:rPr lang="en-US" sz="2399">
                <a:solidFill>
                  <a:srgbClr val="1B1B1B"/>
                </a:solidFill>
                <a:latin typeface="Poiret Bold"/>
                <a:ea typeface="Poiret Bold"/>
                <a:cs typeface="Poiret Bold"/>
                <a:sym typeface="Poiret Bold"/>
              </a:rPr>
              <a:t>Lorem ipsum dolor sit amet, consectetur adipiscing elit, sed do eiusmod tempor incididunt ut labore et dolore.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50000"/>
            </a:blip>
            <a:stretch>
              <a:fillRect l="0" t="-18666" r="0" b="0"/>
            </a:stretch>
          </a:blipFill>
        </p:spPr>
      </p:sp>
      <p:sp>
        <p:nvSpPr>
          <p:cNvPr name="TextBox 3" id="3"/>
          <p:cNvSpPr txBox="true"/>
          <p:nvPr/>
        </p:nvSpPr>
        <p:spPr>
          <a:xfrm rot="0">
            <a:off x="3386788" y="2847975"/>
            <a:ext cx="11514425" cy="4581525"/>
          </a:xfrm>
          <a:prstGeom prst="rect">
            <a:avLst/>
          </a:prstGeom>
        </p:spPr>
        <p:txBody>
          <a:bodyPr anchor="t" rtlCol="false" tIns="0" lIns="0" bIns="0" rIns="0">
            <a:spAutoFit/>
          </a:bodyPr>
          <a:lstStyle/>
          <a:p>
            <a:pPr algn="ctr">
              <a:lnSpc>
                <a:spcPts val="36000"/>
              </a:lnSpc>
            </a:pPr>
            <a:r>
              <a:rPr lang="en-US" sz="30000">
                <a:solidFill>
                  <a:srgbClr val="FFFFFF"/>
                </a:solidFill>
                <a:latin typeface="UnifrakturMaguntia"/>
                <a:ea typeface="UnifrakturMaguntia"/>
                <a:cs typeface="UnifrakturMaguntia"/>
                <a:sym typeface="UnifrakturMaguntia"/>
              </a:rPr>
              <a:t>123,456</a:t>
            </a:r>
          </a:p>
        </p:txBody>
      </p:sp>
      <p:sp>
        <p:nvSpPr>
          <p:cNvPr name="TextBox 4" id="4"/>
          <p:cNvSpPr txBox="true"/>
          <p:nvPr/>
        </p:nvSpPr>
        <p:spPr>
          <a:xfrm rot="0">
            <a:off x="12271311" y="7631849"/>
            <a:ext cx="4987989" cy="1844640"/>
          </a:xfrm>
          <a:prstGeom prst="rect">
            <a:avLst/>
          </a:prstGeom>
        </p:spPr>
        <p:txBody>
          <a:bodyPr anchor="t" rtlCol="false" tIns="0" lIns="0" bIns="0" rIns="0">
            <a:spAutoFit/>
          </a:bodyPr>
          <a:lstStyle/>
          <a:p>
            <a:pPr algn="ctr">
              <a:lnSpc>
                <a:spcPts val="4901"/>
              </a:lnSpc>
            </a:pPr>
            <a:r>
              <a:rPr lang="en-US" sz="3501">
                <a:solidFill>
                  <a:srgbClr val="F6F6F6"/>
                </a:solidFill>
                <a:latin typeface="Poiret Bold"/>
                <a:ea typeface="Poiret Bold"/>
                <a:cs typeface="Poiret Bold"/>
                <a:sym typeface="Poiret Bold"/>
              </a:rPr>
              <a:t>Big numbers catch your</a:t>
            </a:r>
          </a:p>
          <a:p>
            <a:pPr algn="ctr">
              <a:lnSpc>
                <a:spcPts val="4901"/>
              </a:lnSpc>
            </a:pPr>
            <a:r>
              <a:rPr lang="en-US" sz="3501">
                <a:solidFill>
                  <a:srgbClr val="F6F6F6"/>
                </a:solidFill>
                <a:latin typeface="Poiret Bold"/>
                <a:ea typeface="Poiret Bold"/>
                <a:cs typeface="Poiret Bold"/>
                <a:sym typeface="Poiret Bold"/>
              </a:rPr>
              <a:t>audience’s attention</a:t>
            </a:r>
          </a:p>
          <a:p>
            <a:pPr algn="ctr">
              <a:lnSpc>
                <a:spcPts val="4901"/>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000" r="0" b="-9000"/>
            </a:stretch>
          </a:blipFill>
        </p:spPr>
      </p:sp>
      <p:grpSp>
        <p:nvGrpSpPr>
          <p:cNvPr name="Group 3" id="3"/>
          <p:cNvGrpSpPr/>
          <p:nvPr/>
        </p:nvGrpSpPr>
        <p:grpSpPr>
          <a:xfrm rot="0">
            <a:off x="1028700" y="1492735"/>
            <a:ext cx="16230600" cy="7765565"/>
            <a:chOff x="0" y="0"/>
            <a:chExt cx="4274726" cy="2045252"/>
          </a:xfrm>
        </p:grpSpPr>
        <p:sp>
          <p:nvSpPr>
            <p:cNvPr name="Freeform 4" id="4"/>
            <p:cNvSpPr/>
            <p:nvPr/>
          </p:nvSpPr>
          <p:spPr>
            <a:xfrm flipH="false" flipV="false" rot="0">
              <a:off x="0" y="0"/>
              <a:ext cx="4274726" cy="2045252"/>
            </a:xfrm>
            <a:custGeom>
              <a:avLst/>
              <a:gdLst/>
              <a:ahLst/>
              <a:cxnLst/>
              <a:rect r="r" b="b" t="t" l="l"/>
              <a:pathLst>
                <a:path h="2045252" w="4274726">
                  <a:moveTo>
                    <a:pt x="0" y="0"/>
                  </a:moveTo>
                  <a:lnTo>
                    <a:pt x="4274726" y="0"/>
                  </a:lnTo>
                  <a:lnTo>
                    <a:pt x="4274726" y="2045252"/>
                  </a:lnTo>
                  <a:lnTo>
                    <a:pt x="0" y="2045252"/>
                  </a:lnTo>
                  <a:close/>
                </a:path>
              </a:pathLst>
            </a:custGeom>
            <a:solidFill>
              <a:srgbClr val="F6F6F6"/>
            </a:solidFill>
          </p:spPr>
        </p:sp>
        <p:sp>
          <p:nvSpPr>
            <p:cNvPr name="TextBox 5" id="5"/>
            <p:cNvSpPr txBox="true"/>
            <p:nvPr/>
          </p:nvSpPr>
          <p:spPr>
            <a:xfrm>
              <a:off x="0" y="-47625"/>
              <a:ext cx="4274726" cy="2092877"/>
            </a:xfrm>
            <a:prstGeom prst="rect">
              <a:avLst/>
            </a:prstGeom>
          </p:spPr>
          <p:txBody>
            <a:bodyPr anchor="ctr" rtlCol="false" tIns="50800" lIns="50800" bIns="50800" rIns="50800"/>
            <a:lstStyle/>
            <a:p>
              <a:pPr algn="just">
                <a:lnSpc>
                  <a:spcPts val="2659"/>
                </a:lnSpc>
                <a:spcBef>
                  <a:spcPct val="0"/>
                </a:spcBef>
              </a:pPr>
            </a:p>
          </p:txBody>
        </p:sp>
      </p:grpSp>
      <p:sp>
        <p:nvSpPr>
          <p:cNvPr name="Freeform 6" id="6"/>
          <p:cNvSpPr/>
          <p:nvPr/>
        </p:nvSpPr>
        <p:spPr>
          <a:xfrm flipH="true" flipV="false" rot="0">
            <a:off x="4000487" y="646899"/>
            <a:ext cx="10287027" cy="2314125"/>
          </a:xfrm>
          <a:custGeom>
            <a:avLst/>
            <a:gdLst/>
            <a:ahLst/>
            <a:cxnLst/>
            <a:rect r="r" b="b" t="t" l="l"/>
            <a:pathLst>
              <a:path h="2314125" w="10287027">
                <a:moveTo>
                  <a:pt x="10287026" y="0"/>
                </a:moveTo>
                <a:lnTo>
                  <a:pt x="0" y="0"/>
                </a:lnTo>
                <a:lnTo>
                  <a:pt x="0" y="2314125"/>
                </a:lnTo>
                <a:lnTo>
                  <a:pt x="10287026" y="2314125"/>
                </a:lnTo>
                <a:lnTo>
                  <a:pt x="10287026" y="0"/>
                </a:lnTo>
                <a:close/>
              </a:path>
            </a:pathLst>
          </a:custGeom>
          <a:blipFill>
            <a:blip r:embed="rId3"/>
            <a:stretch>
              <a:fillRect l="-15361" t="0" r="0" b="0"/>
            </a:stretch>
          </a:blipFill>
        </p:spPr>
      </p:sp>
      <p:sp>
        <p:nvSpPr>
          <p:cNvPr name="TextBox 7" id="7"/>
          <p:cNvSpPr txBox="true"/>
          <p:nvPr/>
        </p:nvSpPr>
        <p:spPr>
          <a:xfrm rot="0">
            <a:off x="5086350" y="970524"/>
            <a:ext cx="8115300" cy="1666875"/>
          </a:xfrm>
          <a:prstGeom prst="rect">
            <a:avLst/>
          </a:prstGeom>
        </p:spPr>
        <p:txBody>
          <a:bodyPr anchor="t" rtlCol="false" tIns="0" lIns="0" bIns="0" rIns="0">
            <a:spAutoFit/>
          </a:bodyPr>
          <a:lstStyle/>
          <a:p>
            <a:pPr algn="ctr">
              <a:lnSpc>
                <a:spcPts val="13199"/>
              </a:lnSpc>
            </a:pPr>
            <a:r>
              <a:rPr lang="en-US" sz="10999">
                <a:solidFill>
                  <a:srgbClr val="FFFFFF"/>
                </a:solidFill>
                <a:latin typeface="UnifrakturMaguntia"/>
                <a:ea typeface="UnifrakturMaguntia"/>
                <a:cs typeface="UnifrakturMaguntia"/>
                <a:sym typeface="UnifrakturMaguntia"/>
              </a:rPr>
              <a:t>chart</a:t>
            </a:r>
          </a:p>
        </p:txBody>
      </p:sp>
      <p:pic>
        <p:nvPicPr>
          <p:cNvPr name="Picture 8" id="8"/>
          <p:cNvPicPr>
            <a:picLocks noChangeAspect="true"/>
          </p:cNvPicPr>
          <p:nvPr/>
        </p:nvPicPr>
        <p:blipFill>
          <a:blip r:embed="rId4"/>
          <a:stretch>
            <a:fillRect/>
          </a:stretch>
        </p:blipFill>
        <p:spPr>
          <a:xfrm rot="0">
            <a:off x="4625945" y="3739639"/>
            <a:ext cx="9258300" cy="2232131"/>
          </a:xfrm>
          <a:prstGeom prst="rect">
            <a:avLst/>
          </a:prstGeom>
        </p:spPr>
      </p:pic>
      <p:pic>
        <p:nvPicPr>
          <p:cNvPr name="Picture 9" id="9"/>
          <p:cNvPicPr>
            <a:picLocks noChangeAspect="true"/>
          </p:cNvPicPr>
          <p:nvPr/>
        </p:nvPicPr>
        <p:blipFill>
          <a:blip r:embed="rId5"/>
          <a:stretch>
            <a:fillRect/>
          </a:stretch>
        </p:blipFill>
        <p:spPr>
          <a:xfrm rot="0">
            <a:off x="4625945" y="4888730"/>
            <a:ext cx="9258300" cy="2232131"/>
          </a:xfrm>
          <a:prstGeom prst="rect">
            <a:avLst/>
          </a:prstGeom>
        </p:spPr>
      </p:pic>
      <p:pic>
        <p:nvPicPr>
          <p:cNvPr name="Picture 10" id="10"/>
          <p:cNvPicPr>
            <a:picLocks noChangeAspect="true"/>
          </p:cNvPicPr>
          <p:nvPr/>
        </p:nvPicPr>
        <p:blipFill>
          <a:blip r:embed="rId6"/>
          <a:stretch>
            <a:fillRect/>
          </a:stretch>
        </p:blipFill>
        <p:spPr>
          <a:xfrm rot="0">
            <a:off x="4625945" y="6035011"/>
            <a:ext cx="9258300" cy="2232131"/>
          </a:xfrm>
          <a:prstGeom prst="rect">
            <a:avLst/>
          </a:prstGeom>
        </p:spPr>
      </p:pic>
      <p:sp>
        <p:nvSpPr>
          <p:cNvPr name="TextBox 11" id="11"/>
          <p:cNvSpPr txBox="true"/>
          <p:nvPr/>
        </p:nvSpPr>
        <p:spPr>
          <a:xfrm rot="0">
            <a:off x="13496030" y="4561042"/>
            <a:ext cx="1388681" cy="606390"/>
          </a:xfrm>
          <a:prstGeom prst="rect">
            <a:avLst/>
          </a:prstGeom>
        </p:spPr>
        <p:txBody>
          <a:bodyPr anchor="t" rtlCol="false" tIns="0" lIns="0" bIns="0" rIns="0">
            <a:spAutoFit/>
          </a:bodyPr>
          <a:lstStyle/>
          <a:p>
            <a:pPr algn="ctr">
              <a:lnSpc>
                <a:spcPts val="4901"/>
              </a:lnSpc>
            </a:pPr>
            <a:r>
              <a:rPr lang="en-US" sz="3501">
                <a:solidFill>
                  <a:srgbClr val="1B1B1B"/>
                </a:solidFill>
                <a:latin typeface="Poiret Bold"/>
                <a:ea typeface="Poiret Bold"/>
                <a:cs typeface="Poiret Bold"/>
                <a:sym typeface="Poiret Bold"/>
              </a:rPr>
              <a:t>40%</a:t>
            </a:r>
          </a:p>
        </p:txBody>
      </p:sp>
      <p:sp>
        <p:nvSpPr>
          <p:cNvPr name="TextBox 12" id="12"/>
          <p:cNvSpPr txBox="true"/>
          <p:nvPr/>
        </p:nvSpPr>
        <p:spPr>
          <a:xfrm rot="0">
            <a:off x="13496030" y="5663500"/>
            <a:ext cx="1388681" cy="606390"/>
          </a:xfrm>
          <a:prstGeom prst="rect">
            <a:avLst/>
          </a:prstGeom>
        </p:spPr>
        <p:txBody>
          <a:bodyPr anchor="t" rtlCol="false" tIns="0" lIns="0" bIns="0" rIns="0">
            <a:spAutoFit/>
          </a:bodyPr>
          <a:lstStyle/>
          <a:p>
            <a:pPr algn="ctr">
              <a:lnSpc>
                <a:spcPts val="4901"/>
              </a:lnSpc>
            </a:pPr>
            <a:r>
              <a:rPr lang="en-US" sz="3501">
                <a:solidFill>
                  <a:srgbClr val="1B1B1B"/>
                </a:solidFill>
                <a:latin typeface="Poiret Bold"/>
                <a:ea typeface="Poiret Bold"/>
                <a:cs typeface="Poiret Bold"/>
                <a:sym typeface="Poiret Bold"/>
              </a:rPr>
              <a:t>70%</a:t>
            </a:r>
          </a:p>
        </p:txBody>
      </p:sp>
      <p:sp>
        <p:nvSpPr>
          <p:cNvPr name="TextBox 13" id="13"/>
          <p:cNvSpPr txBox="true"/>
          <p:nvPr/>
        </p:nvSpPr>
        <p:spPr>
          <a:xfrm rot="0">
            <a:off x="13496030" y="6809782"/>
            <a:ext cx="1388681" cy="606390"/>
          </a:xfrm>
          <a:prstGeom prst="rect">
            <a:avLst/>
          </a:prstGeom>
        </p:spPr>
        <p:txBody>
          <a:bodyPr anchor="t" rtlCol="false" tIns="0" lIns="0" bIns="0" rIns="0">
            <a:spAutoFit/>
          </a:bodyPr>
          <a:lstStyle/>
          <a:p>
            <a:pPr algn="ctr">
              <a:lnSpc>
                <a:spcPts val="4901"/>
              </a:lnSpc>
            </a:pPr>
            <a:r>
              <a:rPr lang="en-US" sz="3501">
                <a:solidFill>
                  <a:srgbClr val="1B1B1B"/>
                </a:solidFill>
                <a:latin typeface="Poiret Bold"/>
                <a:ea typeface="Poiret Bold"/>
                <a:cs typeface="Poiret Bold"/>
                <a:sym typeface="Poiret Bold"/>
              </a:rPr>
              <a:t>80%</a:t>
            </a:r>
          </a:p>
        </p:txBody>
      </p:sp>
      <p:sp>
        <p:nvSpPr>
          <p:cNvPr name="TextBox 14" id="14"/>
          <p:cNvSpPr txBox="true"/>
          <p:nvPr/>
        </p:nvSpPr>
        <p:spPr>
          <a:xfrm rot="0">
            <a:off x="3484195" y="4561042"/>
            <a:ext cx="1388681" cy="606390"/>
          </a:xfrm>
          <a:prstGeom prst="rect">
            <a:avLst/>
          </a:prstGeom>
        </p:spPr>
        <p:txBody>
          <a:bodyPr anchor="t" rtlCol="false" tIns="0" lIns="0" bIns="0" rIns="0">
            <a:spAutoFit/>
          </a:bodyPr>
          <a:lstStyle/>
          <a:p>
            <a:pPr algn="ctr">
              <a:lnSpc>
                <a:spcPts val="4901"/>
              </a:lnSpc>
            </a:pPr>
            <a:r>
              <a:rPr lang="en-US" sz="3501">
                <a:solidFill>
                  <a:srgbClr val="1B1B1B"/>
                </a:solidFill>
                <a:latin typeface="Poiret Bold"/>
                <a:ea typeface="Poiret Bold"/>
                <a:cs typeface="Poiret Bold"/>
                <a:sym typeface="Poiret Bold"/>
              </a:rPr>
              <a:t>60%</a:t>
            </a:r>
          </a:p>
        </p:txBody>
      </p:sp>
      <p:sp>
        <p:nvSpPr>
          <p:cNvPr name="TextBox 15" id="15"/>
          <p:cNvSpPr txBox="true"/>
          <p:nvPr/>
        </p:nvSpPr>
        <p:spPr>
          <a:xfrm rot="0">
            <a:off x="3484195" y="5663500"/>
            <a:ext cx="1388681" cy="606390"/>
          </a:xfrm>
          <a:prstGeom prst="rect">
            <a:avLst/>
          </a:prstGeom>
        </p:spPr>
        <p:txBody>
          <a:bodyPr anchor="t" rtlCol="false" tIns="0" lIns="0" bIns="0" rIns="0">
            <a:spAutoFit/>
          </a:bodyPr>
          <a:lstStyle/>
          <a:p>
            <a:pPr algn="ctr">
              <a:lnSpc>
                <a:spcPts val="4901"/>
              </a:lnSpc>
            </a:pPr>
            <a:r>
              <a:rPr lang="en-US" sz="3501">
                <a:solidFill>
                  <a:srgbClr val="1B1B1B"/>
                </a:solidFill>
                <a:latin typeface="Poiret Bold"/>
                <a:ea typeface="Poiret Bold"/>
                <a:cs typeface="Poiret Bold"/>
                <a:sym typeface="Poiret Bold"/>
              </a:rPr>
              <a:t>30%</a:t>
            </a:r>
          </a:p>
        </p:txBody>
      </p:sp>
      <p:sp>
        <p:nvSpPr>
          <p:cNvPr name="TextBox 16" id="16"/>
          <p:cNvSpPr txBox="true"/>
          <p:nvPr/>
        </p:nvSpPr>
        <p:spPr>
          <a:xfrm rot="0">
            <a:off x="3484195" y="6809782"/>
            <a:ext cx="1388681" cy="606390"/>
          </a:xfrm>
          <a:prstGeom prst="rect">
            <a:avLst/>
          </a:prstGeom>
        </p:spPr>
        <p:txBody>
          <a:bodyPr anchor="t" rtlCol="false" tIns="0" lIns="0" bIns="0" rIns="0">
            <a:spAutoFit/>
          </a:bodyPr>
          <a:lstStyle/>
          <a:p>
            <a:pPr algn="ctr">
              <a:lnSpc>
                <a:spcPts val="4901"/>
              </a:lnSpc>
            </a:pPr>
            <a:r>
              <a:rPr lang="en-US" sz="3501">
                <a:solidFill>
                  <a:srgbClr val="1B1B1B"/>
                </a:solidFill>
                <a:latin typeface="Poiret Bold"/>
                <a:ea typeface="Poiret Bold"/>
                <a:cs typeface="Poiret Bold"/>
                <a:sym typeface="Poiret Bold"/>
              </a:rPr>
              <a:t>20%</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1B1B1B"/>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49000"/>
            </a:blip>
            <a:stretch>
              <a:fillRect l="0" t="-9000" r="0" b="-9000"/>
            </a:stretch>
          </a:blipFill>
        </p:spPr>
      </p:sp>
      <p:grpSp>
        <p:nvGrpSpPr>
          <p:cNvPr name="Group 3" id="3"/>
          <p:cNvGrpSpPr/>
          <p:nvPr/>
        </p:nvGrpSpPr>
        <p:grpSpPr>
          <a:xfrm rot="0">
            <a:off x="7598378" y="1100425"/>
            <a:ext cx="3091244" cy="3780851"/>
            <a:chOff x="0" y="0"/>
            <a:chExt cx="4121658" cy="5041134"/>
          </a:xfrm>
        </p:grpSpPr>
        <p:sp>
          <p:nvSpPr>
            <p:cNvPr name="Freeform 4" id="4"/>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5" id="5"/>
            <p:cNvGrpSpPr/>
            <p:nvPr/>
          </p:nvGrpSpPr>
          <p:grpSpPr>
            <a:xfrm rot="0">
              <a:off x="165100" y="127000"/>
              <a:ext cx="3801614" cy="4042033"/>
              <a:chOff x="0" y="0"/>
              <a:chExt cx="996252" cy="1059257"/>
            </a:xfrm>
          </p:grpSpPr>
          <p:sp>
            <p:nvSpPr>
              <p:cNvPr name="Freeform 6" id="6"/>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4"/>
                <a:stretch>
                  <a:fillRect l="-29346" t="0" r="-29346" b="0"/>
                </a:stretch>
              </a:blipFill>
              <a:ln cap="sq">
                <a:noFill/>
                <a:prstDash val="solid"/>
                <a:miter/>
              </a:ln>
            </p:spPr>
          </p:sp>
        </p:grpSp>
      </p:grpSp>
      <p:grpSp>
        <p:nvGrpSpPr>
          <p:cNvPr name="Group 7" id="7"/>
          <p:cNvGrpSpPr/>
          <p:nvPr/>
        </p:nvGrpSpPr>
        <p:grpSpPr>
          <a:xfrm rot="0">
            <a:off x="4192810" y="1100425"/>
            <a:ext cx="3091244" cy="3780851"/>
            <a:chOff x="0" y="0"/>
            <a:chExt cx="4121658" cy="5041134"/>
          </a:xfrm>
        </p:grpSpPr>
        <p:sp>
          <p:nvSpPr>
            <p:cNvPr name="Freeform 8" id="8"/>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9" id="9"/>
            <p:cNvGrpSpPr/>
            <p:nvPr/>
          </p:nvGrpSpPr>
          <p:grpSpPr>
            <a:xfrm rot="0">
              <a:off x="165100" y="127000"/>
              <a:ext cx="3801614" cy="4042033"/>
              <a:chOff x="0" y="0"/>
              <a:chExt cx="996252" cy="1059257"/>
            </a:xfrm>
          </p:grpSpPr>
          <p:sp>
            <p:nvSpPr>
              <p:cNvPr name="Freeform 10" id="10"/>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5"/>
                <a:stretch>
                  <a:fillRect l="0" t="-20583" r="0" b="-20583"/>
                </a:stretch>
              </a:blipFill>
              <a:ln cap="sq">
                <a:noFill/>
                <a:prstDash val="solid"/>
                <a:miter/>
              </a:ln>
            </p:spPr>
          </p:sp>
        </p:grpSp>
      </p:grpSp>
      <p:grpSp>
        <p:nvGrpSpPr>
          <p:cNvPr name="Group 11" id="11"/>
          <p:cNvGrpSpPr/>
          <p:nvPr/>
        </p:nvGrpSpPr>
        <p:grpSpPr>
          <a:xfrm rot="0">
            <a:off x="787011" y="1100425"/>
            <a:ext cx="3091244" cy="3780851"/>
            <a:chOff x="0" y="0"/>
            <a:chExt cx="4121658" cy="5041134"/>
          </a:xfrm>
        </p:grpSpPr>
        <p:sp>
          <p:nvSpPr>
            <p:cNvPr name="Freeform 12" id="12"/>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13" id="13"/>
            <p:cNvGrpSpPr/>
            <p:nvPr/>
          </p:nvGrpSpPr>
          <p:grpSpPr>
            <a:xfrm rot="0">
              <a:off x="165100" y="127000"/>
              <a:ext cx="3801614" cy="4042033"/>
              <a:chOff x="0" y="0"/>
              <a:chExt cx="996252" cy="1059257"/>
            </a:xfrm>
          </p:grpSpPr>
          <p:sp>
            <p:nvSpPr>
              <p:cNvPr name="Freeform 14" id="14"/>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6"/>
                <a:stretch>
                  <a:fillRect l="0" t="-9282" r="0" b="-32148"/>
                </a:stretch>
              </a:blipFill>
              <a:ln cap="sq">
                <a:noFill/>
                <a:prstDash val="solid"/>
                <a:miter/>
              </a:ln>
            </p:spPr>
          </p:sp>
        </p:grpSp>
      </p:grpSp>
      <p:grpSp>
        <p:nvGrpSpPr>
          <p:cNvPr name="Group 15" id="15"/>
          <p:cNvGrpSpPr/>
          <p:nvPr/>
        </p:nvGrpSpPr>
        <p:grpSpPr>
          <a:xfrm rot="0">
            <a:off x="14409745" y="1100425"/>
            <a:ext cx="3091244" cy="3780851"/>
            <a:chOff x="0" y="0"/>
            <a:chExt cx="4121658" cy="5041134"/>
          </a:xfrm>
        </p:grpSpPr>
        <p:sp>
          <p:nvSpPr>
            <p:cNvPr name="Freeform 16" id="16"/>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17" id="17"/>
            <p:cNvGrpSpPr/>
            <p:nvPr/>
          </p:nvGrpSpPr>
          <p:grpSpPr>
            <a:xfrm rot="0">
              <a:off x="165100" y="127000"/>
              <a:ext cx="3801614" cy="4042033"/>
              <a:chOff x="0" y="0"/>
              <a:chExt cx="996252" cy="1059257"/>
            </a:xfrm>
          </p:grpSpPr>
          <p:sp>
            <p:nvSpPr>
              <p:cNvPr name="Freeform 18" id="18"/>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7"/>
                <a:stretch>
                  <a:fillRect l="0" t="-41166" r="0" b="0"/>
                </a:stretch>
              </a:blipFill>
              <a:ln cap="sq">
                <a:noFill/>
                <a:prstDash val="solid"/>
                <a:miter/>
              </a:ln>
            </p:spPr>
          </p:sp>
        </p:grpSp>
      </p:grpSp>
      <p:grpSp>
        <p:nvGrpSpPr>
          <p:cNvPr name="Group 19" id="19"/>
          <p:cNvGrpSpPr/>
          <p:nvPr/>
        </p:nvGrpSpPr>
        <p:grpSpPr>
          <a:xfrm rot="0">
            <a:off x="11003947" y="1100425"/>
            <a:ext cx="3091244" cy="3780851"/>
            <a:chOff x="0" y="0"/>
            <a:chExt cx="4121658" cy="5041134"/>
          </a:xfrm>
        </p:grpSpPr>
        <p:sp>
          <p:nvSpPr>
            <p:cNvPr name="Freeform 20" id="20"/>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21" id="21"/>
            <p:cNvGrpSpPr/>
            <p:nvPr/>
          </p:nvGrpSpPr>
          <p:grpSpPr>
            <a:xfrm rot="0">
              <a:off x="165100" y="127000"/>
              <a:ext cx="3801614" cy="4042033"/>
              <a:chOff x="0" y="0"/>
              <a:chExt cx="996252" cy="1059257"/>
            </a:xfrm>
          </p:grpSpPr>
          <p:sp>
            <p:nvSpPr>
              <p:cNvPr name="Freeform 22" id="22"/>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8"/>
                <a:stretch>
                  <a:fillRect l="0" t="-8110" r="0" b="-33055"/>
                </a:stretch>
              </a:blipFill>
              <a:ln cap="sq">
                <a:noFill/>
                <a:prstDash val="solid"/>
                <a:miter/>
              </a:ln>
            </p:spPr>
          </p:sp>
        </p:grpSp>
      </p:grpSp>
      <p:grpSp>
        <p:nvGrpSpPr>
          <p:cNvPr name="Group 23" id="23"/>
          <p:cNvGrpSpPr/>
          <p:nvPr/>
        </p:nvGrpSpPr>
        <p:grpSpPr>
          <a:xfrm rot="0">
            <a:off x="7598378" y="5405725"/>
            <a:ext cx="3091244" cy="3780851"/>
            <a:chOff x="0" y="0"/>
            <a:chExt cx="4121658" cy="5041134"/>
          </a:xfrm>
        </p:grpSpPr>
        <p:sp>
          <p:nvSpPr>
            <p:cNvPr name="Freeform 24" id="24"/>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25" id="25"/>
            <p:cNvGrpSpPr/>
            <p:nvPr/>
          </p:nvGrpSpPr>
          <p:grpSpPr>
            <a:xfrm rot="0">
              <a:off x="165100" y="127000"/>
              <a:ext cx="3801614" cy="4042033"/>
              <a:chOff x="0" y="0"/>
              <a:chExt cx="996252" cy="1059257"/>
            </a:xfrm>
          </p:grpSpPr>
          <p:sp>
            <p:nvSpPr>
              <p:cNvPr name="Freeform 26" id="26"/>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9"/>
                <a:stretch>
                  <a:fillRect l="0" t="-20539" r="0" b="-20539"/>
                </a:stretch>
              </a:blipFill>
              <a:ln cap="sq">
                <a:noFill/>
                <a:prstDash val="solid"/>
                <a:miter/>
              </a:ln>
            </p:spPr>
          </p:sp>
        </p:grpSp>
      </p:grpSp>
      <p:grpSp>
        <p:nvGrpSpPr>
          <p:cNvPr name="Group 27" id="27"/>
          <p:cNvGrpSpPr/>
          <p:nvPr/>
        </p:nvGrpSpPr>
        <p:grpSpPr>
          <a:xfrm rot="0">
            <a:off x="4192810" y="5405725"/>
            <a:ext cx="3091244" cy="3780851"/>
            <a:chOff x="0" y="0"/>
            <a:chExt cx="4121658" cy="5041134"/>
          </a:xfrm>
        </p:grpSpPr>
        <p:sp>
          <p:nvSpPr>
            <p:cNvPr name="Freeform 28" id="28"/>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29" id="29"/>
            <p:cNvGrpSpPr/>
            <p:nvPr/>
          </p:nvGrpSpPr>
          <p:grpSpPr>
            <a:xfrm rot="0">
              <a:off x="165100" y="127000"/>
              <a:ext cx="3801614" cy="4042033"/>
              <a:chOff x="0" y="0"/>
              <a:chExt cx="996252" cy="1059257"/>
            </a:xfrm>
          </p:grpSpPr>
          <p:sp>
            <p:nvSpPr>
              <p:cNvPr name="Freeform 30" id="30"/>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10"/>
                <a:stretch>
                  <a:fillRect l="-29792" t="0" r="-29792" b="0"/>
                </a:stretch>
              </a:blipFill>
              <a:ln cap="sq">
                <a:noFill/>
                <a:prstDash val="solid"/>
                <a:miter/>
              </a:ln>
            </p:spPr>
          </p:sp>
        </p:grpSp>
      </p:grpSp>
      <p:grpSp>
        <p:nvGrpSpPr>
          <p:cNvPr name="Group 31" id="31"/>
          <p:cNvGrpSpPr/>
          <p:nvPr/>
        </p:nvGrpSpPr>
        <p:grpSpPr>
          <a:xfrm rot="0">
            <a:off x="787011" y="5405725"/>
            <a:ext cx="3091244" cy="3780851"/>
            <a:chOff x="0" y="0"/>
            <a:chExt cx="4121658" cy="5041134"/>
          </a:xfrm>
        </p:grpSpPr>
        <p:sp>
          <p:nvSpPr>
            <p:cNvPr name="Freeform 32" id="32"/>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33" id="33"/>
            <p:cNvGrpSpPr/>
            <p:nvPr/>
          </p:nvGrpSpPr>
          <p:grpSpPr>
            <a:xfrm rot="0">
              <a:off x="165100" y="127000"/>
              <a:ext cx="3801614" cy="4042033"/>
              <a:chOff x="0" y="0"/>
              <a:chExt cx="996252" cy="1059257"/>
            </a:xfrm>
          </p:grpSpPr>
          <p:sp>
            <p:nvSpPr>
              <p:cNvPr name="Freeform 34" id="34"/>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11"/>
                <a:stretch>
                  <a:fillRect l="-48364" t="0" r="-24052" b="0"/>
                </a:stretch>
              </a:blipFill>
              <a:ln cap="sq">
                <a:noFill/>
                <a:prstDash val="solid"/>
                <a:miter/>
              </a:ln>
            </p:spPr>
          </p:sp>
        </p:grpSp>
      </p:grpSp>
      <p:grpSp>
        <p:nvGrpSpPr>
          <p:cNvPr name="Group 35" id="35"/>
          <p:cNvGrpSpPr/>
          <p:nvPr/>
        </p:nvGrpSpPr>
        <p:grpSpPr>
          <a:xfrm rot="0">
            <a:off x="14409745" y="5405725"/>
            <a:ext cx="3091244" cy="3780851"/>
            <a:chOff x="0" y="0"/>
            <a:chExt cx="4121658" cy="5041134"/>
          </a:xfrm>
        </p:grpSpPr>
        <p:sp>
          <p:nvSpPr>
            <p:cNvPr name="Freeform 36" id="36"/>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37" id="37"/>
            <p:cNvGrpSpPr/>
            <p:nvPr/>
          </p:nvGrpSpPr>
          <p:grpSpPr>
            <a:xfrm rot="0">
              <a:off x="165100" y="127000"/>
              <a:ext cx="3801614" cy="4042033"/>
              <a:chOff x="0" y="0"/>
              <a:chExt cx="996252" cy="1059257"/>
            </a:xfrm>
          </p:grpSpPr>
          <p:sp>
            <p:nvSpPr>
              <p:cNvPr name="Freeform 38" id="38"/>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12"/>
                <a:stretch>
                  <a:fillRect l="-29792" t="0" r="-29792" b="0"/>
                </a:stretch>
              </a:blipFill>
              <a:ln cap="sq">
                <a:noFill/>
                <a:prstDash val="solid"/>
                <a:miter/>
              </a:ln>
            </p:spPr>
          </p:sp>
        </p:grpSp>
      </p:grpSp>
      <p:grpSp>
        <p:nvGrpSpPr>
          <p:cNvPr name="Group 39" id="39"/>
          <p:cNvGrpSpPr/>
          <p:nvPr/>
        </p:nvGrpSpPr>
        <p:grpSpPr>
          <a:xfrm rot="0">
            <a:off x="11003947" y="5405725"/>
            <a:ext cx="3091244" cy="3780851"/>
            <a:chOff x="0" y="0"/>
            <a:chExt cx="4121658" cy="5041134"/>
          </a:xfrm>
        </p:grpSpPr>
        <p:sp>
          <p:nvSpPr>
            <p:cNvPr name="Freeform 40" id="40"/>
            <p:cNvSpPr/>
            <p:nvPr/>
          </p:nvSpPr>
          <p:spPr>
            <a:xfrm flipH="false" flipV="false" rot="0">
              <a:off x="0" y="0"/>
              <a:ext cx="4121658" cy="5041134"/>
            </a:xfrm>
            <a:custGeom>
              <a:avLst/>
              <a:gdLst/>
              <a:ahLst/>
              <a:cxnLst/>
              <a:rect r="r" b="b" t="t" l="l"/>
              <a:pathLst>
                <a:path h="5041134" w="4121658">
                  <a:moveTo>
                    <a:pt x="0" y="0"/>
                  </a:moveTo>
                  <a:lnTo>
                    <a:pt x="4121658" y="0"/>
                  </a:lnTo>
                  <a:lnTo>
                    <a:pt x="4121658" y="5041134"/>
                  </a:lnTo>
                  <a:lnTo>
                    <a:pt x="0" y="5041134"/>
                  </a:lnTo>
                  <a:lnTo>
                    <a:pt x="0" y="0"/>
                  </a:lnTo>
                  <a:close/>
                </a:path>
              </a:pathLst>
            </a:custGeom>
            <a:blipFill>
              <a:blip r:embed="rId3"/>
              <a:stretch>
                <a:fillRect l="0" t="0" r="0" b="-8832"/>
              </a:stretch>
            </a:blipFill>
          </p:spPr>
        </p:sp>
        <p:grpSp>
          <p:nvGrpSpPr>
            <p:cNvPr name="Group 41" id="41"/>
            <p:cNvGrpSpPr/>
            <p:nvPr/>
          </p:nvGrpSpPr>
          <p:grpSpPr>
            <a:xfrm rot="0">
              <a:off x="165100" y="127000"/>
              <a:ext cx="3801614" cy="4042033"/>
              <a:chOff x="0" y="0"/>
              <a:chExt cx="996252" cy="1059257"/>
            </a:xfrm>
          </p:grpSpPr>
          <p:sp>
            <p:nvSpPr>
              <p:cNvPr name="Freeform 42" id="42"/>
              <p:cNvSpPr/>
              <p:nvPr/>
            </p:nvSpPr>
            <p:spPr>
              <a:xfrm flipH="false" flipV="false" rot="0">
                <a:off x="0" y="0"/>
                <a:ext cx="996252" cy="1059257"/>
              </a:xfrm>
              <a:custGeom>
                <a:avLst/>
                <a:gdLst/>
                <a:ahLst/>
                <a:cxnLst/>
                <a:rect r="r" b="b" t="t" l="l"/>
                <a:pathLst>
                  <a:path h="1059257" w="996252">
                    <a:moveTo>
                      <a:pt x="0" y="0"/>
                    </a:moveTo>
                    <a:lnTo>
                      <a:pt x="996252" y="0"/>
                    </a:lnTo>
                    <a:lnTo>
                      <a:pt x="996252" y="1059257"/>
                    </a:lnTo>
                    <a:lnTo>
                      <a:pt x="0" y="1059257"/>
                    </a:lnTo>
                    <a:close/>
                  </a:path>
                </a:pathLst>
              </a:custGeom>
              <a:blipFill>
                <a:blip r:embed="rId13"/>
                <a:stretch>
                  <a:fillRect l="-13932" t="-40250" r="0" b="-20583"/>
                </a:stretch>
              </a:blipFill>
              <a:ln cap="sq">
                <a:noFill/>
                <a:prstDash val="solid"/>
                <a:miter/>
              </a:ln>
            </p:spPr>
          </p:sp>
        </p:grpSp>
      </p:grpSp>
      <p:sp>
        <p:nvSpPr>
          <p:cNvPr name="TextBox 43" id="43"/>
          <p:cNvSpPr txBox="true"/>
          <p:nvPr/>
        </p:nvSpPr>
        <p:spPr>
          <a:xfrm rot="0">
            <a:off x="857379" y="429387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1</a:t>
            </a:r>
          </a:p>
        </p:txBody>
      </p:sp>
      <p:sp>
        <p:nvSpPr>
          <p:cNvPr name="TextBox 44" id="44"/>
          <p:cNvSpPr txBox="true"/>
          <p:nvPr/>
        </p:nvSpPr>
        <p:spPr>
          <a:xfrm rot="0">
            <a:off x="4253653" y="429387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2</a:t>
            </a:r>
          </a:p>
        </p:txBody>
      </p:sp>
      <p:sp>
        <p:nvSpPr>
          <p:cNvPr name="TextBox 45" id="45"/>
          <p:cNvSpPr txBox="true"/>
          <p:nvPr/>
        </p:nvSpPr>
        <p:spPr>
          <a:xfrm rot="0">
            <a:off x="7655528" y="429387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3</a:t>
            </a:r>
          </a:p>
        </p:txBody>
      </p:sp>
      <p:sp>
        <p:nvSpPr>
          <p:cNvPr name="TextBox 46" id="46"/>
          <p:cNvSpPr txBox="true"/>
          <p:nvPr/>
        </p:nvSpPr>
        <p:spPr>
          <a:xfrm rot="0">
            <a:off x="11051802" y="429387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4</a:t>
            </a:r>
          </a:p>
        </p:txBody>
      </p:sp>
      <p:sp>
        <p:nvSpPr>
          <p:cNvPr name="TextBox 47" id="47"/>
          <p:cNvSpPr txBox="true"/>
          <p:nvPr/>
        </p:nvSpPr>
        <p:spPr>
          <a:xfrm rot="0">
            <a:off x="857379" y="861822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6</a:t>
            </a:r>
          </a:p>
        </p:txBody>
      </p:sp>
      <p:sp>
        <p:nvSpPr>
          <p:cNvPr name="TextBox 48" id="48"/>
          <p:cNvSpPr txBox="true"/>
          <p:nvPr/>
        </p:nvSpPr>
        <p:spPr>
          <a:xfrm rot="0">
            <a:off x="4253653" y="861822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7</a:t>
            </a:r>
          </a:p>
        </p:txBody>
      </p:sp>
      <p:sp>
        <p:nvSpPr>
          <p:cNvPr name="TextBox 49" id="49"/>
          <p:cNvSpPr txBox="true"/>
          <p:nvPr/>
        </p:nvSpPr>
        <p:spPr>
          <a:xfrm rot="0">
            <a:off x="7655528" y="861822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8</a:t>
            </a:r>
          </a:p>
        </p:txBody>
      </p:sp>
      <p:sp>
        <p:nvSpPr>
          <p:cNvPr name="TextBox 50" id="50"/>
          <p:cNvSpPr txBox="true"/>
          <p:nvPr/>
        </p:nvSpPr>
        <p:spPr>
          <a:xfrm rot="0">
            <a:off x="11051802" y="861822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9</a:t>
            </a:r>
          </a:p>
        </p:txBody>
      </p:sp>
      <p:sp>
        <p:nvSpPr>
          <p:cNvPr name="TextBox 51" id="51"/>
          <p:cNvSpPr txBox="true"/>
          <p:nvPr/>
        </p:nvSpPr>
        <p:spPr>
          <a:xfrm rot="0">
            <a:off x="14470589" y="429387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5</a:t>
            </a:r>
          </a:p>
        </p:txBody>
      </p:sp>
      <p:sp>
        <p:nvSpPr>
          <p:cNvPr name="TextBox 52" id="52"/>
          <p:cNvSpPr txBox="true"/>
          <p:nvPr/>
        </p:nvSpPr>
        <p:spPr>
          <a:xfrm rot="0">
            <a:off x="14470589" y="8618225"/>
            <a:ext cx="2977174" cy="431765"/>
          </a:xfrm>
          <a:prstGeom prst="rect">
            <a:avLst/>
          </a:prstGeom>
        </p:spPr>
        <p:txBody>
          <a:bodyPr anchor="t" rtlCol="false" tIns="0" lIns="0" bIns="0" rIns="0">
            <a:spAutoFit/>
          </a:bodyPr>
          <a:lstStyle/>
          <a:p>
            <a:pPr algn="ctr">
              <a:lnSpc>
                <a:spcPts val="3501"/>
              </a:lnSpc>
            </a:pPr>
            <a:r>
              <a:rPr lang="en-US" sz="2501">
                <a:solidFill>
                  <a:srgbClr val="1B1B1B"/>
                </a:solidFill>
                <a:latin typeface="Poiret Bold"/>
                <a:ea typeface="Poiret Bold"/>
                <a:cs typeface="Poiret Bold"/>
                <a:sym typeface="Poiret Bold"/>
              </a:rPr>
              <a:t>Exhibit 10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DAGUeG47Awc</dc:identifier>
  <dcterms:modified xsi:type="dcterms:W3CDTF">2011-08-01T06:04:30Z</dcterms:modified>
  <cp:revision>1</cp:revision>
  <dc:title>Copia de Taylor Swift Reputation  Album Inspired Presentation</dc:title>
</cp:coreProperties>
</file>