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officedocument.obfuscatedFont" Extension="odttf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5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</p:sldIdLst>
  <p:sldSz cy="10287000" cx="18288000"/>
  <p:notesSz cx="6858000" cy="9144000"/>
  <p:embeddedFontLst>
    <p:embeddedFont>
      <p:font typeface="IBM Plex Sans"/>
      <p:regular r:id="rId21"/>
      <p:bold r:id="rId22"/>
      <p:italic r:id="rId23"/>
      <p:boldItalic r:id="rId24"/>
    </p:embeddedFont>
    <p:embeddedFont>
      <p:font typeface="Petrona"/>
      <p:regular r:id="rId25"/>
      <p:bold r:id="rId26"/>
      <p:italic r:id="rId27"/>
      <p:boldItalic r:id="rId28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000000"/>
          </p15:clr>
        </p15:guide>
        <p15:guide id="2" pos="2880">
          <p15:clr>
            <a:srgbClr val="000000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font" Target="fonts/IBMPlexSans-bold.fntdata"/><Relationship Id="rId21" Type="http://schemas.openxmlformats.org/officeDocument/2006/relationships/font" Target="fonts/IBMPlexSans-regular.fntdata"/><Relationship Id="rId24" Type="http://schemas.openxmlformats.org/officeDocument/2006/relationships/font" Target="fonts/IBMPlexSans-boldItalic.fntdata"/><Relationship Id="rId23" Type="http://schemas.openxmlformats.org/officeDocument/2006/relationships/font" Target="fonts/IBMPlexSans-italic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Petrona-bold.fntdata"/><Relationship Id="rId25" Type="http://schemas.openxmlformats.org/officeDocument/2006/relationships/font" Target="fonts/Petrona-regular.fntdata"/><Relationship Id="rId28" Type="http://schemas.openxmlformats.org/officeDocument/2006/relationships/font" Target="fonts/Petrona-boldItalic.fntdata"/><Relationship Id="rId27" Type="http://schemas.openxmlformats.org/officeDocument/2006/relationships/font" Target="fonts/Petrona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" name="Google Shape;70;p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" name="Google Shape;84;p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" name="Google Shape;108;p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" name="Google Shape;120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" name="Google Shape;121;p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" name="Google Shape;134;p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5" name="Shape 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" name="Google Shape;146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" name="Google Shape;147;p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" name="Google Shape;164;p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p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p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" name="Google Shape;190;p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" name="Google Shape;220;p1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p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" name="Google Shape;242;p1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p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" name="Google Shape;274;p1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5" name="Shape 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" name="Google Shape;286;p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" name="Google Shape;287;p1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8" name="Shape 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9" name="Google Shape;319;p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" name="Google Shape;320;p1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6" name="Shape 3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7" name="Google Shape;377;p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8" name="Google Shape;378;p1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2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3" name="Google Shape;13;p2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4" name="Google Shape;14;p2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bg>
      <p:bgPr>
        <a:gradFill>
          <a:gsLst>
            <a:gs pos="0">
              <a:srgbClr val="1E4632"/>
            </a:gs>
            <a:gs pos="100000">
              <a:srgbClr val="8F9B76"/>
            </a:gs>
          </a:gsLst>
          <a:lin ang="5400700" scaled="0"/>
        </a:gradFill>
      </p:bgPr>
    </p:bg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6" name="Google Shape;16;p3"/>
          <p:cNvGrpSpPr/>
          <p:nvPr/>
        </p:nvGrpSpPr>
        <p:grpSpPr>
          <a:xfrm>
            <a:off x="8387818" y="847873"/>
            <a:ext cx="8871540" cy="6579268"/>
            <a:chOff x="0" y="-47625"/>
            <a:chExt cx="2336522" cy="1732800"/>
          </a:xfrm>
        </p:grpSpPr>
        <p:sp>
          <p:nvSpPr>
            <p:cNvPr id="17" name="Google Shape;17;p3"/>
            <p:cNvSpPr/>
            <p:nvPr/>
          </p:nvSpPr>
          <p:spPr>
            <a:xfrm>
              <a:off x="0" y="0"/>
              <a:ext cx="2336522" cy="1685058"/>
            </a:xfrm>
            <a:custGeom>
              <a:rect b="b" l="l" r="r" t="t"/>
              <a:pathLst>
                <a:path extrusionOk="0" h="1685058" w="2336522">
                  <a:moveTo>
                    <a:pt x="2336522" y="17453"/>
                  </a:moveTo>
                  <a:lnTo>
                    <a:pt x="2336522" y="1667604"/>
                  </a:lnTo>
                  <a:cubicBezTo>
                    <a:pt x="2336522" y="1672233"/>
                    <a:pt x="2334683" y="1676672"/>
                    <a:pt x="2331410" y="1679946"/>
                  </a:cubicBezTo>
                  <a:cubicBezTo>
                    <a:pt x="2328137" y="1683219"/>
                    <a:pt x="2323698" y="1685058"/>
                    <a:pt x="2319069" y="1685058"/>
                  </a:cubicBezTo>
                  <a:lnTo>
                    <a:pt x="17453" y="1685058"/>
                  </a:lnTo>
                  <a:cubicBezTo>
                    <a:pt x="12825" y="1685058"/>
                    <a:pt x="8385" y="1683219"/>
                    <a:pt x="5112" y="1679946"/>
                  </a:cubicBezTo>
                  <a:cubicBezTo>
                    <a:pt x="1839" y="1676672"/>
                    <a:pt x="0" y="1672233"/>
                    <a:pt x="0" y="1667604"/>
                  </a:cubicBezTo>
                  <a:lnTo>
                    <a:pt x="0" y="17453"/>
                  </a:lnTo>
                  <a:cubicBezTo>
                    <a:pt x="0" y="12825"/>
                    <a:pt x="1839" y="8385"/>
                    <a:pt x="5112" y="5112"/>
                  </a:cubicBezTo>
                  <a:cubicBezTo>
                    <a:pt x="8385" y="1839"/>
                    <a:pt x="12825" y="0"/>
                    <a:pt x="17453" y="0"/>
                  </a:cubicBezTo>
                  <a:lnTo>
                    <a:pt x="2319069" y="0"/>
                  </a:lnTo>
                  <a:cubicBezTo>
                    <a:pt x="2323698" y="0"/>
                    <a:pt x="2328137" y="1839"/>
                    <a:pt x="2331410" y="5112"/>
                  </a:cubicBezTo>
                  <a:cubicBezTo>
                    <a:pt x="2334683" y="8385"/>
                    <a:pt x="2336522" y="12825"/>
                    <a:pt x="2336522" y="17453"/>
                  </a:cubicBezTo>
                  <a:close/>
                </a:path>
              </a:pathLst>
            </a:custGeom>
            <a:solidFill>
              <a:srgbClr val="E6EF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" name="Google Shape;18;p3"/>
            <p:cNvSpPr txBox="1"/>
            <p:nvPr/>
          </p:nvSpPr>
          <p:spPr>
            <a:xfrm>
              <a:off x="0" y="-47625"/>
              <a:ext cx="2336400" cy="173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" name="Google Shape;19;p3"/>
          <p:cNvGrpSpPr/>
          <p:nvPr/>
        </p:nvGrpSpPr>
        <p:grpSpPr>
          <a:xfrm>
            <a:off x="8387818" y="7541018"/>
            <a:ext cx="8871540" cy="1717718"/>
            <a:chOff x="0" y="-47625"/>
            <a:chExt cx="2336522" cy="452400"/>
          </a:xfrm>
        </p:grpSpPr>
        <p:sp>
          <p:nvSpPr>
            <p:cNvPr id="20" name="Google Shape;20;p3"/>
            <p:cNvSpPr/>
            <p:nvPr/>
          </p:nvSpPr>
          <p:spPr>
            <a:xfrm>
              <a:off x="0" y="0"/>
              <a:ext cx="2336522" cy="404663"/>
            </a:xfrm>
            <a:custGeom>
              <a:rect b="b" l="l" r="r" t="t"/>
              <a:pathLst>
                <a:path extrusionOk="0" h="404663" w="2336522">
                  <a:moveTo>
                    <a:pt x="2336522" y="17453"/>
                  </a:moveTo>
                  <a:lnTo>
                    <a:pt x="2336522" y="387210"/>
                  </a:lnTo>
                  <a:cubicBezTo>
                    <a:pt x="2336522" y="391839"/>
                    <a:pt x="2334683" y="396278"/>
                    <a:pt x="2331410" y="399551"/>
                  </a:cubicBezTo>
                  <a:cubicBezTo>
                    <a:pt x="2328137" y="402824"/>
                    <a:pt x="2323698" y="404663"/>
                    <a:pt x="2319069" y="404663"/>
                  </a:cubicBezTo>
                  <a:lnTo>
                    <a:pt x="17453" y="404663"/>
                  </a:lnTo>
                  <a:cubicBezTo>
                    <a:pt x="12825" y="404663"/>
                    <a:pt x="8385" y="402824"/>
                    <a:pt x="5112" y="399551"/>
                  </a:cubicBezTo>
                  <a:cubicBezTo>
                    <a:pt x="1839" y="396278"/>
                    <a:pt x="0" y="391839"/>
                    <a:pt x="0" y="387210"/>
                  </a:cubicBezTo>
                  <a:lnTo>
                    <a:pt x="0" y="17453"/>
                  </a:lnTo>
                  <a:cubicBezTo>
                    <a:pt x="0" y="12825"/>
                    <a:pt x="1839" y="8385"/>
                    <a:pt x="5112" y="5112"/>
                  </a:cubicBezTo>
                  <a:cubicBezTo>
                    <a:pt x="8385" y="1839"/>
                    <a:pt x="12825" y="0"/>
                    <a:pt x="17453" y="0"/>
                  </a:cubicBezTo>
                  <a:lnTo>
                    <a:pt x="2319069" y="0"/>
                  </a:lnTo>
                  <a:cubicBezTo>
                    <a:pt x="2323698" y="0"/>
                    <a:pt x="2328137" y="1839"/>
                    <a:pt x="2331410" y="5112"/>
                  </a:cubicBezTo>
                  <a:cubicBezTo>
                    <a:pt x="2334683" y="8385"/>
                    <a:pt x="2336522" y="12825"/>
                    <a:pt x="2336522" y="17453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" name="Google Shape;21;p3"/>
            <p:cNvSpPr txBox="1"/>
            <p:nvPr/>
          </p:nvSpPr>
          <p:spPr>
            <a:xfrm>
              <a:off x="0" y="-47625"/>
              <a:ext cx="2336400" cy="452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2" name="Google Shape;22;p3"/>
          <p:cNvSpPr/>
          <p:nvPr>
            <p:ph idx="2" type="pic"/>
          </p:nvPr>
        </p:nvSpPr>
        <p:spPr>
          <a:xfrm>
            <a:off x="1098600" y="1043150"/>
            <a:ext cx="7017900" cy="8215500"/>
          </a:xfrm>
          <a:prstGeom prst="roundRect">
            <a:avLst>
              <a:gd fmla="val 3529" name="adj"/>
            </a:avLst>
          </a:prstGeom>
          <a:noFill/>
          <a:ln>
            <a:noFill/>
          </a:ln>
        </p:spPr>
      </p:sp>
      <p:sp>
        <p:nvSpPr>
          <p:cNvPr id="23" name="Google Shape;23;p3"/>
          <p:cNvSpPr txBox="1"/>
          <p:nvPr>
            <p:ph type="title"/>
          </p:nvPr>
        </p:nvSpPr>
        <p:spPr>
          <a:xfrm>
            <a:off x="9126700" y="2863600"/>
            <a:ext cx="7393800" cy="3876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 algn="ctr">
              <a:lnSpc>
                <a:spcPct val="7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0000"/>
              <a:buFont typeface="Petrona"/>
              <a:buNone/>
              <a:defRPr i="0" sz="10000" u="none" cap="none" strike="noStrike">
                <a:solidFill>
                  <a:schemeClr val="dk1"/>
                </a:solidFill>
                <a:latin typeface="Petrona"/>
                <a:ea typeface="Petrona"/>
                <a:cs typeface="Petrona"/>
                <a:sym typeface="Petrona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24" name="Google Shape;24;p3"/>
          <p:cNvSpPr txBox="1"/>
          <p:nvPr>
            <p:ph idx="3" type="title"/>
          </p:nvPr>
        </p:nvSpPr>
        <p:spPr>
          <a:xfrm>
            <a:off x="9126700" y="1573475"/>
            <a:ext cx="7393800" cy="48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 rtl="0" algn="ctr">
              <a:lnSpc>
                <a:spcPct val="7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None/>
              <a:defRPr b="1"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400"/>
              <a:buNone/>
              <a:defRPr b="1" sz="800"/>
            </a:lvl2pPr>
            <a:lvl3pPr lvl="2" rtl="0">
              <a:spcBef>
                <a:spcPts val="0"/>
              </a:spcBef>
              <a:spcAft>
                <a:spcPts val="0"/>
              </a:spcAft>
              <a:buSzPts val="400"/>
              <a:buNone/>
              <a:defRPr b="1" sz="800"/>
            </a:lvl3pPr>
            <a:lvl4pPr lvl="3" rtl="0">
              <a:spcBef>
                <a:spcPts val="0"/>
              </a:spcBef>
              <a:spcAft>
                <a:spcPts val="0"/>
              </a:spcAft>
              <a:buSzPts val="400"/>
              <a:buNone/>
              <a:defRPr b="1" sz="800"/>
            </a:lvl4pPr>
            <a:lvl5pPr lvl="4" rtl="0">
              <a:spcBef>
                <a:spcPts val="0"/>
              </a:spcBef>
              <a:spcAft>
                <a:spcPts val="0"/>
              </a:spcAft>
              <a:buSzPts val="400"/>
              <a:buNone/>
              <a:defRPr b="1" sz="800"/>
            </a:lvl5pPr>
            <a:lvl6pPr lvl="5" rtl="0">
              <a:spcBef>
                <a:spcPts val="0"/>
              </a:spcBef>
              <a:spcAft>
                <a:spcPts val="0"/>
              </a:spcAft>
              <a:buSzPts val="400"/>
              <a:buNone/>
              <a:defRPr b="1" sz="800"/>
            </a:lvl6pPr>
            <a:lvl7pPr lvl="6" rtl="0">
              <a:spcBef>
                <a:spcPts val="0"/>
              </a:spcBef>
              <a:spcAft>
                <a:spcPts val="0"/>
              </a:spcAft>
              <a:buSzPts val="400"/>
              <a:buNone/>
              <a:defRPr b="1" sz="800"/>
            </a:lvl7pPr>
            <a:lvl8pPr lvl="7" rtl="0">
              <a:spcBef>
                <a:spcPts val="0"/>
              </a:spcBef>
              <a:spcAft>
                <a:spcPts val="0"/>
              </a:spcAft>
              <a:buSzPts val="400"/>
              <a:buNone/>
              <a:defRPr b="1" sz="800"/>
            </a:lvl8pPr>
            <a:lvl9pPr lvl="8" rtl="0">
              <a:spcBef>
                <a:spcPts val="0"/>
              </a:spcBef>
              <a:spcAft>
                <a:spcPts val="0"/>
              </a:spcAft>
              <a:buSzPts val="400"/>
              <a:buNone/>
              <a:defRPr b="1" sz="800"/>
            </a:lvl9pPr>
          </a:lstStyle>
          <a:p/>
        </p:txBody>
      </p:sp>
      <p:sp>
        <p:nvSpPr>
          <p:cNvPr id="25" name="Google Shape;25;p3"/>
          <p:cNvSpPr txBox="1"/>
          <p:nvPr>
            <p:ph idx="4" type="title"/>
          </p:nvPr>
        </p:nvSpPr>
        <p:spPr>
          <a:xfrm>
            <a:off x="9126700" y="8248225"/>
            <a:ext cx="7393800" cy="48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 rtl="0" algn="ctr">
              <a:lnSpc>
                <a:spcPct val="7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600"/>
              <a:buFont typeface="IBM Plex Sans"/>
              <a:buNone/>
              <a:defRPr i="1" sz="26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000"/>
              <a:buNone/>
              <a:defRPr i="1" sz="1400"/>
            </a:lvl2pPr>
            <a:lvl3pPr lvl="2" rtl="0">
              <a:spcBef>
                <a:spcPts val="0"/>
              </a:spcBef>
              <a:spcAft>
                <a:spcPts val="0"/>
              </a:spcAft>
              <a:buSzPts val="1000"/>
              <a:buNone/>
              <a:defRPr i="1" sz="1400"/>
            </a:lvl3pPr>
            <a:lvl4pPr lvl="3" rtl="0">
              <a:spcBef>
                <a:spcPts val="0"/>
              </a:spcBef>
              <a:spcAft>
                <a:spcPts val="0"/>
              </a:spcAft>
              <a:buSzPts val="1000"/>
              <a:buNone/>
              <a:defRPr i="1" sz="1400"/>
            </a:lvl4pPr>
            <a:lvl5pPr lvl="4" rtl="0">
              <a:spcBef>
                <a:spcPts val="0"/>
              </a:spcBef>
              <a:spcAft>
                <a:spcPts val="0"/>
              </a:spcAft>
              <a:buSzPts val="1000"/>
              <a:buNone/>
              <a:defRPr i="1" sz="1400"/>
            </a:lvl5pPr>
            <a:lvl6pPr lvl="5" rtl="0">
              <a:spcBef>
                <a:spcPts val="0"/>
              </a:spcBef>
              <a:spcAft>
                <a:spcPts val="0"/>
              </a:spcAft>
              <a:buSzPts val="1000"/>
              <a:buNone/>
              <a:defRPr i="1" sz="1400"/>
            </a:lvl6pPr>
            <a:lvl7pPr lvl="6" rtl="0">
              <a:spcBef>
                <a:spcPts val="0"/>
              </a:spcBef>
              <a:spcAft>
                <a:spcPts val="0"/>
              </a:spcAft>
              <a:buSzPts val="1000"/>
              <a:buNone/>
              <a:defRPr i="1" sz="1400"/>
            </a:lvl7pPr>
            <a:lvl8pPr lvl="7" rtl="0">
              <a:spcBef>
                <a:spcPts val="0"/>
              </a:spcBef>
              <a:spcAft>
                <a:spcPts val="0"/>
              </a:spcAft>
              <a:buSzPts val="1000"/>
              <a:buNone/>
              <a:defRPr i="1" sz="1400"/>
            </a:lvl8pPr>
            <a:lvl9pPr lvl="8" rtl="0">
              <a:spcBef>
                <a:spcPts val="0"/>
              </a:spcBef>
              <a:spcAft>
                <a:spcPts val="0"/>
              </a:spcAft>
              <a:buSzPts val="1000"/>
              <a:buNone/>
              <a:defRPr i="1" sz="1400"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Content" type="obj">
  <p:cSld name="OBJECT">
    <p:bg>
      <p:bgPr>
        <a:gradFill>
          <a:gsLst>
            <a:gs pos="0">
              <a:srgbClr val="E4945A"/>
            </a:gs>
            <a:gs pos="100000">
              <a:srgbClr val="872F18"/>
            </a:gs>
          </a:gsLst>
          <a:lin ang="0" scaled="0"/>
        </a:gradFill>
      </p:bgPr>
    </p:bg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7" name="Google Shape;27;p4"/>
          <p:cNvGrpSpPr/>
          <p:nvPr/>
        </p:nvGrpSpPr>
        <p:grpSpPr>
          <a:xfrm>
            <a:off x="1028700" y="3398879"/>
            <a:ext cx="7989437" cy="5859460"/>
            <a:chOff x="0" y="0"/>
            <a:chExt cx="2104200" cy="1543222"/>
          </a:xfrm>
        </p:grpSpPr>
        <p:sp>
          <p:nvSpPr>
            <p:cNvPr id="28" name="Google Shape;28;p4"/>
            <p:cNvSpPr/>
            <p:nvPr/>
          </p:nvSpPr>
          <p:spPr>
            <a:xfrm>
              <a:off x="0" y="0"/>
              <a:ext cx="2104055" cy="1543222"/>
            </a:xfrm>
            <a:custGeom>
              <a:rect b="b" l="l" r="r" t="t"/>
              <a:pathLst>
                <a:path extrusionOk="0" h="1543222" w="2104055">
                  <a:moveTo>
                    <a:pt x="2104055" y="19382"/>
                  </a:moveTo>
                  <a:lnTo>
                    <a:pt x="2104055" y="1523840"/>
                  </a:lnTo>
                  <a:cubicBezTo>
                    <a:pt x="2104055" y="1534545"/>
                    <a:pt x="2095377" y="1543222"/>
                    <a:pt x="2084673" y="1543222"/>
                  </a:cubicBezTo>
                  <a:lnTo>
                    <a:pt x="19382" y="1543222"/>
                  </a:lnTo>
                  <a:cubicBezTo>
                    <a:pt x="8678" y="1543222"/>
                    <a:pt x="0" y="1534545"/>
                    <a:pt x="0" y="1523840"/>
                  </a:cubicBezTo>
                  <a:lnTo>
                    <a:pt x="0" y="19382"/>
                  </a:lnTo>
                  <a:cubicBezTo>
                    <a:pt x="0" y="8678"/>
                    <a:pt x="8678" y="0"/>
                    <a:pt x="19382" y="0"/>
                  </a:cubicBezTo>
                  <a:lnTo>
                    <a:pt x="2084673" y="0"/>
                  </a:lnTo>
                  <a:cubicBezTo>
                    <a:pt x="2095377" y="0"/>
                    <a:pt x="2104055" y="8678"/>
                    <a:pt x="2104055" y="19382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" name="Google Shape;29;p4"/>
            <p:cNvSpPr txBox="1"/>
            <p:nvPr/>
          </p:nvSpPr>
          <p:spPr>
            <a:xfrm>
              <a:off x="0" y="0"/>
              <a:ext cx="2104200" cy="1543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0" name="Google Shape;30;p4"/>
          <p:cNvGrpSpPr/>
          <p:nvPr/>
        </p:nvGrpSpPr>
        <p:grpSpPr>
          <a:xfrm>
            <a:off x="1028700" y="1028700"/>
            <a:ext cx="7989437" cy="2044889"/>
            <a:chOff x="0" y="0"/>
            <a:chExt cx="2104200" cy="538568"/>
          </a:xfrm>
        </p:grpSpPr>
        <p:sp>
          <p:nvSpPr>
            <p:cNvPr id="31" name="Google Shape;31;p4"/>
            <p:cNvSpPr/>
            <p:nvPr/>
          </p:nvSpPr>
          <p:spPr>
            <a:xfrm>
              <a:off x="0" y="0"/>
              <a:ext cx="2104055" cy="538568"/>
            </a:xfrm>
            <a:custGeom>
              <a:rect b="b" l="l" r="r" t="t"/>
              <a:pathLst>
                <a:path extrusionOk="0" h="538568" w="2104055">
                  <a:moveTo>
                    <a:pt x="2104055" y="19382"/>
                  </a:moveTo>
                  <a:lnTo>
                    <a:pt x="2104055" y="519186"/>
                  </a:lnTo>
                  <a:cubicBezTo>
                    <a:pt x="2104055" y="529891"/>
                    <a:pt x="2095377" y="538568"/>
                    <a:pt x="2084673" y="538568"/>
                  </a:cubicBezTo>
                  <a:lnTo>
                    <a:pt x="19382" y="538568"/>
                  </a:lnTo>
                  <a:cubicBezTo>
                    <a:pt x="8678" y="538568"/>
                    <a:pt x="0" y="529891"/>
                    <a:pt x="0" y="519186"/>
                  </a:cubicBezTo>
                  <a:lnTo>
                    <a:pt x="0" y="19382"/>
                  </a:lnTo>
                  <a:cubicBezTo>
                    <a:pt x="0" y="8678"/>
                    <a:pt x="8678" y="0"/>
                    <a:pt x="19382" y="0"/>
                  </a:cubicBezTo>
                  <a:lnTo>
                    <a:pt x="2084673" y="0"/>
                  </a:lnTo>
                  <a:cubicBezTo>
                    <a:pt x="2095377" y="0"/>
                    <a:pt x="2104055" y="8678"/>
                    <a:pt x="2104055" y="19382"/>
                  </a:cubicBezTo>
                  <a:close/>
                </a:path>
              </a:pathLst>
            </a:custGeom>
            <a:solidFill>
              <a:srgbClr val="F6D7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" name="Google Shape;32;p4"/>
            <p:cNvSpPr txBox="1"/>
            <p:nvPr/>
          </p:nvSpPr>
          <p:spPr>
            <a:xfrm>
              <a:off x="0" y="0"/>
              <a:ext cx="2104200" cy="538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3" name="Google Shape;33;p4"/>
          <p:cNvSpPr/>
          <p:nvPr>
            <p:ph idx="2" type="pic"/>
          </p:nvPr>
        </p:nvSpPr>
        <p:spPr>
          <a:xfrm>
            <a:off x="9353675" y="1043150"/>
            <a:ext cx="7880700" cy="8215500"/>
          </a:xfrm>
          <a:prstGeom prst="roundRect">
            <a:avLst>
              <a:gd fmla="val 3529" name="adj"/>
            </a:avLst>
          </a:prstGeom>
          <a:noFill/>
          <a:ln>
            <a:noFill/>
          </a:ln>
        </p:spPr>
      </p:sp>
      <p:sp>
        <p:nvSpPr>
          <p:cNvPr id="34" name="Google Shape;34;p4"/>
          <p:cNvSpPr txBox="1"/>
          <p:nvPr>
            <p:ph idx="1" type="body"/>
          </p:nvPr>
        </p:nvSpPr>
        <p:spPr>
          <a:xfrm>
            <a:off x="1514475" y="3746325"/>
            <a:ext cx="7069800" cy="5011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algn="l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1pPr>
            <a:lvl2pPr indent="-355600" lvl="1" marL="914400" marR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–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2pPr>
            <a:lvl3pPr indent="-355600" lvl="2" marL="1371600" marR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3pPr>
            <a:lvl4pPr indent="-355600" lvl="3" marL="1828800" marR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–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4pPr>
            <a:lvl5pPr indent="-355600" lvl="4" marL="2286000" marR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»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5pPr>
            <a:lvl6pPr indent="-355600" lvl="5" marL="2743200" marR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6pPr>
            <a:lvl7pPr indent="-355600" lvl="6" marL="3200400" marR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7pPr>
            <a:lvl8pPr indent="-355600" lvl="7" marL="3657600" marR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8pPr>
            <a:lvl9pPr indent="-355600" lvl="8" marL="4114800" marR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9pPr>
          </a:lstStyle>
          <a:p/>
        </p:txBody>
      </p:sp>
      <p:sp>
        <p:nvSpPr>
          <p:cNvPr id="35" name="Google Shape;35;p4"/>
          <p:cNvSpPr txBox="1"/>
          <p:nvPr>
            <p:ph type="title"/>
          </p:nvPr>
        </p:nvSpPr>
        <p:spPr>
          <a:xfrm>
            <a:off x="1568200" y="1480850"/>
            <a:ext cx="7016100" cy="128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 algn="l">
              <a:lnSpc>
                <a:spcPct val="7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Petrona"/>
              <a:buNone/>
              <a:defRPr i="0" sz="8000" u="none" cap="none" strike="noStrike">
                <a:solidFill>
                  <a:schemeClr val="dk1"/>
                </a:solidFill>
                <a:latin typeface="Petrona"/>
                <a:ea typeface="Petrona"/>
                <a:cs typeface="Petrona"/>
                <a:sym typeface="Petrona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2pPr>
            <a:lvl3pPr lvl="2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3pPr>
            <a:lvl4pPr lvl="3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4pPr>
            <a:lvl5pPr lvl="4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5pPr>
            <a:lvl6pPr lvl="5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6pPr>
            <a:lvl7pPr lvl="6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7pPr>
            <a:lvl8pPr lvl="7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8pPr>
            <a:lvl9pPr lvl="8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bg>
      <p:bgPr>
        <a:gradFill>
          <a:gsLst>
            <a:gs pos="0">
              <a:srgbClr val="94B3E6"/>
            </a:gs>
            <a:gs pos="100000">
              <a:srgbClr val="022E4D"/>
            </a:gs>
          </a:gsLst>
          <a:lin ang="0" scaled="0"/>
        </a:gradFill>
      </p:bgPr>
    </p:bg>
    <p:spTree>
      <p:nvGrpSpPr>
        <p:cNvPr id="36" name="Shape 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7" name="Google Shape;37;p5"/>
          <p:cNvGrpSpPr/>
          <p:nvPr/>
        </p:nvGrpSpPr>
        <p:grpSpPr>
          <a:xfrm>
            <a:off x="1028700" y="1028700"/>
            <a:ext cx="8246867" cy="3663249"/>
            <a:chOff x="0" y="0"/>
            <a:chExt cx="2172000" cy="964800"/>
          </a:xfrm>
        </p:grpSpPr>
        <p:sp>
          <p:nvSpPr>
            <p:cNvPr id="38" name="Google Shape;38;p5"/>
            <p:cNvSpPr/>
            <p:nvPr/>
          </p:nvSpPr>
          <p:spPr>
            <a:xfrm>
              <a:off x="0" y="0"/>
              <a:ext cx="2171944" cy="964685"/>
            </a:xfrm>
            <a:custGeom>
              <a:rect b="b" l="l" r="r" t="t"/>
              <a:pathLst>
                <a:path extrusionOk="0" h="964685" w="2171944">
                  <a:moveTo>
                    <a:pt x="2171944" y="18776"/>
                  </a:moveTo>
                  <a:lnTo>
                    <a:pt x="2171944" y="945909"/>
                  </a:lnTo>
                  <a:cubicBezTo>
                    <a:pt x="2171944" y="950888"/>
                    <a:pt x="2169966" y="955664"/>
                    <a:pt x="2166445" y="959185"/>
                  </a:cubicBezTo>
                  <a:cubicBezTo>
                    <a:pt x="2162924" y="962707"/>
                    <a:pt x="2158148" y="964685"/>
                    <a:pt x="2153168" y="964685"/>
                  </a:cubicBezTo>
                  <a:lnTo>
                    <a:pt x="18776" y="964685"/>
                  </a:lnTo>
                  <a:cubicBezTo>
                    <a:pt x="13796" y="964685"/>
                    <a:pt x="9021" y="962707"/>
                    <a:pt x="5499" y="959185"/>
                  </a:cubicBezTo>
                  <a:cubicBezTo>
                    <a:pt x="1978" y="955664"/>
                    <a:pt x="0" y="950888"/>
                    <a:pt x="0" y="945909"/>
                  </a:cubicBezTo>
                  <a:lnTo>
                    <a:pt x="0" y="18776"/>
                  </a:lnTo>
                  <a:cubicBezTo>
                    <a:pt x="0" y="13796"/>
                    <a:pt x="1978" y="9021"/>
                    <a:pt x="5499" y="5499"/>
                  </a:cubicBezTo>
                  <a:cubicBezTo>
                    <a:pt x="9021" y="1978"/>
                    <a:pt x="13796" y="0"/>
                    <a:pt x="18776" y="0"/>
                  </a:cubicBezTo>
                  <a:lnTo>
                    <a:pt x="2153168" y="0"/>
                  </a:lnTo>
                  <a:cubicBezTo>
                    <a:pt x="2163538" y="0"/>
                    <a:pt x="2171944" y="8406"/>
                    <a:pt x="2171944" y="18776"/>
                  </a:cubicBezTo>
                  <a:close/>
                </a:path>
              </a:pathLst>
            </a:custGeom>
            <a:solidFill>
              <a:srgbClr val="CED9F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" name="Google Shape;39;p5"/>
            <p:cNvSpPr txBox="1"/>
            <p:nvPr/>
          </p:nvSpPr>
          <p:spPr>
            <a:xfrm>
              <a:off x="0" y="0"/>
              <a:ext cx="2172000" cy="964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" name="Google Shape;40;p5"/>
          <p:cNvGrpSpPr/>
          <p:nvPr/>
        </p:nvGrpSpPr>
        <p:grpSpPr>
          <a:xfrm>
            <a:off x="1028700" y="5021522"/>
            <a:ext cx="8246867" cy="4237340"/>
            <a:chOff x="0" y="0"/>
            <a:chExt cx="2172000" cy="1116000"/>
          </a:xfrm>
        </p:grpSpPr>
        <p:sp>
          <p:nvSpPr>
            <p:cNvPr id="41" name="Google Shape;41;p5"/>
            <p:cNvSpPr/>
            <p:nvPr/>
          </p:nvSpPr>
          <p:spPr>
            <a:xfrm>
              <a:off x="0" y="0"/>
              <a:ext cx="2171944" cy="1115859"/>
            </a:xfrm>
            <a:custGeom>
              <a:rect b="b" l="l" r="r" t="t"/>
              <a:pathLst>
                <a:path extrusionOk="0" h="1115859" w="2171944">
                  <a:moveTo>
                    <a:pt x="2171944" y="18776"/>
                  </a:moveTo>
                  <a:lnTo>
                    <a:pt x="2171944" y="1097083"/>
                  </a:lnTo>
                  <a:cubicBezTo>
                    <a:pt x="2171944" y="1102063"/>
                    <a:pt x="2169966" y="1106839"/>
                    <a:pt x="2166445" y="1110360"/>
                  </a:cubicBezTo>
                  <a:cubicBezTo>
                    <a:pt x="2162924" y="1113881"/>
                    <a:pt x="2158148" y="1115859"/>
                    <a:pt x="2153168" y="1115859"/>
                  </a:cubicBezTo>
                  <a:lnTo>
                    <a:pt x="18776" y="1115859"/>
                  </a:lnTo>
                  <a:cubicBezTo>
                    <a:pt x="8406" y="1115859"/>
                    <a:pt x="0" y="1107453"/>
                    <a:pt x="0" y="1097083"/>
                  </a:cubicBezTo>
                  <a:lnTo>
                    <a:pt x="0" y="18776"/>
                  </a:lnTo>
                  <a:cubicBezTo>
                    <a:pt x="0" y="13796"/>
                    <a:pt x="1978" y="9021"/>
                    <a:pt x="5499" y="5499"/>
                  </a:cubicBezTo>
                  <a:cubicBezTo>
                    <a:pt x="9021" y="1978"/>
                    <a:pt x="13796" y="0"/>
                    <a:pt x="18776" y="0"/>
                  </a:cubicBezTo>
                  <a:lnTo>
                    <a:pt x="2153168" y="0"/>
                  </a:lnTo>
                  <a:cubicBezTo>
                    <a:pt x="2163538" y="0"/>
                    <a:pt x="2171944" y="8406"/>
                    <a:pt x="2171944" y="18776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" name="Google Shape;42;p5"/>
            <p:cNvSpPr txBox="1"/>
            <p:nvPr/>
          </p:nvSpPr>
          <p:spPr>
            <a:xfrm>
              <a:off x="0" y="0"/>
              <a:ext cx="2172000" cy="1116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3" name="Google Shape;43;p5"/>
          <p:cNvSpPr/>
          <p:nvPr>
            <p:ph idx="2" type="pic"/>
          </p:nvPr>
        </p:nvSpPr>
        <p:spPr>
          <a:xfrm>
            <a:off x="9717550" y="1043150"/>
            <a:ext cx="7516800" cy="8215500"/>
          </a:xfrm>
          <a:prstGeom prst="roundRect">
            <a:avLst>
              <a:gd fmla="val 3529" name="adj"/>
            </a:avLst>
          </a:prstGeom>
          <a:noFill/>
          <a:ln>
            <a:noFill/>
          </a:ln>
        </p:spPr>
      </p:sp>
      <p:sp>
        <p:nvSpPr>
          <p:cNvPr id="44" name="Google Shape;44;p5"/>
          <p:cNvSpPr txBox="1"/>
          <p:nvPr>
            <p:ph idx="1" type="body"/>
          </p:nvPr>
        </p:nvSpPr>
        <p:spPr>
          <a:xfrm>
            <a:off x="1514475" y="5461800"/>
            <a:ext cx="7069800" cy="3295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algn="l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1pPr>
            <a:lvl2pPr indent="-355600" lvl="1" marL="914400" marR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–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2pPr>
            <a:lvl3pPr indent="-355600" lvl="2" marL="1371600" marR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3pPr>
            <a:lvl4pPr indent="-355600" lvl="3" marL="1828800" marR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–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4pPr>
            <a:lvl5pPr indent="-355600" lvl="4" marL="2286000" marR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»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5pPr>
            <a:lvl6pPr indent="-355600" lvl="5" marL="2743200" marR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6pPr>
            <a:lvl7pPr indent="-355600" lvl="6" marL="3200400" marR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7pPr>
            <a:lvl8pPr indent="-355600" lvl="7" marL="3657600" marR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8pPr>
            <a:lvl9pPr indent="-355600" lvl="8" marL="4114800" marR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9pPr>
          </a:lstStyle>
          <a:p/>
        </p:txBody>
      </p:sp>
      <p:sp>
        <p:nvSpPr>
          <p:cNvPr id="45" name="Google Shape;45;p5"/>
          <p:cNvSpPr txBox="1"/>
          <p:nvPr>
            <p:ph type="title"/>
          </p:nvPr>
        </p:nvSpPr>
        <p:spPr>
          <a:xfrm>
            <a:off x="1568200" y="1480850"/>
            <a:ext cx="7307100" cy="278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 algn="l">
              <a:lnSpc>
                <a:spcPct val="7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Petrona"/>
              <a:buNone/>
              <a:defRPr i="0" sz="8000" u="none" cap="none" strike="noStrike">
                <a:solidFill>
                  <a:schemeClr val="dk1"/>
                </a:solidFill>
                <a:latin typeface="Petrona"/>
                <a:ea typeface="Petrona"/>
                <a:cs typeface="Petrona"/>
                <a:sym typeface="Petrona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2pPr>
            <a:lvl3pPr lvl="2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3pPr>
            <a:lvl4pPr lvl="3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4pPr>
            <a:lvl5pPr lvl="4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5pPr>
            <a:lvl6pPr lvl="5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6pPr>
            <a:lvl7pPr lvl="6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7pPr>
            <a:lvl8pPr lvl="7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8pPr>
            <a:lvl9pPr lvl="8">
              <a:spcBef>
                <a:spcPts val="0"/>
              </a:spcBef>
              <a:spcAft>
                <a:spcPts val="0"/>
              </a:spcAft>
              <a:buSzPts val="8000"/>
              <a:buNone/>
              <a:defRPr sz="8000"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wo Content" type="twoObj">
  <p:cSld name="TWO_OBJECTS">
    <p:bg>
      <p:bgPr>
        <a:gradFill>
          <a:gsLst>
            <a:gs pos="0">
              <a:srgbClr val="1E4632"/>
            </a:gs>
            <a:gs pos="100000">
              <a:srgbClr val="8F9B76"/>
            </a:gs>
          </a:gsLst>
          <a:lin ang="5400700" scaled="0"/>
        </a:gradFill>
      </p:bgPr>
    </p:bg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7" name="Google Shape;47;p6"/>
          <p:cNvGrpSpPr/>
          <p:nvPr/>
        </p:nvGrpSpPr>
        <p:grpSpPr>
          <a:xfrm>
            <a:off x="1028700" y="6920888"/>
            <a:ext cx="11906318" cy="2337383"/>
            <a:chOff x="0" y="-47625"/>
            <a:chExt cx="3282600" cy="644422"/>
          </a:xfrm>
        </p:grpSpPr>
        <p:sp>
          <p:nvSpPr>
            <p:cNvPr id="48" name="Google Shape;48;p6"/>
            <p:cNvSpPr/>
            <p:nvPr/>
          </p:nvSpPr>
          <p:spPr>
            <a:xfrm>
              <a:off x="0" y="0"/>
              <a:ext cx="3282464" cy="596797"/>
            </a:xfrm>
            <a:custGeom>
              <a:rect b="b" l="l" r="r" t="t"/>
              <a:pathLst>
                <a:path extrusionOk="0" h="596797" w="3282464">
                  <a:moveTo>
                    <a:pt x="3282464" y="13005"/>
                  </a:moveTo>
                  <a:lnTo>
                    <a:pt x="3282464" y="583792"/>
                  </a:lnTo>
                  <a:cubicBezTo>
                    <a:pt x="3282464" y="590975"/>
                    <a:pt x="3276641" y="596797"/>
                    <a:pt x="3269459" y="596797"/>
                  </a:cubicBezTo>
                  <a:lnTo>
                    <a:pt x="13005" y="596797"/>
                  </a:lnTo>
                  <a:cubicBezTo>
                    <a:pt x="9556" y="596797"/>
                    <a:pt x="6248" y="595427"/>
                    <a:pt x="3809" y="592988"/>
                  </a:cubicBezTo>
                  <a:cubicBezTo>
                    <a:pt x="1370" y="590549"/>
                    <a:pt x="0" y="587241"/>
                    <a:pt x="0" y="583792"/>
                  </a:cubicBezTo>
                  <a:lnTo>
                    <a:pt x="0" y="13005"/>
                  </a:lnTo>
                  <a:cubicBezTo>
                    <a:pt x="0" y="9556"/>
                    <a:pt x="1370" y="6248"/>
                    <a:pt x="3809" y="3809"/>
                  </a:cubicBezTo>
                  <a:cubicBezTo>
                    <a:pt x="6248" y="1370"/>
                    <a:pt x="9556" y="0"/>
                    <a:pt x="13005" y="0"/>
                  </a:cubicBezTo>
                  <a:lnTo>
                    <a:pt x="3269459" y="0"/>
                  </a:lnTo>
                  <a:cubicBezTo>
                    <a:pt x="3272908" y="0"/>
                    <a:pt x="3276216" y="1370"/>
                    <a:pt x="3278655" y="3809"/>
                  </a:cubicBezTo>
                  <a:cubicBezTo>
                    <a:pt x="3281094" y="6248"/>
                    <a:pt x="3282464" y="9556"/>
                    <a:pt x="3282464" y="13005"/>
                  </a:cubicBezTo>
                  <a:close/>
                </a:path>
              </a:pathLst>
            </a:custGeom>
            <a:solidFill>
              <a:srgbClr val="E6EF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" name="Google Shape;49;p6"/>
            <p:cNvSpPr txBox="1"/>
            <p:nvPr/>
          </p:nvSpPr>
          <p:spPr>
            <a:xfrm>
              <a:off x="0" y="-47625"/>
              <a:ext cx="3282600" cy="644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" name="Google Shape;50;p6"/>
          <p:cNvGrpSpPr/>
          <p:nvPr/>
        </p:nvGrpSpPr>
        <p:grpSpPr>
          <a:xfrm>
            <a:off x="13220431" y="7093629"/>
            <a:ext cx="4039135" cy="2164923"/>
            <a:chOff x="0" y="0"/>
            <a:chExt cx="904500" cy="484800"/>
          </a:xfrm>
        </p:grpSpPr>
        <p:sp>
          <p:nvSpPr>
            <p:cNvPr id="51" name="Google Shape;51;p6"/>
            <p:cNvSpPr/>
            <p:nvPr/>
          </p:nvSpPr>
          <p:spPr>
            <a:xfrm>
              <a:off x="0" y="0"/>
              <a:ext cx="904450" cy="484749"/>
            </a:xfrm>
            <a:custGeom>
              <a:rect b="b" l="l" r="r" t="t"/>
              <a:pathLst>
                <a:path extrusionOk="0" h="484749" w="904450">
                  <a:moveTo>
                    <a:pt x="904450" y="38337"/>
                  </a:moveTo>
                  <a:lnTo>
                    <a:pt x="904450" y="446412"/>
                  </a:lnTo>
                  <a:cubicBezTo>
                    <a:pt x="904450" y="456579"/>
                    <a:pt x="900411" y="466331"/>
                    <a:pt x="893222" y="473520"/>
                  </a:cubicBezTo>
                  <a:cubicBezTo>
                    <a:pt x="886032" y="480710"/>
                    <a:pt x="876281" y="484749"/>
                    <a:pt x="866113" y="484749"/>
                  </a:cubicBezTo>
                  <a:lnTo>
                    <a:pt x="38337" y="484749"/>
                  </a:lnTo>
                  <a:cubicBezTo>
                    <a:pt x="28169" y="484749"/>
                    <a:pt x="18418" y="480710"/>
                    <a:pt x="11229" y="473520"/>
                  </a:cubicBezTo>
                  <a:cubicBezTo>
                    <a:pt x="4039" y="466331"/>
                    <a:pt x="0" y="456579"/>
                    <a:pt x="0" y="446412"/>
                  </a:cubicBezTo>
                  <a:lnTo>
                    <a:pt x="0" y="38337"/>
                  </a:lnTo>
                  <a:cubicBezTo>
                    <a:pt x="0" y="28169"/>
                    <a:pt x="4039" y="18418"/>
                    <a:pt x="11229" y="11229"/>
                  </a:cubicBezTo>
                  <a:cubicBezTo>
                    <a:pt x="18418" y="4039"/>
                    <a:pt x="28169" y="0"/>
                    <a:pt x="38337" y="0"/>
                  </a:cubicBezTo>
                  <a:lnTo>
                    <a:pt x="866113" y="0"/>
                  </a:lnTo>
                  <a:cubicBezTo>
                    <a:pt x="887286" y="0"/>
                    <a:pt x="904450" y="17164"/>
                    <a:pt x="904450" y="38337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" name="Google Shape;52;p6"/>
            <p:cNvSpPr txBox="1"/>
            <p:nvPr/>
          </p:nvSpPr>
          <p:spPr>
            <a:xfrm>
              <a:off x="0" y="0"/>
              <a:ext cx="904500" cy="484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3" name="Google Shape;53;p6"/>
          <p:cNvSpPr/>
          <p:nvPr>
            <p:ph idx="2" type="pic"/>
          </p:nvPr>
        </p:nvSpPr>
        <p:spPr>
          <a:xfrm>
            <a:off x="1028700" y="1043150"/>
            <a:ext cx="16205700" cy="5655900"/>
          </a:xfrm>
          <a:prstGeom prst="roundRect">
            <a:avLst>
              <a:gd fmla="val 3529" name="adj"/>
            </a:avLst>
          </a:prstGeom>
          <a:noFill/>
          <a:ln>
            <a:noFill/>
          </a:ln>
        </p:spPr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mparison" type="twoTxTwoObj">
  <p:cSld name="TWO_OBJECTS_WITH_TEXT">
    <p:bg>
      <p:bgPr>
        <a:gradFill>
          <a:gsLst>
            <a:gs pos="0">
              <a:srgbClr val="E4945A"/>
            </a:gs>
            <a:gs pos="100000">
              <a:srgbClr val="872F18"/>
            </a:gs>
          </a:gsLst>
          <a:lin ang="0" scaled="0"/>
        </a:gradFill>
      </p:bgPr>
    </p:bg>
    <p:spTree>
      <p:nvGrpSpPr>
        <p:cNvPr id="54" name="Shape 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" name="Google Shape;55;p7"/>
          <p:cNvSpPr txBox="1"/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400"/>
              <a:buFont typeface="Calibri"/>
              <a:buNone/>
              <a:defRPr>
                <a:solidFill>
                  <a:schemeClr val="l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56" name="Google Shape;56;p7"/>
          <p:cNvSpPr txBox="1"/>
          <p:nvPr>
            <p:ph idx="1" type="body"/>
          </p:nvPr>
        </p:nvSpPr>
        <p:spPr>
          <a:xfrm>
            <a:off x="457200" y="1535113"/>
            <a:ext cx="4040188" cy="639762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rmAutofit/>
          </a:bodyPr>
          <a:lstStyle>
            <a:lvl1pPr indent="-228600" lvl="0" marL="457200" algn="l">
              <a:spcBef>
                <a:spcPts val="48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b="1" sz="2400">
                <a:solidFill>
                  <a:schemeClr val="lt1"/>
                </a:solidFill>
              </a:defRPr>
            </a:lvl1pPr>
            <a:lvl2pPr indent="-228600" lvl="1" marL="91440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000"/>
              <a:buNone/>
              <a:defRPr b="1" sz="2000">
                <a:solidFill>
                  <a:schemeClr val="lt1"/>
                </a:solidFill>
              </a:defRPr>
            </a:lvl2pPr>
            <a:lvl3pPr indent="-228600" lvl="2" marL="1371600" algn="l">
              <a:spcBef>
                <a:spcPts val="36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b="1" sz="1800">
                <a:solidFill>
                  <a:schemeClr val="lt1"/>
                </a:solidFill>
              </a:defRPr>
            </a:lvl3pPr>
            <a:lvl4pPr indent="-228600" lvl="3" marL="18288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None/>
              <a:defRPr b="1" sz="1600">
                <a:solidFill>
                  <a:schemeClr val="lt1"/>
                </a:solidFill>
              </a:defRPr>
            </a:lvl4pPr>
            <a:lvl5pPr indent="-228600" lvl="4" marL="22860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None/>
              <a:defRPr b="1" sz="1600">
                <a:solidFill>
                  <a:schemeClr val="lt1"/>
                </a:solidFill>
              </a:defRPr>
            </a:lvl5pPr>
            <a:lvl6pPr indent="-228600" lvl="5" marL="27432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None/>
              <a:defRPr b="1" sz="1600">
                <a:solidFill>
                  <a:schemeClr val="lt1"/>
                </a:solidFill>
              </a:defRPr>
            </a:lvl6pPr>
            <a:lvl7pPr indent="-228600" lvl="6" marL="32004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None/>
              <a:defRPr b="1" sz="1600">
                <a:solidFill>
                  <a:schemeClr val="lt1"/>
                </a:solidFill>
              </a:defRPr>
            </a:lvl7pPr>
            <a:lvl8pPr indent="-228600" lvl="7" marL="36576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None/>
              <a:defRPr b="1" sz="1600">
                <a:solidFill>
                  <a:schemeClr val="lt1"/>
                </a:solidFill>
              </a:defRPr>
            </a:lvl8pPr>
            <a:lvl9pPr indent="-228600" lvl="8" marL="41148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None/>
              <a:defRPr b="1" sz="1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57" name="Google Shape;57;p7"/>
          <p:cNvSpPr txBox="1"/>
          <p:nvPr>
            <p:ph idx="2" type="body"/>
          </p:nvPr>
        </p:nvSpPr>
        <p:spPr>
          <a:xfrm>
            <a:off x="457200" y="2174875"/>
            <a:ext cx="4040188" cy="395128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81000" lvl="0" marL="457200" algn="l">
              <a:spcBef>
                <a:spcPts val="480"/>
              </a:spcBef>
              <a:spcAft>
                <a:spcPts val="0"/>
              </a:spcAft>
              <a:buClr>
                <a:schemeClr val="lt1"/>
              </a:buClr>
              <a:buSzPts val="2400"/>
              <a:buChar char="•"/>
              <a:defRPr sz="2400">
                <a:solidFill>
                  <a:schemeClr val="lt1"/>
                </a:solidFill>
              </a:defRPr>
            </a:lvl1pPr>
            <a:lvl2pPr indent="-355600" lvl="1" marL="91440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000"/>
              <a:buChar char="–"/>
              <a:defRPr sz="2000">
                <a:solidFill>
                  <a:schemeClr val="lt1"/>
                </a:solidFill>
              </a:defRPr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lt1"/>
              </a:buClr>
              <a:buSzPts val="1800"/>
              <a:buChar char="•"/>
              <a:defRPr sz="1800">
                <a:solidFill>
                  <a:schemeClr val="lt1"/>
                </a:solidFill>
              </a:defRPr>
            </a:lvl3pPr>
            <a:lvl4pPr indent="-330200" lvl="3" marL="18288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Char char="–"/>
              <a:defRPr sz="1600">
                <a:solidFill>
                  <a:schemeClr val="lt1"/>
                </a:solidFill>
              </a:defRPr>
            </a:lvl4pPr>
            <a:lvl5pPr indent="-330200" lvl="4" marL="22860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Char char="»"/>
              <a:defRPr sz="1600">
                <a:solidFill>
                  <a:schemeClr val="lt1"/>
                </a:solidFill>
              </a:defRPr>
            </a:lvl5pPr>
            <a:lvl6pPr indent="-330200" lvl="5" marL="27432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Char char="•"/>
              <a:defRPr sz="1600">
                <a:solidFill>
                  <a:schemeClr val="lt1"/>
                </a:solidFill>
              </a:defRPr>
            </a:lvl6pPr>
            <a:lvl7pPr indent="-330200" lvl="6" marL="32004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Char char="•"/>
              <a:defRPr sz="1600">
                <a:solidFill>
                  <a:schemeClr val="lt1"/>
                </a:solidFill>
              </a:defRPr>
            </a:lvl7pPr>
            <a:lvl8pPr indent="-330200" lvl="7" marL="36576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Char char="•"/>
              <a:defRPr sz="1600">
                <a:solidFill>
                  <a:schemeClr val="lt1"/>
                </a:solidFill>
              </a:defRPr>
            </a:lvl8pPr>
            <a:lvl9pPr indent="-330200" lvl="8" marL="41148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Char char="•"/>
              <a:defRPr sz="1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58" name="Google Shape;58;p7"/>
          <p:cNvSpPr txBox="1"/>
          <p:nvPr>
            <p:ph idx="3" type="body"/>
          </p:nvPr>
        </p:nvSpPr>
        <p:spPr>
          <a:xfrm>
            <a:off x="4645025" y="1535113"/>
            <a:ext cx="4041775" cy="639762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rmAutofit/>
          </a:bodyPr>
          <a:lstStyle>
            <a:lvl1pPr indent="-228600" lvl="0" marL="457200" algn="l">
              <a:spcBef>
                <a:spcPts val="48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b="1" sz="2400">
                <a:solidFill>
                  <a:schemeClr val="lt1"/>
                </a:solidFill>
              </a:defRPr>
            </a:lvl1pPr>
            <a:lvl2pPr indent="-228600" lvl="1" marL="91440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000"/>
              <a:buNone/>
              <a:defRPr b="1" sz="2000">
                <a:solidFill>
                  <a:schemeClr val="lt1"/>
                </a:solidFill>
              </a:defRPr>
            </a:lvl2pPr>
            <a:lvl3pPr indent="-228600" lvl="2" marL="1371600" algn="l">
              <a:spcBef>
                <a:spcPts val="36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b="1" sz="1800">
                <a:solidFill>
                  <a:schemeClr val="lt1"/>
                </a:solidFill>
              </a:defRPr>
            </a:lvl3pPr>
            <a:lvl4pPr indent="-228600" lvl="3" marL="18288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None/>
              <a:defRPr b="1" sz="1600">
                <a:solidFill>
                  <a:schemeClr val="lt1"/>
                </a:solidFill>
              </a:defRPr>
            </a:lvl4pPr>
            <a:lvl5pPr indent="-228600" lvl="4" marL="22860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None/>
              <a:defRPr b="1" sz="1600">
                <a:solidFill>
                  <a:schemeClr val="lt1"/>
                </a:solidFill>
              </a:defRPr>
            </a:lvl5pPr>
            <a:lvl6pPr indent="-228600" lvl="5" marL="27432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None/>
              <a:defRPr b="1" sz="1600">
                <a:solidFill>
                  <a:schemeClr val="lt1"/>
                </a:solidFill>
              </a:defRPr>
            </a:lvl6pPr>
            <a:lvl7pPr indent="-228600" lvl="6" marL="32004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None/>
              <a:defRPr b="1" sz="1600">
                <a:solidFill>
                  <a:schemeClr val="lt1"/>
                </a:solidFill>
              </a:defRPr>
            </a:lvl7pPr>
            <a:lvl8pPr indent="-228600" lvl="7" marL="36576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None/>
              <a:defRPr b="1" sz="1600">
                <a:solidFill>
                  <a:schemeClr val="lt1"/>
                </a:solidFill>
              </a:defRPr>
            </a:lvl8pPr>
            <a:lvl9pPr indent="-228600" lvl="8" marL="41148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None/>
              <a:defRPr b="1" sz="1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59" name="Google Shape;59;p7"/>
          <p:cNvSpPr txBox="1"/>
          <p:nvPr>
            <p:ph idx="4" type="body"/>
          </p:nvPr>
        </p:nvSpPr>
        <p:spPr>
          <a:xfrm>
            <a:off x="4645025" y="2174875"/>
            <a:ext cx="4041775" cy="395128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81000" lvl="0" marL="457200" algn="l">
              <a:spcBef>
                <a:spcPts val="480"/>
              </a:spcBef>
              <a:spcAft>
                <a:spcPts val="0"/>
              </a:spcAft>
              <a:buClr>
                <a:schemeClr val="lt1"/>
              </a:buClr>
              <a:buSzPts val="2400"/>
              <a:buChar char="•"/>
              <a:defRPr sz="2400">
                <a:solidFill>
                  <a:schemeClr val="lt1"/>
                </a:solidFill>
              </a:defRPr>
            </a:lvl1pPr>
            <a:lvl2pPr indent="-355600" lvl="1" marL="91440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000"/>
              <a:buChar char="–"/>
              <a:defRPr sz="2000">
                <a:solidFill>
                  <a:schemeClr val="lt1"/>
                </a:solidFill>
              </a:defRPr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lt1"/>
              </a:buClr>
              <a:buSzPts val="1800"/>
              <a:buChar char="•"/>
              <a:defRPr sz="1800">
                <a:solidFill>
                  <a:schemeClr val="lt1"/>
                </a:solidFill>
              </a:defRPr>
            </a:lvl3pPr>
            <a:lvl4pPr indent="-330200" lvl="3" marL="18288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Char char="–"/>
              <a:defRPr sz="1600">
                <a:solidFill>
                  <a:schemeClr val="lt1"/>
                </a:solidFill>
              </a:defRPr>
            </a:lvl4pPr>
            <a:lvl5pPr indent="-330200" lvl="4" marL="22860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Char char="»"/>
              <a:defRPr sz="1600">
                <a:solidFill>
                  <a:schemeClr val="lt1"/>
                </a:solidFill>
              </a:defRPr>
            </a:lvl5pPr>
            <a:lvl6pPr indent="-330200" lvl="5" marL="27432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Char char="•"/>
              <a:defRPr sz="1600">
                <a:solidFill>
                  <a:schemeClr val="lt1"/>
                </a:solidFill>
              </a:defRPr>
            </a:lvl6pPr>
            <a:lvl7pPr indent="-330200" lvl="6" marL="32004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Char char="•"/>
              <a:defRPr sz="1600">
                <a:solidFill>
                  <a:schemeClr val="lt1"/>
                </a:solidFill>
              </a:defRPr>
            </a:lvl7pPr>
            <a:lvl8pPr indent="-330200" lvl="7" marL="36576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Char char="•"/>
              <a:defRPr sz="1600">
                <a:solidFill>
                  <a:schemeClr val="lt1"/>
                </a:solidFill>
              </a:defRPr>
            </a:lvl8pPr>
            <a:lvl9pPr indent="-330200" lvl="8" marL="4114800" algn="l">
              <a:spcBef>
                <a:spcPts val="320"/>
              </a:spcBef>
              <a:spcAft>
                <a:spcPts val="0"/>
              </a:spcAft>
              <a:buClr>
                <a:schemeClr val="lt1"/>
              </a:buClr>
              <a:buSzPts val="1600"/>
              <a:buChar char="•"/>
              <a:defRPr sz="1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60" name="Google Shape;60;p7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1pPr>
            <a:lvl2pPr lvl="1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2pPr>
            <a:lvl3pPr lvl="2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3pPr>
            <a:lvl4pPr lvl="3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4pPr>
            <a:lvl5pPr lvl="4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5pPr>
            <a:lvl6pPr lvl="5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6pPr>
            <a:lvl7pPr lvl="6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7pPr>
            <a:lvl8pPr lvl="7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8pPr>
            <a:lvl9pPr lvl="8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61" name="Google Shape;61;p7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1pPr>
            <a:lvl2pPr lvl="1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2pPr>
            <a:lvl3pPr lvl="2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3pPr>
            <a:lvl4pPr lvl="3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4pPr>
            <a:lvl5pPr lvl="4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5pPr>
            <a:lvl6pPr lvl="5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6pPr>
            <a:lvl7pPr lvl="6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7pPr>
            <a:lvl8pPr lvl="7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8pPr>
            <a:lvl9pPr lvl="8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62" name="Google Shape;62;p7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>
                <a:solidFill>
                  <a:schemeClr val="lt1"/>
                </a:solidFill>
              </a:defRPr>
            </a:lvl1pPr>
            <a:lvl2pPr indent="0" lvl="1" marL="0" algn="r">
              <a:spcBef>
                <a:spcPts val="0"/>
              </a:spcBef>
              <a:buNone/>
              <a:defRPr>
                <a:solidFill>
                  <a:schemeClr val="lt1"/>
                </a:solidFill>
              </a:defRPr>
            </a:lvl2pPr>
            <a:lvl3pPr indent="0" lvl="2" marL="0" algn="r">
              <a:spcBef>
                <a:spcPts val="0"/>
              </a:spcBef>
              <a:buNone/>
              <a:defRPr>
                <a:solidFill>
                  <a:schemeClr val="lt1"/>
                </a:solidFill>
              </a:defRPr>
            </a:lvl3pPr>
            <a:lvl4pPr indent="0" lvl="3" marL="0" algn="r">
              <a:spcBef>
                <a:spcPts val="0"/>
              </a:spcBef>
              <a:buNone/>
              <a:defRPr>
                <a:solidFill>
                  <a:schemeClr val="lt1"/>
                </a:solidFill>
              </a:defRPr>
            </a:lvl4pPr>
            <a:lvl5pPr indent="0" lvl="4" marL="0" algn="r">
              <a:spcBef>
                <a:spcPts val="0"/>
              </a:spcBef>
              <a:buNone/>
              <a:defRPr>
                <a:solidFill>
                  <a:schemeClr val="lt1"/>
                </a:solidFill>
              </a:defRPr>
            </a:lvl5pPr>
            <a:lvl6pPr indent="0" lvl="5" marL="0" algn="r">
              <a:spcBef>
                <a:spcPts val="0"/>
              </a:spcBef>
              <a:buNone/>
              <a:defRPr>
                <a:solidFill>
                  <a:schemeClr val="lt1"/>
                </a:solidFill>
              </a:defRPr>
            </a:lvl6pPr>
            <a:lvl7pPr indent="0" lvl="6" marL="0" algn="r">
              <a:spcBef>
                <a:spcPts val="0"/>
              </a:spcBef>
              <a:buNone/>
              <a:defRPr>
                <a:solidFill>
                  <a:schemeClr val="lt1"/>
                </a:solidFill>
              </a:defRPr>
            </a:lvl7pPr>
            <a:lvl8pPr indent="0" lvl="7" marL="0" algn="r">
              <a:spcBef>
                <a:spcPts val="0"/>
              </a:spcBef>
              <a:buNone/>
              <a:defRPr>
                <a:solidFill>
                  <a:schemeClr val="lt1"/>
                </a:solidFill>
              </a:defRPr>
            </a:lvl8pPr>
            <a:lvl9pPr indent="0" lvl="8" marL="0" algn="r">
              <a:spcBef>
                <a:spcPts val="0"/>
              </a:spcBef>
              <a:buNone/>
              <a:defRPr>
                <a:solidFill>
                  <a:schemeClr val="lt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bg>
      <p:bgPr>
        <a:gradFill>
          <a:gsLst>
            <a:gs pos="0">
              <a:srgbClr val="1E4632"/>
            </a:gs>
            <a:gs pos="100000">
              <a:srgbClr val="8F9B76"/>
            </a:gs>
          </a:gsLst>
          <a:lin ang="5400700" scaled="0"/>
        </a:gradFill>
      </p:bgPr>
    </p:bg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" name="Google Shape;64;p8"/>
          <p:cNvSpPr txBox="1"/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800"/>
              <a:buNone/>
              <a:defRPr>
                <a:solidFill>
                  <a:srgbClr val="FFFFFC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9pPr>
          </a:lstStyle>
          <a:p/>
        </p:txBody>
      </p:sp>
      <p:sp>
        <p:nvSpPr>
          <p:cNvPr id="65" name="Google Shape;65;p8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1pPr>
            <a:lvl2pPr lvl="1" algn="l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2pPr>
            <a:lvl3pPr lvl="2" algn="l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3pPr>
            <a:lvl4pPr lvl="3" algn="l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4pPr>
            <a:lvl5pPr lvl="4" algn="l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5pPr>
            <a:lvl6pPr lvl="5" algn="l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6pPr>
            <a:lvl7pPr lvl="6" algn="l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7pPr>
            <a:lvl8pPr lvl="7" algn="l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8pPr>
            <a:lvl9pPr lvl="8" algn="l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9pPr>
          </a:lstStyle>
          <a:p/>
        </p:txBody>
      </p:sp>
      <p:sp>
        <p:nvSpPr>
          <p:cNvPr id="66" name="Google Shape;66;p8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1pPr>
            <a:lvl2pPr lvl="1" algn="l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2pPr>
            <a:lvl3pPr lvl="2" algn="l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3pPr>
            <a:lvl4pPr lvl="3" algn="l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4pPr>
            <a:lvl5pPr lvl="4" algn="l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5pPr>
            <a:lvl6pPr lvl="5" algn="l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6pPr>
            <a:lvl7pPr lvl="6" algn="l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7pPr>
            <a:lvl8pPr lvl="7" algn="l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8pPr>
            <a:lvl9pPr lvl="8" algn="l">
              <a:spcBef>
                <a:spcPts val="0"/>
              </a:spcBef>
              <a:spcAft>
                <a:spcPts val="0"/>
              </a:spcAft>
              <a:buClr>
                <a:srgbClr val="FFFFFC"/>
              </a:buClr>
              <a:buSzPts val="1400"/>
              <a:buNone/>
              <a:defRPr>
                <a:solidFill>
                  <a:srgbClr val="FFFFFC"/>
                </a:solidFill>
              </a:defRPr>
            </a:lvl9pPr>
          </a:lstStyle>
          <a:p/>
        </p:txBody>
      </p:sp>
      <p:sp>
        <p:nvSpPr>
          <p:cNvPr id="67" name="Google Shape;67;p8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>
                <a:solidFill>
                  <a:srgbClr val="FFFFFC"/>
                </a:solidFill>
              </a:defRPr>
            </a:lvl1pPr>
            <a:lvl2pPr indent="0" lvl="1" marL="0" algn="r">
              <a:spcBef>
                <a:spcPts val="0"/>
              </a:spcBef>
              <a:buNone/>
              <a:defRPr>
                <a:solidFill>
                  <a:srgbClr val="FFFFFC"/>
                </a:solidFill>
              </a:defRPr>
            </a:lvl2pPr>
            <a:lvl3pPr indent="0" lvl="2" marL="0" algn="r">
              <a:spcBef>
                <a:spcPts val="0"/>
              </a:spcBef>
              <a:buNone/>
              <a:defRPr>
                <a:solidFill>
                  <a:srgbClr val="FFFFFC"/>
                </a:solidFill>
              </a:defRPr>
            </a:lvl3pPr>
            <a:lvl4pPr indent="0" lvl="3" marL="0" algn="r">
              <a:spcBef>
                <a:spcPts val="0"/>
              </a:spcBef>
              <a:buNone/>
              <a:defRPr>
                <a:solidFill>
                  <a:srgbClr val="FFFFFC"/>
                </a:solidFill>
              </a:defRPr>
            </a:lvl4pPr>
            <a:lvl5pPr indent="0" lvl="4" marL="0" algn="r">
              <a:spcBef>
                <a:spcPts val="0"/>
              </a:spcBef>
              <a:buNone/>
              <a:defRPr>
                <a:solidFill>
                  <a:srgbClr val="FFFFFC"/>
                </a:solidFill>
              </a:defRPr>
            </a:lvl5pPr>
            <a:lvl6pPr indent="0" lvl="5" marL="0" algn="r">
              <a:spcBef>
                <a:spcPts val="0"/>
              </a:spcBef>
              <a:buNone/>
              <a:defRPr>
                <a:solidFill>
                  <a:srgbClr val="FFFFFC"/>
                </a:solidFill>
              </a:defRPr>
            </a:lvl6pPr>
            <a:lvl7pPr indent="0" lvl="6" marL="0" algn="r">
              <a:spcBef>
                <a:spcPts val="0"/>
              </a:spcBef>
              <a:buNone/>
              <a:defRPr>
                <a:solidFill>
                  <a:srgbClr val="FFFFFC"/>
                </a:solidFill>
              </a:defRPr>
            </a:lvl7pPr>
            <a:lvl8pPr indent="0" lvl="7" marL="0" algn="r">
              <a:spcBef>
                <a:spcPts val="0"/>
              </a:spcBef>
              <a:buNone/>
              <a:defRPr>
                <a:solidFill>
                  <a:srgbClr val="FFFFFC"/>
                </a:solidFill>
              </a:defRPr>
            </a:lvl8pPr>
            <a:lvl9pPr indent="0" lvl="8" marL="0" algn="r">
              <a:spcBef>
                <a:spcPts val="0"/>
              </a:spcBef>
              <a:buNone/>
              <a:defRPr>
                <a:solidFill>
                  <a:srgbClr val="FFFFFC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Font typeface="Petrona"/>
              <a:buNone/>
              <a:defRPr i="0" sz="4400" u="none" cap="none" strike="noStrike">
                <a:solidFill>
                  <a:schemeClr val="dk1"/>
                </a:solidFill>
                <a:latin typeface="Petrona"/>
                <a:ea typeface="Petrona"/>
                <a:cs typeface="Petrona"/>
                <a:sym typeface="Petrona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rtl="0" algn="l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1pPr>
            <a:lvl2pPr indent="-355600" lvl="1" marL="9144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–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2pPr>
            <a:lvl3pPr indent="-355600" lvl="2" marL="13716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3pPr>
            <a:lvl4pPr indent="-355600" lvl="3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–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4pPr>
            <a:lvl5pPr indent="-355600" lvl="4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»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5pPr>
            <a:lvl6pPr indent="-355600" lvl="5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6pPr>
            <a:lvl7pPr indent="-355600" lvl="6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7pPr>
            <a:lvl8pPr indent="-355600" lvl="7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8pPr>
            <a:lvl9pPr indent="-355600" lvl="8" marL="4114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IBM Plex Sans"/>
              <a:buChar char="•"/>
              <a:defRPr i="0" sz="2000" u="none" cap="none" strike="noStrike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9" name="Google Shape;9;p1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marR="0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0" name="Google Shape;10;p1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20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24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7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8.jp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9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9.pn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4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16.pn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7.png"/><Relationship Id="rId4" Type="http://schemas.openxmlformats.org/officeDocument/2006/relationships/image" Target="../media/image4.png"/><Relationship Id="rId5" Type="http://schemas.openxmlformats.org/officeDocument/2006/relationships/image" Target="../media/image13.pn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0.jpg"/><Relationship Id="rId4" Type="http://schemas.openxmlformats.org/officeDocument/2006/relationships/image" Target="../media/image6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8.pn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2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4.png"/><Relationship Id="rId4" Type="http://schemas.openxmlformats.org/officeDocument/2006/relationships/image" Target="../media/image7.png"/><Relationship Id="rId10" Type="http://schemas.openxmlformats.org/officeDocument/2006/relationships/image" Target="../media/image15.png"/><Relationship Id="rId9" Type="http://schemas.openxmlformats.org/officeDocument/2006/relationships/image" Target="../media/image22.png"/><Relationship Id="rId5" Type="http://schemas.openxmlformats.org/officeDocument/2006/relationships/image" Target="../media/image3.png"/><Relationship Id="rId6" Type="http://schemas.openxmlformats.org/officeDocument/2006/relationships/image" Target="../media/image11.png"/><Relationship Id="rId7" Type="http://schemas.openxmlformats.org/officeDocument/2006/relationships/image" Target="../media/image12.png"/><Relationship Id="rId8" Type="http://schemas.openxmlformats.org/officeDocument/2006/relationships/image" Target="../media/image21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23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1E4632"/>
            </a:gs>
            <a:gs pos="100000">
              <a:srgbClr val="8F9B76"/>
            </a:gs>
          </a:gsLst>
          <a:lin ang="5400000" scaled="0"/>
        </a:gradFill>
      </p:bgPr>
    </p:bg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2" name="Google Shape;72;p9"/>
          <p:cNvGrpSpPr/>
          <p:nvPr/>
        </p:nvGrpSpPr>
        <p:grpSpPr>
          <a:xfrm>
            <a:off x="8387818" y="847874"/>
            <a:ext cx="8871482" cy="6578779"/>
            <a:chOff x="0" y="-47625"/>
            <a:chExt cx="2336522" cy="1732683"/>
          </a:xfrm>
        </p:grpSpPr>
        <p:sp>
          <p:nvSpPr>
            <p:cNvPr id="73" name="Google Shape;73;p9"/>
            <p:cNvSpPr/>
            <p:nvPr/>
          </p:nvSpPr>
          <p:spPr>
            <a:xfrm>
              <a:off x="0" y="0"/>
              <a:ext cx="2336522" cy="1685058"/>
            </a:xfrm>
            <a:custGeom>
              <a:rect b="b" l="l" r="r" t="t"/>
              <a:pathLst>
                <a:path extrusionOk="0" h="1685058" w="2336522">
                  <a:moveTo>
                    <a:pt x="2336522" y="17453"/>
                  </a:moveTo>
                  <a:lnTo>
                    <a:pt x="2336522" y="1667604"/>
                  </a:lnTo>
                  <a:cubicBezTo>
                    <a:pt x="2336522" y="1672233"/>
                    <a:pt x="2334683" y="1676672"/>
                    <a:pt x="2331410" y="1679946"/>
                  </a:cubicBezTo>
                  <a:cubicBezTo>
                    <a:pt x="2328137" y="1683219"/>
                    <a:pt x="2323698" y="1685058"/>
                    <a:pt x="2319069" y="1685058"/>
                  </a:cubicBezTo>
                  <a:lnTo>
                    <a:pt x="17453" y="1685058"/>
                  </a:lnTo>
                  <a:cubicBezTo>
                    <a:pt x="12825" y="1685058"/>
                    <a:pt x="8385" y="1683219"/>
                    <a:pt x="5112" y="1679946"/>
                  </a:cubicBezTo>
                  <a:cubicBezTo>
                    <a:pt x="1839" y="1676672"/>
                    <a:pt x="0" y="1672233"/>
                    <a:pt x="0" y="1667604"/>
                  </a:cubicBezTo>
                  <a:lnTo>
                    <a:pt x="0" y="17453"/>
                  </a:lnTo>
                  <a:cubicBezTo>
                    <a:pt x="0" y="12825"/>
                    <a:pt x="1839" y="8385"/>
                    <a:pt x="5112" y="5112"/>
                  </a:cubicBezTo>
                  <a:cubicBezTo>
                    <a:pt x="8385" y="1839"/>
                    <a:pt x="12825" y="0"/>
                    <a:pt x="17453" y="0"/>
                  </a:cubicBezTo>
                  <a:lnTo>
                    <a:pt x="2319069" y="0"/>
                  </a:lnTo>
                  <a:cubicBezTo>
                    <a:pt x="2323698" y="0"/>
                    <a:pt x="2328137" y="1839"/>
                    <a:pt x="2331410" y="5112"/>
                  </a:cubicBezTo>
                  <a:cubicBezTo>
                    <a:pt x="2334683" y="8385"/>
                    <a:pt x="2336522" y="12825"/>
                    <a:pt x="2336522" y="17453"/>
                  </a:cubicBezTo>
                  <a:close/>
                </a:path>
              </a:pathLst>
            </a:custGeom>
            <a:solidFill>
              <a:srgbClr val="E6EF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" name="Google Shape;74;p9"/>
            <p:cNvSpPr txBox="1"/>
            <p:nvPr/>
          </p:nvSpPr>
          <p:spPr>
            <a:xfrm>
              <a:off x="0" y="-47625"/>
              <a:ext cx="2336522" cy="173268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" name="Google Shape;75;p9"/>
          <p:cNvGrpSpPr/>
          <p:nvPr/>
        </p:nvGrpSpPr>
        <p:grpSpPr>
          <a:xfrm>
            <a:off x="8387818" y="7541019"/>
            <a:ext cx="8871482" cy="1717281"/>
            <a:chOff x="0" y="-47625"/>
            <a:chExt cx="2336522" cy="452288"/>
          </a:xfrm>
        </p:grpSpPr>
        <p:sp>
          <p:nvSpPr>
            <p:cNvPr id="76" name="Google Shape;76;p9"/>
            <p:cNvSpPr/>
            <p:nvPr/>
          </p:nvSpPr>
          <p:spPr>
            <a:xfrm>
              <a:off x="0" y="0"/>
              <a:ext cx="2336522" cy="404663"/>
            </a:xfrm>
            <a:custGeom>
              <a:rect b="b" l="l" r="r" t="t"/>
              <a:pathLst>
                <a:path extrusionOk="0" h="404663" w="2336522">
                  <a:moveTo>
                    <a:pt x="2336522" y="17453"/>
                  </a:moveTo>
                  <a:lnTo>
                    <a:pt x="2336522" y="387210"/>
                  </a:lnTo>
                  <a:cubicBezTo>
                    <a:pt x="2336522" y="391839"/>
                    <a:pt x="2334683" y="396278"/>
                    <a:pt x="2331410" y="399551"/>
                  </a:cubicBezTo>
                  <a:cubicBezTo>
                    <a:pt x="2328137" y="402824"/>
                    <a:pt x="2323698" y="404663"/>
                    <a:pt x="2319069" y="404663"/>
                  </a:cubicBezTo>
                  <a:lnTo>
                    <a:pt x="17453" y="404663"/>
                  </a:lnTo>
                  <a:cubicBezTo>
                    <a:pt x="12825" y="404663"/>
                    <a:pt x="8385" y="402824"/>
                    <a:pt x="5112" y="399551"/>
                  </a:cubicBezTo>
                  <a:cubicBezTo>
                    <a:pt x="1839" y="396278"/>
                    <a:pt x="0" y="391839"/>
                    <a:pt x="0" y="387210"/>
                  </a:cubicBezTo>
                  <a:lnTo>
                    <a:pt x="0" y="17453"/>
                  </a:lnTo>
                  <a:cubicBezTo>
                    <a:pt x="0" y="12825"/>
                    <a:pt x="1839" y="8385"/>
                    <a:pt x="5112" y="5112"/>
                  </a:cubicBezTo>
                  <a:cubicBezTo>
                    <a:pt x="8385" y="1839"/>
                    <a:pt x="12825" y="0"/>
                    <a:pt x="17453" y="0"/>
                  </a:cubicBezTo>
                  <a:lnTo>
                    <a:pt x="2319069" y="0"/>
                  </a:lnTo>
                  <a:cubicBezTo>
                    <a:pt x="2323698" y="0"/>
                    <a:pt x="2328137" y="1839"/>
                    <a:pt x="2331410" y="5112"/>
                  </a:cubicBezTo>
                  <a:cubicBezTo>
                    <a:pt x="2334683" y="8385"/>
                    <a:pt x="2336522" y="12825"/>
                    <a:pt x="2336522" y="17453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" name="Google Shape;77;p9"/>
            <p:cNvSpPr txBox="1"/>
            <p:nvPr/>
          </p:nvSpPr>
          <p:spPr>
            <a:xfrm>
              <a:off x="0" y="-47625"/>
              <a:ext cx="2336522" cy="45228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8" name="Google Shape;78;p9"/>
          <p:cNvSpPr txBox="1"/>
          <p:nvPr/>
        </p:nvSpPr>
        <p:spPr>
          <a:xfrm>
            <a:off x="8885013" y="2589799"/>
            <a:ext cx="7877100" cy="4155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7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2000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World Cancer Day 2026</a:t>
            </a:r>
            <a:endParaRPr/>
          </a:p>
        </p:txBody>
      </p:sp>
      <p:sp>
        <p:nvSpPr>
          <p:cNvPr id="79" name="Google Shape;79;p9"/>
          <p:cNvSpPr txBox="1"/>
          <p:nvPr/>
        </p:nvSpPr>
        <p:spPr>
          <a:xfrm>
            <a:off x="9605416" y="8304335"/>
            <a:ext cx="6436286" cy="3714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1" lang="en-US" sz="2499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United by Unique</a:t>
            </a:r>
            <a:endParaRPr/>
          </a:p>
        </p:txBody>
      </p:sp>
      <p:sp>
        <p:nvSpPr>
          <p:cNvPr id="80" name="Google Shape;80;p9"/>
          <p:cNvSpPr txBox="1"/>
          <p:nvPr/>
        </p:nvSpPr>
        <p:spPr>
          <a:xfrm>
            <a:off x="9727520" y="1612478"/>
            <a:ext cx="6192077" cy="3333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9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99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FEBRUARY 4, 2026</a:t>
            </a:r>
            <a:endParaRPr/>
          </a:p>
        </p:txBody>
      </p:sp>
      <p:pic>
        <p:nvPicPr>
          <p:cNvPr id="81" name="Google Shape;81;p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44973" y="1051775"/>
            <a:ext cx="7054051" cy="82065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E4945A"/>
            </a:gs>
            <a:gs pos="100000">
              <a:srgbClr val="872F18"/>
            </a:gs>
          </a:gsLst>
          <a:lin ang="0" scaled="0"/>
        </a:gradFill>
      </p:bgPr>
    </p:bg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6" name="Google Shape;86;p10"/>
          <p:cNvGrpSpPr/>
          <p:nvPr/>
        </p:nvGrpSpPr>
        <p:grpSpPr>
          <a:xfrm>
            <a:off x="1028700" y="3398879"/>
            <a:ext cx="7988834" cy="5859421"/>
            <a:chOff x="0" y="0"/>
            <a:chExt cx="2104055" cy="1543222"/>
          </a:xfrm>
        </p:grpSpPr>
        <p:sp>
          <p:nvSpPr>
            <p:cNvPr id="87" name="Google Shape;87;p10"/>
            <p:cNvSpPr/>
            <p:nvPr/>
          </p:nvSpPr>
          <p:spPr>
            <a:xfrm>
              <a:off x="0" y="0"/>
              <a:ext cx="2104055" cy="1543222"/>
            </a:xfrm>
            <a:custGeom>
              <a:rect b="b" l="l" r="r" t="t"/>
              <a:pathLst>
                <a:path extrusionOk="0" h="1543222" w="2104055">
                  <a:moveTo>
                    <a:pt x="2104055" y="19382"/>
                  </a:moveTo>
                  <a:lnTo>
                    <a:pt x="2104055" y="1523840"/>
                  </a:lnTo>
                  <a:cubicBezTo>
                    <a:pt x="2104055" y="1534545"/>
                    <a:pt x="2095377" y="1543222"/>
                    <a:pt x="2084673" y="1543222"/>
                  </a:cubicBezTo>
                  <a:lnTo>
                    <a:pt x="19382" y="1543222"/>
                  </a:lnTo>
                  <a:cubicBezTo>
                    <a:pt x="8678" y="1543222"/>
                    <a:pt x="0" y="1534545"/>
                    <a:pt x="0" y="1523840"/>
                  </a:cubicBezTo>
                  <a:lnTo>
                    <a:pt x="0" y="19382"/>
                  </a:lnTo>
                  <a:cubicBezTo>
                    <a:pt x="0" y="8678"/>
                    <a:pt x="8678" y="0"/>
                    <a:pt x="19382" y="0"/>
                  </a:cubicBezTo>
                  <a:lnTo>
                    <a:pt x="2084673" y="0"/>
                  </a:lnTo>
                  <a:cubicBezTo>
                    <a:pt x="2095377" y="0"/>
                    <a:pt x="2104055" y="8678"/>
                    <a:pt x="2104055" y="19382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" name="Google Shape;88;p10"/>
            <p:cNvSpPr txBox="1"/>
            <p:nvPr/>
          </p:nvSpPr>
          <p:spPr>
            <a:xfrm>
              <a:off x="0" y="0"/>
              <a:ext cx="2104055" cy="154322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" name="Google Shape;89;p10"/>
          <p:cNvGrpSpPr/>
          <p:nvPr/>
        </p:nvGrpSpPr>
        <p:grpSpPr>
          <a:xfrm>
            <a:off x="1028700" y="1028700"/>
            <a:ext cx="7988834" cy="2044876"/>
            <a:chOff x="0" y="0"/>
            <a:chExt cx="2104055" cy="538568"/>
          </a:xfrm>
        </p:grpSpPr>
        <p:sp>
          <p:nvSpPr>
            <p:cNvPr id="90" name="Google Shape;90;p10"/>
            <p:cNvSpPr/>
            <p:nvPr/>
          </p:nvSpPr>
          <p:spPr>
            <a:xfrm>
              <a:off x="0" y="0"/>
              <a:ext cx="2104055" cy="538568"/>
            </a:xfrm>
            <a:custGeom>
              <a:rect b="b" l="l" r="r" t="t"/>
              <a:pathLst>
                <a:path extrusionOk="0" h="538568" w="2104055">
                  <a:moveTo>
                    <a:pt x="2104055" y="19382"/>
                  </a:moveTo>
                  <a:lnTo>
                    <a:pt x="2104055" y="519186"/>
                  </a:lnTo>
                  <a:cubicBezTo>
                    <a:pt x="2104055" y="529891"/>
                    <a:pt x="2095377" y="538568"/>
                    <a:pt x="2084673" y="538568"/>
                  </a:cubicBezTo>
                  <a:lnTo>
                    <a:pt x="19382" y="538568"/>
                  </a:lnTo>
                  <a:cubicBezTo>
                    <a:pt x="8678" y="538568"/>
                    <a:pt x="0" y="529891"/>
                    <a:pt x="0" y="519186"/>
                  </a:cubicBezTo>
                  <a:lnTo>
                    <a:pt x="0" y="19382"/>
                  </a:lnTo>
                  <a:cubicBezTo>
                    <a:pt x="0" y="8678"/>
                    <a:pt x="8678" y="0"/>
                    <a:pt x="19382" y="0"/>
                  </a:cubicBezTo>
                  <a:lnTo>
                    <a:pt x="2084673" y="0"/>
                  </a:lnTo>
                  <a:cubicBezTo>
                    <a:pt x="2095377" y="0"/>
                    <a:pt x="2104055" y="8678"/>
                    <a:pt x="2104055" y="19382"/>
                  </a:cubicBezTo>
                  <a:close/>
                </a:path>
              </a:pathLst>
            </a:custGeom>
            <a:solidFill>
              <a:srgbClr val="F6D7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" name="Google Shape;91;p10"/>
            <p:cNvSpPr txBox="1"/>
            <p:nvPr/>
          </p:nvSpPr>
          <p:spPr>
            <a:xfrm>
              <a:off x="0" y="0"/>
              <a:ext cx="2104055" cy="53856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2" name="Google Shape;92;p10"/>
          <p:cNvSpPr txBox="1"/>
          <p:nvPr/>
        </p:nvSpPr>
        <p:spPr>
          <a:xfrm>
            <a:off x="1751826" y="1300884"/>
            <a:ext cx="6717600" cy="147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1000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Contents</a:t>
            </a:r>
            <a:endParaRPr/>
          </a:p>
        </p:txBody>
      </p:sp>
      <p:sp>
        <p:nvSpPr>
          <p:cNvPr id="93" name="Google Shape;93;p10"/>
          <p:cNvSpPr txBox="1"/>
          <p:nvPr/>
        </p:nvSpPr>
        <p:spPr>
          <a:xfrm>
            <a:off x="1751826" y="4002130"/>
            <a:ext cx="384473" cy="3619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01</a:t>
            </a:r>
            <a:endParaRPr/>
          </a:p>
        </p:txBody>
      </p:sp>
      <p:sp>
        <p:nvSpPr>
          <p:cNvPr id="94" name="Google Shape;94;p10"/>
          <p:cNvSpPr txBox="1"/>
          <p:nvPr/>
        </p:nvSpPr>
        <p:spPr>
          <a:xfrm>
            <a:off x="1751826" y="4863714"/>
            <a:ext cx="384473" cy="3619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02</a:t>
            </a:r>
            <a:endParaRPr/>
          </a:p>
        </p:txBody>
      </p:sp>
      <p:sp>
        <p:nvSpPr>
          <p:cNvPr id="95" name="Google Shape;95;p10"/>
          <p:cNvSpPr txBox="1"/>
          <p:nvPr/>
        </p:nvSpPr>
        <p:spPr>
          <a:xfrm>
            <a:off x="1685074" y="5721050"/>
            <a:ext cx="542700" cy="3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03</a:t>
            </a:r>
            <a:endParaRPr/>
          </a:p>
        </p:txBody>
      </p:sp>
      <p:sp>
        <p:nvSpPr>
          <p:cNvPr id="96" name="Google Shape;96;p10"/>
          <p:cNvSpPr txBox="1"/>
          <p:nvPr/>
        </p:nvSpPr>
        <p:spPr>
          <a:xfrm>
            <a:off x="1685086" y="6578375"/>
            <a:ext cx="542700" cy="3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04</a:t>
            </a:r>
            <a:endParaRPr/>
          </a:p>
        </p:txBody>
      </p:sp>
      <p:sp>
        <p:nvSpPr>
          <p:cNvPr id="97" name="Google Shape;97;p10"/>
          <p:cNvSpPr txBox="1"/>
          <p:nvPr/>
        </p:nvSpPr>
        <p:spPr>
          <a:xfrm>
            <a:off x="1685086" y="7435725"/>
            <a:ext cx="542700" cy="3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05</a:t>
            </a:r>
            <a:endParaRPr/>
          </a:p>
        </p:txBody>
      </p:sp>
      <p:sp>
        <p:nvSpPr>
          <p:cNvPr id="98" name="Google Shape;98;p10"/>
          <p:cNvSpPr txBox="1"/>
          <p:nvPr/>
        </p:nvSpPr>
        <p:spPr>
          <a:xfrm>
            <a:off x="1643173" y="8293050"/>
            <a:ext cx="626400" cy="3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06</a:t>
            </a:r>
            <a:endParaRPr/>
          </a:p>
        </p:txBody>
      </p:sp>
      <p:sp>
        <p:nvSpPr>
          <p:cNvPr id="99" name="Google Shape;99;p10"/>
          <p:cNvSpPr txBox="1"/>
          <p:nvPr/>
        </p:nvSpPr>
        <p:spPr>
          <a:xfrm>
            <a:off x="2572754" y="3973555"/>
            <a:ext cx="5721654" cy="419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Opening message</a:t>
            </a:r>
            <a:endParaRPr/>
          </a:p>
        </p:txBody>
      </p:sp>
      <p:sp>
        <p:nvSpPr>
          <p:cNvPr id="100" name="Google Shape;100;p10"/>
          <p:cNvSpPr txBox="1"/>
          <p:nvPr/>
        </p:nvSpPr>
        <p:spPr>
          <a:xfrm>
            <a:off x="2572754" y="4835188"/>
            <a:ext cx="5721654" cy="419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What is World Cancer Day?</a:t>
            </a:r>
            <a:endParaRPr/>
          </a:p>
        </p:txBody>
      </p:sp>
      <p:sp>
        <p:nvSpPr>
          <p:cNvPr id="101" name="Google Shape;101;p10"/>
          <p:cNvSpPr txBox="1"/>
          <p:nvPr/>
        </p:nvSpPr>
        <p:spPr>
          <a:xfrm>
            <a:off x="2572754" y="5692522"/>
            <a:ext cx="5721654" cy="419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The global impact</a:t>
            </a:r>
            <a:endParaRPr/>
          </a:p>
        </p:txBody>
      </p:sp>
      <p:sp>
        <p:nvSpPr>
          <p:cNvPr id="102" name="Google Shape;102;p10"/>
          <p:cNvSpPr txBox="1"/>
          <p:nvPr/>
        </p:nvSpPr>
        <p:spPr>
          <a:xfrm>
            <a:off x="2572754" y="6549856"/>
            <a:ext cx="5721654" cy="419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Unique stories</a:t>
            </a:r>
            <a:endParaRPr/>
          </a:p>
        </p:txBody>
      </p:sp>
      <p:sp>
        <p:nvSpPr>
          <p:cNvPr id="103" name="Google Shape;103;p10"/>
          <p:cNvSpPr txBox="1"/>
          <p:nvPr/>
        </p:nvSpPr>
        <p:spPr>
          <a:xfrm>
            <a:off x="2572754" y="7407190"/>
            <a:ext cx="5721654" cy="419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The role of support systems</a:t>
            </a:r>
            <a:endParaRPr/>
          </a:p>
        </p:txBody>
      </p:sp>
      <p:sp>
        <p:nvSpPr>
          <p:cNvPr id="104" name="Google Shape;104;p10"/>
          <p:cNvSpPr txBox="1"/>
          <p:nvPr/>
        </p:nvSpPr>
        <p:spPr>
          <a:xfrm>
            <a:off x="2572754" y="8264524"/>
            <a:ext cx="5721654" cy="419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Key takeaways</a:t>
            </a:r>
            <a:endParaRPr/>
          </a:p>
        </p:txBody>
      </p:sp>
      <p:pic>
        <p:nvPicPr>
          <p:cNvPr id="105" name="Google Shape;105;p1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9221692" y="1028700"/>
            <a:ext cx="8117760" cy="83896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94B3E6"/>
            </a:gs>
            <a:gs pos="100000">
              <a:srgbClr val="022E4D"/>
            </a:gs>
          </a:gsLst>
          <a:lin ang="0" scaled="0"/>
        </a:gradFill>
      </p:bgPr>
    </p:bg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0" name="Google Shape;110;p11"/>
          <p:cNvPicPr preferRelativeResize="0"/>
          <p:nvPr/>
        </p:nvPicPr>
        <p:blipFill rotWithShape="1">
          <a:blip r:embed="rId3">
            <a:alphaModFix/>
          </a:blip>
          <a:srcRect b="0" l="21331" r="25348" t="0"/>
          <a:stretch/>
        </p:blipFill>
        <p:spPr>
          <a:xfrm>
            <a:off x="9561051" y="1028700"/>
            <a:ext cx="7698300" cy="8229600"/>
          </a:xfrm>
          <a:prstGeom prst="roundRect">
            <a:avLst>
              <a:gd fmla="val 2581" name="adj"/>
            </a:avLst>
          </a:prstGeom>
          <a:noFill/>
          <a:ln>
            <a:noFill/>
          </a:ln>
        </p:spPr>
      </p:pic>
      <p:grpSp>
        <p:nvGrpSpPr>
          <p:cNvPr id="111" name="Google Shape;111;p11"/>
          <p:cNvGrpSpPr/>
          <p:nvPr/>
        </p:nvGrpSpPr>
        <p:grpSpPr>
          <a:xfrm>
            <a:off x="1028700" y="1028700"/>
            <a:ext cx="8246601" cy="3662787"/>
            <a:chOff x="0" y="0"/>
            <a:chExt cx="2171944" cy="964685"/>
          </a:xfrm>
        </p:grpSpPr>
        <p:sp>
          <p:nvSpPr>
            <p:cNvPr id="112" name="Google Shape;112;p11"/>
            <p:cNvSpPr/>
            <p:nvPr/>
          </p:nvSpPr>
          <p:spPr>
            <a:xfrm>
              <a:off x="0" y="0"/>
              <a:ext cx="2171944" cy="964685"/>
            </a:xfrm>
            <a:custGeom>
              <a:rect b="b" l="l" r="r" t="t"/>
              <a:pathLst>
                <a:path extrusionOk="0" h="964685" w="2171944">
                  <a:moveTo>
                    <a:pt x="2171944" y="18776"/>
                  </a:moveTo>
                  <a:lnTo>
                    <a:pt x="2171944" y="945909"/>
                  </a:lnTo>
                  <a:cubicBezTo>
                    <a:pt x="2171944" y="950888"/>
                    <a:pt x="2169966" y="955664"/>
                    <a:pt x="2166445" y="959185"/>
                  </a:cubicBezTo>
                  <a:cubicBezTo>
                    <a:pt x="2162924" y="962707"/>
                    <a:pt x="2158148" y="964685"/>
                    <a:pt x="2153168" y="964685"/>
                  </a:cubicBezTo>
                  <a:lnTo>
                    <a:pt x="18776" y="964685"/>
                  </a:lnTo>
                  <a:cubicBezTo>
                    <a:pt x="13796" y="964685"/>
                    <a:pt x="9021" y="962707"/>
                    <a:pt x="5499" y="959185"/>
                  </a:cubicBezTo>
                  <a:cubicBezTo>
                    <a:pt x="1978" y="955664"/>
                    <a:pt x="0" y="950888"/>
                    <a:pt x="0" y="945909"/>
                  </a:cubicBezTo>
                  <a:lnTo>
                    <a:pt x="0" y="18776"/>
                  </a:lnTo>
                  <a:cubicBezTo>
                    <a:pt x="0" y="13796"/>
                    <a:pt x="1978" y="9021"/>
                    <a:pt x="5499" y="5499"/>
                  </a:cubicBezTo>
                  <a:cubicBezTo>
                    <a:pt x="9021" y="1978"/>
                    <a:pt x="13796" y="0"/>
                    <a:pt x="18776" y="0"/>
                  </a:cubicBezTo>
                  <a:lnTo>
                    <a:pt x="2153168" y="0"/>
                  </a:lnTo>
                  <a:cubicBezTo>
                    <a:pt x="2163538" y="0"/>
                    <a:pt x="2171944" y="8406"/>
                    <a:pt x="2171944" y="18776"/>
                  </a:cubicBezTo>
                  <a:close/>
                </a:path>
              </a:pathLst>
            </a:custGeom>
            <a:solidFill>
              <a:srgbClr val="CED9F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" name="Google Shape;113;p11"/>
            <p:cNvSpPr txBox="1"/>
            <p:nvPr/>
          </p:nvSpPr>
          <p:spPr>
            <a:xfrm>
              <a:off x="0" y="0"/>
              <a:ext cx="2171944" cy="96468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" name="Google Shape;114;p11"/>
          <p:cNvGrpSpPr/>
          <p:nvPr/>
        </p:nvGrpSpPr>
        <p:grpSpPr>
          <a:xfrm>
            <a:off x="1028700" y="5021522"/>
            <a:ext cx="8246601" cy="4236778"/>
            <a:chOff x="0" y="0"/>
            <a:chExt cx="2171944" cy="1115859"/>
          </a:xfrm>
        </p:grpSpPr>
        <p:sp>
          <p:nvSpPr>
            <p:cNvPr id="115" name="Google Shape;115;p11"/>
            <p:cNvSpPr/>
            <p:nvPr/>
          </p:nvSpPr>
          <p:spPr>
            <a:xfrm>
              <a:off x="0" y="0"/>
              <a:ext cx="2171944" cy="1115859"/>
            </a:xfrm>
            <a:custGeom>
              <a:rect b="b" l="l" r="r" t="t"/>
              <a:pathLst>
                <a:path extrusionOk="0" h="1115859" w="2171944">
                  <a:moveTo>
                    <a:pt x="2171944" y="18776"/>
                  </a:moveTo>
                  <a:lnTo>
                    <a:pt x="2171944" y="1097083"/>
                  </a:lnTo>
                  <a:cubicBezTo>
                    <a:pt x="2171944" y="1102063"/>
                    <a:pt x="2169966" y="1106839"/>
                    <a:pt x="2166445" y="1110360"/>
                  </a:cubicBezTo>
                  <a:cubicBezTo>
                    <a:pt x="2162924" y="1113881"/>
                    <a:pt x="2158148" y="1115859"/>
                    <a:pt x="2153168" y="1115859"/>
                  </a:cubicBezTo>
                  <a:lnTo>
                    <a:pt x="18776" y="1115859"/>
                  </a:lnTo>
                  <a:cubicBezTo>
                    <a:pt x="8406" y="1115859"/>
                    <a:pt x="0" y="1107453"/>
                    <a:pt x="0" y="1097083"/>
                  </a:cubicBezTo>
                  <a:lnTo>
                    <a:pt x="0" y="18776"/>
                  </a:lnTo>
                  <a:cubicBezTo>
                    <a:pt x="0" y="13796"/>
                    <a:pt x="1978" y="9021"/>
                    <a:pt x="5499" y="5499"/>
                  </a:cubicBezTo>
                  <a:cubicBezTo>
                    <a:pt x="9021" y="1978"/>
                    <a:pt x="13796" y="0"/>
                    <a:pt x="18776" y="0"/>
                  </a:cubicBezTo>
                  <a:lnTo>
                    <a:pt x="2153168" y="0"/>
                  </a:lnTo>
                  <a:cubicBezTo>
                    <a:pt x="2163538" y="0"/>
                    <a:pt x="2171944" y="8406"/>
                    <a:pt x="2171944" y="18776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" name="Google Shape;116;p11"/>
            <p:cNvSpPr txBox="1"/>
            <p:nvPr/>
          </p:nvSpPr>
          <p:spPr>
            <a:xfrm>
              <a:off x="0" y="0"/>
              <a:ext cx="2171944" cy="111585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7" name="Google Shape;117;p11"/>
          <p:cNvSpPr txBox="1"/>
          <p:nvPr/>
        </p:nvSpPr>
        <p:spPr>
          <a:xfrm>
            <a:off x="1681019" y="1590181"/>
            <a:ext cx="6692100" cy="2539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7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1000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Opening message</a:t>
            </a:r>
            <a:endParaRPr/>
          </a:p>
        </p:txBody>
      </p:sp>
      <p:sp>
        <p:nvSpPr>
          <p:cNvPr id="118" name="Google Shape;118;p11"/>
          <p:cNvSpPr txBox="1"/>
          <p:nvPr/>
        </p:nvSpPr>
        <p:spPr>
          <a:xfrm>
            <a:off x="1681019" y="5504786"/>
            <a:ext cx="6942000" cy="21165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5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A short introductory message reflecting on the significance of World Cancer Day, the collective effort behind it, and the purpose of this presentation.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1E4632"/>
            </a:gs>
            <a:gs pos="100000">
              <a:srgbClr val="8F9B76"/>
            </a:gs>
          </a:gsLst>
          <a:lin ang="5400000" scaled="0"/>
        </a:gradFill>
      </p:bgPr>
    </p:bg>
    <p:spTree>
      <p:nvGrpSpPr>
        <p:cNvPr id="122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3" name="Google Shape;123;p12"/>
          <p:cNvGrpSpPr/>
          <p:nvPr/>
        </p:nvGrpSpPr>
        <p:grpSpPr>
          <a:xfrm>
            <a:off x="1028700" y="738166"/>
            <a:ext cx="16230600" cy="2759157"/>
            <a:chOff x="0" y="-47625"/>
            <a:chExt cx="2660562" cy="452288"/>
          </a:xfrm>
        </p:grpSpPr>
        <p:sp>
          <p:nvSpPr>
            <p:cNvPr id="124" name="Google Shape;124;p12"/>
            <p:cNvSpPr/>
            <p:nvPr/>
          </p:nvSpPr>
          <p:spPr>
            <a:xfrm>
              <a:off x="0" y="0"/>
              <a:ext cx="2660562" cy="404663"/>
            </a:xfrm>
            <a:custGeom>
              <a:rect b="b" l="l" r="r" t="t"/>
              <a:pathLst>
                <a:path extrusionOk="0" h="404663" w="2660562">
                  <a:moveTo>
                    <a:pt x="2660562" y="9540"/>
                  </a:moveTo>
                  <a:lnTo>
                    <a:pt x="2660562" y="395123"/>
                  </a:lnTo>
                  <a:cubicBezTo>
                    <a:pt x="2660562" y="397653"/>
                    <a:pt x="2659557" y="400080"/>
                    <a:pt x="2657768" y="401869"/>
                  </a:cubicBezTo>
                  <a:cubicBezTo>
                    <a:pt x="2655979" y="403658"/>
                    <a:pt x="2653552" y="404663"/>
                    <a:pt x="2651022" y="404663"/>
                  </a:cubicBezTo>
                  <a:lnTo>
                    <a:pt x="9540" y="404663"/>
                  </a:lnTo>
                  <a:cubicBezTo>
                    <a:pt x="4271" y="404663"/>
                    <a:pt x="0" y="400392"/>
                    <a:pt x="0" y="395123"/>
                  </a:cubicBezTo>
                  <a:lnTo>
                    <a:pt x="0" y="9540"/>
                  </a:lnTo>
                  <a:cubicBezTo>
                    <a:pt x="0" y="4271"/>
                    <a:pt x="4271" y="0"/>
                    <a:pt x="9540" y="0"/>
                  </a:cubicBezTo>
                  <a:lnTo>
                    <a:pt x="2651022" y="0"/>
                  </a:lnTo>
                  <a:cubicBezTo>
                    <a:pt x="2656291" y="0"/>
                    <a:pt x="2660562" y="4271"/>
                    <a:pt x="2660562" y="9540"/>
                  </a:cubicBezTo>
                  <a:close/>
                </a:path>
              </a:pathLst>
            </a:custGeom>
            <a:solidFill>
              <a:srgbClr val="E6EF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" name="Google Shape;125;p12"/>
            <p:cNvSpPr txBox="1"/>
            <p:nvPr/>
          </p:nvSpPr>
          <p:spPr>
            <a:xfrm>
              <a:off x="0" y="-47625"/>
              <a:ext cx="2660562" cy="45228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26" name="Google Shape;126;p12"/>
          <p:cNvSpPr txBox="1"/>
          <p:nvPr/>
        </p:nvSpPr>
        <p:spPr>
          <a:xfrm>
            <a:off x="1557031" y="1697309"/>
            <a:ext cx="15174000" cy="1232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0010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What is World Cancer Day?</a:t>
            </a:r>
            <a:endParaRPr/>
          </a:p>
        </p:txBody>
      </p:sp>
      <p:grpSp>
        <p:nvGrpSpPr>
          <p:cNvPr id="127" name="Google Shape;127;p12"/>
          <p:cNvGrpSpPr/>
          <p:nvPr/>
        </p:nvGrpSpPr>
        <p:grpSpPr>
          <a:xfrm>
            <a:off x="9441882" y="3684025"/>
            <a:ext cx="7817418" cy="5574275"/>
            <a:chOff x="0" y="-47625"/>
            <a:chExt cx="2429931" cy="1732683"/>
          </a:xfrm>
        </p:grpSpPr>
        <p:sp>
          <p:nvSpPr>
            <p:cNvPr id="128" name="Google Shape;128;p12"/>
            <p:cNvSpPr/>
            <p:nvPr/>
          </p:nvSpPr>
          <p:spPr>
            <a:xfrm>
              <a:off x="0" y="0"/>
              <a:ext cx="2429931" cy="1685058"/>
            </a:xfrm>
            <a:custGeom>
              <a:rect b="b" l="l" r="r" t="t"/>
              <a:pathLst>
                <a:path extrusionOk="0" h="1685058" w="2429931">
                  <a:moveTo>
                    <a:pt x="2429931" y="19807"/>
                  </a:moveTo>
                  <a:lnTo>
                    <a:pt x="2429931" y="1665251"/>
                  </a:lnTo>
                  <a:cubicBezTo>
                    <a:pt x="2429931" y="1670504"/>
                    <a:pt x="2427844" y="1675542"/>
                    <a:pt x="2424130" y="1679256"/>
                  </a:cubicBezTo>
                  <a:cubicBezTo>
                    <a:pt x="2420415" y="1682971"/>
                    <a:pt x="2415377" y="1685058"/>
                    <a:pt x="2410124" y="1685058"/>
                  </a:cubicBezTo>
                  <a:lnTo>
                    <a:pt x="19807" y="1685058"/>
                  </a:lnTo>
                  <a:cubicBezTo>
                    <a:pt x="14554" y="1685058"/>
                    <a:pt x="9516" y="1682971"/>
                    <a:pt x="5801" y="1679256"/>
                  </a:cubicBezTo>
                  <a:cubicBezTo>
                    <a:pt x="2087" y="1675542"/>
                    <a:pt x="0" y="1670504"/>
                    <a:pt x="0" y="1665251"/>
                  </a:cubicBezTo>
                  <a:lnTo>
                    <a:pt x="0" y="19807"/>
                  </a:lnTo>
                  <a:cubicBezTo>
                    <a:pt x="0" y="14554"/>
                    <a:pt x="2087" y="9516"/>
                    <a:pt x="5801" y="5801"/>
                  </a:cubicBezTo>
                  <a:cubicBezTo>
                    <a:pt x="9516" y="2087"/>
                    <a:pt x="14554" y="0"/>
                    <a:pt x="19807" y="0"/>
                  </a:cubicBezTo>
                  <a:lnTo>
                    <a:pt x="2410124" y="0"/>
                  </a:lnTo>
                  <a:cubicBezTo>
                    <a:pt x="2415377" y="0"/>
                    <a:pt x="2420415" y="2087"/>
                    <a:pt x="2424130" y="5801"/>
                  </a:cubicBezTo>
                  <a:cubicBezTo>
                    <a:pt x="2427844" y="9516"/>
                    <a:pt x="2429931" y="14554"/>
                    <a:pt x="2429931" y="19807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" name="Google Shape;129;p12"/>
            <p:cNvSpPr txBox="1"/>
            <p:nvPr/>
          </p:nvSpPr>
          <p:spPr>
            <a:xfrm>
              <a:off x="0" y="-47625"/>
              <a:ext cx="2429931" cy="173268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30" name="Google Shape;130;p12"/>
          <p:cNvSpPr txBox="1"/>
          <p:nvPr/>
        </p:nvSpPr>
        <p:spPr>
          <a:xfrm>
            <a:off x="10056619" y="4374331"/>
            <a:ext cx="6588000" cy="4367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5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World Cancer Day is a chance to pause, reflect, and come together. Observed every year on February 4, it reminds us that cancer touches many lives.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500" u="none" cap="none" strike="noStrike">
              <a:solidFill>
                <a:srgbClr val="000000"/>
              </a:solidFill>
              <a:latin typeface="IBM Plex Sans"/>
              <a:ea typeface="IBM Plex Sans"/>
              <a:cs typeface="IBM Plex Sans"/>
              <a:sym typeface="IBM Plex Sans"/>
            </a:endParaRPr>
          </a:p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5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This day is not only about understanding the disease, but also recognizing the strength and hope found in people everywhere.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500" u="none" cap="none" strike="noStrike">
              <a:solidFill>
                <a:srgbClr val="000000"/>
              </a:solidFill>
              <a:latin typeface="IBM Plex Sans"/>
              <a:ea typeface="IBM Plex Sans"/>
              <a:cs typeface="IBM Plex Sans"/>
              <a:sym typeface="IBM Plex Sans"/>
            </a:endParaRPr>
          </a:p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5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Add more context as needed.</a:t>
            </a:r>
            <a:endParaRPr/>
          </a:p>
        </p:txBody>
      </p:sp>
      <p:sp>
        <p:nvSpPr>
          <p:cNvPr id="131" name="Google Shape;131;p12"/>
          <p:cNvSpPr/>
          <p:nvPr/>
        </p:nvSpPr>
        <p:spPr>
          <a:xfrm>
            <a:off x="1028700" y="3837241"/>
            <a:ext cx="8115300" cy="5421059"/>
          </a:xfrm>
          <a:custGeom>
            <a:rect b="b" l="l" r="r" t="t"/>
            <a:pathLst>
              <a:path extrusionOk="0" h="839864" w="1257272">
                <a:moveTo>
                  <a:pt x="19080" y="0"/>
                </a:moveTo>
                <a:lnTo>
                  <a:pt x="1238192" y="0"/>
                </a:lnTo>
                <a:cubicBezTo>
                  <a:pt x="1248730" y="0"/>
                  <a:pt x="1257272" y="8542"/>
                  <a:pt x="1257272" y="19080"/>
                </a:cubicBezTo>
                <a:lnTo>
                  <a:pt x="1257272" y="820784"/>
                </a:lnTo>
                <a:cubicBezTo>
                  <a:pt x="1257272" y="831322"/>
                  <a:pt x="1248730" y="839864"/>
                  <a:pt x="1238192" y="839864"/>
                </a:cubicBezTo>
                <a:lnTo>
                  <a:pt x="19080" y="839864"/>
                </a:lnTo>
                <a:cubicBezTo>
                  <a:pt x="8542" y="839864"/>
                  <a:pt x="0" y="831322"/>
                  <a:pt x="0" y="820784"/>
                </a:cubicBezTo>
                <a:lnTo>
                  <a:pt x="0" y="19080"/>
                </a:lnTo>
                <a:cubicBezTo>
                  <a:pt x="0" y="8542"/>
                  <a:pt x="8542" y="0"/>
                  <a:pt x="19080" y="0"/>
                </a:cubicBez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-130" r="-129" t="0"/>
            </a:stretch>
          </a:blip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E4945A"/>
            </a:gs>
            <a:gs pos="100000">
              <a:srgbClr val="872F18"/>
            </a:gs>
          </a:gsLst>
          <a:lin ang="0" scaled="0"/>
        </a:gradFill>
      </p:bgPr>
    </p:bg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6" name="Google Shape;136;p13"/>
          <p:cNvGrpSpPr/>
          <p:nvPr/>
        </p:nvGrpSpPr>
        <p:grpSpPr>
          <a:xfrm>
            <a:off x="8515752" y="1028700"/>
            <a:ext cx="8743548" cy="3662787"/>
            <a:chOff x="0" y="0"/>
            <a:chExt cx="2302827" cy="964685"/>
          </a:xfrm>
        </p:grpSpPr>
        <p:sp>
          <p:nvSpPr>
            <p:cNvPr id="137" name="Google Shape;137;p13"/>
            <p:cNvSpPr/>
            <p:nvPr/>
          </p:nvSpPr>
          <p:spPr>
            <a:xfrm>
              <a:off x="0" y="0"/>
              <a:ext cx="2302827" cy="964685"/>
            </a:xfrm>
            <a:custGeom>
              <a:rect b="b" l="l" r="r" t="t"/>
              <a:pathLst>
                <a:path extrusionOk="0" h="964685" w="2302827">
                  <a:moveTo>
                    <a:pt x="2302827" y="17709"/>
                  </a:moveTo>
                  <a:lnTo>
                    <a:pt x="2302827" y="946976"/>
                  </a:lnTo>
                  <a:cubicBezTo>
                    <a:pt x="2302827" y="956756"/>
                    <a:pt x="2294899" y="964685"/>
                    <a:pt x="2285119" y="964685"/>
                  </a:cubicBezTo>
                  <a:lnTo>
                    <a:pt x="17709" y="964685"/>
                  </a:lnTo>
                  <a:cubicBezTo>
                    <a:pt x="7929" y="964685"/>
                    <a:pt x="0" y="956756"/>
                    <a:pt x="0" y="946976"/>
                  </a:cubicBezTo>
                  <a:lnTo>
                    <a:pt x="0" y="17709"/>
                  </a:lnTo>
                  <a:cubicBezTo>
                    <a:pt x="0" y="7929"/>
                    <a:pt x="7929" y="0"/>
                    <a:pt x="17709" y="0"/>
                  </a:cubicBezTo>
                  <a:lnTo>
                    <a:pt x="2285119" y="0"/>
                  </a:lnTo>
                  <a:cubicBezTo>
                    <a:pt x="2294899" y="0"/>
                    <a:pt x="2302827" y="7929"/>
                    <a:pt x="2302827" y="17709"/>
                  </a:cubicBezTo>
                  <a:close/>
                </a:path>
              </a:pathLst>
            </a:custGeom>
            <a:solidFill>
              <a:srgbClr val="F6D7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" name="Google Shape;138;p13"/>
            <p:cNvSpPr txBox="1"/>
            <p:nvPr/>
          </p:nvSpPr>
          <p:spPr>
            <a:xfrm>
              <a:off x="0" y="0"/>
              <a:ext cx="2302827" cy="96468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9" name="Google Shape;139;p13"/>
          <p:cNvGrpSpPr/>
          <p:nvPr/>
        </p:nvGrpSpPr>
        <p:grpSpPr>
          <a:xfrm>
            <a:off x="8515752" y="5021522"/>
            <a:ext cx="8743548" cy="4236778"/>
            <a:chOff x="0" y="0"/>
            <a:chExt cx="2302827" cy="1115859"/>
          </a:xfrm>
        </p:grpSpPr>
        <p:sp>
          <p:nvSpPr>
            <p:cNvPr id="140" name="Google Shape;140;p13"/>
            <p:cNvSpPr/>
            <p:nvPr/>
          </p:nvSpPr>
          <p:spPr>
            <a:xfrm>
              <a:off x="0" y="0"/>
              <a:ext cx="2302827" cy="1115859"/>
            </a:xfrm>
            <a:custGeom>
              <a:rect b="b" l="l" r="r" t="t"/>
              <a:pathLst>
                <a:path extrusionOk="0" h="1115859" w="2302827">
                  <a:moveTo>
                    <a:pt x="2302827" y="17709"/>
                  </a:moveTo>
                  <a:lnTo>
                    <a:pt x="2302827" y="1098150"/>
                  </a:lnTo>
                  <a:cubicBezTo>
                    <a:pt x="2302827" y="1107931"/>
                    <a:pt x="2294899" y="1115859"/>
                    <a:pt x="2285119" y="1115859"/>
                  </a:cubicBezTo>
                  <a:lnTo>
                    <a:pt x="17709" y="1115859"/>
                  </a:lnTo>
                  <a:cubicBezTo>
                    <a:pt x="7929" y="1115859"/>
                    <a:pt x="0" y="1107931"/>
                    <a:pt x="0" y="1098150"/>
                  </a:cubicBezTo>
                  <a:lnTo>
                    <a:pt x="0" y="17709"/>
                  </a:lnTo>
                  <a:cubicBezTo>
                    <a:pt x="0" y="7929"/>
                    <a:pt x="7929" y="0"/>
                    <a:pt x="17709" y="0"/>
                  </a:cubicBezTo>
                  <a:lnTo>
                    <a:pt x="2285119" y="0"/>
                  </a:lnTo>
                  <a:cubicBezTo>
                    <a:pt x="2294899" y="0"/>
                    <a:pt x="2302827" y="7929"/>
                    <a:pt x="2302827" y="17709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" name="Google Shape;141;p13"/>
            <p:cNvSpPr txBox="1"/>
            <p:nvPr/>
          </p:nvSpPr>
          <p:spPr>
            <a:xfrm>
              <a:off x="0" y="0"/>
              <a:ext cx="2302827" cy="111585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42" name="Google Shape;142;p13"/>
          <p:cNvSpPr txBox="1"/>
          <p:nvPr/>
        </p:nvSpPr>
        <p:spPr>
          <a:xfrm>
            <a:off x="8977087" y="1645943"/>
            <a:ext cx="7821000" cy="2539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7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1000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Why this</a:t>
            </a:r>
            <a:endParaRPr/>
          </a:p>
          <a:p>
            <a:pPr indent="0" lvl="0" marL="0" marR="0" rtl="0" algn="l">
              <a:lnSpc>
                <a:spcPct val="7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1000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day matters</a:t>
            </a:r>
            <a:endParaRPr/>
          </a:p>
        </p:txBody>
      </p:sp>
      <p:sp>
        <p:nvSpPr>
          <p:cNvPr id="143" name="Google Shape;143;p13"/>
          <p:cNvSpPr txBox="1"/>
          <p:nvPr/>
        </p:nvSpPr>
        <p:spPr>
          <a:xfrm>
            <a:off x="8977087" y="5472258"/>
            <a:ext cx="7821000" cy="3039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5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A brief statement explaining the purpose of World Cancer Day and why it is observed globally. Replace this text with your organization’s framing or key message.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500" u="none" cap="none" strike="noStrike">
              <a:solidFill>
                <a:srgbClr val="000000"/>
              </a:solidFill>
              <a:latin typeface="IBM Plex Sans"/>
              <a:ea typeface="IBM Plex Sans"/>
              <a:cs typeface="IBM Plex Sans"/>
              <a:sym typeface="IBM Plex Sans"/>
            </a:endParaRPr>
          </a:p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5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You can also explain the focus of this year’s theme.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5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Keep this people-centered and values-driven.</a:t>
            </a:r>
            <a:endParaRPr/>
          </a:p>
        </p:txBody>
      </p:sp>
      <p:pic>
        <p:nvPicPr>
          <p:cNvPr id="144" name="Google Shape;144;p1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34306" y="1028701"/>
            <a:ext cx="7200894" cy="82296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94B3E6"/>
            </a:gs>
            <a:gs pos="100000">
              <a:srgbClr val="022E4D"/>
            </a:gs>
          </a:gsLst>
          <a:lin ang="0" scaled="0"/>
        </a:gradFill>
      </p:bgPr>
    </p:bg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9" name="Google Shape;149;p14"/>
          <p:cNvGrpSpPr/>
          <p:nvPr/>
        </p:nvGrpSpPr>
        <p:grpSpPr>
          <a:xfrm>
            <a:off x="1028700" y="1028700"/>
            <a:ext cx="5748631" cy="4219494"/>
            <a:chOff x="0" y="0"/>
            <a:chExt cx="1514043" cy="1111307"/>
          </a:xfrm>
        </p:grpSpPr>
        <p:sp>
          <p:nvSpPr>
            <p:cNvPr id="150" name="Google Shape;150;p14"/>
            <p:cNvSpPr/>
            <p:nvPr/>
          </p:nvSpPr>
          <p:spPr>
            <a:xfrm>
              <a:off x="0" y="0"/>
              <a:ext cx="1514043" cy="1111307"/>
            </a:xfrm>
            <a:custGeom>
              <a:rect b="b" l="l" r="r" t="t"/>
              <a:pathLst>
                <a:path extrusionOk="0" h="1111307" w="1514043">
                  <a:moveTo>
                    <a:pt x="1514043" y="26935"/>
                  </a:moveTo>
                  <a:lnTo>
                    <a:pt x="1514043" y="1084372"/>
                  </a:lnTo>
                  <a:cubicBezTo>
                    <a:pt x="1514043" y="1099248"/>
                    <a:pt x="1501984" y="1111307"/>
                    <a:pt x="1487108" y="1111307"/>
                  </a:cubicBezTo>
                  <a:lnTo>
                    <a:pt x="26935" y="1111307"/>
                  </a:lnTo>
                  <a:cubicBezTo>
                    <a:pt x="12059" y="1111307"/>
                    <a:pt x="0" y="1099248"/>
                    <a:pt x="0" y="1084372"/>
                  </a:cubicBezTo>
                  <a:lnTo>
                    <a:pt x="0" y="26935"/>
                  </a:lnTo>
                  <a:cubicBezTo>
                    <a:pt x="0" y="12059"/>
                    <a:pt x="12059" y="0"/>
                    <a:pt x="26935" y="0"/>
                  </a:cubicBezTo>
                  <a:lnTo>
                    <a:pt x="1487108" y="0"/>
                  </a:lnTo>
                  <a:cubicBezTo>
                    <a:pt x="1501984" y="0"/>
                    <a:pt x="1514043" y="12059"/>
                    <a:pt x="1514043" y="26935"/>
                  </a:cubicBezTo>
                  <a:close/>
                </a:path>
              </a:pathLst>
            </a:custGeom>
            <a:solidFill>
              <a:srgbClr val="CED9F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" name="Google Shape;151;p14"/>
            <p:cNvSpPr txBox="1"/>
            <p:nvPr/>
          </p:nvSpPr>
          <p:spPr>
            <a:xfrm>
              <a:off x="0" y="0"/>
              <a:ext cx="1514043" cy="111130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2" name="Google Shape;152;p14"/>
          <p:cNvGrpSpPr/>
          <p:nvPr/>
        </p:nvGrpSpPr>
        <p:grpSpPr>
          <a:xfrm>
            <a:off x="1028700" y="5589304"/>
            <a:ext cx="5748631" cy="3668996"/>
            <a:chOff x="0" y="0"/>
            <a:chExt cx="1514043" cy="966320"/>
          </a:xfrm>
        </p:grpSpPr>
        <p:sp>
          <p:nvSpPr>
            <p:cNvPr id="153" name="Google Shape;153;p14"/>
            <p:cNvSpPr/>
            <p:nvPr/>
          </p:nvSpPr>
          <p:spPr>
            <a:xfrm>
              <a:off x="0" y="0"/>
              <a:ext cx="1514043" cy="966320"/>
            </a:xfrm>
            <a:custGeom>
              <a:rect b="b" l="l" r="r" t="t"/>
              <a:pathLst>
                <a:path extrusionOk="0" h="966320" w="1514043">
                  <a:moveTo>
                    <a:pt x="1514043" y="26935"/>
                  </a:moveTo>
                  <a:lnTo>
                    <a:pt x="1514043" y="939385"/>
                  </a:lnTo>
                  <a:cubicBezTo>
                    <a:pt x="1514043" y="954261"/>
                    <a:pt x="1501984" y="966320"/>
                    <a:pt x="1487108" y="966320"/>
                  </a:cubicBezTo>
                  <a:lnTo>
                    <a:pt x="26935" y="966320"/>
                  </a:lnTo>
                  <a:cubicBezTo>
                    <a:pt x="19791" y="966320"/>
                    <a:pt x="12940" y="963482"/>
                    <a:pt x="7889" y="958431"/>
                  </a:cubicBezTo>
                  <a:cubicBezTo>
                    <a:pt x="2838" y="953380"/>
                    <a:pt x="0" y="946529"/>
                    <a:pt x="0" y="939385"/>
                  </a:cubicBezTo>
                  <a:lnTo>
                    <a:pt x="0" y="26935"/>
                  </a:lnTo>
                  <a:cubicBezTo>
                    <a:pt x="0" y="12059"/>
                    <a:pt x="12059" y="0"/>
                    <a:pt x="26935" y="0"/>
                  </a:cubicBezTo>
                  <a:lnTo>
                    <a:pt x="1487108" y="0"/>
                  </a:lnTo>
                  <a:cubicBezTo>
                    <a:pt x="1501984" y="0"/>
                    <a:pt x="1514043" y="12059"/>
                    <a:pt x="1514043" y="26935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" name="Google Shape;154;p14"/>
            <p:cNvSpPr txBox="1"/>
            <p:nvPr/>
          </p:nvSpPr>
          <p:spPr>
            <a:xfrm>
              <a:off x="0" y="0"/>
              <a:ext cx="1514043" cy="9663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55" name="Google Shape;155;p14"/>
          <p:cNvSpPr txBox="1"/>
          <p:nvPr/>
        </p:nvSpPr>
        <p:spPr>
          <a:xfrm>
            <a:off x="1439963" y="6035120"/>
            <a:ext cx="4926105" cy="26765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5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Insert a chart showing relevant statistics and data related to the global scale of cancer.</a:t>
            </a:r>
            <a:endParaRPr/>
          </a:p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500" u="none" cap="none" strike="noStrike">
              <a:solidFill>
                <a:srgbClr val="000000"/>
              </a:solidFill>
              <a:latin typeface="IBM Plex Sans"/>
              <a:ea typeface="IBM Plex Sans"/>
              <a:cs typeface="IBM Plex Sans"/>
              <a:sym typeface="IBM Plex Sans"/>
            </a:endParaRPr>
          </a:p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5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Support with data-driven statements to help the reader better process the information.</a:t>
            </a:r>
            <a:endParaRPr/>
          </a:p>
        </p:txBody>
      </p:sp>
      <p:grpSp>
        <p:nvGrpSpPr>
          <p:cNvPr id="156" name="Google Shape;156;p14"/>
          <p:cNvGrpSpPr/>
          <p:nvPr/>
        </p:nvGrpSpPr>
        <p:grpSpPr>
          <a:xfrm>
            <a:off x="7063081" y="1028700"/>
            <a:ext cx="10196219" cy="8229600"/>
            <a:chOff x="0" y="0"/>
            <a:chExt cx="2685424" cy="2167467"/>
          </a:xfrm>
        </p:grpSpPr>
        <p:sp>
          <p:nvSpPr>
            <p:cNvPr id="157" name="Google Shape;157;p14"/>
            <p:cNvSpPr/>
            <p:nvPr/>
          </p:nvSpPr>
          <p:spPr>
            <a:xfrm>
              <a:off x="0" y="0"/>
              <a:ext cx="2685424" cy="2167467"/>
            </a:xfrm>
            <a:custGeom>
              <a:rect b="b" l="l" r="r" t="t"/>
              <a:pathLst>
                <a:path extrusionOk="0" h="2167467" w="2685424">
                  <a:moveTo>
                    <a:pt x="15186" y="0"/>
                  </a:moveTo>
                  <a:lnTo>
                    <a:pt x="2670238" y="0"/>
                  </a:lnTo>
                  <a:cubicBezTo>
                    <a:pt x="2678625" y="0"/>
                    <a:pt x="2685424" y="6799"/>
                    <a:pt x="2685424" y="15186"/>
                  </a:cubicBezTo>
                  <a:lnTo>
                    <a:pt x="2685424" y="2152281"/>
                  </a:lnTo>
                  <a:cubicBezTo>
                    <a:pt x="2685424" y="2160668"/>
                    <a:pt x="2678625" y="2167467"/>
                    <a:pt x="2670238" y="2167467"/>
                  </a:cubicBezTo>
                  <a:lnTo>
                    <a:pt x="15186" y="2167467"/>
                  </a:lnTo>
                  <a:cubicBezTo>
                    <a:pt x="6799" y="2167467"/>
                    <a:pt x="0" y="2160668"/>
                    <a:pt x="0" y="2152281"/>
                  </a:cubicBezTo>
                  <a:lnTo>
                    <a:pt x="0" y="15186"/>
                  </a:lnTo>
                  <a:cubicBezTo>
                    <a:pt x="0" y="6799"/>
                    <a:pt x="6799" y="0"/>
                    <a:pt x="15186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" name="Google Shape;158;p14"/>
            <p:cNvSpPr txBox="1"/>
            <p:nvPr/>
          </p:nvSpPr>
          <p:spPr>
            <a:xfrm>
              <a:off x="0" y="0"/>
              <a:ext cx="2685424" cy="216746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159" name="Google Shape;159;p14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7601809" y="1156480"/>
            <a:ext cx="9063469" cy="8407718"/>
          </a:xfrm>
          <a:prstGeom prst="rect">
            <a:avLst/>
          </a:prstGeom>
          <a:noFill/>
          <a:ln>
            <a:noFill/>
          </a:ln>
        </p:spPr>
      </p:pic>
      <p:sp>
        <p:nvSpPr>
          <p:cNvPr id="160" name="Google Shape;160;p14"/>
          <p:cNvSpPr txBox="1"/>
          <p:nvPr/>
        </p:nvSpPr>
        <p:spPr>
          <a:xfrm>
            <a:off x="10484307" y="1239342"/>
            <a:ext cx="3353767" cy="3619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Global cancer incidence</a:t>
            </a:r>
            <a:endParaRPr/>
          </a:p>
        </p:txBody>
      </p:sp>
      <p:sp>
        <p:nvSpPr>
          <p:cNvPr id="161" name="Google Shape;161;p14"/>
          <p:cNvSpPr txBox="1"/>
          <p:nvPr/>
        </p:nvSpPr>
        <p:spPr>
          <a:xfrm>
            <a:off x="1483426" y="1491668"/>
            <a:ext cx="4664955" cy="34956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9000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The Global Impact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1E4632"/>
            </a:gs>
            <a:gs pos="100000">
              <a:srgbClr val="8F9B76"/>
            </a:gs>
          </a:gsLst>
          <a:lin ang="5400000" scaled="0"/>
        </a:gradFill>
      </p:bgPr>
    </p:bg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66" name="Google Shape;166;p15"/>
          <p:cNvGrpSpPr/>
          <p:nvPr/>
        </p:nvGrpSpPr>
        <p:grpSpPr>
          <a:xfrm>
            <a:off x="1028700" y="6920886"/>
            <a:ext cx="11905981" cy="2337414"/>
            <a:chOff x="0" y="-47625"/>
            <a:chExt cx="3282464" cy="644422"/>
          </a:xfrm>
        </p:grpSpPr>
        <p:sp>
          <p:nvSpPr>
            <p:cNvPr id="167" name="Google Shape;167;p15"/>
            <p:cNvSpPr/>
            <p:nvPr/>
          </p:nvSpPr>
          <p:spPr>
            <a:xfrm>
              <a:off x="0" y="0"/>
              <a:ext cx="3282464" cy="596797"/>
            </a:xfrm>
            <a:custGeom>
              <a:rect b="b" l="l" r="r" t="t"/>
              <a:pathLst>
                <a:path extrusionOk="0" h="596797" w="3282464">
                  <a:moveTo>
                    <a:pt x="3282464" y="13005"/>
                  </a:moveTo>
                  <a:lnTo>
                    <a:pt x="3282464" y="583792"/>
                  </a:lnTo>
                  <a:cubicBezTo>
                    <a:pt x="3282464" y="590975"/>
                    <a:pt x="3276641" y="596797"/>
                    <a:pt x="3269459" y="596797"/>
                  </a:cubicBezTo>
                  <a:lnTo>
                    <a:pt x="13005" y="596797"/>
                  </a:lnTo>
                  <a:cubicBezTo>
                    <a:pt x="9556" y="596797"/>
                    <a:pt x="6248" y="595427"/>
                    <a:pt x="3809" y="592988"/>
                  </a:cubicBezTo>
                  <a:cubicBezTo>
                    <a:pt x="1370" y="590549"/>
                    <a:pt x="0" y="587241"/>
                    <a:pt x="0" y="583792"/>
                  </a:cubicBezTo>
                  <a:lnTo>
                    <a:pt x="0" y="13005"/>
                  </a:lnTo>
                  <a:cubicBezTo>
                    <a:pt x="0" y="9556"/>
                    <a:pt x="1370" y="6248"/>
                    <a:pt x="3809" y="3809"/>
                  </a:cubicBezTo>
                  <a:cubicBezTo>
                    <a:pt x="6248" y="1370"/>
                    <a:pt x="9556" y="0"/>
                    <a:pt x="13005" y="0"/>
                  </a:cubicBezTo>
                  <a:lnTo>
                    <a:pt x="3269459" y="0"/>
                  </a:lnTo>
                  <a:cubicBezTo>
                    <a:pt x="3272908" y="0"/>
                    <a:pt x="3276216" y="1370"/>
                    <a:pt x="3278655" y="3809"/>
                  </a:cubicBezTo>
                  <a:cubicBezTo>
                    <a:pt x="3281094" y="6248"/>
                    <a:pt x="3282464" y="9556"/>
                    <a:pt x="3282464" y="13005"/>
                  </a:cubicBezTo>
                  <a:close/>
                </a:path>
              </a:pathLst>
            </a:custGeom>
            <a:solidFill>
              <a:srgbClr val="E6EF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" name="Google Shape;168;p15"/>
            <p:cNvSpPr txBox="1"/>
            <p:nvPr/>
          </p:nvSpPr>
          <p:spPr>
            <a:xfrm>
              <a:off x="0" y="-47625"/>
              <a:ext cx="3282464" cy="64442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9" name="Google Shape;169;p15"/>
          <p:cNvGrpSpPr/>
          <p:nvPr/>
        </p:nvGrpSpPr>
        <p:grpSpPr>
          <a:xfrm>
            <a:off x="13220431" y="7093629"/>
            <a:ext cx="4038869" cy="2164671"/>
            <a:chOff x="0" y="0"/>
            <a:chExt cx="904450" cy="484749"/>
          </a:xfrm>
        </p:grpSpPr>
        <p:sp>
          <p:nvSpPr>
            <p:cNvPr id="170" name="Google Shape;170;p15"/>
            <p:cNvSpPr/>
            <p:nvPr/>
          </p:nvSpPr>
          <p:spPr>
            <a:xfrm>
              <a:off x="0" y="0"/>
              <a:ext cx="904450" cy="484749"/>
            </a:xfrm>
            <a:custGeom>
              <a:rect b="b" l="l" r="r" t="t"/>
              <a:pathLst>
                <a:path extrusionOk="0" h="484749" w="904450">
                  <a:moveTo>
                    <a:pt x="904450" y="38337"/>
                  </a:moveTo>
                  <a:lnTo>
                    <a:pt x="904450" y="446412"/>
                  </a:lnTo>
                  <a:cubicBezTo>
                    <a:pt x="904450" y="456579"/>
                    <a:pt x="900411" y="466331"/>
                    <a:pt x="893222" y="473520"/>
                  </a:cubicBezTo>
                  <a:cubicBezTo>
                    <a:pt x="886032" y="480710"/>
                    <a:pt x="876281" y="484749"/>
                    <a:pt x="866113" y="484749"/>
                  </a:cubicBezTo>
                  <a:lnTo>
                    <a:pt x="38337" y="484749"/>
                  </a:lnTo>
                  <a:cubicBezTo>
                    <a:pt x="28169" y="484749"/>
                    <a:pt x="18418" y="480710"/>
                    <a:pt x="11229" y="473520"/>
                  </a:cubicBezTo>
                  <a:cubicBezTo>
                    <a:pt x="4039" y="466331"/>
                    <a:pt x="0" y="456579"/>
                    <a:pt x="0" y="446412"/>
                  </a:cubicBezTo>
                  <a:lnTo>
                    <a:pt x="0" y="38337"/>
                  </a:lnTo>
                  <a:cubicBezTo>
                    <a:pt x="0" y="28169"/>
                    <a:pt x="4039" y="18418"/>
                    <a:pt x="11229" y="11229"/>
                  </a:cubicBezTo>
                  <a:cubicBezTo>
                    <a:pt x="18418" y="4039"/>
                    <a:pt x="28169" y="0"/>
                    <a:pt x="38337" y="0"/>
                  </a:cubicBezTo>
                  <a:lnTo>
                    <a:pt x="866113" y="0"/>
                  </a:lnTo>
                  <a:cubicBezTo>
                    <a:pt x="887286" y="0"/>
                    <a:pt x="904450" y="17164"/>
                    <a:pt x="904450" y="38337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" name="Google Shape;171;p15"/>
            <p:cNvSpPr txBox="1"/>
            <p:nvPr/>
          </p:nvSpPr>
          <p:spPr>
            <a:xfrm>
              <a:off x="0" y="0"/>
              <a:ext cx="904450" cy="48474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72" name="Google Shape;172;p15"/>
          <p:cNvSpPr txBox="1"/>
          <p:nvPr/>
        </p:nvSpPr>
        <p:spPr>
          <a:xfrm>
            <a:off x="1487602" y="7498713"/>
            <a:ext cx="10461600" cy="13545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1000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Unique stories</a:t>
            </a:r>
            <a:endParaRPr/>
          </a:p>
        </p:txBody>
      </p:sp>
      <p:sp>
        <p:nvSpPr>
          <p:cNvPr id="173" name="Google Shape;173;p15"/>
          <p:cNvSpPr txBox="1"/>
          <p:nvPr/>
        </p:nvSpPr>
        <p:spPr>
          <a:xfrm>
            <a:off x="13833099" y="7785440"/>
            <a:ext cx="2813534" cy="7715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5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Parker</a:t>
            </a:r>
            <a:endParaRPr/>
          </a:p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5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Central City</a:t>
            </a:r>
            <a:endParaRPr/>
          </a:p>
        </p:txBody>
      </p:sp>
      <p:pic>
        <p:nvPicPr>
          <p:cNvPr id="174" name="Google Shape;174;p1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28700" y="872767"/>
            <a:ext cx="16230600" cy="5832859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E4945A"/>
            </a:gs>
            <a:gs pos="100000">
              <a:srgbClr val="872F18"/>
            </a:gs>
          </a:gsLst>
          <a:lin ang="0" scaled="0"/>
        </a:gradFill>
      </p:bgPr>
    </p:bg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9" name="Google Shape;179;p16"/>
          <p:cNvGrpSpPr/>
          <p:nvPr/>
        </p:nvGrpSpPr>
        <p:grpSpPr>
          <a:xfrm>
            <a:off x="1028700" y="855957"/>
            <a:ext cx="11905981" cy="2337414"/>
            <a:chOff x="0" y="-47625"/>
            <a:chExt cx="3282464" cy="644422"/>
          </a:xfrm>
        </p:grpSpPr>
        <p:sp>
          <p:nvSpPr>
            <p:cNvPr id="180" name="Google Shape;180;p16"/>
            <p:cNvSpPr/>
            <p:nvPr/>
          </p:nvSpPr>
          <p:spPr>
            <a:xfrm>
              <a:off x="0" y="0"/>
              <a:ext cx="3282464" cy="596797"/>
            </a:xfrm>
            <a:custGeom>
              <a:rect b="b" l="l" r="r" t="t"/>
              <a:pathLst>
                <a:path extrusionOk="0" h="596797" w="3282464">
                  <a:moveTo>
                    <a:pt x="3282464" y="13005"/>
                  </a:moveTo>
                  <a:lnTo>
                    <a:pt x="3282464" y="583792"/>
                  </a:lnTo>
                  <a:cubicBezTo>
                    <a:pt x="3282464" y="590975"/>
                    <a:pt x="3276641" y="596797"/>
                    <a:pt x="3269459" y="596797"/>
                  </a:cubicBezTo>
                  <a:lnTo>
                    <a:pt x="13005" y="596797"/>
                  </a:lnTo>
                  <a:cubicBezTo>
                    <a:pt x="9556" y="596797"/>
                    <a:pt x="6248" y="595427"/>
                    <a:pt x="3809" y="592988"/>
                  </a:cubicBezTo>
                  <a:cubicBezTo>
                    <a:pt x="1370" y="590549"/>
                    <a:pt x="0" y="587241"/>
                    <a:pt x="0" y="583792"/>
                  </a:cubicBezTo>
                  <a:lnTo>
                    <a:pt x="0" y="13005"/>
                  </a:lnTo>
                  <a:cubicBezTo>
                    <a:pt x="0" y="9556"/>
                    <a:pt x="1370" y="6248"/>
                    <a:pt x="3809" y="3809"/>
                  </a:cubicBezTo>
                  <a:cubicBezTo>
                    <a:pt x="6248" y="1370"/>
                    <a:pt x="9556" y="0"/>
                    <a:pt x="13005" y="0"/>
                  </a:cubicBezTo>
                  <a:lnTo>
                    <a:pt x="3269459" y="0"/>
                  </a:lnTo>
                  <a:cubicBezTo>
                    <a:pt x="3272908" y="0"/>
                    <a:pt x="3276216" y="1370"/>
                    <a:pt x="3278655" y="3809"/>
                  </a:cubicBezTo>
                  <a:cubicBezTo>
                    <a:pt x="3281094" y="6248"/>
                    <a:pt x="3282464" y="9556"/>
                    <a:pt x="3282464" y="13005"/>
                  </a:cubicBezTo>
                  <a:close/>
                </a:path>
              </a:pathLst>
            </a:custGeom>
            <a:solidFill>
              <a:srgbClr val="F6D7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" name="Google Shape;181;p16"/>
            <p:cNvSpPr txBox="1"/>
            <p:nvPr/>
          </p:nvSpPr>
          <p:spPr>
            <a:xfrm>
              <a:off x="0" y="-47625"/>
              <a:ext cx="3282464" cy="64442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82" name="Google Shape;182;p16"/>
          <p:cNvGrpSpPr/>
          <p:nvPr/>
        </p:nvGrpSpPr>
        <p:grpSpPr>
          <a:xfrm>
            <a:off x="13220431" y="1028700"/>
            <a:ext cx="4038869" cy="2164671"/>
            <a:chOff x="0" y="0"/>
            <a:chExt cx="904450" cy="484749"/>
          </a:xfrm>
        </p:grpSpPr>
        <p:sp>
          <p:nvSpPr>
            <p:cNvPr id="183" name="Google Shape;183;p16"/>
            <p:cNvSpPr/>
            <p:nvPr/>
          </p:nvSpPr>
          <p:spPr>
            <a:xfrm>
              <a:off x="0" y="0"/>
              <a:ext cx="904450" cy="484749"/>
            </a:xfrm>
            <a:custGeom>
              <a:rect b="b" l="l" r="r" t="t"/>
              <a:pathLst>
                <a:path extrusionOk="0" h="484749" w="904450">
                  <a:moveTo>
                    <a:pt x="904450" y="38337"/>
                  </a:moveTo>
                  <a:lnTo>
                    <a:pt x="904450" y="446412"/>
                  </a:lnTo>
                  <a:cubicBezTo>
                    <a:pt x="904450" y="456579"/>
                    <a:pt x="900411" y="466331"/>
                    <a:pt x="893222" y="473520"/>
                  </a:cubicBezTo>
                  <a:cubicBezTo>
                    <a:pt x="886032" y="480710"/>
                    <a:pt x="876281" y="484749"/>
                    <a:pt x="866113" y="484749"/>
                  </a:cubicBezTo>
                  <a:lnTo>
                    <a:pt x="38337" y="484749"/>
                  </a:lnTo>
                  <a:cubicBezTo>
                    <a:pt x="28169" y="484749"/>
                    <a:pt x="18418" y="480710"/>
                    <a:pt x="11229" y="473520"/>
                  </a:cubicBezTo>
                  <a:cubicBezTo>
                    <a:pt x="4039" y="466331"/>
                    <a:pt x="0" y="456579"/>
                    <a:pt x="0" y="446412"/>
                  </a:cubicBezTo>
                  <a:lnTo>
                    <a:pt x="0" y="38337"/>
                  </a:lnTo>
                  <a:cubicBezTo>
                    <a:pt x="0" y="28169"/>
                    <a:pt x="4039" y="18418"/>
                    <a:pt x="11229" y="11229"/>
                  </a:cubicBezTo>
                  <a:cubicBezTo>
                    <a:pt x="18418" y="4039"/>
                    <a:pt x="28169" y="0"/>
                    <a:pt x="38337" y="0"/>
                  </a:cubicBezTo>
                  <a:lnTo>
                    <a:pt x="866113" y="0"/>
                  </a:lnTo>
                  <a:cubicBezTo>
                    <a:pt x="887286" y="0"/>
                    <a:pt x="904450" y="17164"/>
                    <a:pt x="904450" y="38337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" name="Google Shape;184;p16"/>
            <p:cNvSpPr txBox="1"/>
            <p:nvPr/>
          </p:nvSpPr>
          <p:spPr>
            <a:xfrm>
              <a:off x="0" y="0"/>
              <a:ext cx="904450" cy="48474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85" name="Google Shape;185;p16"/>
          <p:cNvSpPr txBox="1"/>
          <p:nvPr/>
        </p:nvSpPr>
        <p:spPr>
          <a:xfrm>
            <a:off x="1487601" y="1506875"/>
            <a:ext cx="9623400" cy="13545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1000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Unique stories</a:t>
            </a:r>
            <a:endParaRPr/>
          </a:p>
        </p:txBody>
      </p:sp>
      <p:sp>
        <p:nvSpPr>
          <p:cNvPr id="186" name="Google Shape;186;p16"/>
          <p:cNvSpPr txBox="1"/>
          <p:nvPr/>
        </p:nvSpPr>
        <p:spPr>
          <a:xfrm>
            <a:off x="13833099" y="1720510"/>
            <a:ext cx="2813534" cy="7715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5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Jasmine</a:t>
            </a:r>
            <a:endParaRPr/>
          </a:p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5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Tower Hill</a:t>
            </a:r>
            <a:endParaRPr/>
          </a:p>
        </p:txBody>
      </p:sp>
      <p:pic>
        <p:nvPicPr>
          <p:cNvPr id="187" name="Google Shape;187;p1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28700" y="3377200"/>
            <a:ext cx="16230600" cy="5769453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94B3E6"/>
            </a:gs>
            <a:gs pos="100000">
              <a:srgbClr val="022E4D"/>
            </a:gs>
          </a:gsLst>
          <a:lin ang="0" scaled="0"/>
        </a:gradFill>
      </p:bgPr>
    </p:bg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2" name="Google Shape;192;p17"/>
          <p:cNvGrpSpPr/>
          <p:nvPr/>
        </p:nvGrpSpPr>
        <p:grpSpPr>
          <a:xfrm>
            <a:off x="1028700" y="4239147"/>
            <a:ext cx="5214857" cy="5019153"/>
            <a:chOff x="0" y="0"/>
            <a:chExt cx="1373460" cy="1321917"/>
          </a:xfrm>
        </p:grpSpPr>
        <p:sp>
          <p:nvSpPr>
            <p:cNvPr id="193" name="Google Shape;193;p17"/>
            <p:cNvSpPr/>
            <p:nvPr/>
          </p:nvSpPr>
          <p:spPr>
            <a:xfrm>
              <a:off x="0" y="0"/>
              <a:ext cx="1373460" cy="1321917"/>
            </a:xfrm>
            <a:custGeom>
              <a:rect b="b" l="l" r="r" t="t"/>
              <a:pathLst>
                <a:path extrusionOk="0" h="1321917" w="1373460">
                  <a:moveTo>
                    <a:pt x="29692" y="0"/>
                  </a:moveTo>
                  <a:lnTo>
                    <a:pt x="1343768" y="0"/>
                  </a:lnTo>
                  <a:cubicBezTo>
                    <a:pt x="1360167" y="0"/>
                    <a:pt x="1373460" y="13293"/>
                    <a:pt x="1373460" y="29692"/>
                  </a:cubicBezTo>
                  <a:lnTo>
                    <a:pt x="1373460" y="1292225"/>
                  </a:lnTo>
                  <a:cubicBezTo>
                    <a:pt x="1373460" y="1308623"/>
                    <a:pt x="1360167" y="1321917"/>
                    <a:pt x="1343768" y="1321917"/>
                  </a:cubicBezTo>
                  <a:lnTo>
                    <a:pt x="29692" y="1321917"/>
                  </a:lnTo>
                  <a:cubicBezTo>
                    <a:pt x="13293" y="1321917"/>
                    <a:pt x="0" y="1308623"/>
                    <a:pt x="0" y="1292225"/>
                  </a:cubicBezTo>
                  <a:lnTo>
                    <a:pt x="0" y="29692"/>
                  </a:lnTo>
                  <a:cubicBezTo>
                    <a:pt x="0" y="13293"/>
                    <a:pt x="13293" y="0"/>
                    <a:pt x="29692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" name="Google Shape;194;p17"/>
            <p:cNvSpPr txBox="1"/>
            <p:nvPr/>
          </p:nvSpPr>
          <p:spPr>
            <a:xfrm>
              <a:off x="0" y="0"/>
              <a:ext cx="1373460" cy="132191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5" name="Google Shape;195;p17"/>
          <p:cNvGrpSpPr/>
          <p:nvPr/>
        </p:nvGrpSpPr>
        <p:grpSpPr>
          <a:xfrm>
            <a:off x="6534281" y="4239147"/>
            <a:ext cx="5214857" cy="5019153"/>
            <a:chOff x="0" y="0"/>
            <a:chExt cx="1373460" cy="1321917"/>
          </a:xfrm>
        </p:grpSpPr>
        <p:sp>
          <p:nvSpPr>
            <p:cNvPr id="196" name="Google Shape;196;p17"/>
            <p:cNvSpPr/>
            <p:nvPr/>
          </p:nvSpPr>
          <p:spPr>
            <a:xfrm>
              <a:off x="0" y="0"/>
              <a:ext cx="1373460" cy="1321917"/>
            </a:xfrm>
            <a:custGeom>
              <a:rect b="b" l="l" r="r" t="t"/>
              <a:pathLst>
                <a:path extrusionOk="0" h="1321917" w="1373460">
                  <a:moveTo>
                    <a:pt x="29692" y="0"/>
                  </a:moveTo>
                  <a:lnTo>
                    <a:pt x="1343768" y="0"/>
                  </a:lnTo>
                  <a:cubicBezTo>
                    <a:pt x="1360167" y="0"/>
                    <a:pt x="1373460" y="13293"/>
                    <a:pt x="1373460" y="29692"/>
                  </a:cubicBezTo>
                  <a:lnTo>
                    <a:pt x="1373460" y="1292225"/>
                  </a:lnTo>
                  <a:cubicBezTo>
                    <a:pt x="1373460" y="1308623"/>
                    <a:pt x="1360167" y="1321917"/>
                    <a:pt x="1343768" y="1321917"/>
                  </a:cubicBezTo>
                  <a:lnTo>
                    <a:pt x="29692" y="1321917"/>
                  </a:lnTo>
                  <a:cubicBezTo>
                    <a:pt x="13293" y="1321917"/>
                    <a:pt x="0" y="1308623"/>
                    <a:pt x="0" y="1292225"/>
                  </a:cubicBezTo>
                  <a:lnTo>
                    <a:pt x="0" y="29692"/>
                  </a:lnTo>
                  <a:cubicBezTo>
                    <a:pt x="0" y="13293"/>
                    <a:pt x="13293" y="0"/>
                    <a:pt x="29692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" name="Google Shape;197;p17"/>
            <p:cNvSpPr txBox="1"/>
            <p:nvPr/>
          </p:nvSpPr>
          <p:spPr>
            <a:xfrm>
              <a:off x="0" y="0"/>
              <a:ext cx="1373460" cy="132191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8" name="Google Shape;198;p17"/>
          <p:cNvGrpSpPr/>
          <p:nvPr/>
        </p:nvGrpSpPr>
        <p:grpSpPr>
          <a:xfrm>
            <a:off x="12044443" y="4239147"/>
            <a:ext cx="5214857" cy="5019153"/>
            <a:chOff x="0" y="0"/>
            <a:chExt cx="1373460" cy="1321917"/>
          </a:xfrm>
        </p:grpSpPr>
        <p:sp>
          <p:nvSpPr>
            <p:cNvPr id="199" name="Google Shape;199;p17"/>
            <p:cNvSpPr/>
            <p:nvPr/>
          </p:nvSpPr>
          <p:spPr>
            <a:xfrm>
              <a:off x="0" y="0"/>
              <a:ext cx="1373460" cy="1321917"/>
            </a:xfrm>
            <a:custGeom>
              <a:rect b="b" l="l" r="r" t="t"/>
              <a:pathLst>
                <a:path extrusionOk="0" h="1321917" w="1373460">
                  <a:moveTo>
                    <a:pt x="29692" y="0"/>
                  </a:moveTo>
                  <a:lnTo>
                    <a:pt x="1343768" y="0"/>
                  </a:lnTo>
                  <a:cubicBezTo>
                    <a:pt x="1360167" y="0"/>
                    <a:pt x="1373460" y="13293"/>
                    <a:pt x="1373460" y="29692"/>
                  </a:cubicBezTo>
                  <a:lnTo>
                    <a:pt x="1373460" y="1292225"/>
                  </a:lnTo>
                  <a:cubicBezTo>
                    <a:pt x="1373460" y="1308623"/>
                    <a:pt x="1360167" y="1321917"/>
                    <a:pt x="1343768" y="1321917"/>
                  </a:cubicBezTo>
                  <a:lnTo>
                    <a:pt x="29692" y="1321917"/>
                  </a:lnTo>
                  <a:cubicBezTo>
                    <a:pt x="13293" y="1321917"/>
                    <a:pt x="0" y="1308623"/>
                    <a:pt x="0" y="1292225"/>
                  </a:cubicBezTo>
                  <a:lnTo>
                    <a:pt x="0" y="29692"/>
                  </a:lnTo>
                  <a:cubicBezTo>
                    <a:pt x="0" y="13293"/>
                    <a:pt x="13293" y="0"/>
                    <a:pt x="29692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" name="Google Shape;200;p17"/>
            <p:cNvSpPr txBox="1"/>
            <p:nvPr/>
          </p:nvSpPr>
          <p:spPr>
            <a:xfrm>
              <a:off x="0" y="0"/>
              <a:ext cx="1373460" cy="132191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01" name="Google Shape;201;p17"/>
          <p:cNvSpPr/>
          <p:nvPr/>
        </p:nvSpPr>
        <p:spPr>
          <a:xfrm>
            <a:off x="2456295" y="4956475"/>
            <a:ext cx="2359666" cy="2359666"/>
          </a:xfrm>
          <a:custGeom>
            <a:rect b="b" l="l" r="r" t="t"/>
            <a:pathLst>
              <a:path extrusionOk="0" h="2359666" w="2359666">
                <a:moveTo>
                  <a:pt x="0" y="0"/>
                </a:moveTo>
                <a:lnTo>
                  <a:pt x="2359666" y="0"/>
                </a:lnTo>
                <a:lnTo>
                  <a:pt x="2359666" y="2359666"/>
                </a:lnTo>
                <a:lnTo>
                  <a:pt x="0" y="235966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02" name="Google Shape;202;p17"/>
          <p:cNvSpPr/>
          <p:nvPr/>
        </p:nvSpPr>
        <p:spPr>
          <a:xfrm>
            <a:off x="7960280" y="4956475"/>
            <a:ext cx="2362859" cy="2359666"/>
          </a:xfrm>
          <a:custGeom>
            <a:rect b="b" l="l" r="r" t="t"/>
            <a:pathLst>
              <a:path extrusionOk="0" h="2359666" w="2362859">
                <a:moveTo>
                  <a:pt x="0" y="0"/>
                </a:moveTo>
                <a:lnTo>
                  <a:pt x="2362858" y="0"/>
                </a:lnTo>
                <a:lnTo>
                  <a:pt x="2362858" y="2359666"/>
                </a:lnTo>
                <a:lnTo>
                  <a:pt x="0" y="235966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grpSp>
        <p:nvGrpSpPr>
          <p:cNvPr id="203" name="Google Shape;203;p17"/>
          <p:cNvGrpSpPr/>
          <p:nvPr/>
        </p:nvGrpSpPr>
        <p:grpSpPr>
          <a:xfrm>
            <a:off x="1028700" y="738166"/>
            <a:ext cx="9294438" cy="3258230"/>
            <a:chOff x="0" y="-47625"/>
            <a:chExt cx="1523568" cy="534097"/>
          </a:xfrm>
        </p:grpSpPr>
        <p:sp>
          <p:nvSpPr>
            <p:cNvPr id="204" name="Google Shape;204;p17"/>
            <p:cNvSpPr/>
            <p:nvPr/>
          </p:nvSpPr>
          <p:spPr>
            <a:xfrm>
              <a:off x="0" y="0"/>
              <a:ext cx="1523568" cy="486472"/>
            </a:xfrm>
            <a:custGeom>
              <a:rect b="b" l="l" r="r" t="t"/>
              <a:pathLst>
                <a:path extrusionOk="0" h="486472" w="1523568">
                  <a:moveTo>
                    <a:pt x="1523568" y="16659"/>
                  </a:moveTo>
                  <a:lnTo>
                    <a:pt x="1523568" y="469813"/>
                  </a:lnTo>
                  <a:cubicBezTo>
                    <a:pt x="1523568" y="479014"/>
                    <a:pt x="1516110" y="486472"/>
                    <a:pt x="1506909" y="486472"/>
                  </a:cubicBezTo>
                  <a:lnTo>
                    <a:pt x="16659" y="486472"/>
                  </a:lnTo>
                  <a:cubicBezTo>
                    <a:pt x="12241" y="486472"/>
                    <a:pt x="8004" y="484717"/>
                    <a:pt x="4879" y="481593"/>
                  </a:cubicBezTo>
                  <a:cubicBezTo>
                    <a:pt x="1755" y="478469"/>
                    <a:pt x="0" y="474231"/>
                    <a:pt x="0" y="469813"/>
                  </a:cubicBezTo>
                  <a:lnTo>
                    <a:pt x="0" y="16659"/>
                  </a:lnTo>
                  <a:cubicBezTo>
                    <a:pt x="0" y="12241"/>
                    <a:pt x="1755" y="8004"/>
                    <a:pt x="4879" y="4879"/>
                  </a:cubicBezTo>
                  <a:cubicBezTo>
                    <a:pt x="8004" y="1755"/>
                    <a:pt x="12241" y="0"/>
                    <a:pt x="16659" y="0"/>
                  </a:cubicBezTo>
                  <a:lnTo>
                    <a:pt x="1506909" y="0"/>
                  </a:lnTo>
                  <a:cubicBezTo>
                    <a:pt x="1511327" y="0"/>
                    <a:pt x="1515565" y="1755"/>
                    <a:pt x="1518689" y="4879"/>
                  </a:cubicBezTo>
                  <a:cubicBezTo>
                    <a:pt x="1521813" y="8004"/>
                    <a:pt x="1523568" y="12241"/>
                    <a:pt x="1523568" y="16659"/>
                  </a:cubicBezTo>
                  <a:close/>
                </a:path>
              </a:pathLst>
            </a:custGeom>
            <a:solidFill>
              <a:srgbClr val="CED9F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" name="Google Shape;205;p17"/>
            <p:cNvSpPr txBox="1"/>
            <p:nvPr/>
          </p:nvSpPr>
          <p:spPr>
            <a:xfrm>
              <a:off x="0" y="-47625"/>
              <a:ext cx="1523568" cy="5340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06" name="Google Shape;206;p17"/>
          <p:cNvGrpSpPr/>
          <p:nvPr/>
        </p:nvGrpSpPr>
        <p:grpSpPr>
          <a:xfrm>
            <a:off x="10506489" y="1028700"/>
            <a:ext cx="6752811" cy="2967696"/>
            <a:chOff x="0" y="0"/>
            <a:chExt cx="1778518" cy="781615"/>
          </a:xfrm>
        </p:grpSpPr>
        <p:sp>
          <p:nvSpPr>
            <p:cNvPr id="207" name="Google Shape;207;p17"/>
            <p:cNvSpPr/>
            <p:nvPr/>
          </p:nvSpPr>
          <p:spPr>
            <a:xfrm>
              <a:off x="0" y="0"/>
              <a:ext cx="1778518" cy="781615"/>
            </a:xfrm>
            <a:custGeom>
              <a:rect b="b" l="l" r="r" t="t"/>
              <a:pathLst>
                <a:path extrusionOk="0" h="781615" w="1778518">
                  <a:moveTo>
                    <a:pt x="22929" y="0"/>
                  </a:moveTo>
                  <a:lnTo>
                    <a:pt x="1755589" y="0"/>
                  </a:lnTo>
                  <a:cubicBezTo>
                    <a:pt x="1768252" y="0"/>
                    <a:pt x="1778518" y="10266"/>
                    <a:pt x="1778518" y="22929"/>
                  </a:cubicBezTo>
                  <a:lnTo>
                    <a:pt x="1778518" y="758686"/>
                  </a:lnTo>
                  <a:cubicBezTo>
                    <a:pt x="1778518" y="771350"/>
                    <a:pt x="1768252" y="781615"/>
                    <a:pt x="1755589" y="781615"/>
                  </a:cubicBezTo>
                  <a:lnTo>
                    <a:pt x="22929" y="781615"/>
                  </a:lnTo>
                  <a:cubicBezTo>
                    <a:pt x="10266" y="781615"/>
                    <a:pt x="0" y="771350"/>
                    <a:pt x="0" y="758686"/>
                  </a:cubicBezTo>
                  <a:lnTo>
                    <a:pt x="0" y="22929"/>
                  </a:lnTo>
                  <a:cubicBezTo>
                    <a:pt x="0" y="10266"/>
                    <a:pt x="10266" y="0"/>
                    <a:pt x="22929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" name="Google Shape;208;p17"/>
            <p:cNvSpPr txBox="1"/>
            <p:nvPr/>
          </p:nvSpPr>
          <p:spPr>
            <a:xfrm>
              <a:off x="0" y="0"/>
              <a:ext cx="1778518" cy="78161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09" name="Google Shape;209;p17"/>
          <p:cNvSpPr/>
          <p:nvPr/>
        </p:nvSpPr>
        <p:spPr>
          <a:xfrm>
            <a:off x="13472039" y="4956475"/>
            <a:ext cx="2359666" cy="2359666"/>
          </a:xfrm>
          <a:custGeom>
            <a:rect b="b" l="l" r="r" t="t"/>
            <a:pathLst>
              <a:path extrusionOk="0" h="2359666" w="2359666">
                <a:moveTo>
                  <a:pt x="0" y="0"/>
                </a:moveTo>
                <a:lnTo>
                  <a:pt x="2359666" y="0"/>
                </a:lnTo>
                <a:lnTo>
                  <a:pt x="2359666" y="2359666"/>
                </a:lnTo>
                <a:lnTo>
                  <a:pt x="0" y="235966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10" name="Google Shape;210;p17"/>
          <p:cNvSpPr txBox="1"/>
          <p:nvPr/>
        </p:nvSpPr>
        <p:spPr>
          <a:xfrm>
            <a:off x="1446985" y="1473492"/>
            <a:ext cx="8457900" cy="2078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7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9000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The role of support systems</a:t>
            </a:r>
            <a:endParaRPr/>
          </a:p>
        </p:txBody>
      </p:sp>
      <p:sp>
        <p:nvSpPr>
          <p:cNvPr id="211" name="Google Shape;211;p17"/>
          <p:cNvSpPr txBox="1"/>
          <p:nvPr/>
        </p:nvSpPr>
        <p:spPr>
          <a:xfrm>
            <a:off x="1504599" y="7926634"/>
            <a:ext cx="4017866" cy="37211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just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2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Family and friends</a:t>
            </a:r>
            <a:endParaRPr/>
          </a:p>
        </p:txBody>
      </p:sp>
      <p:sp>
        <p:nvSpPr>
          <p:cNvPr id="212" name="Google Shape;212;p17"/>
          <p:cNvSpPr txBox="1"/>
          <p:nvPr/>
        </p:nvSpPr>
        <p:spPr>
          <a:xfrm>
            <a:off x="7010531" y="7803126"/>
            <a:ext cx="4597977" cy="495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2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Healthcare</a:t>
            </a:r>
            <a:endParaRPr/>
          </a:p>
        </p:txBody>
      </p:sp>
      <p:sp>
        <p:nvSpPr>
          <p:cNvPr id="213" name="Google Shape;213;p17"/>
          <p:cNvSpPr txBox="1"/>
          <p:nvPr/>
        </p:nvSpPr>
        <p:spPr>
          <a:xfrm>
            <a:off x="12520662" y="7803126"/>
            <a:ext cx="2698113" cy="495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just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2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Community</a:t>
            </a:r>
            <a:endParaRPr/>
          </a:p>
        </p:txBody>
      </p:sp>
      <p:sp>
        <p:nvSpPr>
          <p:cNvPr id="214" name="Google Shape;214;p17"/>
          <p:cNvSpPr txBox="1"/>
          <p:nvPr/>
        </p:nvSpPr>
        <p:spPr>
          <a:xfrm>
            <a:off x="1504601" y="8424075"/>
            <a:ext cx="4739100" cy="3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Add a short description.</a:t>
            </a:r>
            <a:endParaRPr/>
          </a:p>
        </p:txBody>
      </p:sp>
      <p:sp>
        <p:nvSpPr>
          <p:cNvPr id="215" name="Google Shape;215;p17"/>
          <p:cNvSpPr txBox="1"/>
          <p:nvPr/>
        </p:nvSpPr>
        <p:spPr>
          <a:xfrm>
            <a:off x="7010523" y="8424075"/>
            <a:ext cx="4173900" cy="3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Add a short description.</a:t>
            </a:r>
            <a:endParaRPr/>
          </a:p>
        </p:txBody>
      </p:sp>
      <p:sp>
        <p:nvSpPr>
          <p:cNvPr id="216" name="Google Shape;216;p17"/>
          <p:cNvSpPr txBox="1"/>
          <p:nvPr/>
        </p:nvSpPr>
        <p:spPr>
          <a:xfrm>
            <a:off x="12520645" y="8424075"/>
            <a:ext cx="4310100" cy="3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Add a short description.</a:t>
            </a:r>
            <a:endParaRPr/>
          </a:p>
        </p:txBody>
      </p:sp>
      <p:sp>
        <p:nvSpPr>
          <p:cNvPr id="217" name="Google Shape;217;p17"/>
          <p:cNvSpPr txBox="1"/>
          <p:nvPr/>
        </p:nvSpPr>
        <p:spPr>
          <a:xfrm>
            <a:off x="11083008" y="1435098"/>
            <a:ext cx="5599800" cy="2154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5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Emotional encouragement, practical help, and simply having someone to listen can make a meaningful difference during uncertain or challenging times.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1E4632"/>
            </a:gs>
            <a:gs pos="100000">
              <a:srgbClr val="8F9B76"/>
            </a:gs>
          </a:gsLst>
          <a:lin ang="5400000" scaled="0"/>
        </a:gradFill>
      </p:bgPr>
    </p:bg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2" name="Google Shape;222;p18"/>
          <p:cNvGrpSpPr/>
          <p:nvPr/>
        </p:nvGrpSpPr>
        <p:grpSpPr>
          <a:xfrm>
            <a:off x="1028700" y="855957"/>
            <a:ext cx="6255433" cy="5187981"/>
            <a:chOff x="0" y="-47625"/>
            <a:chExt cx="1724615" cy="1430320"/>
          </a:xfrm>
        </p:grpSpPr>
        <p:sp>
          <p:nvSpPr>
            <p:cNvPr id="223" name="Google Shape;223;p18"/>
            <p:cNvSpPr/>
            <p:nvPr/>
          </p:nvSpPr>
          <p:spPr>
            <a:xfrm>
              <a:off x="0" y="0"/>
              <a:ext cx="1724615" cy="1382695"/>
            </a:xfrm>
            <a:custGeom>
              <a:rect b="b" l="l" r="r" t="t"/>
              <a:pathLst>
                <a:path extrusionOk="0" h="1382695" w="1724615">
                  <a:moveTo>
                    <a:pt x="1724615" y="24753"/>
                  </a:moveTo>
                  <a:lnTo>
                    <a:pt x="1724615" y="1357942"/>
                  </a:lnTo>
                  <a:cubicBezTo>
                    <a:pt x="1724615" y="1371613"/>
                    <a:pt x="1713533" y="1382695"/>
                    <a:pt x="1699863" y="1382695"/>
                  </a:cubicBezTo>
                  <a:lnTo>
                    <a:pt x="24753" y="1382695"/>
                  </a:lnTo>
                  <a:cubicBezTo>
                    <a:pt x="11082" y="1382695"/>
                    <a:pt x="0" y="1371613"/>
                    <a:pt x="0" y="1357942"/>
                  </a:cubicBezTo>
                  <a:lnTo>
                    <a:pt x="0" y="24753"/>
                  </a:lnTo>
                  <a:cubicBezTo>
                    <a:pt x="0" y="11082"/>
                    <a:pt x="11082" y="0"/>
                    <a:pt x="24753" y="0"/>
                  </a:cubicBezTo>
                  <a:lnTo>
                    <a:pt x="1699863" y="0"/>
                  </a:lnTo>
                  <a:cubicBezTo>
                    <a:pt x="1713533" y="0"/>
                    <a:pt x="1724615" y="11082"/>
                    <a:pt x="1724615" y="24753"/>
                  </a:cubicBezTo>
                  <a:close/>
                </a:path>
              </a:pathLst>
            </a:custGeom>
            <a:solidFill>
              <a:srgbClr val="E6EF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" name="Google Shape;224;p18"/>
            <p:cNvSpPr txBox="1"/>
            <p:nvPr/>
          </p:nvSpPr>
          <p:spPr>
            <a:xfrm>
              <a:off x="0" y="-47625"/>
              <a:ext cx="1724615" cy="14303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25" name="Google Shape;225;p18"/>
          <p:cNvSpPr txBox="1"/>
          <p:nvPr/>
        </p:nvSpPr>
        <p:spPr>
          <a:xfrm>
            <a:off x="1485947" y="1605245"/>
            <a:ext cx="4871100" cy="41640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7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2023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Life after cancer</a:t>
            </a:r>
            <a:endParaRPr/>
          </a:p>
        </p:txBody>
      </p:sp>
      <p:grpSp>
        <p:nvGrpSpPr>
          <p:cNvPr id="226" name="Google Shape;226;p18"/>
          <p:cNvGrpSpPr/>
          <p:nvPr/>
        </p:nvGrpSpPr>
        <p:grpSpPr>
          <a:xfrm>
            <a:off x="1028700" y="6313604"/>
            <a:ext cx="6255437" cy="2944696"/>
            <a:chOff x="0" y="0"/>
            <a:chExt cx="1647522" cy="775558"/>
          </a:xfrm>
        </p:grpSpPr>
        <p:sp>
          <p:nvSpPr>
            <p:cNvPr id="227" name="Google Shape;227;p18"/>
            <p:cNvSpPr/>
            <p:nvPr/>
          </p:nvSpPr>
          <p:spPr>
            <a:xfrm>
              <a:off x="0" y="0"/>
              <a:ext cx="1647522" cy="775558"/>
            </a:xfrm>
            <a:custGeom>
              <a:rect b="b" l="l" r="r" t="t"/>
              <a:pathLst>
                <a:path extrusionOk="0" h="775558" w="1647522">
                  <a:moveTo>
                    <a:pt x="24753" y="0"/>
                  </a:moveTo>
                  <a:lnTo>
                    <a:pt x="1622769" y="0"/>
                  </a:lnTo>
                  <a:cubicBezTo>
                    <a:pt x="1636439" y="0"/>
                    <a:pt x="1647522" y="11082"/>
                    <a:pt x="1647522" y="24753"/>
                  </a:cubicBezTo>
                  <a:lnTo>
                    <a:pt x="1647522" y="750805"/>
                  </a:lnTo>
                  <a:cubicBezTo>
                    <a:pt x="1647522" y="764476"/>
                    <a:pt x="1636439" y="775558"/>
                    <a:pt x="1622769" y="775558"/>
                  </a:cubicBezTo>
                  <a:lnTo>
                    <a:pt x="24753" y="775558"/>
                  </a:lnTo>
                  <a:cubicBezTo>
                    <a:pt x="11082" y="775558"/>
                    <a:pt x="0" y="764476"/>
                    <a:pt x="0" y="750805"/>
                  </a:cubicBezTo>
                  <a:lnTo>
                    <a:pt x="0" y="24753"/>
                  </a:lnTo>
                  <a:cubicBezTo>
                    <a:pt x="0" y="11082"/>
                    <a:pt x="11082" y="0"/>
                    <a:pt x="24753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" name="Google Shape;228;p18"/>
            <p:cNvSpPr txBox="1"/>
            <p:nvPr/>
          </p:nvSpPr>
          <p:spPr>
            <a:xfrm>
              <a:off x="0" y="0"/>
              <a:ext cx="1647521" cy="77555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29" name="Google Shape;229;p18"/>
          <p:cNvSpPr txBox="1"/>
          <p:nvPr/>
        </p:nvSpPr>
        <p:spPr>
          <a:xfrm>
            <a:off x="1485947" y="6939898"/>
            <a:ext cx="5299800" cy="12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99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Help the audience understand what life may look like after successful cancer treatment.</a:t>
            </a:r>
            <a:endParaRPr/>
          </a:p>
        </p:txBody>
      </p:sp>
      <p:grpSp>
        <p:nvGrpSpPr>
          <p:cNvPr id="230" name="Google Shape;230;p18"/>
          <p:cNvGrpSpPr/>
          <p:nvPr/>
        </p:nvGrpSpPr>
        <p:grpSpPr>
          <a:xfrm>
            <a:off x="7569883" y="1028700"/>
            <a:ext cx="9689417" cy="3973396"/>
            <a:chOff x="0" y="0"/>
            <a:chExt cx="2551945" cy="1046491"/>
          </a:xfrm>
        </p:grpSpPr>
        <p:sp>
          <p:nvSpPr>
            <p:cNvPr id="231" name="Google Shape;231;p18"/>
            <p:cNvSpPr/>
            <p:nvPr/>
          </p:nvSpPr>
          <p:spPr>
            <a:xfrm>
              <a:off x="0" y="0"/>
              <a:ext cx="2551945" cy="1046491"/>
            </a:xfrm>
            <a:custGeom>
              <a:rect b="b" l="l" r="r" t="t"/>
              <a:pathLst>
                <a:path extrusionOk="0" h="1046491" w="2551945">
                  <a:moveTo>
                    <a:pt x="15980" y="0"/>
                  </a:moveTo>
                  <a:lnTo>
                    <a:pt x="2535965" y="0"/>
                  </a:lnTo>
                  <a:cubicBezTo>
                    <a:pt x="2540203" y="0"/>
                    <a:pt x="2544268" y="1684"/>
                    <a:pt x="2547265" y="4680"/>
                  </a:cubicBezTo>
                  <a:cubicBezTo>
                    <a:pt x="2550262" y="7677"/>
                    <a:pt x="2551945" y="11742"/>
                    <a:pt x="2551945" y="15980"/>
                  </a:cubicBezTo>
                  <a:lnTo>
                    <a:pt x="2551945" y="1030511"/>
                  </a:lnTo>
                  <a:cubicBezTo>
                    <a:pt x="2551945" y="1034749"/>
                    <a:pt x="2550262" y="1038814"/>
                    <a:pt x="2547265" y="1041811"/>
                  </a:cubicBezTo>
                  <a:cubicBezTo>
                    <a:pt x="2544268" y="1044808"/>
                    <a:pt x="2540203" y="1046491"/>
                    <a:pt x="2535965" y="1046491"/>
                  </a:cubicBezTo>
                  <a:lnTo>
                    <a:pt x="15980" y="1046491"/>
                  </a:lnTo>
                  <a:cubicBezTo>
                    <a:pt x="11742" y="1046491"/>
                    <a:pt x="7677" y="1044808"/>
                    <a:pt x="4680" y="1041811"/>
                  </a:cubicBezTo>
                  <a:cubicBezTo>
                    <a:pt x="1684" y="1038814"/>
                    <a:pt x="0" y="1034749"/>
                    <a:pt x="0" y="1030511"/>
                  </a:cubicBezTo>
                  <a:lnTo>
                    <a:pt x="0" y="15980"/>
                  </a:lnTo>
                  <a:cubicBezTo>
                    <a:pt x="0" y="11742"/>
                    <a:pt x="1684" y="7677"/>
                    <a:pt x="4680" y="4680"/>
                  </a:cubicBezTo>
                  <a:cubicBezTo>
                    <a:pt x="7677" y="1684"/>
                    <a:pt x="11742" y="0"/>
                    <a:pt x="15980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18"/>
            <p:cNvSpPr txBox="1"/>
            <p:nvPr/>
          </p:nvSpPr>
          <p:spPr>
            <a:xfrm>
              <a:off x="0" y="0"/>
              <a:ext cx="2551945" cy="104649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3" name="Google Shape;233;p18"/>
          <p:cNvGrpSpPr/>
          <p:nvPr/>
        </p:nvGrpSpPr>
        <p:grpSpPr>
          <a:xfrm>
            <a:off x="7569883" y="5284904"/>
            <a:ext cx="9689417" cy="3973396"/>
            <a:chOff x="0" y="0"/>
            <a:chExt cx="2551945" cy="1046491"/>
          </a:xfrm>
        </p:grpSpPr>
        <p:sp>
          <p:nvSpPr>
            <p:cNvPr id="234" name="Google Shape;234;p18"/>
            <p:cNvSpPr/>
            <p:nvPr/>
          </p:nvSpPr>
          <p:spPr>
            <a:xfrm>
              <a:off x="0" y="0"/>
              <a:ext cx="2551945" cy="1046491"/>
            </a:xfrm>
            <a:custGeom>
              <a:rect b="b" l="l" r="r" t="t"/>
              <a:pathLst>
                <a:path extrusionOk="0" h="1046491" w="2551945">
                  <a:moveTo>
                    <a:pt x="15980" y="0"/>
                  </a:moveTo>
                  <a:lnTo>
                    <a:pt x="2535965" y="0"/>
                  </a:lnTo>
                  <a:cubicBezTo>
                    <a:pt x="2540203" y="0"/>
                    <a:pt x="2544268" y="1684"/>
                    <a:pt x="2547265" y="4680"/>
                  </a:cubicBezTo>
                  <a:cubicBezTo>
                    <a:pt x="2550262" y="7677"/>
                    <a:pt x="2551945" y="11742"/>
                    <a:pt x="2551945" y="15980"/>
                  </a:cubicBezTo>
                  <a:lnTo>
                    <a:pt x="2551945" y="1030511"/>
                  </a:lnTo>
                  <a:cubicBezTo>
                    <a:pt x="2551945" y="1034749"/>
                    <a:pt x="2550262" y="1038814"/>
                    <a:pt x="2547265" y="1041811"/>
                  </a:cubicBezTo>
                  <a:cubicBezTo>
                    <a:pt x="2544268" y="1044808"/>
                    <a:pt x="2540203" y="1046491"/>
                    <a:pt x="2535965" y="1046491"/>
                  </a:cubicBezTo>
                  <a:lnTo>
                    <a:pt x="15980" y="1046491"/>
                  </a:lnTo>
                  <a:cubicBezTo>
                    <a:pt x="11742" y="1046491"/>
                    <a:pt x="7677" y="1044808"/>
                    <a:pt x="4680" y="1041811"/>
                  </a:cubicBezTo>
                  <a:cubicBezTo>
                    <a:pt x="1684" y="1038814"/>
                    <a:pt x="0" y="1034749"/>
                    <a:pt x="0" y="1030511"/>
                  </a:cubicBezTo>
                  <a:lnTo>
                    <a:pt x="0" y="15980"/>
                  </a:lnTo>
                  <a:cubicBezTo>
                    <a:pt x="0" y="11742"/>
                    <a:pt x="1684" y="7677"/>
                    <a:pt x="4680" y="4680"/>
                  </a:cubicBezTo>
                  <a:cubicBezTo>
                    <a:pt x="7677" y="1684"/>
                    <a:pt x="11742" y="0"/>
                    <a:pt x="15980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18"/>
            <p:cNvSpPr txBox="1"/>
            <p:nvPr/>
          </p:nvSpPr>
          <p:spPr>
            <a:xfrm>
              <a:off x="0" y="0"/>
              <a:ext cx="2551945" cy="104649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36" name="Google Shape;236;p18"/>
          <p:cNvSpPr/>
          <p:nvPr/>
        </p:nvSpPr>
        <p:spPr>
          <a:xfrm>
            <a:off x="7899025" y="1356615"/>
            <a:ext cx="4048927" cy="3317567"/>
          </a:xfrm>
          <a:custGeom>
            <a:rect b="b" l="l" r="r" t="t"/>
            <a:pathLst>
              <a:path extrusionOk="0" h="902448" w="1101394">
                <a:moveTo>
                  <a:pt x="38242" y="0"/>
                </a:moveTo>
                <a:lnTo>
                  <a:pt x="1063152" y="0"/>
                </a:lnTo>
                <a:cubicBezTo>
                  <a:pt x="1084272" y="0"/>
                  <a:pt x="1101394" y="17121"/>
                  <a:pt x="1101394" y="38242"/>
                </a:cubicBezTo>
                <a:lnTo>
                  <a:pt x="1101394" y="864206"/>
                </a:lnTo>
                <a:cubicBezTo>
                  <a:pt x="1101394" y="885327"/>
                  <a:pt x="1084272" y="902448"/>
                  <a:pt x="1063152" y="902448"/>
                </a:cubicBezTo>
                <a:lnTo>
                  <a:pt x="38242" y="902448"/>
                </a:lnTo>
                <a:cubicBezTo>
                  <a:pt x="17121" y="902448"/>
                  <a:pt x="0" y="885327"/>
                  <a:pt x="0" y="864206"/>
                </a:cubicBezTo>
                <a:lnTo>
                  <a:pt x="0" y="38242"/>
                </a:lnTo>
                <a:cubicBezTo>
                  <a:pt x="0" y="17121"/>
                  <a:pt x="17121" y="0"/>
                  <a:pt x="38242" y="0"/>
                </a:cubicBez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-55488" l="0" r="0" t="-27684"/>
            </a:stretch>
          </a:blip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" name="Google Shape;237;p18"/>
          <p:cNvSpPr/>
          <p:nvPr/>
        </p:nvSpPr>
        <p:spPr>
          <a:xfrm>
            <a:off x="7899025" y="5612818"/>
            <a:ext cx="4048927" cy="3317567"/>
          </a:xfrm>
          <a:custGeom>
            <a:rect b="b" l="l" r="r" t="t"/>
            <a:pathLst>
              <a:path extrusionOk="0" h="902448" w="1101394">
                <a:moveTo>
                  <a:pt x="38242" y="0"/>
                </a:moveTo>
                <a:lnTo>
                  <a:pt x="1063152" y="0"/>
                </a:lnTo>
                <a:cubicBezTo>
                  <a:pt x="1084272" y="0"/>
                  <a:pt x="1101394" y="17121"/>
                  <a:pt x="1101394" y="38242"/>
                </a:cubicBezTo>
                <a:lnTo>
                  <a:pt x="1101394" y="864206"/>
                </a:lnTo>
                <a:cubicBezTo>
                  <a:pt x="1101394" y="885327"/>
                  <a:pt x="1084272" y="902448"/>
                  <a:pt x="1063152" y="902448"/>
                </a:cubicBezTo>
                <a:lnTo>
                  <a:pt x="38242" y="902448"/>
                </a:lnTo>
                <a:cubicBezTo>
                  <a:pt x="17121" y="902448"/>
                  <a:pt x="0" y="885327"/>
                  <a:pt x="0" y="864206"/>
                </a:cubicBezTo>
                <a:lnTo>
                  <a:pt x="0" y="38242"/>
                </a:lnTo>
                <a:cubicBezTo>
                  <a:pt x="0" y="17121"/>
                  <a:pt x="17121" y="0"/>
                  <a:pt x="38242" y="0"/>
                </a:cubicBez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-56531" l="0" r="0" t="-26642"/>
            </a:stretch>
          </a:blip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" name="Google Shape;238;p18"/>
          <p:cNvSpPr txBox="1"/>
          <p:nvPr/>
        </p:nvSpPr>
        <p:spPr>
          <a:xfrm>
            <a:off x="12537396" y="2227711"/>
            <a:ext cx="4250100" cy="1711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99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Describe one physical or emotional effect someone may experience after treatment.</a:t>
            </a:r>
            <a:endParaRPr/>
          </a:p>
        </p:txBody>
      </p:sp>
      <p:sp>
        <p:nvSpPr>
          <p:cNvPr id="239" name="Google Shape;239;p18"/>
          <p:cNvSpPr txBox="1"/>
          <p:nvPr/>
        </p:nvSpPr>
        <p:spPr>
          <a:xfrm>
            <a:off x="12537396" y="6714389"/>
            <a:ext cx="4250100" cy="12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99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Add tips, strategies, or considerations that can help improve the quality of life.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E4945A"/>
            </a:gs>
            <a:gs pos="100000">
              <a:srgbClr val="872F18"/>
            </a:gs>
          </a:gsLst>
          <a:lin ang="0" scaled="0"/>
        </a:gradFill>
      </p:bgPr>
    </p:bg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44" name="Google Shape;244;p19"/>
          <p:cNvGrpSpPr/>
          <p:nvPr/>
        </p:nvGrpSpPr>
        <p:grpSpPr>
          <a:xfrm>
            <a:off x="1028700" y="3742871"/>
            <a:ext cx="8001000" cy="2598940"/>
            <a:chOff x="0" y="0"/>
            <a:chExt cx="2107259" cy="684494"/>
          </a:xfrm>
        </p:grpSpPr>
        <p:sp>
          <p:nvSpPr>
            <p:cNvPr id="245" name="Google Shape;245;p19"/>
            <p:cNvSpPr/>
            <p:nvPr/>
          </p:nvSpPr>
          <p:spPr>
            <a:xfrm>
              <a:off x="0" y="0"/>
              <a:ext cx="2107259" cy="684494"/>
            </a:xfrm>
            <a:custGeom>
              <a:rect b="b" l="l" r="r" t="t"/>
              <a:pathLst>
                <a:path extrusionOk="0" h="684494" w="2107259">
                  <a:moveTo>
                    <a:pt x="19352" y="0"/>
                  </a:moveTo>
                  <a:lnTo>
                    <a:pt x="2087907" y="0"/>
                  </a:lnTo>
                  <a:cubicBezTo>
                    <a:pt x="2093039" y="0"/>
                    <a:pt x="2097962" y="2039"/>
                    <a:pt x="2101591" y="5668"/>
                  </a:cubicBezTo>
                  <a:cubicBezTo>
                    <a:pt x="2105220" y="9297"/>
                    <a:pt x="2107259" y="14220"/>
                    <a:pt x="2107259" y="19352"/>
                  </a:cubicBezTo>
                  <a:lnTo>
                    <a:pt x="2107259" y="665142"/>
                  </a:lnTo>
                  <a:cubicBezTo>
                    <a:pt x="2107259" y="670275"/>
                    <a:pt x="2105220" y="675197"/>
                    <a:pt x="2101591" y="678826"/>
                  </a:cubicBezTo>
                  <a:cubicBezTo>
                    <a:pt x="2097962" y="682456"/>
                    <a:pt x="2093039" y="684494"/>
                    <a:pt x="2087907" y="684494"/>
                  </a:cubicBezTo>
                  <a:lnTo>
                    <a:pt x="19352" y="684494"/>
                  </a:lnTo>
                  <a:cubicBezTo>
                    <a:pt x="14220" y="684494"/>
                    <a:pt x="9297" y="682456"/>
                    <a:pt x="5668" y="678826"/>
                  </a:cubicBezTo>
                  <a:cubicBezTo>
                    <a:pt x="2039" y="675197"/>
                    <a:pt x="0" y="670275"/>
                    <a:pt x="0" y="665142"/>
                  </a:cubicBezTo>
                  <a:lnTo>
                    <a:pt x="0" y="19352"/>
                  </a:lnTo>
                  <a:cubicBezTo>
                    <a:pt x="0" y="14220"/>
                    <a:pt x="2039" y="9297"/>
                    <a:pt x="5668" y="5668"/>
                  </a:cubicBezTo>
                  <a:cubicBezTo>
                    <a:pt x="9297" y="2039"/>
                    <a:pt x="14220" y="0"/>
                    <a:pt x="19352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" name="Google Shape;246;p19"/>
            <p:cNvSpPr txBox="1"/>
            <p:nvPr/>
          </p:nvSpPr>
          <p:spPr>
            <a:xfrm>
              <a:off x="0" y="0"/>
              <a:ext cx="2107259" cy="68449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7" name="Google Shape;247;p19"/>
          <p:cNvGrpSpPr/>
          <p:nvPr/>
        </p:nvGrpSpPr>
        <p:grpSpPr>
          <a:xfrm>
            <a:off x="1028700" y="6659360"/>
            <a:ext cx="8001000" cy="2598940"/>
            <a:chOff x="0" y="0"/>
            <a:chExt cx="2107259" cy="684494"/>
          </a:xfrm>
        </p:grpSpPr>
        <p:sp>
          <p:nvSpPr>
            <p:cNvPr id="248" name="Google Shape;248;p19"/>
            <p:cNvSpPr/>
            <p:nvPr/>
          </p:nvSpPr>
          <p:spPr>
            <a:xfrm>
              <a:off x="0" y="0"/>
              <a:ext cx="2107259" cy="684494"/>
            </a:xfrm>
            <a:custGeom>
              <a:rect b="b" l="l" r="r" t="t"/>
              <a:pathLst>
                <a:path extrusionOk="0" h="684494" w="2107259">
                  <a:moveTo>
                    <a:pt x="19352" y="0"/>
                  </a:moveTo>
                  <a:lnTo>
                    <a:pt x="2087907" y="0"/>
                  </a:lnTo>
                  <a:cubicBezTo>
                    <a:pt x="2093039" y="0"/>
                    <a:pt x="2097962" y="2039"/>
                    <a:pt x="2101591" y="5668"/>
                  </a:cubicBezTo>
                  <a:cubicBezTo>
                    <a:pt x="2105220" y="9297"/>
                    <a:pt x="2107259" y="14220"/>
                    <a:pt x="2107259" y="19352"/>
                  </a:cubicBezTo>
                  <a:lnTo>
                    <a:pt x="2107259" y="665142"/>
                  </a:lnTo>
                  <a:cubicBezTo>
                    <a:pt x="2107259" y="670275"/>
                    <a:pt x="2105220" y="675197"/>
                    <a:pt x="2101591" y="678826"/>
                  </a:cubicBezTo>
                  <a:cubicBezTo>
                    <a:pt x="2097962" y="682456"/>
                    <a:pt x="2093039" y="684494"/>
                    <a:pt x="2087907" y="684494"/>
                  </a:cubicBezTo>
                  <a:lnTo>
                    <a:pt x="19352" y="684494"/>
                  </a:lnTo>
                  <a:cubicBezTo>
                    <a:pt x="14220" y="684494"/>
                    <a:pt x="9297" y="682456"/>
                    <a:pt x="5668" y="678826"/>
                  </a:cubicBezTo>
                  <a:cubicBezTo>
                    <a:pt x="2039" y="675197"/>
                    <a:pt x="0" y="670275"/>
                    <a:pt x="0" y="665142"/>
                  </a:cubicBezTo>
                  <a:lnTo>
                    <a:pt x="0" y="19352"/>
                  </a:lnTo>
                  <a:cubicBezTo>
                    <a:pt x="0" y="14220"/>
                    <a:pt x="2039" y="9297"/>
                    <a:pt x="5668" y="5668"/>
                  </a:cubicBezTo>
                  <a:cubicBezTo>
                    <a:pt x="9297" y="2039"/>
                    <a:pt x="14220" y="0"/>
                    <a:pt x="19352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" name="Google Shape;249;p19"/>
            <p:cNvSpPr txBox="1"/>
            <p:nvPr/>
          </p:nvSpPr>
          <p:spPr>
            <a:xfrm>
              <a:off x="0" y="0"/>
              <a:ext cx="2107259" cy="68449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0" name="Google Shape;250;p19"/>
          <p:cNvGrpSpPr/>
          <p:nvPr/>
        </p:nvGrpSpPr>
        <p:grpSpPr>
          <a:xfrm>
            <a:off x="9258300" y="3742871"/>
            <a:ext cx="8001000" cy="2598940"/>
            <a:chOff x="0" y="0"/>
            <a:chExt cx="2107259" cy="684494"/>
          </a:xfrm>
        </p:grpSpPr>
        <p:sp>
          <p:nvSpPr>
            <p:cNvPr id="251" name="Google Shape;251;p19"/>
            <p:cNvSpPr/>
            <p:nvPr/>
          </p:nvSpPr>
          <p:spPr>
            <a:xfrm>
              <a:off x="0" y="0"/>
              <a:ext cx="2107259" cy="684494"/>
            </a:xfrm>
            <a:custGeom>
              <a:rect b="b" l="l" r="r" t="t"/>
              <a:pathLst>
                <a:path extrusionOk="0" h="684494" w="2107259">
                  <a:moveTo>
                    <a:pt x="19352" y="0"/>
                  </a:moveTo>
                  <a:lnTo>
                    <a:pt x="2087907" y="0"/>
                  </a:lnTo>
                  <a:cubicBezTo>
                    <a:pt x="2093039" y="0"/>
                    <a:pt x="2097962" y="2039"/>
                    <a:pt x="2101591" y="5668"/>
                  </a:cubicBezTo>
                  <a:cubicBezTo>
                    <a:pt x="2105220" y="9297"/>
                    <a:pt x="2107259" y="14220"/>
                    <a:pt x="2107259" y="19352"/>
                  </a:cubicBezTo>
                  <a:lnTo>
                    <a:pt x="2107259" y="665142"/>
                  </a:lnTo>
                  <a:cubicBezTo>
                    <a:pt x="2107259" y="670275"/>
                    <a:pt x="2105220" y="675197"/>
                    <a:pt x="2101591" y="678826"/>
                  </a:cubicBezTo>
                  <a:cubicBezTo>
                    <a:pt x="2097962" y="682456"/>
                    <a:pt x="2093039" y="684494"/>
                    <a:pt x="2087907" y="684494"/>
                  </a:cubicBezTo>
                  <a:lnTo>
                    <a:pt x="19352" y="684494"/>
                  </a:lnTo>
                  <a:cubicBezTo>
                    <a:pt x="14220" y="684494"/>
                    <a:pt x="9297" y="682456"/>
                    <a:pt x="5668" y="678826"/>
                  </a:cubicBezTo>
                  <a:cubicBezTo>
                    <a:pt x="2039" y="675197"/>
                    <a:pt x="0" y="670275"/>
                    <a:pt x="0" y="665142"/>
                  </a:cubicBezTo>
                  <a:lnTo>
                    <a:pt x="0" y="19352"/>
                  </a:lnTo>
                  <a:cubicBezTo>
                    <a:pt x="0" y="14220"/>
                    <a:pt x="2039" y="9297"/>
                    <a:pt x="5668" y="5668"/>
                  </a:cubicBezTo>
                  <a:cubicBezTo>
                    <a:pt x="9297" y="2039"/>
                    <a:pt x="14220" y="0"/>
                    <a:pt x="19352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" name="Google Shape;252;p19"/>
            <p:cNvSpPr txBox="1"/>
            <p:nvPr/>
          </p:nvSpPr>
          <p:spPr>
            <a:xfrm>
              <a:off x="0" y="0"/>
              <a:ext cx="2107259" cy="68449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3" name="Google Shape;253;p19"/>
          <p:cNvGrpSpPr/>
          <p:nvPr/>
        </p:nvGrpSpPr>
        <p:grpSpPr>
          <a:xfrm>
            <a:off x="9258300" y="6657915"/>
            <a:ext cx="8001000" cy="2598940"/>
            <a:chOff x="0" y="0"/>
            <a:chExt cx="2107259" cy="684494"/>
          </a:xfrm>
        </p:grpSpPr>
        <p:sp>
          <p:nvSpPr>
            <p:cNvPr id="254" name="Google Shape;254;p19"/>
            <p:cNvSpPr/>
            <p:nvPr/>
          </p:nvSpPr>
          <p:spPr>
            <a:xfrm>
              <a:off x="0" y="0"/>
              <a:ext cx="2107259" cy="684494"/>
            </a:xfrm>
            <a:custGeom>
              <a:rect b="b" l="l" r="r" t="t"/>
              <a:pathLst>
                <a:path extrusionOk="0" h="684494" w="2107259">
                  <a:moveTo>
                    <a:pt x="19352" y="0"/>
                  </a:moveTo>
                  <a:lnTo>
                    <a:pt x="2087907" y="0"/>
                  </a:lnTo>
                  <a:cubicBezTo>
                    <a:pt x="2093039" y="0"/>
                    <a:pt x="2097962" y="2039"/>
                    <a:pt x="2101591" y="5668"/>
                  </a:cubicBezTo>
                  <a:cubicBezTo>
                    <a:pt x="2105220" y="9297"/>
                    <a:pt x="2107259" y="14220"/>
                    <a:pt x="2107259" y="19352"/>
                  </a:cubicBezTo>
                  <a:lnTo>
                    <a:pt x="2107259" y="665142"/>
                  </a:lnTo>
                  <a:cubicBezTo>
                    <a:pt x="2107259" y="670275"/>
                    <a:pt x="2105220" y="675197"/>
                    <a:pt x="2101591" y="678826"/>
                  </a:cubicBezTo>
                  <a:cubicBezTo>
                    <a:pt x="2097962" y="682456"/>
                    <a:pt x="2093039" y="684494"/>
                    <a:pt x="2087907" y="684494"/>
                  </a:cubicBezTo>
                  <a:lnTo>
                    <a:pt x="19352" y="684494"/>
                  </a:lnTo>
                  <a:cubicBezTo>
                    <a:pt x="14220" y="684494"/>
                    <a:pt x="9297" y="682456"/>
                    <a:pt x="5668" y="678826"/>
                  </a:cubicBezTo>
                  <a:cubicBezTo>
                    <a:pt x="2039" y="675197"/>
                    <a:pt x="0" y="670275"/>
                    <a:pt x="0" y="665142"/>
                  </a:cubicBezTo>
                  <a:lnTo>
                    <a:pt x="0" y="19352"/>
                  </a:lnTo>
                  <a:cubicBezTo>
                    <a:pt x="0" y="14220"/>
                    <a:pt x="2039" y="9297"/>
                    <a:pt x="5668" y="5668"/>
                  </a:cubicBezTo>
                  <a:cubicBezTo>
                    <a:pt x="9297" y="2039"/>
                    <a:pt x="14220" y="0"/>
                    <a:pt x="19352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" name="Google Shape;255;p19"/>
            <p:cNvSpPr txBox="1"/>
            <p:nvPr/>
          </p:nvSpPr>
          <p:spPr>
            <a:xfrm>
              <a:off x="0" y="0"/>
              <a:ext cx="2107259" cy="68449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6" name="Google Shape;256;p19"/>
          <p:cNvGrpSpPr/>
          <p:nvPr/>
        </p:nvGrpSpPr>
        <p:grpSpPr>
          <a:xfrm>
            <a:off x="1028700" y="855959"/>
            <a:ext cx="16230387" cy="2577595"/>
            <a:chOff x="0" y="-47625"/>
            <a:chExt cx="4474756" cy="710649"/>
          </a:xfrm>
        </p:grpSpPr>
        <p:sp>
          <p:nvSpPr>
            <p:cNvPr id="257" name="Google Shape;257;p19"/>
            <p:cNvSpPr/>
            <p:nvPr/>
          </p:nvSpPr>
          <p:spPr>
            <a:xfrm>
              <a:off x="0" y="0"/>
              <a:ext cx="4474756" cy="663024"/>
            </a:xfrm>
            <a:custGeom>
              <a:rect b="b" l="l" r="r" t="t"/>
              <a:pathLst>
                <a:path extrusionOk="0" h="663024" w="4474756">
                  <a:moveTo>
                    <a:pt x="4474756" y="9540"/>
                  </a:moveTo>
                  <a:lnTo>
                    <a:pt x="4474756" y="653484"/>
                  </a:lnTo>
                  <a:cubicBezTo>
                    <a:pt x="4474756" y="658753"/>
                    <a:pt x="4470485" y="663024"/>
                    <a:pt x="4465217" y="663024"/>
                  </a:cubicBezTo>
                  <a:lnTo>
                    <a:pt x="9540" y="663024"/>
                  </a:lnTo>
                  <a:cubicBezTo>
                    <a:pt x="4271" y="663024"/>
                    <a:pt x="0" y="658753"/>
                    <a:pt x="0" y="653484"/>
                  </a:cubicBezTo>
                  <a:lnTo>
                    <a:pt x="0" y="9540"/>
                  </a:lnTo>
                  <a:cubicBezTo>
                    <a:pt x="0" y="4271"/>
                    <a:pt x="4271" y="0"/>
                    <a:pt x="9540" y="0"/>
                  </a:cubicBezTo>
                  <a:lnTo>
                    <a:pt x="4465217" y="0"/>
                  </a:lnTo>
                  <a:cubicBezTo>
                    <a:pt x="4467747" y="0"/>
                    <a:pt x="4470173" y="1005"/>
                    <a:pt x="4471962" y="2794"/>
                  </a:cubicBezTo>
                  <a:cubicBezTo>
                    <a:pt x="4473751" y="4583"/>
                    <a:pt x="4474756" y="7010"/>
                    <a:pt x="4474756" y="9540"/>
                  </a:cubicBezTo>
                  <a:close/>
                </a:path>
              </a:pathLst>
            </a:custGeom>
            <a:solidFill>
              <a:srgbClr val="F6D7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19"/>
            <p:cNvSpPr txBox="1"/>
            <p:nvPr/>
          </p:nvSpPr>
          <p:spPr>
            <a:xfrm>
              <a:off x="0" y="-47625"/>
              <a:ext cx="4474756" cy="71064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59" name="Google Shape;259;p19"/>
          <p:cNvSpPr txBox="1"/>
          <p:nvPr/>
        </p:nvSpPr>
        <p:spPr>
          <a:xfrm>
            <a:off x="3451812" y="1566340"/>
            <a:ext cx="11384400" cy="1477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2000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Key takeaways</a:t>
            </a:r>
            <a:endParaRPr/>
          </a:p>
        </p:txBody>
      </p:sp>
      <p:grpSp>
        <p:nvGrpSpPr>
          <p:cNvPr id="260" name="Google Shape;260;p19"/>
          <p:cNvGrpSpPr/>
          <p:nvPr/>
        </p:nvGrpSpPr>
        <p:grpSpPr>
          <a:xfrm>
            <a:off x="1481885" y="4649669"/>
            <a:ext cx="7073081" cy="980519"/>
            <a:chOff x="0" y="-9525"/>
            <a:chExt cx="9430775" cy="1307358"/>
          </a:xfrm>
        </p:grpSpPr>
        <p:sp>
          <p:nvSpPr>
            <p:cNvPr id="261" name="Google Shape;261;p19"/>
            <p:cNvSpPr txBox="1"/>
            <p:nvPr/>
          </p:nvSpPr>
          <p:spPr>
            <a:xfrm>
              <a:off x="0" y="-9525"/>
              <a:ext cx="9400491" cy="65722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3200" u="none" cap="none" strike="noStrike">
                  <a:solidFill>
                    <a:srgbClr val="000000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Main point 1</a:t>
              </a:r>
              <a:endParaRPr/>
            </a:p>
          </p:txBody>
        </p:sp>
        <p:sp>
          <p:nvSpPr>
            <p:cNvPr id="262" name="Google Shape;262;p19"/>
            <p:cNvSpPr txBox="1"/>
            <p:nvPr/>
          </p:nvSpPr>
          <p:spPr>
            <a:xfrm>
              <a:off x="0" y="815233"/>
              <a:ext cx="9430775" cy="482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1995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400" u="none" cap="none" strike="noStrike">
                  <a:solidFill>
                    <a:srgbClr val="000000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Reinforce core message here.</a:t>
              </a:r>
              <a:endParaRPr/>
            </a:p>
          </p:txBody>
        </p:sp>
      </p:grpSp>
      <p:grpSp>
        <p:nvGrpSpPr>
          <p:cNvPr id="263" name="Google Shape;263;p19"/>
          <p:cNvGrpSpPr/>
          <p:nvPr/>
        </p:nvGrpSpPr>
        <p:grpSpPr>
          <a:xfrm>
            <a:off x="1493242" y="7464999"/>
            <a:ext cx="7050368" cy="980519"/>
            <a:chOff x="0" y="-9525"/>
            <a:chExt cx="9400491" cy="1307358"/>
          </a:xfrm>
        </p:grpSpPr>
        <p:sp>
          <p:nvSpPr>
            <p:cNvPr id="264" name="Google Shape;264;p19"/>
            <p:cNvSpPr txBox="1"/>
            <p:nvPr/>
          </p:nvSpPr>
          <p:spPr>
            <a:xfrm>
              <a:off x="0" y="-9525"/>
              <a:ext cx="9370207" cy="65722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3200" u="none" cap="none" strike="noStrike">
                  <a:solidFill>
                    <a:srgbClr val="000000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Main point 3</a:t>
              </a:r>
              <a:endParaRPr/>
            </a:p>
          </p:txBody>
        </p:sp>
        <p:sp>
          <p:nvSpPr>
            <p:cNvPr id="265" name="Google Shape;265;p19"/>
            <p:cNvSpPr txBox="1"/>
            <p:nvPr/>
          </p:nvSpPr>
          <p:spPr>
            <a:xfrm>
              <a:off x="0" y="815233"/>
              <a:ext cx="9400491" cy="482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1995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400" u="none" cap="none" strike="noStrike">
                  <a:solidFill>
                    <a:srgbClr val="000000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Reinforce core message here.</a:t>
              </a:r>
              <a:endParaRPr/>
            </a:p>
          </p:txBody>
        </p:sp>
      </p:grpSp>
      <p:grpSp>
        <p:nvGrpSpPr>
          <p:cNvPr id="266" name="Google Shape;266;p19"/>
          <p:cNvGrpSpPr/>
          <p:nvPr/>
        </p:nvGrpSpPr>
        <p:grpSpPr>
          <a:xfrm>
            <a:off x="9734550" y="4613540"/>
            <a:ext cx="6997666" cy="1052776"/>
            <a:chOff x="0" y="-9525"/>
            <a:chExt cx="9330222" cy="1403701"/>
          </a:xfrm>
        </p:grpSpPr>
        <p:sp>
          <p:nvSpPr>
            <p:cNvPr id="267" name="Google Shape;267;p19"/>
            <p:cNvSpPr txBox="1"/>
            <p:nvPr/>
          </p:nvSpPr>
          <p:spPr>
            <a:xfrm>
              <a:off x="0" y="-9525"/>
              <a:ext cx="9330222" cy="65722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3200" u="none" cap="none" strike="noStrike">
                  <a:solidFill>
                    <a:srgbClr val="000000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Main point 2</a:t>
              </a:r>
              <a:endParaRPr/>
            </a:p>
          </p:txBody>
        </p:sp>
        <p:sp>
          <p:nvSpPr>
            <p:cNvPr id="268" name="Google Shape;268;p19"/>
            <p:cNvSpPr txBox="1"/>
            <p:nvPr/>
          </p:nvSpPr>
          <p:spPr>
            <a:xfrm>
              <a:off x="0" y="911576"/>
              <a:ext cx="9330222" cy="482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1995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400" u="none" cap="none" strike="noStrike">
                  <a:solidFill>
                    <a:srgbClr val="000000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Reinforce core message here.</a:t>
              </a:r>
              <a:endParaRPr/>
            </a:p>
          </p:txBody>
        </p:sp>
      </p:grpSp>
      <p:grpSp>
        <p:nvGrpSpPr>
          <p:cNvPr id="269" name="Google Shape;269;p19"/>
          <p:cNvGrpSpPr/>
          <p:nvPr/>
        </p:nvGrpSpPr>
        <p:grpSpPr>
          <a:xfrm>
            <a:off x="9734550" y="7465911"/>
            <a:ext cx="6997666" cy="979606"/>
            <a:chOff x="0" y="-9525"/>
            <a:chExt cx="9330222" cy="1306142"/>
          </a:xfrm>
        </p:grpSpPr>
        <p:sp>
          <p:nvSpPr>
            <p:cNvPr id="270" name="Google Shape;270;p19"/>
            <p:cNvSpPr txBox="1"/>
            <p:nvPr/>
          </p:nvSpPr>
          <p:spPr>
            <a:xfrm>
              <a:off x="0" y="-9525"/>
              <a:ext cx="9330222" cy="65722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3200" u="none" cap="none" strike="noStrike">
                  <a:solidFill>
                    <a:srgbClr val="000000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Main point 4</a:t>
              </a:r>
              <a:endParaRPr/>
            </a:p>
          </p:txBody>
        </p:sp>
        <p:sp>
          <p:nvSpPr>
            <p:cNvPr id="271" name="Google Shape;271;p19"/>
            <p:cNvSpPr txBox="1"/>
            <p:nvPr/>
          </p:nvSpPr>
          <p:spPr>
            <a:xfrm>
              <a:off x="0" y="814017"/>
              <a:ext cx="9330222" cy="482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1995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400" u="none" cap="none" strike="noStrike">
                  <a:solidFill>
                    <a:srgbClr val="000000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Reinforce core message here.</a:t>
              </a:r>
              <a:endParaRPr/>
            </a:p>
          </p:txBody>
        </p: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94B3E6"/>
            </a:gs>
            <a:gs pos="100000">
              <a:srgbClr val="022E4D"/>
            </a:gs>
          </a:gsLst>
          <a:lin ang="0" scaled="0"/>
        </a:gradFill>
      </p:bgPr>
    </p:bg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76" name="Google Shape;276;p20"/>
          <p:cNvGrpSpPr/>
          <p:nvPr/>
        </p:nvGrpSpPr>
        <p:grpSpPr>
          <a:xfrm>
            <a:off x="8387818" y="847874"/>
            <a:ext cx="8871482" cy="3466205"/>
            <a:chOff x="0" y="-47625"/>
            <a:chExt cx="2336522" cy="912910"/>
          </a:xfrm>
        </p:grpSpPr>
        <p:sp>
          <p:nvSpPr>
            <p:cNvPr id="277" name="Google Shape;277;p20"/>
            <p:cNvSpPr/>
            <p:nvPr/>
          </p:nvSpPr>
          <p:spPr>
            <a:xfrm>
              <a:off x="0" y="0"/>
              <a:ext cx="2336522" cy="865285"/>
            </a:xfrm>
            <a:custGeom>
              <a:rect b="b" l="l" r="r" t="t"/>
              <a:pathLst>
                <a:path extrusionOk="0" h="865285" w="2336522">
                  <a:moveTo>
                    <a:pt x="2336522" y="17453"/>
                  </a:moveTo>
                  <a:lnTo>
                    <a:pt x="2336522" y="847832"/>
                  </a:lnTo>
                  <a:cubicBezTo>
                    <a:pt x="2336522" y="852461"/>
                    <a:pt x="2334683" y="856900"/>
                    <a:pt x="2331410" y="860173"/>
                  </a:cubicBezTo>
                  <a:cubicBezTo>
                    <a:pt x="2328137" y="863446"/>
                    <a:pt x="2323698" y="865285"/>
                    <a:pt x="2319069" y="865285"/>
                  </a:cubicBezTo>
                  <a:lnTo>
                    <a:pt x="17453" y="865285"/>
                  </a:lnTo>
                  <a:cubicBezTo>
                    <a:pt x="12825" y="865285"/>
                    <a:pt x="8385" y="863446"/>
                    <a:pt x="5112" y="860173"/>
                  </a:cubicBezTo>
                  <a:cubicBezTo>
                    <a:pt x="1839" y="856900"/>
                    <a:pt x="0" y="852461"/>
                    <a:pt x="0" y="847832"/>
                  </a:cubicBezTo>
                  <a:lnTo>
                    <a:pt x="0" y="17453"/>
                  </a:lnTo>
                  <a:cubicBezTo>
                    <a:pt x="0" y="12825"/>
                    <a:pt x="1839" y="8385"/>
                    <a:pt x="5112" y="5112"/>
                  </a:cubicBezTo>
                  <a:cubicBezTo>
                    <a:pt x="8385" y="1839"/>
                    <a:pt x="12825" y="0"/>
                    <a:pt x="17453" y="0"/>
                  </a:cubicBezTo>
                  <a:lnTo>
                    <a:pt x="2319069" y="0"/>
                  </a:lnTo>
                  <a:cubicBezTo>
                    <a:pt x="2323698" y="0"/>
                    <a:pt x="2328137" y="1839"/>
                    <a:pt x="2331410" y="5112"/>
                  </a:cubicBezTo>
                  <a:cubicBezTo>
                    <a:pt x="2334683" y="8385"/>
                    <a:pt x="2336522" y="12825"/>
                    <a:pt x="2336522" y="17453"/>
                  </a:cubicBezTo>
                  <a:close/>
                </a:path>
              </a:pathLst>
            </a:custGeom>
            <a:solidFill>
              <a:srgbClr val="CED9F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" name="Google Shape;278;p20"/>
            <p:cNvSpPr txBox="1"/>
            <p:nvPr/>
          </p:nvSpPr>
          <p:spPr>
            <a:xfrm>
              <a:off x="0" y="-47625"/>
              <a:ext cx="2336522" cy="9129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79" name="Google Shape;279;p20"/>
          <p:cNvSpPr txBox="1"/>
          <p:nvPr/>
        </p:nvSpPr>
        <p:spPr>
          <a:xfrm>
            <a:off x="9144000" y="1881800"/>
            <a:ext cx="8210400" cy="1662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2000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Thank you!</a:t>
            </a:r>
            <a:endParaRPr/>
          </a:p>
        </p:txBody>
      </p:sp>
      <p:grpSp>
        <p:nvGrpSpPr>
          <p:cNvPr id="280" name="Google Shape;280;p20"/>
          <p:cNvGrpSpPr/>
          <p:nvPr/>
        </p:nvGrpSpPr>
        <p:grpSpPr>
          <a:xfrm>
            <a:off x="8387818" y="4396357"/>
            <a:ext cx="8871482" cy="4861943"/>
            <a:chOff x="0" y="-47625"/>
            <a:chExt cx="2336522" cy="1280512"/>
          </a:xfrm>
        </p:grpSpPr>
        <p:sp>
          <p:nvSpPr>
            <p:cNvPr id="281" name="Google Shape;281;p20"/>
            <p:cNvSpPr/>
            <p:nvPr/>
          </p:nvSpPr>
          <p:spPr>
            <a:xfrm>
              <a:off x="0" y="0"/>
              <a:ext cx="2336522" cy="1232887"/>
            </a:xfrm>
            <a:custGeom>
              <a:rect b="b" l="l" r="r" t="t"/>
              <a:pathLst>
                <a:path extrusionOk="0" h="1232887" w="2336522">
                  <a:moveTo>
                    <a:pt x="2336522" y="17453"/>
                  </a:moveTo>
                  <a:lnTo>
                    <a:pt x="2336522" y="1215433"/>
                  </a:lnTo>
                  <a:cubicBezTo>
                    <a:pt x="2336522" y="1220062"/>
                    <a:pt x="2334683" y="1224502"/>
                    <a:pt x="2331410" y="1227775"/>
                  </a:cubicBezTo>
                  <a:cubicBezTo>
                    <a:pt x="2328137" y="1231048"/>
                    <a:pt x="2323698" y="1232887"/>
                    <a:pt x="2319069" y="1232887"/>
                  </a:cubicBezTo>
                  <a:lnTo>
                    <a:pt x="17453" y="1232887"/>
                  </a:lnTo>
                  <a:cubicBezTo>
                    <a:pt x="12825" y="1232887"/>
                    <a:pt x="8385" y="1231048"/>
                    <a:pt x="5112" y="1227775"/>
                  </a:cubicBezTo>
                  <a:cubicBezTo>
                    <a:pt x="1839" y="1224502"/>
                    <a:pt x="0" y="1220062"/>
                    <a:pt x="0" y="1215433"/>
                  </a:cubicBezTo>
                  <a:lnTo>
                    <a:pt x="0" y="17453"/>
                  </a:lnTo>
                  <a:cubicBezTo>
                    <a:pt x="0" y="12825"/>
                    <a:pt x="1839" y="8385"/>
                    <a:pt x="5112" y="5112"/>
                  </a:cubicBezTo>
                  <a:cubicBezTo>
                    <a:pt x="8385" y="1839"/>
                    <a:pt x="12825" y="0"/>
                    <a:pt x="17453" y="0"/>
                  </a:cubicBezTo>
                  <a:lnTo>
                    <a:pt x="2319069" y="0"/>
                  </a:lnTo>
                  <a:cubicBezTo>
                    <a:pt x="2323698" y="0"/>
                    <a:pt x="2328137" y="1839"/>
                    <a:pt x="2331410" y="5112"/>
                  </a:cubicBezTo>
                  <a:cubicBezTo>
                    <a:pt x="2334683" y="8385"/>
                    <a:pt x="2336522" y="12825"/>
                    <a:pt x="2336522" y="17453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" name="Google Shape;282;p20"/>
            <p:cNvSpPr txBox="1"/>
            <p:nvPr/>
          </p:nvSpPr>
          <p:spPr>
            <a:xfrm>
              <a:off x="0" y="-47625"/>
              <a:ext cx="2336522" cy="128051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83" name="Google Shape;283;p20"/>
          <p:cNvSpPr txBox="1"/>
          <p:nvPr/>
        </p:nvSpPr>
        <p:spPr>
          <a:xfrm>
            <a:off x="9144000" y="5143500"/>
            <a:ext cx="7384058" cy="3714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99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A message of gratitude to everyone involved</a:t>
            </a:r>
            <a:endParaRPr/>
          </a:p>
        </p:txBody>
      </p:sp>
      <p:pic>
        <p:nvPicPr>
          <p:cNvPr id="284" name="Google Shape;284;p2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24569" y="1060526"/>
            <a:ext cx="7046532" cy="8197773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1E4632"/>
            </a:gs>
            <a:gs pos="100000">
              <a:srgbClr val="8F9B76"/>
            </a:gs>
          </a:gsLst>
          <a:lin ang="5400000" scaled="0"/>
        </a:gradFill>
      </p:bgPr>
    </p:bg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89" name="Google Shape;289;p21"/>
          <p:cNvGrpSpPr/>
          <p:nvPr/>
        </p:nvGrpSpPr>
        <p:grpSpPr>
          <a:xfrm>
            <a:off x="9302561" y="1041010"/>
            <a:ext cx="7956739" cy="1847771"/>
            <a:chOff x="0" y="0"/>
            <a:chExt cx="2095602" cy="486656"/>
          </a:xfrm>
        </p:grpSpPr>
        <p:sp>
          <p:nvSpPr>
            <p:cNvPr id="290" name="Google Shape;290;p21"/>
            <p:cNvSpPr/>
            <p:nvPr/>
          </p:nvSpPr>
          <p:spPr>
            <a:xfrm>
              <a:off x="0" y="0"/>
              <a:ext cx="2095602" cy="486656"/>
            </a:xfrm>
            <a:custGeom>
              <a:rect b="b" l="l" r="r" t="t"/>
              <a:pathLst>
                <a:path extrusionOk="0" h="486656" w="2095602">
                  <a:moveTo>
                    <a:pt x="19460" y="0"/>
                  </a:moveTo>
                  <a:lnTo>
                    <a:pt x="2076142" y="0"/>
                  </a:lnTo>
                  <a:cubicBezTo>
                    <a:pt x="2086890" y="0"/>
                    <a:pt x="2095602" y="8713"/>
                    <a:pt x="2095602" y="19460"/>
                  </a:cubicBezTo>
                  <a:lnTo>
                    <a:pt x="2095602" y="467196"/>
                  </a:lnTo>
                  <a:cubicBezTo>
                    <a:pt x="2095602" y="472357"/>
                    <a:pt x="2093552" y="477307"/>
                    <a:pt x="2089902" y="480956"/>
                  </a:cubicBezTo>
                  <a:cubicBezTo>
                    <a:pt x="2086253" y="484606"/>
                    <a:pt x="2081303" y="486656"/>
                    <a:pt x="2076142" y="486656"/>
                  </a:cubicBezTo>
                  <a:lnTo>
                    <a:pt x="19460" y="486656"/>
                  </a:lnTo>
                  <a:cubicBezTo>
                    <a:pt x="14299" y="486656"/>
                    <a:pt x="9349" y="484606"/>
                    <a:pt x="5700" y="480956"/>
                  </a:cubicBezTo>
                  <a:cubicBezTo>
                    <a:pt x="2050" y="477307"/>
                    <a:pt x="0" y="472357"/>
                    <a:pt x="0" y="467196"/>
                  </a:cubicBezTo>
                  <a:lnTo>
                    <a:pt x="0" y="19460"/>
                  </a:lnTo>
                  <a:cubicBezTo>
                    <a:pt x="0" y="14299"/>
                    <a:pt x="2050" y="9349"/>
                    <a:pt x="5700" y="5700"/>
                  </a:cubicBezTo>
                  <a:cubicBezTo>
                    <a:pt x="9349" y="2050"/>
                    <a:pt x="14299" y="0"/>
                    <a:pt x="19460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" name="Google Shape;291;p21"/>
            <p:cNvSpPr txBox="1"/>
            <p:nvPr/>
          </p:nvSpPr>
          <p:spPr>
            <a:xfrm>
              <a:off x="0" y="0"/>
              <a:ext cx="2095602" cy="48665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92" name="Google Shape;292;p21"/>
          <p:cNvGrpSpPr/>
          <p:nvPr/>
        </p:nvGrpSpPr>
        <p:grpSpPr>
          <a:xfrm>
            <a:off x="9302561" y="3164183"/>
            <a:ext cx="7956739" cy="1847771"/>
            <a:chOff x="0" y="0"/>
            <a:chExt cx="2095602" cy="486656"/>
          </a:xfrm>
        </p:grpSpPr>
        <p:sp>
          <p:nvSpPr>
            <p:cNvPr id="293" name="Google Shape;293;p21"/>
            <p:cNvSpPr/>
            <p:nvPr/>
          </p:nvSpPr>
          <p:spPr>
            <a:xfrm>
              <a:off x="0" y="0"/>
              <a:ext cx="2095602" cy="486656"/>
            </a:xfrm>
            <a:custGeom>
              <a:rect b="b" l="l" r="r" t="t"/>
              <a:pathLst>
                <a:path extrusionOk="0" h="486656" w="2095602">
                  <a:moveTo>
                    <a:pt x="19460" y="0"/>
                  </a:moveTo>
                  <a:lnTo>
                    <a:pt x="2076142" y="0"/>
                  </a:lnTo>
                  <a:cubicBezTo>
                    <a:pt x="2086890" y="0"/>
                    <a:pt x="2095602" y="8713"/>
                    <a:pt x="2095602" y="19460"/>
                  </a:cubicBezTo>
                  <a:lnTo>
                    <a:pt x="2095602" y="467196"/>
                  </a:lnTo>
                  <a:cubicBezTo>
                    <a:pt x="2095602" y="472357"/>
                    <a:pt x="2093552" y="477307"/>
                    <a:pt x="2089902" y="480956"/>
                  </a:cubicBezTo>
                  <a:cubicBezTo>
                    <a:pt x="2086253" y="484606"/>
                    <a:pt x="2081303" y="486656"/>
                    <a:pt x="2076142" y="486656"/>
                  </a:cubicBezTo>
                  <a:lnTo>
                    <a:pt x="19460" y="486656"/>
                  </a:lnTo>
                  <a:cubicBezTo>
                    <a:pt x="14299" y="486656"/>
                    <a:pt x="9349" y="484606"/>
                    <a:pt x="5700" y="480956"/>
                  </a:cubicBezTo>
                  <a:cubicBezTo>
                    <a:pt x="2050" y="477307"/>
                    <a:pt x="0" y="472357"/>
                    <a:pt x="0" y="467196"/>
                  </a:cubicBezTo>
                  <a:lnTo>
                    <a:pt x="0" y="19460"/>
                  </a:lnTo>
                  <a:cubicBezTo>
                    <a:pt x="0" y="14299"/>
                    <a:pt x="2050" y="9349"/>
                    <a:pt x="5700" y="5700"/>
                  </a:cubicBezTo>
                  <a:cubicBezTo>
                    <a:pt x="9349" y="2050"/>
                    <a:pt x="14299" y="0"/>
                    <a:pt x="19460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" name="Google Shape;294;p21"/>
            <p:cNvSpPr txBox="1"/>
            <p:nvPr/>
          </p:nvSpPr>
          <p:spPr>
            <a:xfrm>
              <a:off x="0" y="0"/>
              <a:ext cx="2095602" cy="48665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95" name="Google Shape;295;p21"/>
          <p:cNvGrpSpPr/>
          <p:nvPr/>
        </p:nvGrpSpPr>
        <p:grpSpPr>
          <a:xfrm>
            <a:off x="9302561" y="5287356"/>
            <a:ext cx="7956739" cy="1847771"/>
            <a:chOff x="0" y="0"/>
            <a:chExt cx="2095602" cy="486656"/>
          </a:xfrm>
        </p:grpSpPr>
        <p:sp>
          <p:nvSpPr>
            <p:cNvPr id="296" name="Google Shape;296;p21"/>
            <p:cNvSpPr/>
            <p:nvPr/>
          </p:nvSpPr>
          <p:spPr>
            <a:xfrm>
              <a:off x="0" y="0"/>
              <a:ext cx="2095602" cy="486656"/>
            </a:xfrm>
            <a:custGeom>
              <a:rect b="b" l="l" r="r" t="t"/>
              <a:pathLst>
                <a:path extrusionOk="0" h="486656" w="2095602">
                  <a:moveTo>
                    <a:pt x="19460" y="0"/>
                  </a:moveTo>
                  <a:lnTo>
                    <a:pt x="2076142" y="0"/>
                  </a:lnTo>
                  <a:cubicBezTo>
                    <a:pt x="2086890" y="0"/>
                    <a:pt x="2095602" y="8713"/>
                    <a:pt x="2095602" y="19460"/>
                  </a:cubicBezTo>
                  <a:lnTo>
                    <a:pt x="2095602" y="467196"/>
                  </a:lnTo>
                  <a:cubicBezTo>
                    <a:pt x="2095602" y="472357"/>
                    <a:pt x="2093552" y="477307"/>
                    <a:pt x="2089902" y="480956"/>
                  </a:cubicBezTo>
                  <a:cubicBezTo>
                    <a:pt x="2086253" y="484606"/>
                    <a:pt x="2081303" y="486656"/>
                    <a:pt x="2076142" y="486656"/>
                  </a:cubicBezTo>
                  <a:lnTo>
                    <a:pt x="19460" y="486656"/>
                  </a:lnTo>
                  <a:cubicBezTo>
                    <a:pt x="14299" y="486656"/>
                    <a:pt x="9349" y="484606"/>
                    <a:pt x="5700" y="480956"/>
                  </a:cubicBezTo>
                  <a:cubicBezTo>
                    <a:pt x="2050" y="477307"/>
                    <a:pt x="0" y="472357"/>
                    <a:pt x="0" y="467196"/>
                  </a:cubicBezTo>
                  <a:lnTo>
                    <a:pt x="0" y="19460"/>
                  </a:lnTo>
                  <a:cubicBezTo>
                    <a:pt x="0" y="14299"/>
                    <a:pt x="2050" y="9349"/>
                    <a:pt x="5700" y="5700"/>
                  </a:cubicBezTo>
                  <a:cubicBezTo>
                    <a:pt x="9349" y="2050"/>
                    <a:pt x="14299" y="0"/>
                    <a:pt x="19460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" name="Google Shape;297;p21"/>
            <p:cNvSpPr txBox="1"/>
            <p:nvPr/>
          </p:nvSpPr>
          <p:spPr>
            <a:xfrm>
              <a:off x="0" y="0"/>
              <a:ext cx="2095602" cy="48665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98" name="Google Shape;298;p21"/>
          <p:cNvGrpSpPr/>
          <p:nvPr/>
        </p:nvGrpSpPr>
        <p:grpSpPr>
          <a:xfrm>
            <a:off x="9302561" y="7410529"/>
            <a:ext cx="7956739" cy="1847771"/>
            <a:chOff x="0" y="0"/>
            <a:chExt cx="2095602" cy="486656"/>
          </a:xfrm>
        </p:grpSpPr>
        <p:sp>
          <p:nvSpPr>
            <p:cNvPr id="299" name="Google Shape;299;p21"/>
            <p:cNvSpPr/>
            <p:nvPr/>
          </p:nvSpPr>
          <p:spPr>
            <a:xfrm>
              <a:off x="0" y="0"/>
              <a:ext cx="2095602" cy="486656"/>
            </a:xfrm>
            <a:custGeom>
              <a:rect b="b" l="l" r="r" t="t"/>
              <a:pathLst>
                <a:path extrusionOk="0" h="486656" w="2095602">
                  <a:moveTo>
                    <a:pt x="19460" y="0"/>
                  </a:moveTo>
                  <a:lnTo>
                    <a:pt x="2076142" y="0"/>
                  </a:lnTo>
                  <a:cubicBezTo>
                    <a:pt x="2086890" y="0"/>
                    <a:pt x="2095602" y="8713"/>
                    <a:pt x="2095602" y="19460"/>
                  </a:cubicBezTo>
                  <a:lnTo>
                    <a:pt x="2095602" y="467196"/>
                  </a:lnTo>
                  <a:cubicBezTo>
                    <a:pt x="2095602" y="472357"/>
                    <a:pt x="2093552" y="477307"/>
                    <a:pt x="2089902" y="480956"/>
                  </a:cubicBezTo>
                  <a:cubicBezTo>
                    <a:pt x="2086253" y="484606"/>
                    <a:pt x="2081303" y="486656"/>
                    <a:pt x="2076142" y="486656"/>
                  </a:cubicBezTo>
                  <a:lnTo>
                    <a:pt x="19460" y="486656"/>
                  </a:lnTo>
                  <a:cubicBezTo>
                    <a:pt x="14299" y="486656"/>
                    <a:pt x="9349" y="484606"/>
                    <a:pt x="5700" y="480956"/>
                  </a:cubicBezTo>
                  <a:cubicBezTo>
                    <a:pt x="2050" y="477307"/>
                    <a:pt x="0" y="472357"/>
                    <a:pt x="0" y="467196"/>
                  </a:cubicBezTo>
                  <a:lnTo>
                    <a:pt x="0" y="19460"/>
                  </a:lnTo>
                  <a:cubicBezTo>
                    <a:pt x="0" y="14299"/>
                    <a:pt x="2050" y="9349"/>
                    <a:pt x="5700" y="5700"/>
                  </a:cubicBezTo>
                  <a:cubicBezTo>
                    <a:pt x="9349" y="2050"/>
                    <a:pt x="14299" y="0"/>
                    <a:pt x="19460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" name="Google Shape;300;p21"/>
            <p:cNvSpPr txBox="1"/>
            <p:nvPr/>
          </p:nvSpPr>
          <p:spPr>
            <a:xfrm>
              <a:off x="0" y="0"/>
              <a:ext cx="2095602" cy="48665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01" name="Google Shape;301;p21"/>
          <p:cNvGrpSpPr/>
          <p:nvPr/>
        </p:nvGrpSpPr>
        <p:grpSpPr>
          <a:xfrm>
            <a:off x="9807830" y="1471065"/>
            <a:ext cx="6946202" cy="980519"/>
            <a:chOff x="0" y="-9525"/>
            <a:chExt cx="9261602" cy="1307358"/>
          </a:xfrm>
        </p:grpSpPr>
        <p:sp>
          <p:nvSpPr>
            <p:cNvPr id="302" name="Google Shape;302;p21"/>
            <p:cNvSpPr txBox="1"/>
            <p:nvPr/>
          </p:nvSpPr>
          <p:spPr>
            <a:xfrm>
              <a:off x="0" y="-9525"/>
              <a:ext cx="9261602" cy="65722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3200" u="none" cap="none" strike="noStrike">
                  <a:solidFill>
                    <a:srgbClr val="000000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Social media</a:t>
              </a:r>
              <a:endParaRPr/>
            </a:p>
          </p:txBody>
        </p:sp>
        <p:sp>
          <p:nvSpPr>
            <p:cNvPr id="303" name="Google Shape;303;p21"/>
            <p:cNvSpPr txBox="1"/>
            <p:nvPr/>
          </p:nvSpPr>
          <p:spPr>
            <a:xfrm>
              <a:off x="0" y="815233"/>
              <a:ext cx="9261602" cy="482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1995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400" u="none" cap="none" strike="noStrike">
                  <a:solidFill>
                    <a:srgbClr val="000000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@reallygreatsite</a:t>
              </a:r>
              <a:endParaRPr/>
            </a:p>
          </p:txBody>
        </p:sp>
      </p:grpSp>
      <p:grpSp>
        <p:nvGrpSpPr>
          <p:cNvPr id="304" name="Google Shape;304;p21"/>
          <p:cNvGrpSpPr/>
          <p:nvPr/>
        </p:nvGrpSpPr>
        <p:grpSpPr>
          <a:xfrm>
            <a:off x="9807830" y="3594237"/>
            <a:ext cx="6946202" cy="980519"/>
            <a:chOff x="0" y="-9525"/>
            <a:chExt cx="9261602" cy="1307358"/>
          </a:xfrm>
        </p:grpSpPr>
        <p:sp>
          <p:nvSpPr>
            <p:cNvPr id="305" name="Google Shape;305;p21"/>
            <p:cNvSpPr txBox="1"/>
            <p:nvPr/>
          </p:nvSpPr>
          <p:spPr>
            <a:xfrm>
              <a:off x="0" y="-9525"/>
              <a:ext cx="5603149" cy="65722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3200" u="none" cap="none" strike="noStrike">
                  <a:solidFill>
                    <a:srgbClr val="000000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Website</a:t>
              </a:r>
              <a:endParaRPr/>
            </a:p>
          </p:txBody>
        </p:sp>
        <p:sp>
          <p:nvSpPr>
            <p:cNvPr id="306" name="Google Shape;306;p21"/>
            <p:cNvSpPr txBox="1"/>
            <p:nvPr/>
          </p:nvSpPr>
          <p:spPr>
            <a:xfrm>
              <a:off x="0" y="815233"/>
              <a:ext cx="9261602" cy="482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1995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400" u="none" cap="none" strike="noStrike">
                  <a:solidFill>
                    <a:srgbClr val="000000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reallygreatsite.com</a:t>
              </a:r>
              <a:endParaRPr/>
            </a:p>
          </p:txBody>
        </p:sp>
      </p:grpSp>
      <p:grpSp>
        <p:nvGrpSpPr>
          <p:cNvPr id="307" name="Google Shape;307;p21"/>
          <p:cNvGrpSpPr/>
          <p:nvPr/>
        </p:nvGrpSpPr>
        <p:grpSpPr>
          <a:xfrm>
            <a:off x="9778811" y="5717410"/>
            <a:ext cx="6975220" cy="980519"/>
            <a:chOff x="0" y="-9525"/>
            <a:chExt cx="9300294" cy="1307358"/>
          </a:xfrm>
        </p:grpSpPr>
        <p:sp>
          <p:nvSpPr>
            <p:cNvPr id="308" name="Google Shape;308;p21"/>
            <p:cNvSpPr txBox="1"/>
            <p:nvPr/>
          </p:nvSpPr>
          <p:spPr>
            <a:xfrm>
              <a:off x="0" y="-9525"/>
              <a:ext cx="2842589" cy="65722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3200" u="none" cap="none" strike="noStrike">
                  <a:solidFill>
                    <a:srgbClr val="000000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Email</a:t>
              </a:r>
              <a:endParaRPr/>
            </a:p>
          </p:txBody>
        </p:sp>
        <p:sp>
          <p:nvSpPr>
            <p:cNvPr id="309" name="Google Shape;309;p21"/>
            <p:cNvSpPr txBox="1"/>
            <p:nvPr/>
          </p:nvSpPr>
          <p:spPr>
            <a:xfrm>
              <a:off x="0" y="815233"/>
              <a:ext cx="9300294" cy="482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1995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400" u="none" cap="none" strike="noStrike">
                  <a:solidFill>
                    <a:srgbClr val="000000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hello@reallygreatsite.com</a:t>
              </a:r>
              <a:endParaRPr/>
            </a:p>
          </p:txBody>
        </p:sp>
      </p:grpSp>
      <p:grpSp>
        <p:nvGrpSpPr>
          <p:cNvPr id="310" name="Google Shape;310;p21"/>
          <p:cNvGrpSpPr/>
          <p:nvPr/>
        </p:nvGrpSpPr>
        <p:grpSpPr>
          <a:xfrm>
            <a:off x="9778811" y="7840583"/>
            <a:ext cx="6975220" cy="980519"/>
            <a:chOff x="0" y="-9525"/>
            <a:chExt cx="9300294" cy="1307358"/>
          </a:xfrm>
        </p:grpSpPr>
        <p:sp>
          <p:nvSpPr>
            <p:cNvPr id="311" name="Google Shape;311;p21"/>
            <p:cNvSpPr txBox="1"/>
            <p:nvPr/>
          </p:nvSpPr>
          <p:spPr>
            <a:xfrm>
              <a:off x="0" y="-9525"/>
              <a:ext cx="5436702" cy="65722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just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3200" u="none" cap="none" strike="noStrike">
                  <a:solidFill>
                    <a:srgbClr val="000000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Phone</a:t>
              </a:r>
              <a:endParaRPr/>
            </a:p>
          </p:txBody>
        </p:sp>
        <p:sp>
          <p:nvSpPr>
            <p:cNvPr id="312" name="Google Shape;312;p21"/>
            <p:cNvSpPr txBox="1"/>
            <p:nvPr/>
          </p:nvSpPr>
          <p:spPr>
            <a:xfrm>
              <a:off x="0" y="815233"/>
              <a:ext cx="9300294" cy="482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1995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400" u="none" cap="none" strike="noStrike">
                  <a:solidFill>
                    <a:srgbClr val="000000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123-456-7890</a:t>
              </a:r>
              <a:endParaRPr/>
            </a:p>
          </p:txBody>
        </p:sp>
      </p:grpSp>
      <p:grpSp>
        <p:nvGrpSpPr>
          <p:cNvPr id="313" name="Google Shape;313;p21"/>
          <p:cNvGrpSpPr/>
          <p:nvPr/>
        </p:nvGrpSpPr>
        <p:grpSpPr>
          <a:xfrm>
            <a:off x="1028700" y="5114613"/>
            <a:ext cx="8005120" cy="4143687"/>
            <a:chOff x="0" y="-47625"/>
            <a:chExt cx="2207002" cy="1142409"/>
          </a:xfrm>
        </p:grpSpPr>
        <p:sp>
          <p:nvSpPr>
            <p:cNvPr id="314" name="Google Shape;314;p21"/>
            <p:cNvSpPr/>
            <p:nvPr/>
          </p:nvSpPr>
          <p:spPr>
            <a:xfrm>
              <a:off x="0" y="0"/>
              <a:ext cx="2207002" cy="1094784"/>
            </a:xfrm>
            <a:custGeom>
              <a:rect b="b" l="l" r="r" t="t"/>
              <a:pathLst>
                <a:path extrusionOk="0" h="1094784" w="2207002">
                  <a:moveTo>
                    <a:pt x="2207002" y="19342"/>
                  </a:moveTo>
                  <a:lnTo>
                    <a:pt x="2207002" y="1075442"/>
                  </a:lnTo>
                  <a:cubicBezTo>
                    <a:pt x="2207002" y="1086124"/>
                    <a:pt x="2198342" y="1094784"/>
                    <a:pt x="2187659" y="1094784"/>
                  </a:cubicBezTo>
                  <a:lnTo>
                    <a:pt x="19342" y="1094784"/>
                  </a:lnTo>
                  <a:cubicBezTo>
                    <a:pt x="14212" y="1094784"/>
                    <a:pt x="9293" y="1092746"/>
                    <a:pt x="5665" y="1089119"/>
                  </a:cubicBezTo>
                  <a:cubicBezTo>
                    <a:pt x="2038" y="1085492"/>
                    <a:pt x="0" y="1080572"/>
                    <a:pt x="0" y="1075442"/>
                  </a:cubicBezTo>
                  <a:lnTo>
                    <a:pt x="0" y="19342"/>
                  </a:lnTo>
                  <a:cubicBezTo>
                    <a:pt x="0" y="14212"/>
                    <a:pt x="2038" y="9293"/>
                    <a:pt x="5665" y="5665"/>
                  </a:cubicBezTo>
                  <a:cubicBezTo>
                    <a:pt x="9293" y="2038"/>
                    <a:pt x="14212" y="0"/>
                    <a:pt x="19342" y="0"/>
                  </a:cubicBezTo>
                  <a:lnTo>
                    <a:pt x="2187659" y="0"/>
                  </a:lnTo>
                  <a:cubicBezTo>
                    <a:pt x="2192789" y="0"/>
                    <a:pt x="2197709" y="2038"/>
                    <a:pt x="2201336" y="5665"/>
                  </a:cubicBezTo>
                  <a:cubicBezTo>
                    <a:pt x="2204964" y="9293"/>
                    <a:pt x="2207002" y="14212"/>
                    <a:pt x="2207002" y="19342"/>
                  </a:cubicBezTo>
                  <a:close/>
                </a:path>
              </a:pathLst>
            </a:custGeom>
            <a:solidFill>
              <a:srgbClr val="E6EF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" name="Google Shape;315;p21"/>
            <p:cNvSpPr txBox="1"/>
            <p:nvPr/>
          </p:nvSpPr>
          <p:spPr>
            <a:xfrm>
              <a:off x="0" y="-47625"/>
              <a:ext cx="2207002" cy="114240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16" name="Google Shape;316;p21"/>
          <p:cNvSpPr txBox="1"/>
          <p:nvPr/>
        </p:nvSpPr>
        <p:spPr>
          <a:xfrm>
            <a:off x="1430925" y="5911275"/>
            <a:ext cx="7270800" cy="2775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7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2023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Got questions?</a:t>
            </a:r>
            <a:endParaRPr/>
          </a:p>
        </p:txBody>
      </p:sp>
      <p:sp>
        <p:nvSpPr>
          <p:cNvPr id="317" name="Google Shape;317;p21"/>
          <p:cNvSpPr/>
          <p:nvPr/>
        </p:nvSpPr>
        <p:spPr>
          <a:xfrm>
            <a:off x="1028700" y="1028700"/>
            <a:ext cx="8005120" cy="3983254"/>
          </a:xfrm>
          <a:custGeom>
            <a:rect b="b" l="l" r="r" t="t"/>
            <a:pathLst>
              <a:path extrusionOk="0" h="617110" w="1240203">
                <a:moveTo>
                  <a:pt x="19342" y="0"/>
                </a:moveTo>
                <a:lnTo>
                  <a:pt x="1220860" y="0"/>
                </a:lnTo>
                <a:cubicBezTo>
                  <a:pt x="1225990" y="0"/>
                  <a:pt x="1230910" y="2038"/>
                  <a:pt x="1234537" y="5665"/>
                </a:cubicBezTo>
                <a:cubicBezTo>
                  <a:pt x="1238165" y="9293"/>
                  <a:pt x="1240203" y="14212"/>
                  <a:pt x="1240203" y="19342"/>
                </a:cubicBezTo>
                <a:lnTo>
                  <a:pt x="1240203" y="597768"/>
                </a:lnTo>
                <a:cubicBezTo>
                  <a:pt x="1240203" y="608450"/>
                  <a:pt x="1231543" y="617110"/>
                  <a:pt x="1220860" y="617110"/>
                </a:cubicBezTo>
                <a:lnTo>
                  <a:pt x="19342" y="617110"/>
                </a:lnTo>
                <a:cubicBezTo>
                  <a:pt x="14212" y="617110"/>
                  <a:pt x="9293" y="615072"/>
                  <a:pt x="5665" y="611445"/>
                </a:cubicBezTo>
                <a:cubicBezTo>
                  <a:pt x="2038" y="607818"/>
                  <a:pt x="0" y="602898"/>
                  <a:pt x="0" y="597768"/>
                </a:cubicBezTo>
                <a:lnTo>
                  <a:pt x="0" y="19342"/>
                </a:lnTo>
                <a:cubicBezTo>
                  <a:pt x="0" y="14212"/>
                  <a:pt x="2038" y="9293"/>
                  <a:pt x="5665" y="5665"/>
                </a:cubicBezTo>
                <a:cubicBezTo>
                  <a:pt x="9293" y="2038"/>
                  <a:pt x="14212" y="0"/>
                  <a:pt x="19342" y="0"/>
                </a:cubicBez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-16945" l="0" r="0" t="-16946"/>
            </a:stretch>
          </a:blip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E4945A"/>
            </a:gs>
            <a:gs pos="100000">
              <a:srgbClr val="872F18"/>
            </a:gs>
          </a:gsLst>
          <a:lin ang="0" scaled="0"/>
        </a:gradFill>
      </p:bgPr>
    </p:bg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22" name="Google Shape;322;p22"/>
          <p:cNvGrpSpPr/>
          <p:nvPr/>
        </p:nvGrpSpPr>
        <p:grpSpPr>
          <a:xfrm>
            <a:off x="714865" y="2300537"/>
            <a:ext cx="5097641" cy="7400322"/>
            <a:chOff x="0" y="0"/>
            <a:chExt cx="1342589" cy="1949056"/>
          </a:xfrm>
        </p:grpSpPr>
        <p:sp>
          <p:nvSpPr>
            <p:cNvPr id="323" name="Google Shape;323;p22"/>
            <p:cNvSpPr/>
            <p:nvPr/>
          </p:nvSpPr>
          <p:spPr>
            <a:xfrm>
              <a:off x="0" y="0"/>
              <a:ext cx="1342589" cy="1949056"/>
            </a:xfrm>
            <a:custGeom>
              <a:rect b="b" l="l" r="r" t="t"/>
              <a:pathLst>
                <a:path extrusionOk="0" h="1949056" w="1342589">
                  <a:moveTo>
                    <a:pt x="30375" y="0"/>
                  </a:moveTo>
                  <a:lnTo>
                    <a:pt x="1312214" y="0"/>
                  </a:lnTo>
                  <a:cubicBezTo>
                    <a:pt x="1320270" y="0"/>
                    <a:pt x="1327996" y="3200"/>
                    <a:pt x="1333692" y="8896"/>
                  </a:cubicBezTo>
                  <a:cubicBezTo>
                    <a:pt x="1339388" y="14593"/>
                    <a:pt x="1342589" y="22319"/>
                    <a:pt x="1342589" y="30375"/>
                  </a:cubicBezTo>
                  <a:lnTo>
                    <a:pt x="1342589" y="1918682"/>
                  </a:lnTo>
                  <a:cubicBezTo>
                    <a:pt x="1342589" y="1935457"/>
                    <a:pt x="1328989" y="1949056"/>
                    <a:pt x="1312214" y="1949056"/>
                  </a:cubicBezTo>
                  <a:lnTo>
                    <a:pt x="30375" y="1949056"/>
                  </a:lnTo>
                  <a:cubicBezTo>
                    <a:pt x="22319" y="1949056"/>
                    <a:pt x="14593" y="1945856"/>
                    <a:pt x="8896" y="1940159"/>
                  </a:cubicBezTo>
                  <a:cubicBezTo>
                    <a:pt x="3200" y="1934463"/>
                    <a:pt x="0" y="1926737"/>
                    <a:pt x="0" y="1918682"/>
                  </a:cubicBezTo>
                  <a:lnTo>
                    <a:pt x="0" y="30375"/>
                  </a:lnTo>
                  <a:cubicBezTo>
                    <a:pt x="0" y="13599"/>
                    <a:pt x="13599" y="0"/>
                    <a:pt x="30375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22"/>
            <p:cNvSpPr txBox="1"/>
            <p:nvPr/>
          </p:nvSpPr>
          <p:spPr>
            <a:xfrm>
              <a:off x="0" y="0"/>
              <a:ext cx="1342589" cy="194905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25" name="Google Shape;325;p22"/>
          <p:cNvGrpSpPr/>
          <p:nvPr/>
        </p:nvGrpSpPr>
        <p:grpSpPr>
          <a:xfrm>
            <a:off x="6060156" y="2300537"/>
            <a:ext cx="11512980" cy="7400322"/>
            <a:chOff x="0" y="0"/>
            <a:chExt cx="3032225" cy="1949056"/>
          </a:xfrm>
        </p:grpSpPr>
        <p:sp>
          <p:nvSpPr>
            <p:cNvPr id="326" name="Google Shape;326;p22"/>
            <p:cNvSpPr/>
            <p:nvPr/>
          </p:nvSpPr>
          <p:spPr>
            <a:xfrm>
              <a:off x="0" y="0"/>
              <a:ext cx="3032225" cy="1949056"/>
            </a:xfrm>
            <a:custGeom>
              <a:rect b="b" l="l" r="r" t="t"/>
              <a:pathLst>
                <a:path extrusionOk="0" h="1949056" w="3032225">
                  <a:moveTo>
                    <a:pt x="13449" y="0"/>
                  </a:moveTo>
                  <a:lnTo>
                    <a:pt x="3018776" y="0"/>
                  </a:lnTo>
                  <a:cubicBezTo>
                    <a:pt x="3022343" y="0"/>
                    <a:pt x="3025764" y="1417"/>
                    <a:pt x="3028286" y="3939"/>
                  </a:cubicBezTo>
                  <a:cubicBezTo>
                    <a:pt x="3030808" y="6461"/>
                    <a:pt x="3032225" y="9882"/>
                    <a:pt x="3032225" y="13449"/>
                  </a:cubicBezTo>
                  <a:lnTo>
                    <a:pt x="3032225" y="1935607"/>
                  </a:lnTo>
                  <a:cubicBezTo>
                    <a:pt x="3032225" y="1939174"/>
                    <a:pt x="3030808" y="1942595"/>
                    <a:pt x="3028286" y="1945117"/>
                  </a:cubicBezTo>
                  <a:cubicBezTo>
                    <a:pt x="3025764" y="1947639"/>
                    <a:pt x="3022343" y="1949056"/>
                    <a:pt x="3018776" y="1949056"/>
                  </a:cubicBezTo>
                  <a:lnTo>
                    <a:pt x="13449" y="1949056"/>
                  </a:lnTo>
                  <a:cubicBezTo>
                    <a:pt x="9882" y="1949056"/>
                    <a:pt x="6461" y="1947639"/>
                    <a:pt x="3939" y="1945117"/>
                  </a:cubicBezTo>
                  <a:cubicBezTo>
                    <a:pt x="1417" y="1942595"/>
                    <a:pt x="0" y="1939174"/>
                    <a:pt x="0" y="1935607"/>
                  </a:cubicBezTo>
                  <a:lnTo>
                    <a:pt x="0" y="13449"/>
                  </a:lnTo>
                  <a:cubicBezTo>
                    <a:pt x="0" y="9882"/>
                    <a:pt x="1417" y="6461"/>
                    <a:pt x="3939" y="3939"/>
                  </a:cubicBezTo>
                  <a:cubicBezTo>
                    <a:pt x="6461" y="1417"/>
                    <a:pt x="9882" y="0"/>
                    <a:pt x="13449" y="0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22"/>
            <p:cNvSpPr txBox="1"/>
            <p:nvPr/>
          </p:nvSpPr>
          <p:spPr>
            <a:xfrm>
              <a:off x="0" y="0"/>
              <a:ext cx="3032225" cy="194905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28" name="Google Shape;328;p22"/>
          <p:cNvGrpSpPr/>
          <p:nvPr/>
        </p:nvGrpSpPr>
        <p:grpSpPr>
          <a:xfrm>
            <a:off x="1104558" y="2712744"/>
            <a:ext cx="4318255" cy="647237"/>
            <a:chOff x="0" y="0"/>
            <a:chExt cx="1137318" cy="170466"/>
          </a:xfrm>
        </p:grpSpPr>
        <p:sp>
          <p:nvSpPr>
            <p:cNvPr id="329" name="Google Shape;329;p22"/>
            <p:cNvSpPr/>
            <p:nvPr/>
          </p:nvSpPr>
          <p:spPr>
            <a:xfrm>
              <a:off x="0" y="0"/>
              <a:ext cx="1137318" cy="170466"/>
            </a:xfrm>
            <a:custGeom>
              <a:rect b="b" l="l" r="r" t="t"/>
              <a:pathLst>
                <a:path extrusionOk="0" h="170466" w="1137318">
                  <a:moveTo>
                    <a:pt x="35857" y="0"/>
                  </a:moveTo>
                  <a:lnTo>
                    <a:pt x="1101462" y="0"/>
                  </a:lnTo>
                  <a:cubicBezTo>
                    <a:pt x="1121265" y="0"/>
                    <a:pt x="1137318" y="16054"/>
                    <a:pt x="1137318" y="35857"/>
                  </a:cubicBezTo>
                  <a:lnTo>
                    <a:pt x="1137318" y="134609"/>
                  </a:lnTo>
                  <a:cubicBezTo>
                    <a:pt x="1137318" y="144119"/>
                    <a:pt x="1133540" y="153239"/>
                    <a:pt x="1126816" y="159964"/>
                  </a:cubicBezTo>
                  <a:cubicBezTo>
                    <a:pt x="1120092" y="166688"/>
                    <a:pt x="1110971" y="170466"/>
                    <a:pt x="1101462" y="170466"/>
                  </a:cubicBezTo>
                  <a:lnTo>
                    <a:pt x="35857" y="170466"/>
                  </a:lnTo>
                  <a:cubicBezTo>
                    <a:pt x="26347" y="170466"/>
                    <a:pt x="17227" y="166688"/>
                    <a:pt x="10502" y="159964"/>
                  </a:cubicBezTo>
                  <a:cubicBezTo>
                    <a:pt x="3778" y="153239"/>
                    <a:pt x="0" y="144119"/>
                    <a:pt x="0" y="134609"/>
                  </a:cubicBezTo>
                  <a:lnTo>
                    <a:pt x="0" y="35857"/>
                  </a:lnTo>
                  <a:cubicBezTo>
                    <a:pt x="0" y="26347"/>
                    <a:pt x="3778" y="17227"/>
                    <a:pt x="10502" y="10502"/>
                  </a:cubicBezTo>
                  <a:cubicBezTo>
                    <a:pt x="17227" y="3778"/>
                    <a:pt x="26347" y="0"/>
                    <a:pt x="35857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22"/>
            <p:cNvSpPr txBox="1"/>
            <p:nvPr/>
          </p:nvSpPr>
          <p:spPr>
            <a:xfrm>
              <a:off x="0" y="0"/>
              <a:ext cx="1137318" cy="17046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2000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499" u="none" cap="none" strike="noStrike">
                  <a:solidFill>
                    <a:srgbClr val="FFFFFC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Fonts</a:t>
              </a:r>
              <a:endParaRPr/>
            </a:p>
          </p:txBody>
        </p:sp>
      </p:grpSp>
      <p:grpSp>
        <p:nvGrpSpPr>
          <p:cNvPr id="331" name="Google Shape;331;p22"/>
          <p:cNvGrpSpPr/>
          <p:nvPr/>
        </p:nvGrpSpPr>
        <p:grpSpPr>
          <a:xfrm>
            <a:off x="9623087" y="2712744"/>
            <a:ext cx="4368067" cy="647237"/>
            <a:chOff x="0" y="0"/>
            <a:chExt cx="1150437" cy="170466"/>
          </a:xfrm>
        </p:grpSpPr>
        <p:sp>
          <p:nvSpPr>
            <p:cNvPr id="332" name="Google Shape;332;p22"/>
            <p:cNvSpPr/>
            <p:nvPr/>
          </p:nvSpPr>
          <p:spPr>
            <a:xfrm>
              <a:off x="0" y="0"/>
              <a:ext cx="1150437" cy="170466"/>
            </a:xfrm>
            <a:custGeom>
              <a:rect b="b" l="l" r="r" t="t"/>
              <a:pathLst>
                <a:path extrusionOk="0" h="170466" w="1150437">
                  <a:moveTo>
                    <a:pt x="35448" y="0"/>
                  </a:moveTo>
                  <a:lnTo>
                    <a:pt x="1114989" y="0"/>
                  </a:lnTo>
                  <a:cubicBezTo>
                    <a:pt x="1124391" y="0"/>
                    <a:pt x="1133407" y="3735"/>
                    <a:pt x="1140055" y="10382"/>
                  </a:cubicBezTo>
                  <a:cubicBezTo>
                    <a:pt x="1146703" y="17030"/>
                    <a:pt x="1150437" y="26046"/>
                    <a:pt x="1150437" y="35448"/>
                  </a:cubicBezTo>
                  <a:lnTo>
                    <a:pt x="1150437" y="135018"/>
                  </a:lnTo>
                  <a:cubicBezTo>
                    <a:pt x="1150437" y="144419"/>
                    <a:pt x="1146703" y="153436"/>
                    <a:pt x="1140055" y="160083"/>
                  </a:cubicBezTo>
                  <a:cubicBezTo>
                    <a:pt x="1133407" y="166731"/>
                    <a:pt x="1124391" y="170466"/>
                    <a:pt x="1114989" y="170466"/>
                  </a:cubicBezTo>
                  <a:lnTo>
                    <a:pt x="35448" y="170466"/>
                  </a:lnTo>
                  <a:cubicBezTo>
                    <a:pt x="26046" y="170466"/>
                    <a:pt x="17030" y="166731"/>
                    <a:pt x="10382" y="160083"/>
                  </a:cubicBezTo>
                  <a:cubicBezTo>
                    <a:pt x="3735" y="153436"/>
                    <a:pt x="0" y="144419"/>
                    <a:pt x="0" y="135018"/>
                  </a:cubicBezTo>
                  <a:lnTo>
                    <a:pt x="0" y="35448"/>
                  </a:lnTo>
                  <a:cubicBezTo>
                    <a:pt x="0" y="26046"/>
                    <a:pt x="3735" y="17030"/>
                    <a:pt x="10382" y="10382"/>
                  </a:cubicBezTo>
                  <a:cubicBezTo>
                    <a:pt x="17030" y="3735"/>
                    <a:pt x="26046" y="0"/>
                    <a:pt x="3544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22"/>
            <p:cNvSpPr txBox="1"/>
            <p:nvPr/>
          </p:nvSpPr>
          <p:spPr>
            <a:xfrm>
              <a:off x="0" y="0"/>
              <a:ext cx="1150437" cy="17046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2000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499" u="none" cap="none" strike="noStrike">
                  <a:solidFill>
                    <a:srgbClr val="FFFFFC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Design Elements / Icons</a:t>
              </a:r>
              <a:endParaRPr/>
            </a:p>
          </p:txBody>
        </p:sp>
      </p:grpSp>
      <p:grpSp>
        <p:nvGrpSpPr>
          <p:cNvPr id="334" name="Google Shape;334;p22"/>
          <p:cNvGrpSpPr/>
          <p:nvPr/>
        </p:nvGrpSpPr>
        <p:grpSpPr>
          <a:xfrm>
            <a:off x="1104558" y="7347143"/>
            <a:ext cx="4318255" cy="647237"/>
            <a:chOff x="0" y="0"/>
            <a:chExt cx="1137318" cy="170466"/>
          </a:xfrm>
        </p:grpSpPr>
        <p:sp>
          <p:nvSpPr>
            <p:cNvPr id="335" name="Google Shape;335;p22"/>
            <p:cNvSpPr/>
            <p:nvPr/>
          </p:nvSpPr>
          <p:spPr>
            <a:xfrm>
              <a:off x="0" y="0"/>
              <a:ext cx="1137318" cy="170466"/>
            </a:xfrm>
            <a:custGeom>
              <a:rect b="b" l="l" r="r" t="t"/>
              <a:pathLst>
                <a:path extrusionOk="0" h="170466" w="1137318">
                  <a:moveTo>
                    <a:pt x="35857" y="0"/>
                  </a:moveTo>
                  <a:lnTo>
                    <a:pt x="1101462" y="0"/>
                  </a:lnTo>
                  <a:cubicBezTo>
                    <a:pt x="1121265" y="0"/>
                    <a:pt x="1137318" y="16054"/>
                    <a:pt x="1137318" y="35857"/>
                  </a:cubicBezTo>
                  <a:lnTo>
                    <a:pt x="1137318" y="134609"/>
                  </a:lnTo>
                  <a:cubicBezTo>
                    <a:pt x="1137318" y="144119"/>
                    <a:pt x="1133540" y="153239"/>
                    <a:pt x="1126816" y="159964"/>
                  </a:cubicBezTo>
                  <a:cubicBezTo>
                    <a:pt x="1120092" y="166688"/>
                    <a:pt x="1110971" y="170466"/>
                    <a:pt x="1101462" y="170466"/>
                  </a:cubicBezTo>
                  <a:lnTo>
                    <a:pt x="35857" y="170466"/>
                  </a:lnTo>
                  <a:cubicBezTo>
                    <a:pt x="26347" y="170466"/>
                    <a:pt x="17227" y="166688"/>
                    <a:pt x="10502" y="159964"/>
                  </a:cubicBezTo>
                  <a:cubicBezTo>
                    <a:pt x="3778" y="153239"/>
                    <a:pt x="0" y="144119"/>
                    <a:pt x="0" y="134609"/>
                  </a:cubicBezTo>
                  <a:lnTo>
                    <a:pt x="0" y="35857"/>
                  </a:lnTo>
                  <a:cubicBezTo>
                    <a:pt x="0" y="26347"/>
                    <a:pt x="3778" y="17227"/>
                    <a:pt x="10502" y="10502"/>
                  </a:cubicBezTo>
                  <a:cubicBezTo>
                    <a:pt x="17227" y="3778"/>
                    <a:pt x="26347" y="0"/>
                    <a:pt x="35857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22"/>
            <p:cNvSpPr txBox="1"/>
            <p:nvPr/>
          </p:nvSpPr>
          <p:spPr>
            <a:xfrm>
              <a:off x="0" y="0"/>
              <a:ext cx="1137318" cy="17046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2000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499" u="none" cap="none" strike="noStrike">
                  <a:solidFill>
                    <a:srgbClr val="FFFFFC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Colors</a:t>
              </a:r>
              <a:endParaRPr/>
            </a:p>
          </p:txBody>
        </p:sp>
      </p:grpSp>
      <p:grpSp>
        <p:nvGrpSpPr>
          <p:cNvPr id="337" name="Google Shape;337;p22"/>
          <p:cNvGrpSpPr/>
          <p:nvPr/>
        </p:nvGrpSpPr>
        <p:grpSpPr>
          <a:xfrm>
            <a:off x="1249355" y="8261080"/>
            <a:ext cx="725897" cy="725897"/>
            <a:chOff x="0" y="0"/>
            <a:chExt cx="812800" cy="812800"/>
          </a:xfrm>
        </p:grpSpPr>
        <p:sp>
          <p:nvSpPr>
            <p:cNvPr id="338" name="Google Shape;338;p22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000000"/>
            </a:solidFill>
            <a:ln cap="sq" cmpd="sng" w="19050">
              <a:solidFill>
                <a:srgbClr val="00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22"/>
            <p:cNvSpPr txBox="1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0" name="Google Shape;340;p22"/>
          <p:cNvGrpSpPr/>
          <p:nvPr/>
        </p:nvGrpSpPr>
        <p:grpSpPr>
          <a:xfrm>
            <a:off x="2064714" y="8261080"/>
            <a:ext cx="725897" cy="725897"/>
            <a:chOff x="0" y="0"/>
            <a:chExt cx="812800" cy="812800"/>
          </a:xfrm>
        </p:grpSpPr>
        <p:sp>
          <p:nvSpPr>
            <p:cNvPr id="341" name="Google Shape;341;p22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F6D7B3"/>
            </a:solidFill>
            <a:ln cap="sq" cmpd="sng" w="19050">
              <a:solidFill>
                <a:srgbClr val="00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22"/>
            <p:cNvSpPr txBox="1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3" name="Google Shape;343;p22"/>
          <p:cNvGrpSpPr/>
          <p:nvPr/>
        </p:nvGrpSpPr>
        <p:grpSpPr>
          <a:xfrm>
            <a:off x="2943011" y="8261080"/>
            <a:ext cx="725897" cy="725897"/>
            <a:chOff x="0" y="0"/>
            <a:chExt cx="812800" cy="812800"/>
          </a:xfrm>
        </p:grpSpPr>
        <p:sp>
          <p:nvSpPr>
            <p:cNvPr id="344" name="Google Shape;344;p22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CED9F1"/>
            </a:solidFill>
            <a:ln cap="sq" cmpd="sng" w="19050">
              <a:solidFill>
                <a:srgbClr val="00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22"/>
            <p:cNvSpPr txBox="1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6" name="Google Shape;346;p22"/>
          <p:cNvGrpSpPr/>
          <p:nvPr/>
        </p:nvGrpSpPr>
        <p:grpSpPr>
          <a:xfrm>
            <a:off x="3819515" y="8261080"/>
            <a:ext cx="725897" cy="725897"/>
            <a:chOff x="0" y="0"/>
            <a:chExt cx="812800" cy="812800"/>
          </a:xfrm>
        </p:grpSpPr>
        <p:sp>
          <p:nvSpPr>
            <p:cNvPr id="347" name="Google Shape;347;p22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E6EFD3"/>
            </a:solidFill>
            <a:ln cap="sq" cmpd="sng" w="19050">
              <a:solidFill>
                <a:srgbClr val="00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22"/>
            <p:cNvSpPr txBox="1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9" name="Google Shape;349;p22"/>
          <p:cNvGrpSpPr/>
          <p:nvPr/>
        </p:nvGrpSpPr>
        <p:grpSpPr>
          <a:xfrm>
            <a:off x="4696916" y="8261080"/>
            <a:ext cx="725897" cy="725897"/>
            <a:chOff x="0" y="0"/>
            <a:chExt cx="812800" cy="812800"/>
          </a:xfrm>
        </p:grpSpPr>
        <p:sp>
          <p:nvSpPr>
            <p:cNvPr id="350" name="Google Shape;350;p22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FFFFFC"/>
            </a:solidFill>
            <a:ln cap="sq" cmpd="sng" w="19050">
              <a:solidFill>
                <a:srgbClr val="00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22"/>
            <p:cNvSpPr txBox="1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52" name="Google Shape;352;p22"/>
          <p:cNvGrpSpPr/>
          <p:nvPr/>
        </p:nvGrpSpPr>
        <p:grpSpPr>
          <a:xfrm>
            <a:off x="714865" y="413398"/>
            <a:ext cx="16858270" cy="1677589"/>
            <a:chOff x="0" y="-47625"/>
            <a:chExt cx="4647804" cy="462509"/>
          </a:xfrm>
        </p:grpSpPr>
        <p:sp>
          <p:nvSpPr>
            <p:cNvPr id="353" name="Google Shape;353;p22"/>
            <p:cNvSpPr/>
            <p:nvPr/>
          </p:nvSpPr>
          <p:spPr>
            <a:xfrm>
              <a:off x="0" y="0"/>
              <a:ext cx="4647804" cy="414884"/>
            </a:xfrm>
            <a:custGeom>
              <a:rect b="b" l="l" r="r" t="t"/>
              <a:pathLst>
                <a:path extrusionOk="0" h="414884" w="4647804">
                  <a:moveTo>
                    <a:pt x="4647804" y="9185"/>
                  </a:moveTo>
                  <a:lnTo>
                    <a:pt x="4647804" y="405700"/>
                  </a:lnTo>
                  <a:cubicBezTo>
                    <a:pt x="4647804" y="408136"/>
                    <a:pt x="4646837" y="410472"/>
                    <a:pt x="4645114" y="412194"/>
                  </a:cubicBezTo>
                  <a:cubicBezTo>
                    <a:pt x="4643392" y="413917"/>
                    <a:pt x="4641055" y="414884"/>
                    <a:pt x="4638620" y="414884"/>
                  </a:cubicBezTo>
                  <a:lnTo>
                    <a:pt x="9185" y="414884"/>
                  </a:lnTo>
                  <a:cubicBezTo>
                    <a:pt x="6749" y="414884"/>
                    <a:pt x="4413" y="413917"/>
                    <a:pt x="2690" y="412194"/>
                  </a:cubicBezTo>
                  <a:cubicBezTo>
                    <a:pt x="968" y="410472"/>
                    <a:pt x="0" y="408136"/>
                    <a:pt x="0" y="405700"/>
                  </a:cubicBezTo>
                  <a:lnTo>
                    <a:pt x="0" y="9185"/>
                  </a:lnTo>
                  <a:cubicBezTo>
                    <a:pt x="0" y="6749"/>
                    <a:pt x="968" y="4413"/>
                    <a:pt x="2690" y="2690"/>
                  </a:cubicBezTo>
                  <a:cubicBezTo>
                    <a:pt x="4413" y="968"/>
                    <a:pt x="6749" y="0"/>
                    <a:pt x="9185" y="0"/>
                  </a:cubicBezTo>
                  <a:lnTo>
                    <a:pt x="4638620" y="0"/>
                  </a:lnTo>
                  <a:cubicBezTo>
                    <a:pt x="4643692" y="0"/>
                    <a:pt x="4647804" y="4112"/>
                    <a:pt x="4647804" y="9185"/>
                  </a:cubicBezTo>
                  <a:close/>
                </a:path>
              </a:pathLst>
            </a:custGeom>
            <a:solidFill>
              <a:srgbClr val="F6D7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22"/>
            <p:cNvSpPr txBox="1"/>
            <p:nvPr/>
          </p:nvSpPr>
          <p:spPr>
            <a:xfrm>
              <a:off x="0" y="-47625"/>
              <a:ext cx="4647804" cy="46250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55" name="Google Shape;355;p22"/>
          <p:cNvSpPr/>
          <p:nvPr/>
        </p:nvSpPr>
        <p:spPr>
          <a:xfrm>
            <a:off x="9229404" y="3979106"/>
            <a:ext cx="2408664" cy="2405409"/>
          </a:xfrm>
          <a:custGeom>
            <a:rect b="b" l="l" r="r" t="t"/>
            <a:pathLst>
              <a:path extrusionOk="0" h="2405409" w="2408664">
                <a:moveTo>
                  <a:pt x="0" y="0"/>
                </a:moveTo>
                <a:lnTo>
                  <a:pt x="2408664" y="0"/>
                </a:lnTo>
                <a:lnTo>
                  <a:pt x="2408664" y="2405409"/>
                </a:lnTo>
                <a:lnTo>
                  <a:pt x="0" y="2405409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56" name="Google Shape;356;p22"/>
          <p:cNvSpPr/>
          <p:nvPr/>
        </p:nvSpPr>
        <p:spPr>
          <a:xfrm>
            <a:off x="6536031" y="4157442"/>
            <a:ext cx="2227073" cy="2227073"/>
          </a:xfrm>
          <a:custGeom>
            <a:rect b="b" l="l" r="r" t="t"/>
            <a:pathLst>
              <a:path extrusionOk="0" h="2227073" w="2227073">
                <a:moveTo>
                  <a:pt x="0" y="0"/>
                </a:moveTo>
                <a:lnTo>
                  <a:pt x="2227073" y="0"/>
                </a:lnTo>
                <a:lnTo>
                  <a:pt x="2227073" y="2227073"/>
                </a:lnTo>
                <a:lnTo>
                  <a:pt x="0" y="2227073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57" name="Google Shape;357;p22"/>
          <p:cNvSpPr/>
          <p:nvPr/>
        </p:nvSpPr>
        <p:spPr>
          <a:xfrm>
            <a:off x="9229404" y="6836738"/>
            <a:ext cx="2314201" cy="2150239"/>
          </a:xfrm>
          <a:custGeom>
            <a:rect b="b" l="l" r="r" t="t"/>
            <a:pathLst>
              <a:path extrusionOk="0" h="2150239" w="2314201">
                <a:moveTo>
                  <a:pt x="0" y="0"/>
                </a:moveTo>
                <a:lnTo>
                  <a:pt x="2314201" y="0"/>
                </a:lnTo>
                <a:lnTo>
                  <a:pt x="2314201" y="2150239"/>
                </a:lnTo>
                <a:lnTo>
                  <a:pt x="0" y="2150239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58" name="Google Shape;358;p22"/>
          <p:cNvSpPr/>
          <p:nvPr/>
        </p:nvSpPr>
        <p:spPr>
          <a:xfrm rot="-5400000">
            <a:off x="12530267" y="6668450"/>
            <a:ext cx="1423788" cy="2456116"/>
          </a:xfrm>
          <a:custGeom>
            <a:rect b="b" l="l" r="r" t="t"/>
            <a:pathLst>
              <a:path extrusionOk="0" h="2456116" w="1423788">
                <a:moveTo>
                  <a:pt x="0" y="0"/>
                </a:moveTo>
                <a:lnTo>
                  <a:pt x="1423788" y="0"/>
                </a:lnTo>
                <a:lnTo>
                  <a:pt x="1423788" y="2456116"/>
                </a:lnTo>
                <a:lnTo>
                  <a:pt x="0" y="245611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59" name="Google Shape;359;p22"/>
          <p:cNvSpPr/>
          <p:nvPr/>
        </p:nvSpPr>
        <p:spPr>
          <a:xfrm>
            <a:off x="12243146" y="4157442"/>
            <a:ext cx="2227073" cy="2227073"/>
          </a:xfrm>
          <a:custGeom>
            <a:rect b="b" l="l" r="r" t="t"/>
            <a:pathLst>
              <a:path extrusionOk="0" h="2227073" w="2227073">
                <a:moveTo>
                  <a:pt x="0" y="0"/>
                </a:moveTo>
                <a:lnTo>
                  <a:pt x="2227073" y="0"/>
                </a:lnTo>
                <a:lnTo>
                  <a:pt x="2227073" y="2227073"/>
                </a:lnTo>
                <a:lnTo>
                  <a:pt x="0" y="2227073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7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60" name="Google Shape;360;p22"/>
          <p:cNvSpPr/>
          <p:nvPr/>
        </p:nvSpPr>
        <p:spPr>
          <a:xfrm rot="10800000">
            <a:off x="6574448" y="6832675"/>
            <a:ext cx="2150239" cy="2150239"/>
          </a:xfrm>
          <a:custGeom>
            <a:rect b="b" l="l" r="r" t="t"/>
            <a:pathLst>
              <a:path extrusionOk="0" h="2150239" w="2150239">
                <a:moveTo>
                  <a:pt x="2150239" y="2150239"/>
                </a:moveTo>
                <a:lnTo>
                  <a:pt x="0" y="2150239"/>
                </a:lnTo>
                <a:lnTo>
                  <a:pt x="0" y="0"/>
                </a:lnTo>
                <a:lnTo>
                  <a:pt x="2150239" y="0"/>
                </a:lnTo>
                <a:lnTo>
                  <a:pt x="2150239" y="2150239"/>
                </a:lnTo>
                <a:close/>
              </a:path>
            </a:pathLst>
          </a:custGeom>
          <a:blipFill rotWithShape="1">
            <a:blip r:embed="rId8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61" name="Google Shape;361;p22"/>
          <p:cNvSpPr/>
          <p:nvPr/>
        </p:nvSpPr>
        <p:spPr>
          <a:xfrm>
            <a:off x="15194119" y="3673235"/>
            <a:ext cx="1644213" cy="2889193"/>
          </a:xfrm>
          <a:custGeom>
            <a:rect b="b" l="l" r="r" t="t"/>
            <a:pathLst>
              <a:path extrusionOk="0" h="2889193" w="1644213">
                <a:moveTo>
                  <a:pt x="0" y="0"/>
                </a:moveTo>
                <a:lnTo>
                  <a:pt x="1644213" y="0"/>
                </a:lnTo>
                <a:lnTo>
                  <a:pt x="1644213" y="2889193"/>
                </a:lnTo>
                <a:lnTo>
                  <a:pt x="0" y="2889193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9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62" name="Google Shape;362;p22"/>
          <p:cNvSpPr/>
          <p:nvPr/>
        </p:nvSpPr>
        <p:spPr>
          <a:xfrm>
            <a:off x="14764389" y="6836738"/>
            <a:ext cx="2322356" cy="2157817"/>
          </a:xfrm>
          <a:custGeom>
            <a:rect b="b" l="l" r="r" t="t"/>
            <a:pathLst>
              <a:path extrusionOk="0" h="2157817" w="2322356">
                <a:moveTo>
                  <a:pt x="0" y="0"/>
                </a:moveTo>
                <a:lnTo>
                  <a:pt x="2322356" y="0"/>
                </a:lnTo>
                <a:lnTo>
                  <a:pt x="2322356" y="2157817"/>
                </a:lnTo>
                <a:lnTo>
                  <a:pt x="0" y="2157817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10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63" name="Google Shape;363;p22"/>
          <p:cNvSpPr txBox="1"/>
          <p:nvPr/>
        </p:nvSpPr>
        <p:spPr>
          <a:xfrm>
            <a:off x="1173043" y="3673235"/>
            <a:ext cx="4181285" cy="5143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7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This presentation template</a:t>
            </a:r>
            <a:endParaRPr/>
          </a:p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7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uses the following free fonts:</a:t>
            </a:r>
            <a:endParaRPr/>
          </a:p>
        </p:txBody>
      </p:sp>
      <p:sp>
        <p:nvSpPr>
          <p:cNvPr id="364" name="Google Shape;364;p22"/>
          <p:cNvSpPr txBox="1"/>
          <p:nvPr/>
        </p:nvSpPr>
        <p:spPr>
          <a:xfrm>
            <a:off x="1116102" y="6766046"/>
            <a:ext cx="4368067" cy="2571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7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You can find these fonts online too.</a:t>
            </a:r>
            <a:endParaRPr/>
          </a:p>
        </p:txBody>
      </p:sp>
      <p:sp>
        <p:nvSpPr>
          <p:cNvPr id="365" name="Google Shape;365;p22"/>
          <p:cNvSpPr txBox="1"/>
          <p:nvPr/>
        </p:nvSpPr>
        <p:spPr>
          <a:xfrm>
            <a:off x="1688417" y="4958110"/>
            <a:ext cx="3150536" cy="419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22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697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Petrona</a:t>
            </a:r>
            <a:endParaRPr/>
          </a:p>
        </p:txBody>
      </p:sp>
      <p:sp>
        <p:nvSpPr>
          <p:cNvPr id="366" name="Google Shape;366;p22"/>
          <p:cNvSpPr txBox="1"/>
          <p:nvPr/>
        </p:nvSpPr>
        <p:spPr>
          <a:xfrm>
            <a:off x="1523971" y="5956477"/>
            <a:ext cx="3479429" cy="3238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2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97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IBM Plex Sans</a:t>
            </a:r>
            <a:endParaRPr/>
          </a:p>
        </p:txBody>
      </p:sp>
      <p:sp>
        <p:nvSpPr>
          <p:cNvPr id="367" name="Google Shape;367;p22"/>
          <p:cNvSpPr txBox="1"/>
          <p:nvPr/>
        </p:nvSpPr>
        <p:spPr>
          <a:xfrm>
            <a:off x="2319155" y="4679560"/>
            <a:ext cx="1889061" cy="2381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3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597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TITLES:</a:t>
            </a:r>
            <a:endParaRPr/>
          </a:p>
        </p:txBody>
      </p:sp>
      <p:sp>
        <p:nvSpPr>
          <p:cNvPr id="368" name="Google Shape;368;p22"/>
          <p:cNvSpPr txBox="1"/>
          <p:nvPr/>
        </p:nvSpPr>
        <p:spPr>
          <a:xfrm>
            <a:off x="2319155" y="5680252"/>
            <a:ext cx="1889061" cy="2381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3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597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BODY TEXT:</a:t>
            </a:r>
            <a:endParaRPr/>
          </a:p>
        </p:txBody>
      </p:sp>
      <p:sp>
        <p:nvSpPr>
          <p:cNvPr id="369" name="Google Shape;369;p22"/>
          <p:cNvSpPr txBox="1"/>
          <p:nvPr/>
        </p:nvSpPr>
        <p:spPr>
          <a:xfrm>
            <a:off x="1249355" y="9102151"/>
            <a:ext cx="725897" cy="1809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#000000</a:t>
            </a:r>
            <a:endParaRPr/>
          </a:p>
        </p:txBody>
      </p:sp>
      <p:sp>
        <p:nvSpPr>
          <p:cNvPr id="370" name="Google Shape;370;p22"/>
          <p:cNvSpPr txBox="1"/>
          <p:nvPr/>
        </p:nvSpPr>
        <p:spPr>
          <a:xfrm>
            <a:off x="2064714" y="9102151"/>
            <a:ext cx="725897" cy="1809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#F6D7B3</a:t>
            </a:r>
            <a:endParaRPr/>
          </a:p>
        </p:txBody>
      </p:sp>
      <p:sp>
        <p:nvSpPr>
          <p:cNvPr id="371" name="Google Shape;371;p22"/>
          <p:cNvSpPr txBox="1"/>
          <p:nvPr/>
        </p:nvSpPr>
        <p:spPr>
          <a:xfrm>
            <a:off x="2943011" y="9102151"/>
            <a:ext cx="725897" cy="1809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#CED9F1</a:t>
            </a:r>
            <a:endParaRPr/>
          </a:p>
        </p:txBody>
      </p:sp>
      <p:sp>
        <p:nvSpPr>
          <p:cNvPr id="372" name="Google Shape;372;p22"/>
          <p:cNvSpPr txBox="1"/>
          <p:nvPr/>
        </p:nvSpPr>
        <p:spPr>
          <a:xfrm>
            <a:off x="3819515" y="9102151"/>
            <a:ext cx="725897" cy="1809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#E6EFD3</a:t>
            </a:r>
            <a:endParaRPr/>
          </a:p>
        </p:txBody>
      </p:sp>
      <p:sp>
        <p:nvSpPr>
          <p:cNvPr id="373" name="Google Shape;373;p22"/>
          <p:cNvSpPr txBox="1"/>
          <p:nvPr/>
        </p:nvSpPr>
        <p:spPr>
          <a:xfrm>
            <a:off x="4696916" y="9102151"/>
            <a:ext cx="725897" cy="1809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#FFFFFC</a:t>
            </a:r>
            <a:endParaRPr/>
          </a:p>
        </p:txBody>
      </p:sp>
      <p:sp>
        <p:nvSpPr>
          <p:cNvPr id="374" name="Google Shape;374;p22"/>
          <p:cNvSpPr txBox="1"/>
          <p:nvPr/>
        </p:nvSpPr>
        <p:spPr>
          <a:xfrm>
            <a:off x="7986618" y="1195689"/>
            <a:ext cx="9272682" cy="3238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Use these in your presentation. Delete or hide this page before presenting. </a:t>
            </a:r>
            <a:endParaRPr/>
          </a:p>
        </p:txBody>
      </p:sp>
      <p:sp>
        <p:nvSpPr>
          <p:cNvPr id="375" name="Google Shape;375;p22"/>
          <p:cNvSpPr txBox="1"/>
          <p:nvPr/>
        </p:nvSpPr>
        <p:spPr>
          <a:xfrm>
            <a:off x="1116102" y="833687"/>
            <a:ext cx="7348055" cy="9810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3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6399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Resource Page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94B3E6"/>
            </a:gs>
            <a:gs pos="100000">
              <a:srgbClr val="022E4D"/>
            </a:gs>
          </a:gsLst>
          <a:lin ang="0" scaled="0"/>
        </a:gradFill>
      </p:bgPr>
    </p:bg>
    <p:spTree>
      <p:nvGrpSpPr>
        <p:cNvPr id="379" name="Shape 3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80" name="Google Shape;380;p23"/>
          <p:cNvGrpSpPr/>
          <p:nvPr/>
        </p:nvGrpSpPr>
        <p:grpSpPr>
          <a:xfrm>
            <a:off x="1028816" y="920167"/>
            <a:ext cx="16230832" cy="2528522"/>
            <a:chOff x="0" y="-28575"/>
            <a:chExt cx="4274820" cy="665719"/>
          </a:xfrm>
        </p:grpSpPr>
        <p:sp>
          <p:nvSpPr>
            <p:cNvPr id="381" name="Google Shape;381;p23"/>
            <p:cNvSpPr/>
            <p:nvPr/>
          </p:nvSpPr>
          <p:spPr>
            <a:xfrm>
              <a:off x="0" y="0"/>
              <a:ext cx="4274820" cy="637144"/>
            </a:xfrm>
            <a:custGeom>
              <a:rect b="b" l="l" r="r" t="t"/>
              <a:pathLst>
                <a:path extrusionOk="0" h="637144" w="4274820">
                  <a:moveTo>
                    <a:pt x="4274820" y="9540"/>
                  </a:moveTo>
                  <a:lnTo>
                    <a:pt x="4274820" y="627604"/>
                  </a:lnTo>
                  <a:cubicBezTo>
                    <a:pt x="4274820" y="630134"/>
                    <a:pt x="4273815" y="632561"/>
                    <a:pt x="4272026" y="634350"/>
                  </a:cubicBezTo>
                  <a:cubicBezTo>
                    <a:pt x="4270237" y="636139"/>
                    <a:pt x="4267810" y="637144"/>
                    <a:pt x="4265280" y="637144"/>
                  </a:cubicBezTo>
                  <a:lnTo>
                    <a:pt x="9540" y="637144"/>
                  </a:lnTo>
                  <a:cubicBezTo>
                    <a:pt x="7010" y="637144"/>
                    <a:pt x="4583" y="636139"/>
                    <a:pt x="2794" y="634350"/>
                  </a:cubicBezTo>
                  <a:cubicBezTo>
                    <a:pt x="1005" y="632561"/>
                    <a:pt x="0" y="630134"/>
                    <a:pt x="0" y="627604"/>
                  </a:cubicBezTo>
                  <a:lnTo>
                    <a:pt x="0" y="9540"/>
                  </a:lnTo>
                  <a:cubicBezTo>
                    <a:pt x="0" y="7010"/>
                    <a:pt x="1005" y="4583"/>
                    <a:pt x="2794" y="2794"/>
                  </a:cubicBezTo>
                  <a:cubicBezTo>
                    <a:pt x="4583" y="1005"/>
                    <a:pt x="7010" y="0"/>
                    <a:pt x="9540" y="0"/>
                  </a:cubicBezTo>
                  <a:lnTo>
                    <a:pt x="4265280" y="0"/>
                  </a:lnTo>
                  <a:cubicBezTo>
                    <a:pt x="4267810" y="0"/>
                    <a:pt x="4270237" y="1005"/>
                    <a:pt x="4272026" y="2794"/>
                  </a:cubicBezTo>
                  <a:cubicBezTo>
                    <a:pt x="4273815" y="4583"/>
                    <a:pt x="4274820" y="7010"/>
                    <a:pt x="4274820" y="9540"/>
                  </a:cubicBezTo>
                  <a:close/>
                </a:path>
              </a:pathLst>
            </a:custGeom>
            <a:solidFill>
              <a:srgbClr val="CED9F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23"/>
            <p:cNvSpPr txBox="1"/>
            <p:nvPr/>
          </p:nvSpPr>
          <p:spPr>
            <a:xfrm>
              <a:off x="0" y="-28575"/>
              <a:ext cx="4274820" cy="66571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83" name="Google Shape;383;p23"/>
          <p:cNvSpPr txBox="1"/>
          <p:nvPr/>
        </p:nvSpPr>
        <p:spPr>
          <a:xfrm>
            <a:off x="2926320" y="2612202"/>
            <a:ext cx="12435823" cy="3619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399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This presentation template is free for everyone to use, thanks to the following:</a:t>
            </a:r>
            <a:endParaRPr/>
          </a:p>
        </p:txBody>
      </p:sp>
      <p:grpSp>
        <p:nvGrpSpPr>
          <p:cNvPr id="384" name="Google Shape;384;p23"/>
          <p:cNvGrpSpPr/>
          <p:nvPr/>
        </p:nvGrpSpPr>
        <p:grpSpPr>
          <a:xfrm>
            <a:off x="1028874" y="3598359"/>
            <a:ext cx="7953375" cy="4096197"/>
            <a:chOff x="0" y="-28575"/>
            <a:chExt cx="2094732" cy="1078463"/>
          </a:xfrm>
        </p:grpSpPr>
        <p:sp>
          <p:nvSpPr>
            <p:cNvPr id="385" name="Google Shape;385;p23"/>
            <p:cNvSpPr/>
            <p:nvPr/>
          </p:nvSpPr>
          <p:spPr>
            <a:xfrm>
              <a:off x="0" y="0"/>
              <a:ext cx="2094732" cy="1049888"/>
            </a:xfrm>
            <a:custGeom>
              <a:rect b="b" l="l" r="r" t="t"/>
              <a:pathLst>
                <a:path extrusionOk="0" h="1049888" w="2094732">
                  <a:moveTo>
                    <a:pt x="2094732" y="19468"/>
                  </a:moveTo>
                  <a:lnTo>
                    <a:pt x="2094732" y="1030419"/>
                  </a:lnTo>
                  <a:cubicBezTo>
                    <a:pt x="2094732" y="1041172"/>
                    <a:pt x="2086016" y="1049888"/>
                    <a:pt x="2075264" y="1049888"/>
                  </a:cubicBezTo>
                  <a:lnTo>
                    <a:pt x="19468" y="1049888"/>
                  </a:lnTo>
                  <a:cubicBezTo>
                    <a:pt x="14305" y="1049888"/>
                    <a:pt x="9353" y="1047837"/>
                    <a:pt x="5702" y="1044186"/>
                  </a:cubicBezTo>
                  <a:cubicBezTo>
                    <a:pt x="2051" y="1040535"/>
                    <a:pt x="0" y="1035583"/>
                    <a:pt x="0" y="1030419"/>
                  </a:cubicBezTo>
                  <a:lnTo>
                    <a:pt x="0" y="19468"/>
                  </a:lnTo>
                  <a:cubicBezTo>
                    <a:pt x="0" y="14305"/>
                    <a:pt x="2051" y="9353"/>
                    <a:pt x="5702" y="5702"/>
                  </a:cubicBezTo>
                  <a:cubicBezTo>
                    <a:pt x="9353" y="2051"/>
                    <a:pt x="14305" y="0"/>
                    <a:pt x="19468" y="0"/>
                  </a:cubicBezTo>
                  <a:lnTo>
                    <a:pt x="2075264" y="0"/>
                  </a:lnTo>
                  <a:cubicBezTo>
                    <a:pt x="2080427" y="0"/>
                    <a:pt x="2085379" y="2051"/>
                    <a:pt x="2089030" y="5702"/>
                  </a:cubicBezTo>
                  <a:cubicBezTo>
                    <a:pt x="2092681" y="9353"/>
                    <a:pt x="2094732" y="14305"/>
                    <a:pt x="2094732" y="19468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23"/>
            <p:cNvSpPr txBox="1"/>
            <p:nvPr/>
          </p:nvSpPr>
          <p:spPr>
            <a:xfrm>
              <a:off x="0" y="-28575"/>
              <a:ext cx="2094732" cy="10784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7" name="Google Shape;387;p23"/>
          <p:cNvGrpSpPr/>
          <p:nvPr/>
        </p:nvGrpSpPr>
        <p:grpSpPr>
          <a:xfrm>
            <a:off x="9305925" y="3597845"/>
            <a:ext cx="7953375" cy="4096197"/>
            <a:chOff x="0" y="-28575"/>
            <a:chExt cx="2094732" cy="1078463"/>
          </a:xfrm>
        </p:grpSpPr>
        <p:sp>
          <p:nvSpPr>
            <p:cNvPr id="388" name="Google Shape;388;p23"/>
            <p:cNvSpPr/>
            <p:nvPr/>
          </p:nvSpPr>
          <p:spPr>
            <a:xfrm>
              <a:off x="0" y="0"/>
              <a:ext cx="2094732" cy="1049888"/>
            </a:xfrm>
            <a:custGeom>
              <a:rect b="b" l="l" r="r" t="t"/>
              <a:pathLst>
                <a:path extrusionOk="0" h="1049888" w="2094732">
                  <a:moveTo>
                    <a:pt x="2094732" y="19468"/>
                  </a:moveTo>
                  <a:lnTo>
                    <a:pt x="2094732" y="1030419"/>
                  </a:lnTo>
                  <a:cubicBezTo>
                    <a:pt x="2094732" y="1041172"/>
                    <a:pt x="2086016" y="1049888"/>
                    <a:pt x="2075264" y="1049888"/>
                  </a:cubicBezTo>
                  <a:lnTo>
                    <a:pt x="19468" y="1049888"/>
                  </a:lnTo>
                  <a:cubicBezTo>
                    <a:pt x="14305" y="1049888"/>
                    <a:pt x="9353" y="1047837"/>
                    <a:pt x="5702" y="1044186"/>
                  </a:cubicBezTo>
                  <a:cubicBezTo>
                    <a:pt x="2051" y="1040535"/>
                    <a:pt x="0" y="1035583"/>
                    <a:pt x="0" y="1030419"/>
                  </a:cubicBezTo>
                  <a:lnTo>
                    <a:pt x="0" y="19468"/>
                  </a:lnTo>
                  <a:cubicBezTo>
                    <a:pt x="0" y="14305"/>
                    <a:pt x="2051" y="9353"/>
                    <a:pt x="5702" y="5702"/>
                  </a:cubicBezTo>
                  <a:cubicBezTo>
                    <a:pt x="9353" y="2051"/>
                    <a:pt x="14305" y="0"/>
                    <a:pt x="19468" y="0"/>
                  </a:cubicBezTo>
                  <a:lnTo>
                    <a:pt x="2075264" y="0"/>
                  </a:lnTo>
                  <a:cubicBezTo>
                    <a:pt x="2080427" y="0"/>
                    <a:pt x="2085379" y="2051"/>
                    <a:pt x="2089030" y="5702"/>
                  </a:cubicBezTo>
                  <a:cubicBezTo>
                    <a:pt x="2092681" y="9353"/>
                    <a:pt x="2094732" y="14305"/>
                    <a:pt x="2094732" y="19468"/>
                  </a:cubicBezTo>
                  <a:close/>
                </a:path>
              </a:pathLst>
            </a:custGeom>
            <a:solidFill>
              <a:srgbClr val="FFFFF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23"/>
            <p:cNvSpPr txBox="1"/>
            <p:nvPr/>
          </p:nvSpPr>
          <p:spPr>
            <a:xfrm>
              <a:off x="0" y="-28575"/>
              <a:ext cx="2094732" cy="10784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90" name="Google Shape;390;p23"/>
          <p:cNvSpPr txBox="1"/>
          <p:nvPr/>
        </p:nvSpPr>
        <p:spPr>
          <a:xfrm>
            <a:off x="1655024" y="6470457"/>
            <a:ext cx="6624252" cy="3619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399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for this presentation template</a:t>
            </a:r>
            <a:endParaRPr/>
          </a:p>
        </p:txBody>
      </p:sp>
      <p:sp>
        <p:nvSpPr>
          <p:cNvPr id="391" name="Google Shape;391;p23"/>
          <p:cNvSpPr txBox="1"/>
          <p:nvPr/>
        </p:nvSpPr>
        <p:spPr>
          <a:xfrm>
            <a:off x="9624667" y="6470457"/>
            <a:ext cx="7393622" cy="3619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399" u="none" cap="none" strike="noStrike">
                <a:solidFill>
                  <a:srgbClr val="000000"/>
                </a:solidFill>
                <a:latin typeface="IBM Plex Sans"/>
                <a:ea typeface="IBM Plex Sans"/>
                <a:cs typeface="IBM Plex Sans"/>
                <a:sym typeface="IBM Plex Sans"/>
              </a:rPr>
              <a:t>for the photos, graphics, and elements</a:t>
            </a:r>
            <a:endParaRPr/>
          </a:p>
        </p:txBody>
      </p:sp>
      <p:grpSp>
        <p:nvGrpSpPr>
          <p:cNvPr id="392" name="Google Shape;392;p23"/>
          <p:cNvGrpSpPr/>
          <p:nvPr/>
        </p:nvGrpSpPr>
        <p:grpSpPr>
          <a:xfrm>
            <a:off x="1028700" y="7843198"/>
            <a:ext cx="16230832" cy="1415102"/>
            <a:chOff x="0" y="-28575"/>
            <a:chExt cx="4274820" cy="372574"/>
          </a:xfrm>
        </p:grpSpPr>
        <p:sp>
          <p:nvSpPr>
            <p:cNvPr id="393" name="Google Shape;393;p23"/>
            <p:cNvSpPr/>
            <p:nvPr/>
          </p:nvSpPr>
          <p:spPr>
            <a:xfrm>
              <a:off x="0" y="0"/>
              <a:ext cx="4274820" cy="343999"/>
            </a:xfrm>
            <a:custGeom>
              <a:rect b="b" l="l" r="r" t="t"/>
              <a:pathLst>
                <a:path extrusionOk="0" h="343999" w="4274820">
                  <a:moveTo>
                    <a:pt x="4274820" y="9540"/>
                  </a:moveTo>
                  <a:lnTo>
                    <a:pt x="4274820" y="334459"/>
                  </a:lnTo>
                  <a:cubicBezTo>
                    <a:pt x="4274820" y="336989"/>
                    <a:pt x="4273815" y="339415"/>
                    <a:pt x="4272026" y="341205"/>
                  </a:cubicBezTo>
                  <a:cubicBezTo>
                    <a:pt x="4270237" y="342994"/>
                    <a:pt x="4267810" y="343999"/>
                    <a:pt x="4265280" y="343999"/>
                  </a:cubicBezTo>
                  <a:lnTo>
                    <a:pt x="9540" y="343999"/>
                  </a:lnTo>
                  <a:cubicBezTo>
                    <a:pt x="7010" y="343999"/>
                    <a:pt x="4583" y="342994"/>
                    <a:pt x="2794" y="341205"/>
                  </a:cubicBezTo>
                  <a:cubicBezTo>
                    <a:pt x="1005" y="339415"/>
                    <a:pt x="0" y="336989"/>
                    <a:pt x="0" y="334459"/>
                  </a:cubicBezTo>
                  <a:lnTo>
                    <a:pt x="0" y="9540"/>
                  </a:lnTo>
                  <a:cubicBezTo>
                    <a:pt x="0" y="7010"/>
                    <a:pt x="1005" y="4583"/>
                    <a:pt x="2794" y="2794"/>
                  </a:cubicBezTo>
                  <a:cubicBezTo>
                    <a:pt x="4583" y="1005"/>
                    <a:pt x="7010" y="0"/>
                    <a:pt x="9540" y="0"/>
                  </a:cubicBezTo>
                  <a:lnTo>
                    <a:pt x="4265280" y="0"/>
                  </a:lnTo>
                  <a:cubicBezTo>
                    <a:pt x="4267810" y="0"/>
                    <a:pt x="4270237" y="1005"/>
                    <a:pt x="4272026" y="2794"/>
                  </a:cubicBezTo>
                  <a:cubicBezTo>
                    <a:pt x="4273815" y="4583"/>
                    <a:pt x="4274820" y="7010"/>
                    <a:pt x="4274820" y="9540"/>
                  </a:cubicBezTo>
                  <a:close/>
                </a:path>
              </a:pathLst>
            </a:custGeom>
            <a:solidFill>
              <a:srgbClr val="CED9F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23"/>
            <p:cNvSpPr txBox="1"/>
            <p:nvPr/>
          </p:nvSpPr>
          <p:spPr>
            <a:xfrm>
              <a:off x="0" y="-28575"/>
              <a:ext cx="4274820" cy="37257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95" name="Google Shape;395;p23"/>
          <p:cNvSpPr txBox="1"/>
          <p:nvPr/>
        </p:nvSpPr>
        <p:spPr>
          <a:xfrm>
            <a:off x="4207788" y="8378003"/>
            <a:ext cx="9872888" cy="5302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999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Happy designing!</a:t>
            </a:r>
            <a:endParaRPr/>
          </a:p>
        </p:txBody>
      </p:sp>
      <p:sp>
        <p:nvSpPr>
          <p:cNvPr id="396" name="Google Shape;396;p23"/>
          <p:cNvSpPr txBox="1"/>
          <p:nvPr/>
        </p:nvSpPr>
        <p:spPr>
          <a:xfrm>
            <a:off x="6069731" y="1438309"/>
            <a:ext cx="6148539" cy="1069972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7999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Credits</a:t>
            </a:r>
            <a:endParaRPr/>
          </a:p>
        </p:txBody>
      </p:sp>
      <p:sp>
        <p:nvSpPr>
          <p:cNvPr id="397" name="Google Shape;397;p23"/>
          <p:cNvSpPr txBox="1"/>
          <p:nvPr/>
        </p:nvSpPr>
        <p:spPr>
          <a:xfrm>
            <a:off x="9624667" y="4603406"/>
            <a:ext cx="7393622" cy="147574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0001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5199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Pexels, Pixabay,</a:t>
            </a:r>
            <a:endParaRPr/>
          </a:p>
          <a:p>
            <a:pPr indent="0" lvl="0" marL="0" marR="0" rtl="0" algn="ctr">
              <a:lnSpc>
                <a:spcPct val="110001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5199" u="none" cap="none" strike="noStrike">
                <a:solidFill>
                  <a:srgbClr val="000000"/>
                </a:solidFill>
                <a:latin typeface="Petrona"/>
                <a:ea typeface="Petrona"/>
                <a:cs typeface="Petrona"/>
                <a:sym typeface="Petrona"/>
              </a:rPr>
              <a:t>Sketchify</a:t>
            </a:r>
            <a:endParaRPr/>
          </a:p>
        </p:txBody>
      </p:sp>
      <p:pic>
        <p:nvPicPr>
          <p:cNvPr id="398" name="Google Shape;398;p2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428925" y="4695663"/>
            <a:ext cx="5153275" cy="12912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Office Theme">
  <a:themeElements>
    <a:clrScheme name="Office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