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2.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8.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2.xml"/>
  <Override ContentType="application/vnd.openxmlformats-officedocument.presentationml.notesSlide+xml" PartName="/ppt/notesSlides/notesSlide5.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Layout+xml" PartName="/ppt/slideLayouts/slideLayout6.xml"/>
  <Override ContentType="application/vnd.openxmlformats-officedocument.presentationml.slideMaster+xml" PartName="/ppt/slideMasters/slideMaster1.xml"/>
  <Override ContentType="application/vnd.openxmlformats-officedocument.presentationml.slide+xml" PartName="/ppt/slides/slide12.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6.xml"/>
  <Override ContentType="application/vnd.openxmlformats-officedocument.presentationml.slide+xml" PartName="/ppt/slides/slide9.xml"/>
  <Override ContentType="application/vnd.openxmlformats-officedocument.presentationml.slide+xml" PartName="/ppt/slides/slide5.xml"/>
  <Override ContentType="application/vnd.openxmlformats-officedocument.presentationml.slide+xml" PartName="/ppt/slides/slide8.xml"/>
  <Override ContentType="application/vnd.openxmlformats-officedocument.presentationml.slide+xml" PartName="/ppt/slides/slide7.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54"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Lst>
  <p:sldSz cy="6858000" cx="12192000"/>
  <p:notesSz cx="6858000" cy="9144000"/>
  <p:embeddedFontLst>
    <p:embeddedFont>
      <p:font typeface="Poppins"/>
      <p:regular r:id="rId18"/>
      <p:bold r:id="rId19"/>
      <p:italic r:id="rId20"/>
      <p:boldItalic r:id="rId21"/>
    </p:embeddedFont>
    <p:embeddedFont>
      <p:font typeface="Barlow Condensed"/>
      <p:regular r:id="rId22"/>
      <p:bold r:id="rId23"/>
      <p:italic r:id="rId24"/>
      <p:boldItalic r:id="rId25"/>
    </p:embeddedFont>
    <p:embeddedFont>
      <p:font typeface="Indie Flower"/>
      <p:regular r:id="rId26"/>
    </p:embeddedFont>
    <p:embeddedFont>
      <p:font typeface="Poppins Medium"/>
      <p:regular r:id="rId27"/>
      <p:bold r:id="rId28"/>
      <p:italic r:id="rId29"/>
      <p:boldItalic r:id="rId30"/>
    </p:embeddedFont>
    <p:embeddedFont>
      <p:font typeface="Poppins SemiBold"/>
      <p:regular r:id="rId31"/>
      <p:bold r:id="rId32"/>
      <p:italic r:id="rId33"/>
      <p:boldItalic r:id="rId34"/>
    </p:embeddedFont>
    <p:embeddedFont>
      <p:font typeface="Homemade Apple"/>
      <p:regular r:id="rId35"/>
    </p:embeddedFont>
    <p:embeddedFont>
      <p:font typeface="Gaegu"/>
      <p:regular r:id="rId36"/>
      <p:bold r:id="rId37"/>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83">
          <p15:clr>
            <a:srgbClr val="A4A3A4"/>
          </p15:clr>
        </p15:guide>
        <p15:guide id="2" pos="3817">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83" orient="horz"/>
        <p:guide pos="3817"/>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font" Target="fonts/Poppins-italic.fntdata"/><Relationship Id="rId22" Type="http://schemas.openxmlformats.org/officeDocument/2006/relationships/font" Target="fonts/BarlowCondensed-regular.fntdata"/><Relationship Id="rId21" Type="http://schemas.openxmlformats.org/officeDocument/2006/relationships/font" Target="fonts/Poppins-boldItalic.fntdata"/><Relationship Id="rId24" Type="http://schemas.openxmlformats.org/officeDocument/2006/relationships/font" Target="fonts/BarlowCondensed-italic.fntdata"/><Relationship Id="rId23" Type="http://schemas.openxmlformats.org/officeDocument/2006/relationships/font" Target="fonts/BarlowCondensed-bold.fntdata"/><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IndieFlower-regular.fntdata"/><Relationship Id="rId25" Type="http://schemas.openxmlformats.org/officeDocument/2006/relationships/font" Target="fonts/BarlowCondensed-boldItalic.fntdata"/><Relationship Id="rId28" Type="http://schemas.openxmlformats.org/officeDocument/2006/relationships/font" Target="fonts/PoppinsMedium-bold.fntdata"/><Relationship Id="rId27" Type="http://schemas.openxmlformats.org/officeDocument/2006/relationships/font" Target="fonts/PoppinsMedium-regular.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PoppinsMedium-italic.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SemiBold-regular.fntdata"/><Relationship Id="rId30" Type="http://schemas.openxmlformats.org/officeDocument/2006/relationships/font" Target="fonts/PoppinsMedium-boldItalic.fntdata"/><Relationship Id="rId11" Type="http://schemas.openxmlformats.org/officeDocument/2006/relationships/slide" Target="slides/slide6.xml"/><Relationship Id="rId33" Type="http://schemas.openxmlformats.org/officeDocument/2006/relationships/font" Target="fonts/PoppinsSemiBold-italic.fntdata"/><Relationship Id="rId10" Type="http://schemas.openxmlformats.org/officeDocument/2006/relationships/slide" Target="slides/slide5.xml"/><Relationship Id="rId32" Type="http://schemas.openxmlformats.org/officeDocument/2006/relationships/font" Target="fonts/PoppinsSemiBold-bold.fntdata"/><Relationship Id="rId13" Type="http://schemas.openxmlformats.org/officeDocument/2006/relationships/slide" Target="slides/slide8.xml"/><Relationship Id="rId35" Type="http://schemas.openxmlformats.org/officeDocument/2006/relationships/font" Target="fonts/HomemadeApple-regular.fntdata"/><Relationship Id="rId12" Type="http://schemas.openxmlformats.org/officeDocument/2006/relationships/slide" Target="slides/slide7.xml"/><Relationship Id="rId34" Type="http://schemas.openxmlformats.org/officeDocument/2006/relationships/font" Target="fonts/PoppinsSemiBold-boldItalic.fntdata"/><Relationship Id="rId15" Type="http://schemas.openxmlformats.org/officeDocument/2006/relationships/slide" Target="slides/slide10.xml"/><Relationship Id="rId37" Type="http://schemas.openxmlformats.org/officeDocument/2006/relationships/font" Target="fonts/Gaegu-bold.fntdata"/><Relationship Id="rId14" Type="http://schemas.openxmlformats.org/officeDocument/2006/relationships/slide" Target="slides/slide9.xml"/><Relationship Id="rId36" Type="http://schemas.openxmlformats.org/officeDocument/2006/relationships/font" Target="fonts/Gaegu-regular.fntdata"/><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font" Target="fonts/Poppins-bold.fntdata"/><Relationship Id="rId18" Type="http://schemas.openxmlformats.org/officeDocument/2006/relationships/font" Target="fonts/Poppins-regular.fntdata"/></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 name="Shape 35"/>
        <p:cNvGrpSpPr/>
        <p:nvPr/>
      </p:nvGrpSpPr>
      <p:grpSpPr>
        <a:xfrm>
          <a:off x="0" y="0"/>
          <a:ext cx="0" cy="0"/>
          <a:chOff x="0" y="0"/>
          <a:chExt cx="0" cy="0"/>
        </a:xfrm>
      </p:grpSpPr>
      <p:sp>
        <p:nvSpPr>
          <p:cNvPr id="36" name="Google Shape;36;p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7" name="Google Shape;37;p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0" name="Shape 310"/>
        <p:cNvGrpSpPr/>
        <p:nvPr/>
      </p:nvGrpSpPr>
      <p:grpSpPr>
        <a:xfrm>
          <a:off x="0" y="0"/>
          <a:ext cx="0" cy="0"/>
          <a:chOff x="0" y="0"/>
          <a:chExt cx="0" cy="0"/>
        </a:xfrm>
      </p:grpSpPr>
      <p:sp>
        <p:nvSpPr>
          <p:cNvPr id="311" name="Google Shape;311;p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12" name="Google Shape;312;p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69" name="Shape 369"/>
        <p:cNvGrpSpPr/>
        <p:nvPr/>
      </p:nvGrpSpPr>
      <p:grpSpPr>
        <a:xfrm>
          <a:off x="0" y="0"/>
          <a:ext cx="0" cy="0"/>
          <a:chOff x="0" y="0"/>
          <a:chExt cx="0" cy="0"/>
        </a:xfrm>
      </p:grpSpPr>
      <p:sp>
        <p:nvSpPr>
          <p:cNvPr id="370" name="Google Shape;370;p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71" name="Google Shape;371;p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6" name="Shape 406"/>
        <p:cNvGrpSpPr/>
        <p:nvPr/>
      </p:nvGrpSpPr>
      <p:grpSpPr>
        <a:xfrm>
          <a:off x="0" y="0"/>
          <a:ext cx="0" cy="0"/>
          <a:chOff x="0" y="0"/>
          <a:chExt cx="0" cy="0"/>
        </a:xfrm>
      </p:grpSpPr>
      <p:sp>
        <p:nvSpPr>
          <p:cNvPr id="407" name="Google Shape;407;p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08" name="Google Shape;408;p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9" name="Shape 469"/>
        <p:cNvGrpSpPr/>
        <p:nvPr/>
      </p:nvGrpSpPr>
      <p:grpSpPr>
        <a:xfrm>
          <a:off x="0" y="0"/>
          <a:ext cx="0" cy="0"/>
          <a:chOff x="0" y="0"/>
          <a:chExt cx="0" cy="0"/>
        </a:xfrm>
      </p:grpSpPr>
      <p:sp>
        <p:nvSpPr>
          <p:cNvPr id="470" name="Google Shape;470;p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71" name="Google Shape;471;p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6" name="Shape 496"/>
        <p:cNvGrpSpPr/>
        <p:nvPr/>
      </p:nvGrpSpPr>
      <p:grpSpPr>
        <a:xfrm>
          <a:off x="0" y="0"/>
          <a:ext cx="0" cy="0"/>
          <a:chOff x="0" y="0"/>
          <a:chExt cx="0" cy="0"/>
        </a:xfrm>
      </p:grpSpPr>
      <p:sp>
        <p:nvSpPr>
          <p:cNvPr id="497" name="Google Shape;497;p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98" name="Google Shape;498;p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8" name="Shape 528"/>
        <p:cNvGrpSpPr/>
        <p:nvPr/>
      </p:nvGrpSpPr>
      <p:grpSpPr>
        <a:xfrm>
          <a:off x="0" y="0"/>
          <a:ext cx="0" cy="0"/>
          <a:chOff x="0" y="0"/>
          <a:chExt cx="0" cy="0"/>
        </a:xfrm>
      </p:grpSpPr>
      <p:sp>
        <p:nvSpPr>
          <p:cNvPr id="529" name="Google Shape;529;p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30" name="Google Shape;530;p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5" name="Shape 555"/>
        <p:cNvGrpSpPr/>
        <p:nvPr/>
      </p:nvGrpSpPr>
      <p:grpSpPr>
        <a:xfrm>
          <a:off x="0" y="0"/>
          <a:ext cx="0" cy="0"/>
          <a:chOff x="0" y="0"/>
          <a:chExt cx="0" cy="0"/>
        </a:xfrm>
      </p:grpSpPr>
      <p:sp>
        <p:nvSpPr>
          <p:cNvPr id="556" name="Google Shape;556;p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57" name="Google Shape;557;p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84" name="Shape 584"/>
        <p:cNvGrpSpPr/>
        <p:nvPr/>
      </p:nvGrpSpPr>
      <p:grpSpPr>
        <a:xfrm>
          <a:off x="0" y="0"/>
          <a:ext cx="0" cy="0"/>
          <a:chOff x="0" y="0"/>
          <a:chExt cx="0" cy="0"/>
        </a:xfrm>
      </p:grpSpPr>
      <p:sp>
        <p:nvSpPr>
          <p:cNvPr id="585" name="Google Shape;585;p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86" name="Google Shape;586;p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14" name="Shape 614"/>
        <p:cNvGrpSpPr/>
        <p:nvPr/>
      </p:nvGrpSpPr>
      <p:grpSpPr>
        <a:xfrm>
          <a:off x="0" y="0"/>
          <a:ext cx="0" cy="0"/>
          <a:chOff x="0" y="0"/>
          <a:chExt cx="0" cy="0"/>
        </a:xfrm>
      </p:grpSpPr>
      <p:sp>
        <p:nvSpPr>
          <p:cNvPr id="615" name="Google Shape;615;p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616" name="Google Shape;616;p1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74" name="Shape 874"/>
        <p:cNvGrpSpPr/>
        <p:nvPr/>
      </p:nvGrpSpPr>
      <p:grpSpPr>
        <a:xfrm>
          <a:off x="0" y="0"/>
          <a:ext cx="0" cy="0"/>
          <a:chOff x="0" y="0"/>
          <a:chExt cx="0" cy="0"/>
        </a:xfrm>
      </p:grpSpPr>
      <p:sp>
        <p:nvSpPr>
          <p:cNvPr id="875" name="Google Shape;875;p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876" name="Google Shape;876;p1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46" name="Shape 1146"/>
        <p:cNvGrpSpPr/>
        <p:nvPr/>
      </p:nvGrpSpPr>
      <p:grpSpPr>
        <a:xfrm>
          <a:off x="0" y="0"/>
          <a:ext cx="0" cy="0"/>
          <a:chOff x="0" y="0"/>
          <a:chExt cx="0" cy="0"/>
        </a:xfrm>
      </p:grpSpPr>
      <p:sp>
        <p:nvSpPr>
          <p:cNvPr id="1147" name="Google Shape;1147;g8a1f0d7949_0_11: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
        <p:nvSpPr>
          <p:cNvPr id="1148" name="Google Shape;1148;g8a1f0d7949_0_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4.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1.png"/><Relationship Id="rId12" Type="http://schemas.openxmlformats.org/officeDocument/2006/relationships/image" Target="../media/image5.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3.png"/><Relationship Id="rId7" Type="http://schemas.openxmlformats.org/officeDocument/2006/relationships/hyperlink" Target="https://twitter.com/SlidesManiaSM/" TargetMode="External"/><Relationship Id="rId8" Type="http://schemas.openxmlformats.org/officeDocument/2006/relationships/image" Target="../media/image2.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p:cSld name="1_Encabezado de sección">
    <p:spTree>
      <p:nvGrpSpPr>
        <p:cNvPr id="7" name="Shape 7"/>
        <p:cNvGrpSpPr/>
        <p:nvPr/>
      </p:nvGrpSpPr>
      <p:grpSpPr>
        <a:xfrm>
          <a:off x="0" y="0"/>
          <a:ext cx="0" cy="0"/>
          <a:chOff x="0" y="0"/>
          <a:chExt cx="0" cy="0"/>
        </a:xfrm>
      </p:grpSpPr>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ustom Layout 1">
  <p:cSld name="CUSTOM">
    <p:spTree>
      <p:nvGrpSpPr>
        <p:cNvPr id="8" name="Shape 8"/>
        <p:cNvGrpSpPr/>
        <p:nvPr/>
      </p:nvGrpSpPr>
      <p:grpSpPr>
        <a:xfrm>
          <a:off x="0" y="0"/>
          <a:ext cx="0" cy="0"/>
          <a:chOff x="0" y="0"/>
          <a:chExt cx="0" cy="0"/>
        </a:xfrm>
      </p:grpSpPr>
      <p:grpSp>
        <p:nvGrpSpPr>
          <p:cNvPr id="9" name="Google Shape;9;p3"/>
          <p:cNvGrpSpPr/>
          <p:nvPr/>
        </p:nvGrpSpPr>
        <p:grpSpPr>
          <a:xfrm>
            <a:off x="0" y="0"/>
            <a:ext cx="12192000" cy="6858000"/>
            <a:chOff x="0" y="0"/>
            <a:chExt cx="12192000" cy="6858000"/>
          </a:xfrm>
        </p:grpSpPr>
        <p:sp>
          <p:nvSpPr>
            <p:cNvPr id="10" name="Google Shape;10;p3"/>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1" name="Google Shape;11;p3">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12" name="Google Shape;12;p3"/>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600">
                  <a:solidFill>
                    <a:srgbClr val="3F3F3F"/>
                  </a:solidFill>
                  <a:latin typeface="Poppins"/>
                  <a:ea typeface="Poppins"/>
                  <a:cs typeface="Poppins"/>
                  <a:sym typeface="Poppins"/>
                </a:rPr>
                <a:t>Free </a:t>
              </a:r>
              <a:r>
                <a:rPr lang="es-ES" sz="3600">
                  <a:solidFill>
                    <a:srgbClr val="3F3F3F"/>
                  </a:solidFill>
                  <a:latin typeface="Poppins"/>
                  <a:ea typeface="Poppins"/>
                  <a:cs typeface="Poppins"/>
                  <a:sym typeface="Poppins"/>
                </a:rPr>
                <a:t>themes and templates for </a:t>
              </a:r>
              <a:r>
                <a:rPr b="1" lang="es-ES" sz="3600">
                  <a:solidFill>
                    <a:srgbClr val="3F3F3F"/>
                  </a:solidFill>
                  <a:latin typeface="Poppins"/>
                  <a:ea typeface="Poppins"/>
                  <a:cs typeface="Poppins"/>
                  <a:sym typeface="Poppins"/>
                </a:rPr>
                <a:t>Google Slides</a:t>
              </a:r>
              <a:r>
                <a:rPr lang="es-ES" sz="3600">
                  <a:solidFill>
                    <a:srgbClr val="3F3F3F"/>
                  </a:solidFill>
                  <a:latin typeface="Poppins"/>
                  <a:ea typeface="Poppins"/>
                  <a:cs typeface="Poppins"/>
                  <a:sym typeface="Poppins"/>
                </a:rPr>
                <a:t> or </a:t>
              </a:r>
              <a:r>
                <a:rPr b="1" lang="es-ES"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s-ES"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s-ES" sz="2700">
                  <a:solidFill>
                    <a:srgbClr val="3F3F3F"/>
                  </a:solidFill>
                  <a:latin typeface="Poppins"/>
                  <a:ea typeface="Poppins"/>
                  <a:cs typeface="Poppins"/>
                  <a:sym typeface="Poppins"/>
                </a:rPr>
                <a:t>Read </a:t>
              </a:r>
              <a:r>
                <a:rPr lang="es-ES" sz="2700" u="sng">
                  <a:solidFill>
                    <a:srgbClr val="3F3F3F"/>
                  </a:solidFill>
                  <a:latin typeface="Poppins"/>
                  <a:ea typeface="Poppins"/>
                  <a:cs typeface="Poppins"/>
                  <a:sym typeface="Poppins"/>
                  <a:hlinkClick r:id="rId4">
                    <a:extLst>
                      <a:ext uri="{A12FA001-AC4F-418D-AE19-62706E023703}">
                        <ahyp:hlinkClr val="tx"/>
                      </a:ext>
                    </a:extLst>
                  </a:hlinkClick>
                </a:rPr>
                <a:t>FAQ</a:t>
              </a:r>
              <a:r>
                <a:rPr b="1" lang="es-ES" sz="4400">
                  <a:solidFill>
                    <a:srgbClr val="FFCB25"/>
                  </a:solidFill>
                  <a:latin typeface="Poppins"/>
                  <a:ea typeface="Poppins"/>
                  <a:cs typeface="Poppins"/>
                  <a:sym typeface="Poppins"/>
                </a:rPr>
                <a:t> </a:t>
              </a:r>
              <a:r>
                <a:rPr lang="es-ES"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p:txBody>
        </p:sp>
        <p:cxnSp>
          <p:nvCxnSpPr>
            <p:cNvPr id="13" name="Google Shape;13;p3"/>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4" name="Google Shape;14;p3">
              <a:hlinkClick r:id="rId5"/>
            </p:cNvPr>
            <p:cNvPicPr preferRelativeResize="0"/>
            <p:nvPr/>
          </p:nvPicPr>
          <p:blipFill>
            <a:blip r:embed="rId6">
              <a:alphaModFix/>
            </a:blip>
            <a:stretch>
              <a:fillRect/>
            </a:stretch>
          </p:blipFill>
          <p:spPr>
            <a:xfrm>
              <a:off x="8982558" y="5912306"/>
              <a:ext cx="713232" cy="637863"/>
            </a:xfrm>
            <a:prstGeom prst="rect">
              <a:avLst/>
            </a:prstGeom>
            <a:noFill/>
            <a:ln>
              <a:noFill/>
            </a:ln>
          </p:spPr>
        </p:pic>
        <p:pic>
          <p:nvPicPr>
            <p:cNvPr id="15" name="Google Shape;15;p3">
              <a:hlinkClick r:id="rId7"/>
            </p:cNvPr>
            <p:cNvPicPr preferRelativeResize="0"/>
            <p:nvPr/>
          </p:nvPicPr>
          <p:blipFill>
            <a:blip r:embed="rId8">
              <a:alphaModFix/>
            </a:blip>
            <a:stretch>
              <a:fillRect/>
            </a:stretch>
          </p:blipFill>
          <p:spPr>
            <a:xfrm>
              <a:off x="9764428" y="5916798"/>
              <a:ext cx="708660" cy="628879"/>
            </a:xfrm>
            <a:prstGeom prst="rect">
              <a:avLst/>
            </a:prstGeom>
            <a:noFill/>
            <a:ln>
              <a:noFill/>
            </a:ln>
          </p:spPr>
        </p:pic>
        <p:pic>
          <p:nvPicPr>
            <p:cNvPr id="16" name="Google Shape;16;p3">
              <a:hlinkClick r:id="rId9"/>
            </p:cNvPr>
            <p:cNvPicPr preferRelativeResize="0"/>
            <p:nvPr/>
          </p:nvPicPr>
          <p:blipFill>
            <a:blip r:embed="rId10">
              <a:alphaModFix/>
            </a:blip>
            <a:stretch>
              <a:fillRect/>
            </a:stretch>
          </p:blipFill>
          <p:spPr>
            <a:xfrm>
              <a:off x="10541715" y="5905569"/>
              <a:ext cx="612648" cy="624387"/>
            </a:xfrm>
            <a:prstGeom prst="rect">
              <a:avLst/>
            </a:prstGeom>
            <a:noFill/>
            <a:ln>
              <a:noFill/>
            </a:ln>
          </p:spPr>
        </p:pic>
        <p:pic>
          <p:nvPicPr>
            <p:cNvPr id="17" name="Google Shape;17;p3">
              <a:hlinkClick r:id="rId11"/>
            </p:cNvPr>
            <p:cNvPicPr preferRelativeResize="0"/>
            <p:nvPr/>
          </p:nvPicPr>
          <p:blipFill>
            <a:blip r:embed="rId12">
              <a:alphaModFix/>
            </a:blip>
            <a:stretch>
              <a:fillRect/>
            </a:stretch>
          </p:blipFill>
          <p:spPr>
            <a:xfrm>
              <a:off x="11219049" y="5916799"/>
              <a:ext cx="699516" cy="601927"/>
            </a:xfrm>
            <a:prstGeom prst="rect">
              <a:avLst/>
            </a:prstGeom>
            <a:noFill/>
            <a:ln>
              <a:noFill/>
            </a:ln>
          </p:spPr>
        </p:pic>
        <p:sp>
          <p:nvSpPr>
            <p:cNvPr id="18" name="Google Shape;18;p3"/>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ES"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peech balloon">
  <p:cSld name="Diapositiva de título">
    <p:spTree>
      <p:nvGrpSpPr>
        <p:cNvPr id="19" name="Shape 19"/>
        <p:cNvGrpSpPr/>
        <p:nvPr/>
      </p:nvGrpSpPr>
      <p:grpSpPr>
        <a:xfrm>
          <a:off x="0" y="0"/>
          <a:ext cx="0" cy="0"/>
          <a:chOff x="0" y="0"/>
          <a:chExt cx="0" cy="0"/>
        </a:xfrm>
      </p:grpSpPr>
      <p:sp>
        <p:nvSpPr>
          <p:cNvPr id="20" name="Google Shape;20;p4"/>
          <p:cNvSpPr/>
          <p:nvPr/>
        </p:nvSpPr>
        <p:spPr>
          <a:xfrm rot="-7899028">
            <a:off x="3303806" y="3948511"/>
            <a:ext cx="1774687" cy="2040522"/>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1" name="Google Shape;21;p4"/>
          <p:cNvSpPr/>
          <p:nvPr/>
        </p:nvSpPr>
        <p:spPr>
          <a:xfrm rot="651135">
            <a:off x="-271097" y="-1126018"/>
            <a:ext cx="12595043" cy="6256445"/>
          </a:xfrm>
          <a:custGeom>
            <a:rect b="b" l="l" r="r" t="t"/>
            <a:pathLst>
              <a:path extrusionOk="0" h="6256445" w="12595043">
                <a:moveTo>
                  <a:pt x="0" y="2295474"/>
                </a:moveTo>
                <a:lnTo>
                  <a:pt x="11973958" y="0"/>
                </a:lnTo>
                <a:lnTo>
                  <a:pt x="12595043" y="3239788"/>
                </a:lnTo>
                <a:lnTo>
                  <a:pt x="12545805" y="3338472"/>
                </a:lnTo>
                <a:cubicBezTo>
                  <a:pt x="11626458" y="5041241"/>
                  <a:pt x="9215632" y="6256445"/>
                  <a:pt x="6386283" y="6256445"/>
                </a:cubicBezTo>
                <a:cubicBezTo>
                  <a:pt x="3556935" y="6256445"/>
                  <a:pt x="1146109" y="5041241"/>
                  <a:pt x="226761" y="3338472"/>
                </a:cubicBezTo>
                <a:lnTo>
                  <a:pt x="183218" y="3251202"/>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2" name="Google Shape;22;p4"/>
          <p:cNvSpPr txBox="1"/>
          <p:nvPr/>
        </p:nvSpPr>
        <p:spPr>
          <a:xfrm>
            <a:off x="0" y="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latin typeface="Barlow Condensed"/>
                <a:ea typeface="Barlow Condensed"/>
                <a:cs typeface="Barlow Condensed"/>
                <a:sym typeface="Barlow Condensed"/>
              </a:rPr>
              <a:t>SLIDESMANIA.COM</a:t>
            </a:r>
            <a:endParaRPr>
              <a:latin typeface="Barlow Condensed"/>
              <a:ea typeface="Barlow Condensed"/>
              <a:cs typeface="Barlow Condensed"/>
              <a:sym typeface="Barlow Condense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halkboard">
  <p:cSld name="Título y objetos">
    <p:spTree>
      <p:nvGrpSpPr>
        <p:cNvPr id="23" name="Shape 23"/>
        <p:cNvGrpSpPr/>
        <p:nvPr/>
      </p:nvGrpSpPr>
      <p:grpSpPr>
        <a:xfrm>
          <a:off x="0" y="0"/>
          <a:ext cx="0" cy="0"/>
          <a:chOff x="0" y="0"/>
          <a:chExt cx="0" cy="0"/>
        </a:xfrm>
      </p:grpSpPr>
      <p:sp>
        <p:nvSpPr>
          <p:cNvPr id="24" name="Google Shape;24;p5"/>
          <p:cNvSpPr/>
          <p:nvPr/>
        </p:nvSpPr>
        <p:spPr>
          <a:xfrm>
            <a:off x="122123" y="129209"/>
            <a:ext cx="11837504" cy="5913782"/>
          </a:xfrm>
          <a:prstGeom prst="rect">
            <a:avLst/>
          </a:prstGeom>
          <a:solidFill>
            <a:srgbClr val="3C520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5" name="Google Shape;25;p5"/>
          <p:cNvSpPr/>
          <p:nvPr/>
        </p:nvSpPr>
        <p:spPr>
          <a:xfrm>
            <a:off x="171413" y="129209"/>
            <a:ext cx="11837504" cy="5913782"/>
          </a:xfrm>
          <a:prstGeom prst="rect">
            <a:avLst/>
          </a:prstGeom>
          <a:noFill/>
          <a:ln cap="flat" cmpd="sng" w="158750">
            <a:solidFill>
              <a:srgbClr val="885430"/>
            </a:solidFill>
            <a:prstDash val="solid"/>
            <a:miter lim="800000"/>
            <a:headEnd len="sm" w="sm" type="none"/>
            <a:tailEnd len="sm" w="sm" type="none"/>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6" name="Google Shape;26;p5"/>
          <p:cNvSpPr txBox="1"/>
          <p:nvPr/>
        </p:nvSpPr>
        <p:spPr>
          <a:xfrm>
            <a:off x="0" y="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FFFFFF"/>
                </a:solidFill>
                <a:latin typeface="Barlow Condensed"/>
                <a:ea typeface="Barlow Condensed"/>
                <a:cs typeface="Barlow Condensed"/>
                <a:sym typeface="Barlow Condensed"/>
              </a:rPr>
              <a:t>SLIDESMANIA.COM</a:t>
            </a:r>
            <a:endParaRPr>
              <a:solidFill>
                <a:srgbClr val="FFFFFF"/>
              </a:solidFill>
              <a:latin typeface="Barlow Condensed"/>
              <a:ea typeface="Barlow Condensed"/>
              <a:cs typeface="Barlow Condensed"/>
              <a:sym typeface="Barlow Condense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ckboard">
  <p:cSld name="Título y objetos_1">
    <p:spTree>
      <p:nvGrpSpPr>
        <p:cNvPr id="27" name="Shape 27"/>
        <p:cNvGrpSpPr/>
        <p:nvPr/>
      </p:nvGrpSpPr>
      <p:grpSpPr>
        <a:xfrm>
          <a:off x="0" y="0"/>
          <a:ext cx="0" cy="0"/>
          <a:chOff x="0" y="0"/>
          <a:chExt cx="0" cy="0"/>
        </a:xfrm>
      </p:grpSpPr>
      <p:sp>
        <p:nvSpPr>
          <p:cNvPr id="28" name="Google Shape;28;p6"/>
          <p:cNvSpPr/>
          <p:nvPr/>
        </p:nvSpPr>
        <p:spPr>
          <a:xfrm>
            <a:off x="122123" y="129209"/>
            <a:ext cx="11837400" cy="5913900"/>
          </a:xfrm>
          <a:prstGeom prst="rect">
            <a:avLst/>
          </a:prstGeom>
          <a:solidFill>
            <a:srgbClr val="1E1E1E"/>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9" name="Google Shape;29;p6"/>
          <p:cNvSpPr/>
          <p:nvPr/>
        </p:nvSpPr>
        <p:spPr>
          <a:xfrm>
            <a:off x="122113" y="129209"/>
            <a:ext cx="11837400" cy="5913900"/>
          </a:xfrm>
          <a:prstGeom prst="rect">
            <a:avLst/>
          </a:prstGeom>
          <a:noFill/>
          <a:ln cap="flat" cmpd="sng" w="158750">
            <a:solidFill>
              <a:srgbClr val="885430"/>
            </a:solidFill>
            <a:prstDash val="solid"/>
            <a:miter lim="800000"/>
            <a:headEnd len="sm" w="sm" type="none"/>
            <a:tailEnd len="sm" w="sm" type="none"/>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0" name="Google Shape;30;p6"/>
          <p:cNvSpPr txBox="1"/>
          <p:nvPr/>
        </p:nvSpPr>
        <p:spPr>
          <a:xfrm>
            <a:off x="0" y="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FFFFFF"/>
                </a:solidFill>
                <a:latin typeface="Barlow Condensed"/>
                <a:ea typeface="Barlow Condensed"/>
                <a:cs typeface="Barlow Condensed"/>
                <a:sym typeface="Barlow Condensed"/>
              </a:rPr>
              <a:t>SLIDESMANIA.COM</a:t>
            </a:r>
            <a:endParaRPr>
              <a:solidFill>
                <a:srgbClr val="FFFFFF"/>
              </a:solidFill>
              <a:latin typeface="Barlow Condensed"/>
              <a:ea typeface="Barlow Condensed"/>
              <a:cs typeface="Barlow Condensed"/>
              <a:sym typeface="Barlow Condense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Whiteboard">
  <p:cSld name="Encabezado de sección">
    <p:spTree>
      <p:nvGrpSpPr>
        <p:cNvPr id="31" name="Shape 31"/>
        <p:cNvGrpSpPr/>
        <p:nvPr/>
      </p:nvGrpSpPr>
      <p:grpSpPr>
        <a:xfrm>
          <a:off x="0" y="0"/>
          <a:ext cx="0" cy="0"/>
          <a:chOff x="0" y="0"/>
          <a:chExt cx="0" cy="0"/>
        </a:xfrm>
      </p:grpSpPr>
      <p:sp>
        <p:nvSpPr>
          <p:cNvPr id="32" name="Google Shape;32;p7"/>
          <p:cNvSpPr/>
          <p:nvPr/>
        </p:nvSpPr>
        <p:spPr>
          <a:xfrm>
            <a:off x="132283" y="129209"/>
            <a:ext cx="11837504" cy="5913782"/>
          </a:xfrm>
          <a:prstGeom prst="rect">
            <a:avLst/>
          </a:prstGeom>
          <a:solidFill>
            <a:srgbClr val="F2F2F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3" name="Google Shape;33;p7"/>
          <p:cNvSpPr/>
          <p:nvPr/>
        </p:nvSpPr>
        <p:spPr>
          <a:xfrm>
            <a:off x="181573" y="129209"/>
            <a:ext cx="11837504" cy="5913782"/>
          </a:xfrm>
          <a:prstGeom prst="rect">
            <a:avLst/>
          </a:prstGeom>
          <a:noFill/>
          <a:ln cap="flat" cmpd="sng" w="158750">
            <a:solidFill>
              <a:schemeClr val="dk1"/>
            </a:solidFill>
            <a:prstDash val="solid"/>
            <a:miter lim="800000"/>
            <a:headEnd len="sm" w="sm" type="none"/>
            <a:tailEnd len="sm" w="sm" type="none"/>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4" name="Google Shape;34;p7"/>
          <p:cNvSpPr txBox="1"/>
          <p:nvPr/>
        </p:nvSpPr>
        <p:spPr>
          <a:xfrm>
            <a:off x="0" y="-762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FFFFFF"/>
                </a:solidFill>
                <a:latin typeface="Barlow Condensed"/>
                <a:ea typeface="Barlow Condensed"/>
                <a:cs typeface="Barlow Condensed"/>
                <a:sym typeface="Barlow Condensed"/>
              </a:rPr>
              <a:t>SLIDESMANIA.COM</a:t>
            </a:r>
            <a:endParaRPr>
              <a:solidFill>
                <a:srgbClr val="FFFFFF"/>
              </a:solidFill>
              <a:latin typeface="Barlow Condensed"/>
              <a:ea typeface="Barlow Condensed"/>
              <a:cs typeface="Barlow Condensed"/>
              <a:sym typeface="Barlow Condensed"/>
            </a:endParaRPr>
          </a:p>
        </p:txBody>
      </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B0DCDF"/>
        </a:solidFill>
      </p:bgPr>
    </p:bg>
    <p:spTree>
      <p:nvGrpSpPr>
        <p:cNvPr id="5" name="Shape 5"/>
        <p:cNvGrpSpPr/>
        <p:nvPr/>
      </p:nvGrpSpPr>
      <p:grpSpPr>
        <a:xfrm>
          <a:off x="0" y="0"/>
          <a:ext cx="0" cy="0"/>
          <a:chOff x="0" y="0"/>
          <a:chExt cx="0" cy="0"/>
        </a:xfrm>
      </p:grpSpPr>
      <p:sp>
        <p:nvSpPr>
          <p:cNvPr id="6" name="Google Shape;6;p1"/>
          <p:cNvSpPr txBox="1"/>
          <p:nvPr/>
        </p:nvSpPr>
        <p:spPr>
          <a:xfrm>
            <a:off x="0" y="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FFFFFF"/>
                </a:solidFill>
                <a:latin typeface="Barlow Condensed"/>
                <a:ea typeface="Barlow Condensed"/>
                <a:cs typeface="Barlow Condensed"/>
                <a:sym typeface="Barlow Condensed"/>
              </a:rPr>
              <a:t>SLIDESMANIA.COM</a:t>
            </a:r>
            <a:endParaRPr>
              <a:solidFill>
                <a:srgbClr val="FFFFFF"/>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1.xml"/><Relationship Id="rId3" Type="http://schemas.openxmlformats.org/officeDocument/2006/relationships/hyperlink" Target="https://slidesmania.com/" TargetMode="Externa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2.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C2B5D8"/>
        </a:solidFill>
      </p:bgPr>
    </p:bg>
    <p:spTree>
      <p:nvGrpSpPr>
        <p:cNvPr id="38" name="Shape 38"/>
        <p:cNvGrpSpPr/>
        <p:nvPr/>
      </p:nvGrpSpPr>
      <p:grpSpPr>
        <a:xfrm>
          <a:off x="0" y="0"/>
          <a:ext cx="0" cy="0"/>
          <a:chOff x="0" y="0"/>
          <a:chExt cx="0" cy="0"/>
        </a:xfrm>
      </p:grpSpPr>
      <p:grpSp>
        <p:nvGrpSpPr>
          <p:cNvPr id="39" name="Google Shape;39;p8"/>
          <p:cNvGrpSpPr/>
          <p:nvPr/>
        </p:nvGrpSpPr>
        <p:grpSpPr>
          <a:xfrm>
            <a:off x="233680" y="105201"/>
            <a:ext cx="11653500" cy="5016343"/>
            <a:chOff x="233680" y="105201"/>
            <a:chExt cx="11653500" cy="5016343"/>
          </a:xfrm>
        </p:grpSpPr>
        <p:sp>
          <p:nvSpPr>
            <p:cNvPr id="40" name="Google Shape;40;p8"/>
            <p:cNvSpPr/>
            <p:nvPr/>
          </p:nvSpPr>
          <p:spPr>
            <a:xfrm flipH="1" rot="-9044826">
              <a:off x="1289114" y="3739652"/>
              <a:ext cx="589360" cy="1277558"/>
            </a:xfrm>
            <a:prstGeom prst="triangle">
              <a:avLst>
                <a:gd fmla="val 50000" name="adj"/>
              </a:avLst>
            </a:prstGeom>
            <a:solidFill>
              <a:schemeClr val="l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1" name="Google Shape;41;p8"/>
            <p:cNvSpPr/>
            <p:nvPr/>
          </p:nvSpPr>
          <p:spPr>
            <a:xfrm flipH="1" rot="-10392910">
              <a:off x="3729425" y="4379988"/>
              <a:ext cx="589126" cy="643825"/>
            </a:xfrm>
            <a:prstGeom prst="triangle">
              <a:avLst>
                <a:gd fmla="val 50000" name="adj"/>
              </a:avLst>
            </a:prstGeom>
            <a:solidFill>
              <a:schemeClr val="l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2" name="Google Shape;42;p8"/>
            <p:cNvSpPr/>
            <p:nvPr/>
          </p:nvSpPr>
          <p:spPr>
            <a:xfrm flipH="1" rot="-9479565">
              <a:off x="2599306" y="4123810"/>
              <a:ext cx="589234" cy="920869"/>
            </a:xfrm>
            <a:prstGeom prst="triangle">
              <a:avLst>
                <a:gd fmla="val 50000" name="adj"/>
              </a:avLst>
            </a:prstGeom>
            <a:solidFill>
              <a:schemeClr val="l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3" name="Google Shape;43;p8"/>
            <p:cNvSpPr/>
            <p:nvPr/>
          </p:nvSpPr>
          <p:spPr>
            <a:xfrm flipH="1" rot="-10364682">
              <a:off x="5071145" y="4410110"/>
              <a:ext cx="589117" cy="643854"/>
            </a:xfrm>
            <a:prstGeom prst="triangle">
              <a:avLst>
                <a:gd fmla="val 50000" name="adj"/>
              </a:avLst>
            </a:prstGeom>
            <a:solidFill>
              <a:schemeClr val="l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4" name="Google Shape;44;p8"/>
            <p:cNvSpPr/>
            <p:nvPr/>
          </p:nvSpPr>
          <p:spPr>
            <a:xfrm flipH="1" rot="10077126">
              <a:off x="6533883" y="4369781"/>
              <a:ext cx="589280" cy="643883"/>
            </a:xfrm>
            <a:prstGeom prst="triangle">
              <a:avLst>
                <a:gd fmla="val 50000" name="adj"/>
              </a:avLst>
            </a:prstGeom>
            <a:solidFill>
              <a:schemeClr val="l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5" name="Google Shape;45;p8"/>
            <p:cNvSpPr/>
            <p:nvPr/>
          </p:nvSpPr>
          <p:spPr>
            <a:xfrm flipH="1" rot="9778598">
              <a:off x="7866910" y="4377748"/>
              <a:ext cx="589216" cy="643872"/>
            </a:xfrm>
            <a:prstGeom prst="triangle">
              <a:avLst>
                <a:gd fmla="val 50000" name="adj"/>
              </a:avLst>
            </a:prstGeom>
            <a:solidFill>
              <a:schemeClr val="l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6" name="Google Shape;46;p8"/>
            <p:cNvSpPr/>
            <p:nvPr/>
          </p:nvSpPr>
          <p:spPr>
            <a:xfrm flipH="1" rot="9070662">
              <a:off x="9106431" y="4081542"/>
              <a:ext cx="589303" cy="920815"/>
            </a:xfrm>
            <a:prstGeom prst="triangle">
              <a:avLst>
                <a:gd fmla="val 50000" name="adj"/>
              </a:avLst>
            </a:prstGeom>
            <a:solidFill>
              <a:schemeClr val="l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7" name="Google Shape;47;p8"/>
            <p:cNvSpPr/>
            <p:nvPr/>
          </p:nvSpPr>
          <p:spPr>
            <a:xfrm flipH="1" rot="8641702">
              <a:off x="10503411" y="3760531"/>
              <a:ext cx="589392" cy="1277377"/>
            </a:xfrm>
            <a:prstGeom prst="triangle">
              <a:avLst>
                <a:gd fmla="val 50000" name="adj"/>
              </a:avLst>
            </a:prstGeom>
            <a:solidFill>
              <a:schemeClr val="l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 name="Google Shape;48;p8"/>
            <p:cNvSpPr/>
            <p:nvPr/>
          </p:nvSpPr>
          <p:spPr>
            <a:xfrm>
              <a:off x="233680" y="105201"/>
              <a:ext cx="11653500" cy="46629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49" name="Google Shape;49;p8"/>
          <p:cNvGrpSpPr/>
          <p:nvPr/>
        </p:nvGrpSpPr>
        <p:grpSpPr>
          <a:xfrm>
            <a:off x="7766409" y="5064232"/>
            <a:ext cx="1032854" cy="1800000"/>
            <a:chOff x="803543" y="3248201"/>
            <a:chExt cx="2091038" cy="3644145"/>
          </a:xfrm>
        </p:grpSpPr>
        <p:sp>
          <p:nvSpPr>
            <p:cNvPr id="50" name="Google Shape;50;p8"/>
            <p:cNvSpPr/>
            <p:nvPr/>
          </p:nvSpPr>
          <p:spPr>
            <a:xfrm flipH="1" rot="10571499">
              <a:off x="817373" y="4252966"/>
              <a:ext cx="486498" cy="432619"/>
            </a:xfrm>
            <a:prstGeom prst="chord">
              <a:avLst>
                <a:gd fmla="val 5015227" name="adj1"/>
                <a:gd fmla="val 16200000" name="adj2"/>
              </a:avLst>
            </a:pr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1" name="Google Shape;51;p8"/>
            <p:cNvSpPr/>
            <p:nvPr/>
          </p:nvSpPr>
          <p:spPr>
            <a:xfrm rot="-10571499">
              <a:off x="2394253" y="4229038"/>
              <a:ext cx="486498" cy="432619"/>
            </a:xfrm>
            <a:prstGeom prst="chord">
              <a:avLst>
                <a:gd fmla="val 5015227" name="adj1"/>
                <a:gd fmla="val 16200000" name="adj2"/>
              </a:avLst>
            </a:pr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2" name="Google Shape;52;p8"/>
            <p:cNvSpPr/>
            <p:nvPr/>
          </p:nvSpPr>
          <p:spPr>
            <a:xfrm>
              <a:off x="996392" y="5819174"/>
              <a:ext cx="1637487" cy="1073172"/>
            </a:xfrm>
            <a:prstGeom prst="round2SameRect">
              <a:avLst>
                <a:gd fmla="val 50000" name="adj1"/>
                <a:gd fmla="val 0" name="adj2"/>
              </a:avLst>
            </a:prstGeom>
            <a:solidFill>
              <a:srgbClr val="B5547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3" name="Google Shape;53;p8"/>
            <p:cNvSpPr/>
            <p:nvPr/>
          </p:nvSpPr>
          <p:spPr>
            <a:xfrm>
              <a:off x="1851584" y="5798969"/>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7B354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nvGrpSpPr>
            <p:cNvPr id="54" name="Google Shape;54;p8"/>
            <p:cNvGrpSpPr/>
            <p:nvPr/>
          </p:nvGrpSpPr>
          <p:grpSpPr>
            <a:xfrm>
              <a:off x="954609" y="3465513"/>
              <a:ext cx="1787713" cy="2224642"/>
              <a:chOff x="1819846" y="1465006"/>
              <a:chExt cx="1787713" cy="2517058"/>
            </a:xfrm>
          </p:grpSpPr>
          <p:sp>
            <p:nvSpPr>
              <p:cNvPr id="55" name="Google Shape;55;p8"/>
              <p:cNvSpPr/>
              <p:nvPr/>
            </p:nvSpPr>
            <p:spPr>
              <a:xfrm>
                <a:off x="1819846" y="1465007"/>
                <a:ext cx="1787713" cy="2517057"/>
              </a:xfrm>
              <a:prstGeom prst="roundRect">
                <a:avLst>
                  <a:gd fmla="val 50000" name="adj"/>
                </a:avLst>
              </a:prstGeom>
              <a:solidFill>
                <a:srgbClr val="F3C3A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6" name="Google Shape;56;p8"/>
              <p:cNvSpPr/>
              <p:nvPr/>
            </p:nvSpPr>
            <p:spPr>
              <a:xfrm>
                <a:off x="2713702" y="1465006"/>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57" name="Google Shape;57;p8"/>
            <p:cNvSpPr/>
            <p:nvPr/>
          </p:nvSpPr>
          <p:spPr>
            <a:xfrm>
              <a:off x="1346967" y="4402254"/>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8" name="Google Shape;58;p8"/>
            <p:cNvSpPr/>
            <p:nvPr/>
          </p:nvSpPr>
          <p:spPr>
            <a:xfrm flipH="1">
              <a:off x="2206473" y="440569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nvGrpSpPr>
            <p:cNvPr id="59" name="Google Shape;59;p8"/>
            <p:cNvGrpSpPr/>
            <p:nvPr/>
          </p:nvGrpSpPr>
          <p:grpSpPr>
            <a:xfrm>
              <a:off x="1354000" y="4991744"/>
              <a:ext cx="1000378" cy="370622"/>
              <a:chOff x="3741511" y="5711878"/>
              <a:chExt cx="1000378" cy="513872"/>
            </a:xfrm>
          </p:grpSpPr>
          <p:sp>
            <p:nvSpPr>
              <p:cNvPr id="60" name="Google Shape;60;p8"/>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1" name="Google Shape;61;p8"/>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2" name="Google Shape;62;p8"/>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3" name="Google Shape;63;p8"/>
              <p:cNvSpPr/>
              <p:nvPr/>
            </p:nvSpPr>
            <p:spPr>
              <a:xfrm>
                <a:off x="3797929" y="5711878"/>
                <a:ext cx="900000" cy="196936"/>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64" name="Google Shape;64;p8"/>
            <p:cNvSpPr/>
            <p:nvPr/>
          </p:nvSpPr>
          <p:spPr>
            <a:xfrm flipH="1">
              <a:off x="1713170" y="4636346"/>
              <a:ext cx="288000" cy="147572"/>
            </a:xfrm>
            <a:prstGeom prst="blockArc">
              <a:avLst>
                <a:gd fmla="val 10800000" name="adj1"/>
                <a:gd fmla="val 0" name="adj2"/>
                <a:gd fmla="val 25000" name="adj3"/>
              </a:avLst>
            </a:prstGeom>
            <a:solidFill>
              <a:srgbClr val="E1A58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65" name="Google Shape;65;p8"/>
            <p:cNvSpPr/>
            <p:nvPr/>
          </p:nvSpPr>
          <p:spPr>
            <a:xfrm>
              <a:off x="1646357" y="5641728"/>
              <a:ext cx="414972" cy="509440"/>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6" name="Google Shape;66;p8"/>
            <p:cNvSpPr/>
            <p:nvPr/>
          </p:nvSpPr>
          <p:spPr>
            <a:xfrm>
              <a:off x="1175635" y="4170596"/>
              <a:ext cx="400680" cy="96940"/>
            </a:xfrm>
            <a:prstGeom prst="roundRect">
              <a:avLst>
                <a:gd fmla="val 50000" name="adj"/>
              </a:avLst>
            </a:prstGeom>
            <a:solidFill>
              <a:srgbClr val="8256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7" name="Google Shape;67;p8"/>
            <p:cNvSpPr/>
            <p:nvPr/>
          </p:nvSpPr>
          <p:spPr>
            <a:xfrm>
              <a:off x="2092513" y="4165696"/>
              <a:ext cx="400680" cy="96940"/>
            </a:xfrm>
            <a:prstGeom prst="roundRect">
              <a:avLst>
                <a:gd fmla="val 50000" name="adj"/>
              </a:avLst>
            </a:prstGeom>
            <a:solidFill>
              <a:srgbClr val="8256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8" name="Google Shape;68;p8"/>
            <p:cNvSpPr/>
            <p:nvPr/>
          </p:nvSpPr>
          <p:spPr>
            <a:xfrm>
              <a:off x="1317701" y="5439221"/>
              <a:ext cx="1062722" cy="250933"/>
            </a:xfrm>
            <a:custGeom>
              <a:rect b="b" l="l" r="r" t="t"/>
              <a:pathLst>
                <a:path extrusionOk="0" h="332097" w="1279756">
                  <a:moveTo>
                    <a:pt x="642898" y="0"/>
                  </a:moveTo>
                  <a:lnTo>
                    <a:pt x="685370" y="30460"/>
                  </a:lnTo>
                  <a:cubicBezTo>
                    <a:pt x="802354" y="96349"/>
                    <a:pt x="955920" y="135225"/>
                    <a:pt x="1127493" y="140799"/>
                  </a:cubicBezTo>
                  <a:lnTo>
                    <a:pt x="1279756" y="135840"/>
                  </a:lnTo>
                  <a:lnTo>
                    <a:pt x="1212104" y="181786"/>
                  </a:lnTo>
                  <a:cubicBezTo>
                    <a:pt x="1049594" y="276685"/>
                    <a:pt x="853686" y="332097"/>
                    <a:pt x="642805" y="332097"/>
                  </a:cubicBezTo>
                  <a:lnTo>
                    <a:pt x="642806" y="332096"/>
                  </a:lnTo>
                  <a:cubicBezTo>
                    <a:pt x="431924" y="332096"/>
                    <a:pt x="236016" y="276684"/>
                    <a:pt x="73507" y="181785"/>
                  </a:cubicBezTo>
                  <a:lnTo>
                    <a:pt x="0" y="131862"/>
                  </a:lnTo>
                  <a:lnTo>
                    <a:pt x="163346" y="137182"/>
                  </a:lnTo>
                  <a:cubicBezTo>
                    <a:pt x="334919" y="131609"/>
                    <a:pt x="488485" y="92732"/>
                    <a:pt x="605469" y="26843"/>
                  </a:cubicBezTo>
                  <a:close/>
                </a:path>
              </a:pathLst>
            </a:custGeom>
            <a:solidFill>
              <a:srgbClr val="8256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9" name="Google Shape;69;p8"/>
            <p:cNvSpPr/>
            <p:nvPr/>
          </p:nvSpPr>
          <p:spPr>
            <a:xfrm>
              <a:off x="884884" y="3248201"/>
              <a:ext cx="1927161" cy="1225240"/>
            </a:xfrm>
            <a:custGeom>
              <a:rect b="b" l="l" r="r" t="t"/>
              <a:pathLst>
                <a:path extrusionOk="0" h="1525760" w="1949368">
                  <a:moveTo>
                    <a:pt x="974684" y="0"/>
                  </a:moveTo>
                  <a:cubicBezTo>
                    <a:pt x="1512987" y="0"/>
                    <a:pt x="1949368" y="436381"/>
                    <a:pt x="1949368" y="974684"/>
                  </a:cubicBezTo>
                  <a:lnTo>
                    <a:pt x="1949368" y="1438482"/>
                  </a:lnTo>
                  <a:cubicBezTo>
                    <a:pt x="1949368" y="1593081"/>
                    <a:pt x="1835650" y="1509312"/>
                    <a:pt x="1812906" y="1438482"/>
                  </a:cubicBezTo>
                  <a:cubicBezTo>
                    <a:pt x="1790162" y="1367652"/>
                    <a:pt x="1857039" y="1128465"/>
                    <a:pt x="1812906" y="1013502"/>
                  </a:cubicBezTo>
                  <a:cubicBezTo>
                    <a:pt x="1812906" y="867258"/>
                    <a:pt x="1694352" y="748704"/>
                    <a:pt x="1548108" y="748704"/>
                  </a:cubicBezTo>
                  <a:cubicBezTo>
                    <a:pt x="1403666" y="717501"/>
                    <a:pt x="1206575" y="842309"/>
                    <a:pt x="946253" y="826282"/>
                  </a:cubicBezTo>
                  <a:cubicBezTo>
                    <a:pt x="685931" y="810255"/>
                    <a:pt x="582924" y="774563"/>
                    <a:pt x="401260" y="748704"/>
                  </a:cubicBezTo>
                  <a:cubicBezTo>
                    <a:pt x="255016" y="748704"/>
                    <a:pt x="136462" y="867258"/>
                    <a:pt x="136462" y="1013502"/>
                  </a:cubicBezTo>
                  <a:lnTo>
                    <a:pt x="136462" y="1438482"/>
                  </a:lnTo>
                  <a:cubicBezTo>
                    <a:pt x="113718" y="1509312"/>
                    <a:pt x="0" y="1593081"/>
                    <a:pt x="0" y="1438482"/>
                  </a:cubicBezTo>
                  <a:lnTo>
                    <a:pt x="0" y="974684"/>
                  </a:lnTo>
                  <a:cubicBezTo>
                    <a:pt x="0" y="436381"/>
                    <a:pt x="436381" y="0"/>
                    <a:pt x="974684" y="0"/>
                  </a:cubicBezTo>
                  <a:close/>
                </a:path>
              </a:pathLst>
            </a:custGeom>
            <a:solidFill>
              <a:srgbClr val="8256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70" name="Google Shape;70;p8"/>
          <p:cNvGrpSpPr/>
          <p:nvPr/>
        </p:nvGrpSpPr>
        <p:grpSpPr>
          <a:xfrm>
            <a:off x="6342246" y="4897272"/>
            <a:ext cx="1188613" cy="1959084"/>
            <a:chOff x="419193" y="2359830"/>
            <a:chExt cx="2731031" cy="4501313"/>
          </a:xfrm>
        </p:grpSpPr>
        <p:sp>
          <p:nvSpPr>
            <p:cNvPr id="71" name="Google Shape;71;p8"/>
            <p:cNvSpPr/>
            <p:nvPr/>
          </p:nvSpPr>
          <p:spPr>
            <a:xfrm>
              <a:off x="429482" y="2799797"/>
              <a:ext cx="2411318" cy="4058203"/>
            </a:xfrm>
            <a:custGeom>
              <a:rect b="b" l="l" r="r" t="t"/>
              <a:pathLst>
                <a:path extrusionOk="0" h="4058203" w="2411318">
                  <a:moveTo>
                    <a:pt x="1205659" y="0"/>
                  </a:moveTo>
                  <a:cubicBezTo>
                    <a:pt x="1871526" y="0"/>
                    <a:pt x="2411318" y="539792"/>
                    <a:pt x="2411318" y="1205659"/>
                  </a:cubicBezTo>
                  <a:cubicBezTo>
                    <a:pt x="2411318" y="1783549"/>
                    <a:pt x="2411317" y="2361439"/>
                    <a:pt x="2411317" y="2939329"/>
                  </a:cubicBezTo>
                  <a:cubicBezTo>
                    <a:pt x="2411317" y="3438729"/>
                    <a:pt x="2107684" y="3867213"/>
                    <a:pt x="1674955" y="4050242"/>
                  </a:cubicBezTo>
                  <a:lnTo>
                    <a:pt x="1649307" y="4058203"/>
                  </a:lnTo>
                  <a:lnTo>
                    <a:pt x="762014" y="4058203"/>
                  </a:lnTo>
                  <a:lnTo>
                    <a:pt x="736362" y="4050241"/>
                  </a:lnTo>
                  <a:cubicBezTo>
                    <a:pt x="303633" y="3867212"/>
                    <a:pt x="0" y="3438728"/>
                    <a:pt x="0" y="2939328"/>
                  </a:cubicBezTo>
                  <a:lnTo>
                    <a:pt x="0" y="1205659"/>
                  </a:lnTo>
                  <a:cubicBezTo>
                    <a:pt x="0" y="539792"/>
                    <a:pt x="539792" y="0"/>
                    <a:pt x="1205659" y="0"/>
                  </a:cubicBezTo>
                  <a:close/>
                </a:path>
              </a:pathLst>
            </a:custGeom>
            <a:solidFill>
              <a:srgbClr val="BA790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2" name="Google Shape;72;p8"/>
            <p:cNvSpPr/>
            <p:nvPr/>
          </p:nvSpPr>
          <p:spPr>
            <a:xfrm>
              <a:off x="764661" y="3141895"/>
              <a:ext cx="1787713" cy="2517057"/>
            </a:xfrm>
            <a:prstGeom prst="roundRect">
              <a:avLst>
                <a:gd fmla="val 50000" name="adj"/>
              </a:avLst>
            </a:prstGeom>
            <a:solidFill>
              <a:srgbClr val="EFC7B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3" name="Google Shape;73;p8"/>
            <p:cNvSpPr/>
            <p:nvPr/>
          </p:nvSpPr>
          <p:spPr>
            <a:xfrm>
              <a:off x="1747099" y="3112590"/>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ECBCA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4" name="Google Shape;74;p8"/>
            <p:cNvSpPr/>
            <p:nvPr/>
          </p:nvSpPr>
          <p:spPr>
            <a:xfrm>
              <a:off x="1157019" y="4371051"/>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5" name="Google Shape;75;p8"/>
            <p:cNvSpPr/>
            <p:nvPr/>
          </p:nvSpPr>
          <p:spPr>
            <a:xfrm rot="-172423">
              <a:off x="949594" y="4213067"/>
              <a:ext cx="512217" cy="147572"/>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76" name="Google Shape;76;p8"/>
            <p:cNvSpPr/>
            <p:nvPr/>
          </p:nvSpPr>
          <p:spPr>
            <a:xfrm flipH="1">
              <a:off x="2016525" y="4374493"/>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7" name="Google Shape;77;p8"/>
            <p:cNvSpPr/>
            <p:nvPr/>
          </p:nvSpPr>
          <p:spPr>
            <a:xfrm flipH="1">
              <a:off x="1849385" y="4216509"/>
              <a:ext cx="512217" cy="147572"/>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78" name="Google Shape;78;p8"/>
            <p:cNvSpPr/>
            <p:nvPr/>
          </p:nvSpPr>
          <p:spPr>
            <a:xfrm flipH="1">
              <a:off x="1523222" y="4654303"/>
              <a:ext cx="288000" cy="147572"/>
            </a:xfrm>
            <a:prstGeom prst="blockArc">
              <a:avLst>
                <a:gd fmla="val 10800000" name="adj1"/>
                <a:gd fmla="val 0" name="adj2"/>
                <a:gd fmla="val 25000" name="adj3"/>
              </a:avLst>
            </a:prstGeom>
            <a:solidFill>
              <a:srgbClr val="BA6B6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nvGrpSpPr>
            <p:cNvPr id="79" name="Google Shape;79;p8"/>
            <p:cNvGrpSpPr/>
            <p:nvPr/>
          </p:nvGrpSpPr>
          <p:grpSpPr>
            <a:xfrm>
              <a:off x="806444" y="5767766"/>
              <a:ext cx="1649881" cy="1093377"/>
              <a:chOff x="806444" y="5767766"/>
              <a:chExt cx="1649881" cy="1093377"/>
            </a:xfrm>
          </p:grpSpPr>
          <p:sp>
            <p:nvSpPr>
              <p:cNvPr id="80" name="Google Shape;80;p8"/>
              <p:cNvSpPr/>
              <p:nvPr/>
            </p:nvSpPr>
            <p:spPr>
              <a:xfrm>
                <a:off x="806444" y="5787971"/>
                <a:ext cx="1637487" cy="1073172"/>
              </a:xfrm>
              <a:prstGeom prst="round2SameRect">
                <a:avLst>
                  <a:gd fmla="val 50000" name="adj1"/>
                  <a:gd fmla="val 0" name="adj2"/>
                </a:avLst>
              </a:prstGeom>
              <a:solidFill>
                <a:srgbClr val="83B78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1" name="Google Shape;81;p8"/>
              <p:cNvSpPr/>
              <p:nvPr/>
            </p:nvSpPr>
            <p:spPr>
              <a:xfrm>
                <a:off x="1661636" y="5767766"/>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53945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82" name="Google Shape;82;p8"/>
            <p:cNvSpPr/>
            <p:nvPr/>
          </p:nvSpPr>
          <p:spPr>
            <a:xfrm>
              <a:off x="1456409" y="5620356"/>
              <a:ext cx="414972" cy="780567"/>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ECBCA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nvGrpSpPr>
            <p:cNvPr id="83" name="Google Shape;83;p8"/>
            <p:cNvGrpSpPr/>
            <p:nvPr/>
          </p:nvGrpSpPr>
          <p:grpSpPr>
            <a:xfrm>
              <a:off x="419193" y="2359830"/>
              <a:ext cx="2731031" cy="4489539"/>
              <a:chOff x="419193" y="2359830"/>
              <a:chExt cx="2731031" cy="4489539"/>
            </a:xfrm>
          </p:grpSpPr>
          <p:grpSp>
            <p:nvGrpSpPr>
              <p:cNvPr id="84" name="Google Shape;84;p8"/>
              <p:cNvGrpSpPr/>
              <p:nvPr/>
            </p:nvGrpSpPr>
            <p:grpSpPr>
              <a:xfrm>
                <a:off x="419193" y="2359830"/>
                <a:ext cx="2731031" cy="4430618"/>
                <a:chOff x="419193" y="2359830"/>
                <a:chExt cx="2731031" cy="4430618"/>
              </a:xfrm>
            </p:grpSpPr>
            <p:sp>
              <p:nvSpPr>
                <p:cNvPr id="85" name="Google Shape;85;p8"/>
                <p:cNvSpPr/>
                <p:nvPr/>
              </p:nvSpPr>
              <p:spPr>
                <a:xfrm rot="1274962">
                  <a:off x="714849" y="2725351"/>
                  <a:ext cx="2269074" cy="1343364"/>
                </a:xfrm>
                <a:custGeom>
                  <a:rect b="b" l="l" r="r" t="t"/>
                  <a:pathLst>
                    <a:path extrusionOk="0" h="848366" w="1678970">
                      <a:moveTo>
                        <a:pt x="511102" y="61012"/>
                      </a:moveTo>
                      <a:cubicBezTo>
                        <a:pt x="971202" y="-117905"/>
                        <a:pt x="1489228" y="110038"/>
                        <a:pt x="1668146" y="570139"/>
                      </a:cubicBezTo>
                      <a:lnTo>
                        <a:pt x="1678970" y="597975"/>
                      </a:lnTo>
                      <a:lnTo>
                        <a:pt x="1634218" y="633821"/>
                      </a:lnTo>
                      <a:cubicBezTo>
                        <a:pt x="1433644" y="766378"/>
                        <a:pt x="1156551" y="848366"/>
                        <a:pt x="850484" y="848366"/>
                      </a:cubicBezTo>
                      <a:cubicBezTo>
                        <a:pt x="544417" y="848366"/>
                        <a:pt x="267324" y="766378"/>
                        <a:pt x="66749" y="633821"/>
                      </a:cubicBezTo>
                      <a:lnTo>
                        <a:pt x="0" y="585283"/>
                      </a:lnTo>
                      <a:lnTo>
                        <a:pt x="16906" y="534090"/>
                      </a:lnTo>
                      <a:cubicBezTo>
                        <a:pt x="109040" y="324707"/>
                        <a:pt x="281051" y="150471"/>
                        <a:pt x="511102" y="61012"/>
                      </a:cubicBezTo>
                      <a:close/>
                    </a:path>
                  </a:pathLst>
                </a:custGeom>
                <a:solidFill>
                  <a:srgbClr val="DBA12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6" name="Google Shape;86;p8"/>
                <p:cNvSpPr/>
                <p:nvPr/>
              </p:nvSpPr>
              <p:spPr>
                <a:xfrm>
                  <a:off x="419193" y="2832965"/>
                  <a:ext cx="727993" cy="3957483"/>
                </a:xfrm>
                <a:custGeom>
                  <a:rect b="b" l="l" r="r" t="t"/>
                  <a:pathLst>
                    <a:path extrusionOk="0" h="3582711" w="474730">
                      <a:moveTo>
                        <a:pt x="474730" y="0"/>
                      </a:moveTo>
                      <a:lnTo>
                        <a:pt x="473124" y="2644"/>
                      </a:lnTo>
                      <a:cubicBezTo>
                        <a:pt x="380321" y="173478"/>
                        <a:pt x="327607" y="369250"/>
                        <a:pt x="327607" y="577333"/>
                      </a:cubicBezTo>
                      <a:lnTo>
                        <a:pt x="327607" y="3184525"/>
                      </a:lnTo>
                      <a:cubicBezTo>
                        <a:pt x="327607" y="3309375"/>
                        <a:pt x="346584" y="3429793"/>
                        <a:pt x="381811" y="3543051"/>
                      </a:cubicBezTo>
                      <a:lnTo>
                        <a:pt x="396327" y="3582711"/>
                      </a:lnTo>
                      <a:lnTo>
                        <a:pt x="353130" y="3543451"/>
                      </a:lnTo>
                      <a:cubicBezTo>
                        <a:pt x="134948" y="3325270"/>
                        <a:pt x="0" y="3023855"/>
                        <a:pt x="0" y="2690921"/>
                      </a:cubicBezTo>
                      <a:lnTo>
                        <a:pt x="0" y="957252"/>
                      </a:lnTo>
                      <a:cubicBezTo>
                        <a:pt x="0" y="582702"/>
                        <a:pt x="170794" y="248043"/>
                        <a:pt x="438748" y="26907"/>
                      </a:cubicBezTo>
                      <a:close/>
                    </a:path>
                  </a:pathLst>
                </a:custGeom>
                <a:solidFill>
                  <a:srgbClr val="DBA12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87" name="Google Shape;87;p8"/>
              <p:cNvSpPr/>
              <p:nvPr/>
            </p:nvSpPr>
            <p:spPr>
              <a:xfrm flipH="1">
                <a:off x="2198429" y="2918249"/>
                <a:ext cx="651746" cy="3931120"/>
              </a:xfrm>
              <a:custGeom>
                <a:rect b="b" l="l" r="r" t="t"/>
                <a:pathLst>
                  <a:path extrusionOk="0" h="3931120" w="651746">
                    <a:moveTo>
                      <a:pt x="651746" y="0"/>
                    </a:moveTo>
                    <a:lnTo>
                      <a:pt x="602347" y="30478"/>
                    </a:lnTo>
                    <a:cubicBezTo>
                      <a:pt x="234479" y="280964"/>
                      <a:pt x="0" y="660038"/>
                      <a:pt x="0" y="1084297"/>
                    </a:cubicBezTo>
                    <a:lnTo>
                      <a:pt x="0" y="3048055"/>
                    </a:lnTo>
                    <a:cubicBezTo>
                      <a:pt x="0" y="3378036"/>
                      <a:pt x="141845" y="3680682"/>
                      <a:pt x="377973" y="3916751"/>
                    </a:cubicBezTo>
                    <a:lnTo>
                      <a:pt x="393802" y="3931120"/>
                    </a:lnTo>
                    <a:lnTo>
                      <a:pt x="398738" y="3931120"/>
                    </a:lnTo>
                    <a:lnTo>
                      <a:pt x="398738" y="3393824"/>
                    </a:lnTo>
                    <a:cubicBezTo>
                      <a:pt x="398738" y="3318559"/>
                      <a:pt x="416254" y="3246857"/>
                      <a:pt x="447930" y="3181640"/>
                    </a:cubicBezTo>
                    <a:lnTo>
                      <a:pt x="449764" y="3178697"/>
                    </a:lnTo>
                    <a:lnTo>
                      <a:pt x="449764" y="2376083"/>
                    </a:lnTo>
                    <a:lnTo>
                      <a:pt x="401242" y="2308658"/>
                    </a:lnTo>
                    <a:cubicBezTo>
                      <a:pt x="304862" y="2145098"/>
                      <a:pt x="248585" y="1947924"/>
                      <a:pt x="248585" y="1735681"/>
                    </a:cubicBezTo>
                    <a:lnTo>
                      <a:pt x="248585" y="1268229"/>
                    </a:lnTo>
                    <a:cubicBezTo>
                      <a:pt x="248585" y="1055985"/>
                      <a:pt x="304862" y="858811"/>
                      <a:pt x="401242" y="695252"/>
                    </a:cubicBezTo>
                    <a:lnTo>
                      <a:pt x="451999" y="624721"/>
                    </a:lnTo>
                    <a:lnTo>
                      <a:pt x="463063" y="480019"/>
                    </a:lnTo>
                    <a:cubicBezTo>
                      <a:pt x="489389" y="309145"/>
                      <a:pt x="553986" y="148125"/>
                      <a:pt x="649541" y="2995"/>
                    </a:cubicBezTo>
                    <a:close/>
                  </a:path>
                </a:pathLst>
              </a:custGeom>
              <a:solidFill>
                <a:srgbClr val="DBA12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88" name="Google Shape;88;p8"/>
            <p:cNvGrpSpPr/>
            <p:nvPr/>
          </p:nvGrpSpPr>
          <p:grpSpPr>
            <a:xfrm>
              <a:off x="668006" y="2862302"/>
              <a:ext cx="1979309" cy="594594"/>
              <a:chOff x="1406103" y="909890"/>
              <a:chExt cx="1979309" cy="594594"/>
            </a:xfrm>
          </p:grpSpPr>
          <p:sp>
            <p:nvSpPr>
              <p:cNvPr id="89" name="Google Shape;89;p8"/>
              <p:cNvSpPr/>
              <p:nvPr/>
            </p:nvSpPr>
            <p:spPr>
              <a:xfrm>
                <a:off x="1406103" y="909890"/>
                <a:ext cx="900000" cy="594594"/>
              </a:xfrm>
              <a:prstGeom prst="donut">
                <a:avLst>
                  <a:gd fmla="val 5068" name="adj"/>
                </a:avLst>
              </a:prstGeom>
              <a:solidFill>
                <a:srgbClr val="53945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90" name="Google Shape;90;p8"/>
              <p:cNvSpPr/>
              <p:nvPr/>
            </p:nvSpPr>
            <p:spPr>
              <a:xfrm>
                <a:off x="2485412" y="909890"/>
                <a:ext cx="900000" cy="594594"/>
              </a:xfrm>
              <a:prstGeom prst="donut">
                <a:avLst>
                  <a:gd fmla="val 5068" name="adj"/>
                </a:avLst>
              </a:prstGeom>
              <a:solidFill>
                <a:srgbClr val="53945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91" name="Google Shape;91;p8"/>
              <p:cNvSpPr/>
              <p:nvPr/>
            </p:nvSpPr>
            <p:spPr>
              <a:xfrm>
                <a:off x="2297386" y="1173531"/>
                <a:ext cx="189141" cy="56710"/>
              </a:xfrm>
              <a:prstGeom prst="rect">
                <a:avLst/>
              </a:prstGeom>
              <a:solidFill>
                <a:srgbClr val="53945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grpSp>
        <p:nvGrpSpPr>
          <p:cNvPr id="92" name="Google Shape;92;p8"/>
          <p:cNvGrpSpPr/>
          <p:nvPr/>
        </p:nvGrpSpPr>
        <p:grpSpPr>
          <a:xfrm>
            <a:off x="8961061" y="5060405"/>
            <a:ext cx="1411608" cy="1800000"/>
            <a:chOff x="149695" y="2621319"/>
            <a:chExt cx="3333863" cy="4251149"/>
          </a:xfrm>
        </p:grpSpPr>
        <p:grpSp>
          <p:nvGrpSpPr>
            <p:cNvPr id="93" name="Google Shape;93;p8"/>
            <p:cNvGrpSpPr/>
            <p:nvPr/>
          </p:nvGrpSpPr>
          <p:grpSpPr>
            <a:xfrm>
              <a:off x="149695" y="2621319"/>
              <a:ext cx="3333863" cy="3476886"/>
              <a:chOff x="946108" y="933106"/>
              <a:chExt cx="3333863" cy="3476886"/>
            </a:xfrm>
          </p:grpSpPr>
          <p:sp>
            <p:nvSpPr>
              <p:cNvPr id="94" name="Google Shape;94;p8"/>
              <p:cNvSpPr/>
              <p:nvPr/>
            </p:nvSpPr>
            <p:spPr>
              <a:xfrm flipH="1">
                <a:off x="2119947" y="3815398"/>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5" name="Google Shape;95;p8"/>
              <p:cNvSpPr/>
              <p:nvPr/>
            </p:nvSpPr>
            <p:spPr>
              <a:xfrm flipH="1">
                <a:off x="1711915" y="3811647"/>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6" name="Google Shape;96;p8"/>
              <p:cNvSpPr/>
              <p:nvPr/>
            </p:nvSpPr>
            <p:spPr>
              <a:xfrm flipH="1">
                <a:off x="2990546" y="3801083"/>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7" name="Google Shape;97;p8"/>
              <p:cNvSpPr/>
              <p:nvPr/>
            </p:nvSpPr>
            <p:spPr>
              <a:xfrm flipH="1">
                <a:off x="2582514" y="3797332"/>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nvGrpSpPr>
              <p:cNvPr id="98" name="Google Shape;98;p8"/>
              <p:cNvGrpSpPr/>
              <p:nvPr/>
            </p:nvGrpSpPr>
            <p:grpSpPr>
              <a:xfrm>
                <a:off x="946108" y="933106"/>
                <a:ext cx="3333863" cy="3224836"/>
                <a:chOff x="946108" y="933106"/>
                <a:chExt cx="3333863" cy="3224836"/>
              </a:xfrm>
            </p:grpSpPr>
            <p:sp>
              <p:nvSpPr>
                <p:cNvPr id="99" name="Google Shape;99;p8"/>
                <p:cNvSpPr/>
                <p:nvPr/>
              </p:nvSpPr>
              <p:spPr>
                <a:xfrm flipH="1">
                  <a:off x="3410778" y="2121301"/>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0" name="Google Shape;100;p8"/>
                <p:cNvSpPr/>
                <p:nvPr/>
              </p:nvSpPr>
              <p:spPr>
                <a:xfrm flipH="1">
                  <a:off x="3278982" y="3162925"/>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1" name="Google Shape;101;p8"/>
                <p:cNvSpPr/>
                <p:nvPr/>
              </p:nvSpPr>
              <p:spPr>
                <a:xfrm flipH="1">
                  <a:off x="3350804" y="3452720"/>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2" name="Google Shape;102;p8"/>
                <p:cNvSpPr/>
                <p:nvPr/>
              </p:nvSpPr>
              <p:spPr>
                <a:xfrm flipH="1">
                  <a:off x="2838679" y="3535878"/>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3" name="Google Shape;103;p8"/>
                <p:cNvSpPr/>
                <p:nvPr/>
              </p:nvSpPr>
              <p:spPr>
                <a:xfrm flipH="1">
                  <a:off x="3299194" y="2791424"/>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4" name="Google Shape;104;p8"/>
                <p:cNvSpPr/>
                <p:nvPr/>
              </p:nvSpPr>
              <p:spPr>
                <a:xfrm flipH="1">
                  <a:off x="3287903" y="2331947"/>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5" name="Google Shape;105;p8"/>
                <p:cNvSpPr/>
                <p:nvPr/>
              </p:nvSpPr>
              <p:spPr>
                <a:xfrm>
                  <a:off x="1792805" y="3563348"/>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6" name="Google Shape;106;p8"/>
                <p:cNvSpPr/>
                <p:nvPr/>
              </p:nvSpPr>
              <p:spPr>
                <a:xfrm>
                  <a:off x="1435101" y="3288151"/>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7" name="Google Shape;107;p8"/>
                <p:cNvSpPr/>
                <p:nvPr/>
              </p:nvSpPr>
              <p:spPr>
                <a:xfrm>
                  <a:off x="1332290" y="2818894"/>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8" name="Google Shape;108;p8"/>
                <p:cNvSpPr/>
                <p:nvPr/>
              </p:nvSpPr>
              <p:spPr>
                <a:xfrm>
                  <a:off x="1343581" y="2359417"/>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9" name="Google Shape;109;p8"/>
                <p:cNvSpPr/>
                <p:nvPr/>
              </p:nvSpPr>
              <p:spPr>
                <a:xfrm>
                  <a:off x="1289305" y="1925959"/>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0" name="Google Shape;110;p8"/>
                <p:cNvSpPr/>
                <p:nvPr/>
              </p:nvSpPr>
              <p:spPr>
                <a:xfrm>
                  <a:off x="1280680" y="3480190"/>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1" name="Google Shape;111;p8"/>
                <p:cNvSpPr/>
                <p:nvPr/>
              </p:nvSpPr>
              <p:spPr>
                <a:xfrm>
                  <a:off x="1831323" y="960576"/>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2" name="Google Shape;112;p8"/>
                <p:cNvSpPr/>
                <p:nvPr/>
              </p:nvSpPr>
              <p:spPr>
                <a:xfrm>
                  <a:off x="1034422" y="2990854"/>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3" name="Google Shape;113;p8"/>
                <p:cNvSpPr/>
                <p:nvPr/>
              </p:nvSpPr>
              <p:spPr>
                <a:xfrm>
                  <a:off x="2310301" y="933106"/>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4" name="Google Shape;114;p8"/>
                <p:cNvSpPr/>
                <p:nvPr/>
              </p:nvSpPr>
              <p:spPr>
                <a:xfrm>
                  <a:off x="946108" y="2479419"/>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5" name="Google Shape;115;p8"/>
                <p:cNvSpPr/>
                <p:nvPr/>
              </p:nvSpPr>
              <p:spPr>
                <a:xfrm>
                  <a:off x="1435102" y="1145559"/>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6" name="Google Shape;116;p8"/>
                <p:cNvSpPr/>
                <p:nvPr/>
              </p:nvSpPr>
              <p:spPr>
                <a:xfrm>
                  <a:off x="1119888" y="1473828"/>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7" name="Google Shape;117;p8"/>
                <p:cNvSpPr/>
                <p:nvPr/>
              </p:nvSpPr>
              <p:spPr>
                <a:xfrm>
                  <a:off x="969929" y="2006351"/>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8" name="Google Shape;118;p8"/>
                <p:cNvSpPr/>
                <p:nvPr/>
              </p:nvSpPr>
              <p:spPr>
                <a:xfrm flipH="1">
                  <a:off x="2800161" y="933106"/>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9" name="Google Shape;119;p8"/>
                <p:cNvSpPr/>
                <p:nvPr/>
              </p:nvSpPr>
              <p:spPr>
                <a:xfrm flipH="1">
                  <a:off x="3597062" y="2963384"/>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0" name="Google Shape;120;p8"/>
                <p:cNvSpPr/>
                <p:nvPr/>
              </p:nvSpPr>
              <p:spPr>
                <a:xfrm flipH="1">
                  <a:off x="3685376" y="2451949"/>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1" name="Google Shape;121;p8"/>
                <p:cNvSpPr/>
                <p:nvPr/>
              </p:nvSpPr>
              <p:spPr>
                <a:xfrm flipH="1">
                  <a:off x="3196382" y="1118089"/>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2" name="Google Shape;122;p8"/>
                <p:cNvSpPr/>
                <p:nvPr/>
              </p:nvSpPr>
              <p:spPr>
                <a:xfrm flipH="1">
                  <a:off x="3511596" y="1446358"/>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3" name="Google Shape;123;p8"/>
                <p:cNvSpPr/>
                <p:nvPr/>
              </p:nvSpPr>
              <p:spPr>
                <a:xfrm flipH="1">
                  <a:off x="3661555" y="1978881"/>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sp>
          <p:nvSpPr>
            <p:cNvPr id="124" name="Google Shape;124;p8"/>
            <p:cNvSpPr/>
            <p:nvPr/>
          </p:nvSpPr>
          <p:spPr>
            <a:xfrm>
              <a:off x="996392" y="5799296"/>
              <a:ext cx="1637487" cy="1073172"/>
            </a:xfrm>
            <a:prstGeom prst="round2SameRect">
              <a:avLst>
                <a:gd fmla="val 50000" name="adj1"/>
                <a:gd fmla="val 0" name="adj2"/>
              </a:avLst>
            </a:prstGeom>
            <a:solidFill>
              <a:srgbClr val="2EB2B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5" name="Google Shape;125;p8"/>
            <p:cNvSpPr/>
            <p:nvPr/>
          </p:nvSpPr>
          <p:spPr>
            <a:xfrm>
              <a:off x="1851584" y="5779091"/>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24959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nvGrpSpPr>
            <p:cNvPr id="126" name="Google Shape;126;p8"/>
            <p:cNvGrpSpPr/>
            <p:nvPr/>
          </p:nvGrpSpPr>
          <p:grpSpPr>
            <a:xfrm>
              <a:off x="954609" y="3153219"/>
              <a:ext cx="1807377" cy="2517058"/>
              <a:chOff x="1819846" y="1465006"/>
              <a:chExt cx="1807377" cy="2517058"/>
            </a:xfrm>
          </p:grpSpPr>
          <p:sp>
            <p:nvSpPr>
              <p:cNvPr id="127" name="Google Shape;127;p8"/>
              <p:cNvSpPr/>
              <p:nvPr/>
            </p:nvSpPr>
            <p:spPr>
              <a:xfrm>
                <a:off x="1819846" y="1465007"/>
                <a:ext cx="1787713" cy="2517057"/>
              </a:xfrm>
              <a:prstGeom prst="roundRect">
                <a:avLst>
                  <a:gd fmla="val 50000" name="adj"/>
                </a:avLst>
              </a:prstGeom>
              <a:solidFill>
                <a:srgbClr val="A67C6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8" name="Google Shape;128;p8"/>
              <p:cNvSpPr/>
              <p:nvPr/>
            </p:nvSpPr>
            <p:spPr>
              <a:xfrm>
                <a:off x="2733366" y="1465006"/>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99664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129" name="Google Shape;129;p8"/>
            <p:cNvGrpSpPr/>
            <p:nvPr/>
          </p:nvGrpSpPr>
          <p:grpSpPr>
            <a:xfrm>
              <a:off x="523595" y="2747108"/>
              <a:ext cx="2586397" cy="1496799"/>
              <a:chOff x="1467660" y="1031430"/>
              <a:chExt cx="2399417" cy="1298128"/>
            </a:xfrm>
          </p:grpSpPr>
          <p:sp>
            <p:nvSpPr>
              <p:cNvPr id="130" name="Google Shape;130;p8"/>
              <p:cNvSpPr/>
              <p:nvPr/>
            </p:nvSpPr>
            <p:spPr>
              <a:xfrm flipH="1">
                <a:off x="1467660" y="1621636"/>
                <a:ext cx="749560" cy="707922"/>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1" name="Google Shape;131;p8"/>
              <p:cNvSpPr/>
              <p:nvPr/>
            </p:nvSpPr>
            <p:spPr>
              <a:xfrm flipH="1">
                <a:off x="3117517" y="1591732"/>
                <a:ext cx="749560" cy="707922"/>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2" name="Google Shape;132;p8"/>
              <p:cNvSpPr/>
              <p:nvPr/>
            </p:nvSpPr>
            <p:spPr>
              <a:xfrm flipH="1">
                <a:off x="2608575" y="1031430"/>
                <a:ext cx="893857" cy="815921"/>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3" name="Google Shape;133;p8"/>
              <p:cNvSpPr/>
              <p:nvPr/>
            </p:nvSpPr>
            <p:spPr>
              <a:xfrm flipH="1">
                <a:off x="1782211" y="1072040"/>
                <a:ext cx="893857" cy="815921"/>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134" name="Google Shape;134;p8"/>
            <p:cNvSpPr/>
            <p:nvPr/>
          </p:nvSpPr>
          <p:spPr>
            <a:xfrm>
              <a:off x="1346967" y="438237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5" name="Google Shape;135;p8"/>
            <p:cNvSpPr/>
            <p:nvPr/>
          </p:nvSpPr>
          <p:spPr>
            <a:xfrm rot="-172423">
              <a:off x="1139542" y="4224392"/>
              <a:ext cx="512217" cy="147572"/>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136" name="Google Shape;136;p8"/>
            <p:cNvSpPr/>
            <p:nvPr/>
          </p:nvSpPr>
          <p:spPr>
            <a:xfrm flipH="1">
              <a:off x="2206473" y="4385818"/>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7" name="Google Shape;137;p8"/>
            <p:cNvSpPr/>
            <p:nvPr/>
          </p:nvSpPr>
          <p:spPr>
            <a:xfrm flipH="1">
              <a:off x="2039333" y="4227834"/>
              <a:ext cx="512217" cy="147572"/>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nvGrpSpPr>
            <p:cNvPr id="138" name="Google Shape;138;p8"/>
            <p:cNvGrpSpPr/>
            <p:nvPr/>
          </p:nvGrpSpPr>
          <p:grpSpPr>
            <a:xfrm>
              <a:off x="1354000" y="4971864"/>
              <a:ext cx="1000378" cy="370621"/>
              <a:chOff x="3741511" y="5711879"/>
              <a:chExt cx="1000378" cy="513871"/>
            </a:xfrm>
          </p:grpSpPr>
          <p:sp>
            <p:nvSpPr>
              <p:cNvPr id="139" name="Google Shape;139;p8"/>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40" name="Google Shape;140;p8"/>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41" name="Google Shape;141;p8"/>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42" name="Google Shape;142;p8"/>
              <p:cNvSpPr/>
              <p:nvPr/>
            </p:nvSpPr>
            <p:spPr>
              <a:xfrm>
                <a:off x="3797929" y="5711879"/>
                <a:ext cx="900000" cy="117831"/>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143" name="Google Shape;143;p8"/>
            <p:cNvSpPr/>
            <p:nvPr/>
          </p:nvSpPr>
          <p:spPr>
            <a:xfrm flipH="1">
              <a:off x="1713170" y="4665628"/>
              <a:ext cx="288000" cy="147572"/>
            </a:xfrm>
            <a:prstGeom prst="blockArc">
              <a:avLst>
                <a:gd fmla="val 10800000" name="adj1"/>
                <a:gd fmla="val 0" name="adj2"/>
                <a:gd fmla="val 25000" name="adj3"/>
              </a:avLst>
            </a:prstGeom>
            <a:solidFill>
              <a:srgbClr val="8B5C4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144" name="Google Shape;144;p8"/>
            <p:cNvSpPr/>
            <p:nvPr/>
          </p:nvSpPr>
          <p:spPr>
            <a:xfrm>
              <a:off x="1646357" y="5631681"/>
              <a:ext cx="414972" cy="780567"/>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99664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nvGrpSpPr>
            <p:cNvPr id="145" name="Google Shape;145;p8"/>
            <p:cNvGrpSpPr/>
            <p:nvPr/>
          </p:nvGrpSpPr>
          <p:grpSpPr>
            <a:xfrm>
              <a:off x="852816" y="3900618"/>
              <a:ext cx="1989141" cy="900000"/>
              <a:chOff x="2554214" y="752757"/>
              <a:chExt cx="1989141" cy="900000"/>
            </a:xfrm>
          </p:grpSpPr>
          <p:sp>
            <p:nvSpPr>
              <p:cNvPr id="146" name="Google Shape;146;p8"/>
              <p:cNvSpPr/>
              <p:nvPr/>
            </p:nvSpPr>
            <p:spPr>
              <a:xfrm>
                <a:off x="2554214" y="752757"/>
                <a:ext cx="900000" cy="900000"/>
              </a:xfrm>
              <a:prstGeom prst="donut">
                <a:avLst>
                  <a:gd fmla="val 5068"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147" name="Google Shape;147;p8"/>
              <p:cNvSpPr/>
              <p:nvPr/>
            </p:nvSpPr>
            <p:spPr>
              <a:xfrm>
                <a:off x="3643355" y="752757"/>
                <a:ext cx="900000" cy="900000"/>
              </a:xfrm>
              <a:prstGeom prst="donut">
                <a:avLst>
                  <a:gd fmla="val 5068"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148" name="Google Shape;148;p8"/>
              <p:cNvSpPr/>
              <p:nvPr/>
            </p:nvSpPr>
            <p:spPr>
              <a:xfrm>
                <a:off x="3454214" y="1146047"/>
                <a:ext cx="189141" cy="56710"/>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grpSp>
        <p:nvGrpSpPr>
          <p:cNvPr id="149" name="Google Shape;149;p8"/>
          <p:cNvGrpSpPr/>
          <p:nvPr/>
        </p:nvGrpSpPr>
        <p:grpSpPr>
          <a:xfrm>
            <a:off x="10634189" y="5088480"/>
            <a:ext cx="1006916" cy="1800000"/>
            <a:chOff x="730205" y="3023225"/>
            <a:chExt cx="2164376" cy="3869121"/>
          </a:xfrm>
        </p:grpSpPr>
        <p:sp>
          <p:nvSpPr>
            <p:cNvPr id="150" name="Google Shape;150;p8"/>
            <p:cNvSpPr/>
            <p:nvPr/>
          </p:nvSpPr>
          <p:spPr>
            <a:xfrm flipH="1" rot="10571499">
              <a:off x="817373" y="4252966"/>
              <a:ext cx="486498" cy="432619"/>
            </a:xfrm>
            <a:prstGeom prst="chord">
              <a:avLst>
                <a:gd fmla="val 5015227" name="adj1"/>
                <a:gd fmla="val 16200000" name="adj2"/>
              </a:avLst>
            </a:pr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51" name="Google Shape;151;p8"/>
            <p:cNvSpPr/>
            <p:nvPr/>
          </p:nvSpPr>
          <p:spPr>
            <a:xfrm rot="-10571499">
              <a:off x="2394253" y="4229038"/>
              <a:ext cx="486498" cy="432619"/>
            </a:xfrm>
            <a:prstGeom prst="chord">
              <a:avLst>
                <a:gd fmla="val 5015227" name="adj1"/>
                <a:gd fmla="val 16200000" name="adj2"/>
              </a:avLst>
            </a:pr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52" name="Google Shape;152;p8"/>
            <p:cNvSpPr/>
            <p:nvPr/>
          </p:nvSpPr>
          <p:spPr>
            <a:xfrm>
              <a:off x="996392" y="5819174"/>
              <a:ext cx="1637487" cy="1073172"/>
            </a:xfrm>
            <a:prstGeom prst="round2SameRect">
              <a:avLst>
                <a:gd fmla="val 50000" name="adj1"/>
                <a:gd fmla="val 0" name="adj2"/>
              </a:avLst>
            </a:prstGeom>
            <a:solidFill>
              <a:srgbClr val="7153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53" name="Google Shape;153;p8"/>
            <p:cNvSpPr/>
            <p:nvPr/>
          </p:nvSpPr>
          <p:spPr>
            <a:xfrm>
              <a:off x="1851584" y="5798969"/>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4B37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nvGrpSpPr>
            <p:cNvPr id="154" name="Google Shape;154;p8"/>
            <p:cNvGrpSpPr/>
            <p:nvPr/>
          </p:nvGrpSpPr>
          <p:grpSpPr>
            <a:xfrm>
              <a:off x="954609" y="3465513"/>
              <a:ext cx="1787713" cy="2224642"/>
              <a:chOff x="1819846" y="1465006"/>
              <a:chExt cx="1787713" cy="2517058"/>
            </a:xfrm>
          </p:grpSpPr>
          <p:sp>
            <p:nvSpPr>
              <p:cNvPr id="155" name="Google Shape;155;p8"/>
              <p:cNvSpPr/>
              <p:nvPr/>
            </p:nvSpPr>
            <p:spPr>
              <a:xfrm>
                <a:off x="1819846" y="1465007"/>
                <a:ext cx="1787713" cy="2517057"/>
              </a:xfrm>
              <a:prstGeom prst="roundRect">
                <a:avLst>
                  <a:gd fmla="val 50000" name="adj"/>
                </a:avLst>
              </a:prstGeom>
              <a:solidFill>
                <a:srgbClr val="F3C3A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56" name="Google Shape;156;p8"/>
              <p:cNvSpPr/>
              <p:nvPr/>
            </p:nvSpPr>
            <p:spPr>
              <a:xfrm>
                <a:off x="2713702" y="1465006"/>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157" name="Google Shape;157;p8"/>
            <p:cNvSpPr/>
            <p:nvPr/>
          </p:nvSpPr>
          <p:spPr>
            <a:xfrm>
              <a:off x="1346967" y="4402254"/>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58" name="Google Shape;158;p8"/>
            <p:cNvSpPr/>
            <p:nvPr/>
          </p:nvSpPr>
          <p:spPr>
            <a:xfrm flipH="1">
              <a:off x="2206473" y="440569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nvGrpSpPr>
            <p:cNvPr id="159" name="Google Shape;159;p8"/>
            <p:cNvGrpSpPr/>
            <p:nvPr/>
          </p:nvGrpSpPr>
          <p:grpSpPr>
            <a:xfrm>
              <a:off x="1354000" y="4991744"/>
              <a:ext cx="1000378" cy="370622"/>
              <a:chOff x="3741511" y="5711878"/>
              <a:chExt cx="1000378" cy="513872"/>
            </a:xfrm>
          </p:grpSpPr>
          <p:sp>
            <p:nvSpPr>
              <p:cNvPr id="160" name="Google Shape;160;p8"/>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61" name="Google Shape;161;p8"/>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62" name="Google Shape;162;p8"/>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63" name="Google Shape;163;p8"/>
              <p:cNvSpPr/>
              <p:nvPr/>
            </p:nvSpPr>
            <p:spPr>
              <a:xfrm>
                <a:off x="3797929" y="5711878"/>
                <a:ext cx="900000" cy="196936"/>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164" name="Google Shape;164;p8"/>
            <p:cNvSpPr/>
            <p:nvPr/>
          </p:nvSpPr>
          <p:spPr>
            <a:xfrm flipH="1">
              <a:off x="1713170" y="4636346"/>
              <a:ext cx="288000" cy="147572"/>
            </a:xfrm>
            <a:prstGeom prst="blockArc">
              <a:avLst>
                <a:gd fmla="val 10800000" name="adj1"/>
                <a:gd fmla="val 0" name="adj2"/>
                <a:gd fmla="val 25000" name="adj3"/>
              </a:avLst>
            </a:prstGeom>
            <a:solidFill>
              <a:srgbClr val="E1A58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165" name="Google Shape;165;p8"/>
            <p:cNvSpPr/>
            <p:nvPr/>
          </p:nvSpPr>
          <p:spPr>
            <a:xfrm>
              <a:off x="1646357" y="5641728"/>
              <a:ext cx="414972" cy="509440"/>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66" name="Google Shape;166;p8"/>
            <p:cNvSpPr/>
            <p:nvPr/>
          </p:nvSpPr>
          <p:spPr>
            <a:xfrm>
              <a:off x="1175635" y="4170596"/>
              <a:ext cx="400680" cy="96940"/>
            </a:xfrm>
            <a:prstGeom prst="roundRect">
              <a:avLst>
                <a:gd fmla="val 50000" name="adj"/>
              </a:avLst>
            </a:pr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67" name="Google Shape;167;p8"/>
            <p:cNvSpPr/>
            <p:nvPr/>
          </p:nvSpPr>
          <p:spPr>
            <a:xfrm>
              <a:off x="2092513" y="4165696"/>
              <a:ext cx="400680" cy="96940"/>
            </a:xfrm>
            <a:prstGeom prst="roundRect">
              <a:avLst>
                <a:gd fmla="val 50000" name="adj"/>
              </a:avLst>
            </a:pr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68" name="Google Shape;168;p8"/>
            <p:cNvSpPr/>
            <p:nvPr/>
          </p:nvSpPr>
          <p:spPr>
            <a:xfrm>
              <a:off x="889609" y="3023225"/>
              <a:ext cx="1911641" cy="1460682"/>
            </a:xfrm>
            <a:custGeom>
              <a:rect b="b" l="l" r="r" t="t"/>
              <a:pathLst>
                <a:path extrusionOk="0" h="1460682" w="1911641">
                  <a:moveTo>
                    <a:pt x="955821" y="0"/>
                  </a:moveTo>
                  <a:cubicBezTo>
                    <a:pt x="1483706" y="0"/>
                    <a:pt x="1911641" y="422636"/>
                    <a:pt x="1911641" y="943985"/>
                  </a:cubicBezTo>
                  <a:lnTo>
                    <a:pt x="1911640" y="1460682"/>
                  </a:lnTo>
                  <a:lnTo>
                    <a:pt x="1869127" y="1425605"/>
                  </a:lnTo>
                  <a:lnTo>
                    <a:pt x="1826604" y="1402525"/>
                  </a:lnTo>
                  <a:lnTo>
                    <a:pt x="1826604" y="1154864"/>
                  </a:lnTo>
                  <a:cubicBezTo>
                    <a:pt x="1595188" y="919276"/>
                    <a:pt x="725270" y="810328"/>
                    <a:pt x="438104" y="800496"/>
                  </a:cubicBezTo>
                  <a:cubicBezTo>
                    <a:pt x="150937" y="790664"/>
                    <a:pt x="159348" y="919276"/>
                    <a:pt x="103598" y="1154864"/>
                  </a:cubicBezTo>
                  <a:lnTo>
                    <a:pt x="103598" y="1367490"/>
                  </a:lnTo>
                  <a:lnTo>
                    <a:pt x="69484" y="1378080"/>
                  </a:lnTo>
                  <a:lnTo>
                    <a:pt x="0" y="1415794"/>
                  </a:lnTo>
                  <a:lnTo>
                    <a:pt x="0" y="943985"/>
                  </a:lnTo>
                  <a:cubicBezTo>
                    <a:pt x="0" y="422636"/>
                    <a:pt x="427935" y="0"/>
                    <a:pt x="955821" y="0"/>
                  </a:cubicBezTo>
                  <a:close/>
                </a:path>
              </a:pathLst>
            </a:cu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69" name="Google Shape;169;p8"/>
            <p:cNvSpPr/>
            <p:nvPr/>
          </p:nvSpPr>
          <p:spPr>
            <a:xfrm rot="2526872">
              <a:off x="1310705" y="3207582"/>
              <a:ext cx="405704" cy="925041"/>
            </a:xfrm>
            <a:custGeom>
              <a:rect b="b" l="l" r="r" t="t"/>
              <a:pathLst>
                <a:path extrusionOk="0" h="925041" w="400680">
                  <a:moveTo>
                    <a:pt x="205427" y="0"/>
                  </a:moveTo>
                  <a:lnTo>
                    <a:pt x="228533" y="20092"/>
                  </a:lnTo>
                  <a:cubicBezTo>
                    <a:pt x="334894" y="132188"/>
                    <a:pt x="400680" y="287046"/>
                    <a:pt x="400680" y="458097"/>
                  </a:cubicBezTo>
                  <a:cubicBezTo>
                    <a:pt x="400680" y="629149"/>
                    <a:pt x="334894" y="784007"/>
                    <a:pt x="228533" y="896102"/>
                  </a:cubicBezTo>
                  <a:lnTo>
                    <a:pt x="195253" y="925041"/>
                  </a:lnTo>
                  <a:lnTo>
                    <a:pt x="172147" y="904949"/>
                  </a:lnTo>
                  <a:cubicBezTo>
                    <a:pt x="65786" y="792854"/>
                    <a:pt x="0" y="637996"/>
                    <a:pt x="0" y="466944"/>
                  </a:cubicBezTo>
                  <a:cubicBezTo>
                    <a:pt x="0" y="295893"/>
                    <a:pt x="65786" y="141035"/>
                    <a:pt x="172147" y="28939"/>
                  </a:cubicBezTo>
                  <a:close/>
                </a:path>
              </a:pathLst>
            </a:cu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70" name="Google Shape;170;p8"/>
            <p:cNvSpPr/>
            <p:nvPr/>
          </p:nvSpPr>
          <p:spPr>
            <a:xfrm rot="2116636">
              <a:off x="1609273" y="3226344"/>
              <a:ext cx="284386" cy="925041"/>
            </a:xfrm>
            <a:custGeom>
              <a:rect b="b" l="l" r="r" t="t"/>
              <a:pathLst>
                <a:path extrusionOk="0" h="925041" w="400680">
                  <a:moveTo>
                    <a:pt x="205427" y="0"/>
                  </a:moveTo>
                  <a:lnTo>
                    <a:pt x="228533" y="20092"/>
                  </a:lnTo>
                  <a:cubicBezTo>
                    <a:pt x="334894" y="132188"/>
                    <a:pt x="400680" y="287046"/>
                    <a:pt x="400680" y="458097"/>
                  </a:cubicBezTo>
                  <a:cubicBezTo>
                    <a:pt x="400680" y="629149"/>
                    <a:pt x="334894" y="784007"/>
                    <a:pt x="228533" y="896102"/>
                  </a:cubicBezTo>
                  <a:lnTo>
                    <a:pt x="195253" y="925041"/>
                  </a:lnTo>
                  <a:lnTo>
                    <a:pt x="172147" y="904949"/>
                  </a:lnTo>
                  <a:cubicBezTo>
                    <a:pt x="65786" y="792854"/>
                    <a:pt x="0" y="637996"/>
                    <a:pt x="0" y="466944"/>
                  </a:cubicBezTo>
                  <a:cubicBezTo>
                    <a:pt x="0" y="295893"/>
                    <a:pt x="65786" y="141035"/>
                    <a:pt x="172147" y="28939"/>
                  </a:cubicBezTo>
                  <a:close/>
                </a:path>
              </a:pathLst>
            </a:cu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71" name="Google Shape;171;p8"/>
            <p:cNvSpPr/>
            <p:nvPr/>
          </p:nvSpPr>
          <p:spPr>
            <a:xfrm rot="2116636">
              <a:off x="1860927" y="3263864"/>
              <a:ext cx="284386" cy="925041"/>
            </a:xfrm>
            <a:custGeom>
              <a:rect b="b" l="l" r="r" t="t"/>
              <a:pathLst>
                <a:path extrusionOk="0" h="925041" w="400680">
                  <a:moveTo>
                    <a:pt x="205427" y="0"/>
                  </a:moveTo>
                  <a:lnTo>
                    <a:pt x="228533" y="20092"/>
                  </a:lnTo>
                  <a:cubicBezTo>
                    <a:pt x="334894" y="132188"/>
                    <a:pt x="400680" y="287046"/>
                    <a:pt x="400680" y="458097"/>
                  </a:cubicBezTo>
                  <a:cubicBezTo>
                    <a:pt x="400680" y="629149"/>
                    <a:pt x="334894" y="784007"/>
                    <a:pt x="228533" y="896102"/>
                  </a:cubicBezTo>
                  <a:lnTo>
                    <a:pt x="195253" y="925041"/>
                  </a:lnTo>
                  <a:lnTo>
                    <a:pt x="172147" y="904949"/>
                  </a:lnTo>
                  <a:cubicBezTo>
                    <a:pt x="65786" y="792854"/>
                    <a:pt x="0" y="637996"/>
                    <a:pt x="0" y="466944"/>
                  </a:cubicBezTo>
                  <a:cubicBezTo>
                    <a:pt x="0" y="295893"/>
                    <a:pt x="65786" y="141035"/>
                    <a:pt x="172147" y="28939"/>
                  </a:cubicBezTo>
                  <a:close/>
                </a:path>
              </a:pathLst>
            </a:cu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72" name="Google Shape;172;p8"/>
            <p:cNvSpPr/>
            <p:nvPr/>
          </p:nvSpPr>
          <p:spPr>
            <a:xfrm rot="1970670">
              <a:off x="958609" y="3307871"/>
              <a:ext cx="280865" cy="925041"/>
            </a:xfrm>
            <a:custGeom>
              <a:rect b="b" l="l" r="r" t="t"/>
              <a:pathLst>
                <a:path extrusionOk="0" h="925041" w="400680">
                  <a:moveTo>
                    <a:pt x="205427" y="0"/>
                  </a:moveTo>
                  <a:lnTo>
                    <a:pt x="228533" y="20092"/>
                  </a:lnTo>
                  <a:cubicBezTo>
                    <a:pt x="334894" y="132188"/>
                    <a:pt x="400680" y="287046"/>
                    <a:pt x="400680" y="458097"/>
                  </a:cubicBezTo>
                  <a:cubicBezTo>
                    <a:pt x="400680" y="629149"/>
                    <a:pt x="334894" y="784007"/>
                    <a:pt x="228533" y="896102"/>
                  </a:cubicBezTo>
                  <a:lnTo>
                    <a:pt x="195253" y="925041"/>
                  </a:lnTo>
                  <a:lnTo>
                    <a:pt x="172147" y="904949"/>
                  </a:lnTo>
                  <a:cubicBezTo>
                    <a:pt x="65786" y="792854"/>
                    <a:pt x="0" y="637996"/>
                    <a:pt x="0" y="466944"/>
                  </a:cubicBezTo>
                  <a:cubicBezTo>
                    <a:pt x="0" y="295893"/>
                    <a:pt x="65786" y="141035"/>
                    <a:pt x="172147" y="28939"/>
                  </a:cubicBezTo>
                  <a:close/>
                </a:path>
              </a:pathLst>
            </a:cu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173" name="Google Shape;173;p8"/>
          <p:cNvGrpSpPr/>
          <p:nvPr/>
        </p:nvGrpSpPr>
        <p:grpSpPr>
          <a:xfrm>
            <a:off x="508176" y="5065545"/>
            <a:ext cx="1411608" cy="1800000"/>
            <a:chOff x="149695" y="2641197"/>
            <a:chExt cx="3333863" cy="4251149"/>
          </a:xfrm>
        </p:grpSpPr>
        <p:grpSp>
          <p:nvGrpSpPr>
            <p:cNvPr id="174" name="Google Shape;174;p8"/>
            <p:cNvGrpSpPr/>
            <p:nvPr/>
          </p:nvGrpSpPr>
          <p:grpSpPr>
            <a:xfrm>
              <a:off x="149695" y="2641197"/>
              <a:ext cx="3333863" cy="3476886"/>
              <a:chOff x="946108" y="933106"/>
              <a:chExt cx="3333863" cy="3476886"/>
            </a:xfrm>
          </p:grpSpPr>
          <p:sp>
            <p:nvSpPr>
              <p:cNvPr id="175" name="Google Shape;175;p8"/>
              <p:cNvSpPr/>
              <p:nvPr/>
            </p:nvSpPr>
            <p:spPr>
              <a:xfrm flipH="1">
                <a:off x="2119947" y="3815398"/>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76" name="Google Shape;176;p8"/>
              <p:cNvSpPr/>
              <p:nvPr/>
            </p:nvSpPr>
            <p:spPr>
              <a:xfrm flipH="1">
                <a:off x="1711915" y="3811647"/>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77" name="Google Shape;177;p8"/>
              <p:cNvSpPr/>
              <p:nvPr/>
            </p:nvSpPr>
            <p:spPr>
              <a:xfrm flipH="1">
                <a:off x="2990546" y="3801083"/>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78" name="Google Shape;178;p8"/>
              <p:cNvSpPr/>
              <p:nvPr/>
            </p:nvSpPr>
            <p:spPr>
              <a:xfrm flipH="1">
                <a:off x="2582514" y="3797332"/>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nvGrpSpPr>
              <p:cNvPr id="179" name="Google Shape;179;p8"/>
              <p:cNvGrpSpPr/>
              <p:nvPr/>
            </p:nvGrpSpPr>
            <p:grpSpPr>
              <a:xfrm>
                <a:off x="946108" y="933106"/>
                <a:ext cx="3333863" cy="3224836"/>
                <a:chOff x="946108" y="933106"/>
                <a:chExt cx="3333863" cy="3224836"/>
              </a:xfrm>
            </p:grpSpPr>
            <p:sp>
              <p:nvSpPr>
                <p:cNvPr id="180" name="Google Shape;180;p8"/>
                <p:cNvSpPr/>
                <p:nvPr/>
              </p:nvSpPr>
              <p:spPr>
                <a:xfrm flipH="1">
                  <a:off x="3410778" y="2121301"/>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81" name="Google Shape;181;p8"/>
                <p:cNvSpPr/>
                <p:nvPr/>
              </p:nvSpPr>
              <p:spPr>
                <a:xfrm flipH="1">
                  <a:off x="3278982" y="3162925"/>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82" name="Google Shape;182;p8"/>
                <p:cNvSpPr/>
                <p:nvPr/>
              </p:nvSpPr>
              <p:spPr>
                <a:xfrm flipH="1">
                  <a:off x="3350804" y="3452720"/>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83" name="Google Shape;183;p8"/>
                <p:cNvSpPr/>
                <p:nvPr/>
              </p:nvSpPr>
              <p:spPr>
                <a:xfrm flipH="1">
                  <a:off x="2838679" y="3535878"/>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84" name="Google Shape;184;p8"/>
                <p:cNvSpPr/>
                <p:nvPr/>
              </p:nvSpPr>
              <p:spPr>
                <a:xfrm flipH="1">
                  <a:off x="3299194" y="2791424"/>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85" name="Google Shape;185;p8"/>
                <p:cNvSpPr/>
                <p:nvPr/>
              </p:nvSpPr>
              <p:spPr>
                <a:xfrm flipH="1">
                  <a:off x="3287903" y="2331947"/>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86" name="Google Shape;186;p8"/>
                <p:cNvSpPr/>
                <p:nvPr/>
              </p:nvSpPr>
              <p:spPr>
                <a:xfrm>
                  <a:off x="1792805" y="3563348"/>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87" name="Google Shape;187;p8"/>
                <p:cNvSpPr/>
                <p:nvPr/>
              </p:nvSpPr>
              <p:spPr>
                <a:xfrm>
                  <a:off x="1435101" y="3288151"/>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88" name="Google Shape;188;p8"/>
                <p:cNvSpPr/>
                <p:nvPr/>
              </p:nvSpPr>
              <p:spPr>
                <a:xfrm>
                  <a:off x="1332290" y="2818894"/>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89" name="Google Shape;189;p8"/>
                <p:cNvSpPr/>
                <p:nvPr/>
              </p:nvSpPr>
              <p:spPr>
                <a:xfrm>
                  <a:off x="1343581" y="2359417"/>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90" name="Google Shape;190;p8"/>
                <p:cNvSpPr/>
                <p:nvPr/>
              </p:nvSpPr>
              <p:spPr>
                <a:xfrm>
                  <a:off x="1289305" y="1925959"/>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91" name="Google Shape;191;p8"/>
                <p:cNvSpPr/>
                <p:nvPr/>
              </p:nvSpPr>
              <p:spPr>
                <a:xfrm>
                  <a:off x="1280680" y="3480190"/>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92" name="Google Shape;192;p8"/>
                <p:cNvSpPr/>
                <p:nvPr/>
              </p:nvSpPr>
              <p:spPr>
                <a:xfrm>
                  <a:off x="1831323" y="960576"/>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93" name="Google Shape;193;p8"/>
                <p:cNvSpPr/>
                <p:nvPr/>
              </p:nvSpPr>
              <p:spPr>
                <a:xfrm>
                  <a:off x="1034422" y="2990854"/>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94" name="Google Shape;194;p8"/>
                <p:cNvSpPr/>
                <p:nvPr/>
              </p:nvSpPr>
              <p:spPr>
                <a:xfrm>
                  <a:off x="2310301" y="933106"/>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95" name="Google Shape;195;p8"/>
                <p:cNvSpPr/>
                <p:nvPr/>
              </p:nvSpPr>
              <p:spPr>
                <a:xfrm>
                  <a:off x="946108" y="2479419"/>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96" name="Google Shape;196;p8"/>
                <p:cNvSpPr/>
                <p:nvPr/>
              </p:nvSpPr>
              <p:spPr>
                <a:xfrm>
                  <a:off x="1435102" y="1145559"/>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97" name="Google Shape;197;p8"/>
                <p:cNvSpPr/>
                <p:nvPr/>
              </p:nvSpPr>
              <p:spPr>
                <a:xfrm>
                  <a:off x="1119888" y="1473828"/>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98" name="Google Shape;198;p8"/>
                <p:cNvSpPr/>
                <p:nvPr/>
              </p:nvSpPr>
              <p:spPr>
                <a:xfrm>
                  <a:off x="969929" y="2006351"/>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99" name="Google Shape;199;p8"/>
                <p:cNvSpPr/>
                <p:nvPr/>
              </p:nvSpPr>
              <p:spPr>
                <a:xfrm flipH="1">
                  <a:off x="2800161" y="933106"/>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00" name="Google Shape;200;p8"/>
                <p:cNvSpPr/>
                <p:nvPr/>
              </p:nvSpPr>
              <p:spPr>
                <a:xfrm flipH="1">
                  <a:off x="3597062" y="2963384"/>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01" name="Google Shape;201;p8"/>
                <p:cNvSpPr/>
                <p:nvPr/>
              </p:nvSpPr>
              <p:spPr>
                <a:xfrm flipH="1">
                  <a:off x="3685376" y="2451949"/>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02" name="Google Shape;202;p8"/>
                <p:cNvSpPr/>
                <p:nvPr/>
              </p:nvSpPr>
              <p:spPr>
                <a:xfrm flipH="1">
                  <a:off x="3196382" y="1118089"/>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03" name="Google Shape;203;p8"/>
                <p:cNvSpPr/>
                <p:nvPr/>
              </p:nvSpPr>
              <p:spPr>
                <a:xfrm flipH="1">
                  <a:off x="3511596" y="1446358"/>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04" name="Google Shape;204;p8"/>
                <p:cNvSpPr/>
                <p:nvPr/>
              </p:nvSpPr>
              <p:spPr>
                <a:xfrm flipH="1">
                  <a:off x="3661555" y="1978881"/>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sp>
          <p:nvSpPr>
            <p:cNvPr id="205" name="Google Shape;205;p8"/>
            <p:cNvSpPr/>
            <p:nvPr/>
          </p:nvSpPr>
          <p:spPr>
            <a:xfrm>
              <a:off x="996392" y="5819174"/>
              <a:ext cx="1637487" cy="1073172"/>
            </a:xfrm>
            <a:prstGeom prst="round2SameRect">
              <a:avLst>
                <a:gd fmla="val 50000" name="adj1"/>
                <a:gd fmla="val 0" name="adj2"/>
              </a:avLst>
            </a:pr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06" name="Google Shape;206;p8"/>
            <p:cNvSpPr/>
            <p:nvPr/>
          </p:nvSpPr>
          <p:spPr>
            <a:xfrm>
              <a:off x="1851584" y="5798969"/>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CA425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nvGrpSpPr>
            <p:cNvPr id="207" name="Google Shape;207;p8"/>
            <p:cNvGrpSpPr/>
            <p:nvPr/>
          </p:nvGrpSpPr>
          <p:grpSpPr>
            <a:xfrm>
              <a:off x="954609" y="3173097"/>
              <a:ext cx="1787713" cy="2517058"/>
              <a:chOff x="1819846" y="1465006"/>
              <a:chExt cx="1787713" cy="2517058"/>
            </a:xfrm>
          </p:grpSpPr>
          <p:sp>
            <p:nvSpPr>
              <p:cNvPr id="208" name="Google Shape;208;p8"/>
              <p:cNvSpPr/>
              <p:nvPr/>
            </p:nvSpPr>
            <p:spPr>
              <a:xfrm>
                <a:off x="1819846" y="1465007"/>
                <a:ext cx="1787713" cy="2517057"/>
              </a:xfrm>
              <a:prstGeom prst="roundRect">
                <a:avLst>
                  <a:gd fmla="val 50000" name="adj"/>
                </a:avLst>
              </a:prstGeom>
              <a:solidFill>
                <a:srgbClr val="F3C3A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09" name="Google Shape;209;p8"/>
              <p:cNvSpPr/>
              <p:nvPr/>
            </p:nvSpPr>
            <p:spPr>
              <a:xfrm>
                <a:off x="2713702" y="1465006"/>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210" name="Google Shape;210;p8"/>
            <p:cNvGrpSpPr/>
            <p:nvPr/>
          </p:nvGrpSpPr>
          <p:grpSpPr>
            <a:xfrm>
              <a:off x="523595" y="2766986"/>
              <a:ext cx="2586397" cy="1496799"/>
              <a:chOff x="1467660" y="1031430"/>
              <a:chExt cx="2399417" cy="1298128"/>
            </a:xfrm>
          </p:grpSpPr>
          <p:sp>
            <p:nvSpPr>
              <p:cNvPr id="211" name="Google Shape;211;p8"/>
              <p:cNvSpPr/>
              <p:nvPr/>
            </p:nvSpPr>
            <p:spPr>
              <a:xfrm flipH="1">
                <a:off x="1467660" y="1621636"/>
                <a:ext cx="749560" cy="707922"/>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12" name="Google Shape;212;p8"/>
              <p:cNvSpPr/>
              <p:nvPr/>
            </p:nvSpPr>
            <p:spPr>
              <a:xfrm flipH="1">
                <a:off x="3117517" y="1591732"/>
                <a:ext cx="749560" cy="707922"/>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13" name="Google Shape;213;p8"/>
              <p:cNvSpPr/>
              <p:nvPr/>
            </p:nvSpPr>
            <p:spPr>
              <a:xfrm flipH="1">
                <a:off x="2608575" y="1031430"/>
                <a:ext cx="893857" cy="815921"/>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14" name="Google Shape;214;p8"/>
              <p:cNvSpPr/>
              <p:nvPr/>
            </p:nvSpPr>
            <p:spPr>
              <a:xfrm flipH="1">
                <a:off x="1782211" y="1072040"/>
                <a:ext cx="893857" cy="815921"/>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215" name="Google Shape;215;p8"/>
            <p:cNvSpPr/>
            <p:nvPr/>
          </p:nvSpPr>
          <p:spPr>
            <a:xfrm>
              <a:off x="1346967" y="4402254"/>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16" name="Google Shape;216;p8"/>
            <p:cNvSpPr/>
            <p:nvPr/>
          </p:nvSpPr>
          <p:spPr>
            <a:xfrm rot="-172423">
              <a:off x="1139542" y="4244270"/>
              <a:ext cx="512217" cy="147572"/>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217" name="Google Shape;217;p8"/>
            <p:cNvSpPr/>
            <p:nvPr/>
          </p:nvSpPr>
          <p:spPr>
            <a:xfrm flipH="1">
              <a:off x="2206473" y="440569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18" name="Google Shape;218;p8"/>
            <p:cNvSpPr/>
            <p:nvPr/>
          </p:nvSpPr>
          <p:spPr>
            <a:xfrm flipH="1">
              <a:off x="2039333" y="4247712"/>
              <a:ext cx="512217" cy="147572"/>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nvGrpSpPr>
            <p:cNvPr id="219" name="Google Shape;219;p8"/>
            <p:cNvGrpSpPr/>
            <p:nvPr/>
          </p:nvGrpSpPr>
          <p:grpSpPr>
            <a:xfrm>
              <a:off x="1354000" y="4991742"/>
              <a:ext cx="1000378" cy="370621"/>
              <a:chOff x="3741511" y="5711879"/>
              <a:chExt cx="1000378" cy="513871"/>
            </a:xfrm>
          </p:grpSpPr>
          <p:sp>
            <p:nvSpPr>
              <p:cNvPr id="220" name="Google Shape;220;p8"/>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21" name="Google Shape;221;p8"/>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22" name="Google Shape;222;p8"/>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23" name="Google Shape;223;p8"/>
              <p:cNvSpPr/>
              <p:nvPr/>
            </p:nvSpPr>
            <p:spPr>
              <a:xfrm>
                <a:off x="3797929" y="5711879"/>
                <a:ext cx="900000" cy="117831"/>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224" name="Google Shape;224;p8"/>
            <p:cNvSpPr/>
            <p:nvPr/>
          </p:nvSpPr>
          <p:spPr>
            <a:xfrm flipH="1">
              <a:off x="1713170" y="4685506"/>
              <a:ext cx="288000" cy="147572"/>
            </a:xfrm>
            <a:prstGeom prst="blockArc">
              <a:avLst>
                <a:gd fmla="val 10800000" name="adj1"/>
                <a:gd fmla="val 0" name="adj2"/>
                <a:gd fmla="val 25000" name="adj3"/>
              </a:avLst>
            </a:prstGeom>
            <a:solidFill>
              <a:srgbClr val="E1A58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225" name="Google Shape;225;p8"/>
            <p:cNvSpPr/>
            <p:nvPr/>
          </p:nvSpPr>
          <p:spPr>
            <a:xfrm>
              <a:off x="1646357" y="5641727"/>
              <a:ext cx="414972" cy="780567"/>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226" name="Google Shape;226;p8"/>
          <p:cNvGrpSpPr/>
          <p:nvPr/>
        </p:nvGrpSpPr>
        <p:grpSpPr>
          <a:xfrm>
            <a:off x="2168820" y="5079234"/>
            <a:ext cx="980574" cy="1800000"/>
            <a:chOff x="803543" y="3053911"/>
            <a:chExt cx="2091038" cy="3838435"/>
          </a:xfrm>
        </p:grpSpPr>
        <p:sp>
          <p:nvSpPr>
            <p:cNvPr id="227" name="Google Shape;227;p8"/>
            <p:cNvSpPr/>
            <p:nvPr/>
          </p:nvSpPr>
          <p:spPr>
            <a:xfrm flipH="1" rot="10571499">
              <a:off x="817373" y="4252966"/>
              <a:ext cx="486498" cy="432619"/>
            </a:xfrm>
            <a:prstGeom prst="chord">
              <a:avLst>
                <a:gd fmla="val 5015227" name="adj1"/>
                <a:gd fmla="val 16200000" name="adj2"/>
              </a:avLst>
            </a:pr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28" name="Google Shape;228;p8"/>
            <p:cNvSpPr/>
            <p:nvPr/>
          </p:nvSpPr>
          <p:spPr>
            <a:xfrm rot="-10571499">
              <a:off x="2394253" y="4229038"/>
              <a:ext cx="486498" cy="432619"/>
            </a:xfrm>
            <a:prstGeom prst="chord">
              <a:avLst>
                <a:gd fmla="val 5015227" name="adj1"/>
                <a:gd fmla="val 16200000" name="adj2"/>
              </a:avLst>
            </a:pr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29" name="Google Shape;229;p8"/>
            <p:cNvSpPr/>
            <p:nvPr/>
          </p:nvSpPr>
          <p:spPr>
            <a:xfrm>
              <a:off x="996392" y="5819174"/>
              <a:ext cx="1637487" cy="1073172"/>
            </a:xfrm>
            <a:prstGeom prst="round2SameRect">
              <a:avLst>
                <a:gd fmla="val 50000" name="adj1"/>
                <a:gd fmla="val 0" name="adj2"/>
              </a:avLst>
            </a:prstGeom>
            <a:solidFill>
              <a:srgbClr val="D12D2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30" name="Google Shape;230;p8"/>
            <p:cNvSpPr/>
            <p:nvPr/>
          </p:nvSpPr>
          <p:spPr>
            <a:xfrm>
              <a:off x="1851584" y="5798969"/>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C62F2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nvGrpSpPr>
            <p:cNvPr id="231" name="Google Shape;231;p8"/>
            <p:cNvGrpSpPr/>
            <p:nvPr/>
          </p:nvGrpSpPr>
          <p:grpSpPr>
            <a:xfrm>
              <a:off x="995882" y="3173097"/>
              <a:ext cx="1746440" cy="2517058"/>
              <a:chOff x="1861119" y="1465006"/>
              <a:chExt cx="1746440" cy="2517058"/>
            </a:xfrm>
          </p:grpSpPr>
          <p:sp>
            <p:nvSpPr>
              <p:cNvPr id="232" name="Google Shape;232;p8"/>
              <p:cNvSpPr/>
              <p:nvPr/>
            </p:nvSpPr>
            <p:spPr>
              <a:xfrm>
                <a:off x="1861119" y="1465007"/>
                <a:ext cx="1705168" cy="2517057"/>
              </a:xfrm>
              <a:prstGeom prst="roundRect">
                <a:avLst>
                  <a:gd fmla="val 50000" name="adj"/>
                </a:avLst>
              </a:prstGeom>
              <a:solidFill>
                <a:srgbClr val="F3C3A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33" name="Google Shape;233;p8"/>
              <p:cNvSpPr/>
              <p:nvPr/>
            </p:nvSpPr>
            <p:spPr>
              <a:xfrm>
                <a:off x="2713702" y="1465006"/>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234" name="Google Shape;234;p8"/>
            <p:cNvGrpSpPr/>
            <p:nvPr/>
          </p:nvGrpSpPr>
          <p:grpSpPr>
            <a:xfrm>
              <a:off x="1346967" y="4402254"/>
              <a:ext cx="997158" cy="129815"/>
              <a:chOff x="1346967" y="4402254"/>
              <a:chExt cx="997158" cy="129815"/>
            </a:xfrm>
          </p:grpSpPr>
          <p:sp>
            <p:nvSpPr>
              <p:cNvPr id="235" name="Google Shape;235;p8"/>
              <p:cNvSpPr/>
              <p:nvPr/>
            </p:nvSpPr>
            <p:spPr>
              <a:xfrm>
                <a:off x="1346967" y="4402254"/>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36" name="Google Shape;236;p8"/>
              <p:cNvSpPr/>
              <p:nvPr/>
            </p:nvSpPr>
            <p:spPr>
              <a:xfrm flipH="1">
                <a:off x="2206473" y="440569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237" name="Google Shape;237;p8"/>
            <p:cNvGrpSpPr/>
            <p:nvPr/>
          </p:nvGrpSpPr>
          <p:grpSpPr>
            <a:xfrm>
              <a:off x="1354000" y="4991744"/>
              <a:ext cx="1000378" cy="370622"/>
              <a:chOff x="3741511" y="5711878"/>
              <a:chExt cx="1000378" cy="513872"/>
            </a:xfrm>
          </p:grpSpPr>
          <p:sp>
            <p:nvSpPr>
              <p:cNvPr id="238" name="Google Shape;238;p8"/>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39" name="Google Shape;239;p8"/>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40" name="Google Shape;240;p8"/>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41" name="Google Shape;241;p8"/>
              <p:cNvSpPr/>
              <p:nvPr/>
            </p:nvSpPr>
            <p:spPr>
              <a:xfrm>
                <a:off x="3797929" y="5711878"/>
                <a:ext cx="900000" cy="196936"/>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242" name="Google Shape;242;p8"/>
            <p:cNvSpPr/>
            <p:nvPr/>
          </p:nvSpPr>
          <p:spPr>
            <a:xfrm flipH="1">
              <a:off x="1713170" y="4636346"/>
              <a:ext cx="288000" cy="147572"/>
            </a:xfrm>
            <a:prstGeom prst="blockArc">
              <a:avLst>
                <a:gd fmla="val 10800000" name="adj1"/>
                <a:gd fmla="val 0" name="adj2"/>
                <a:gd fmla="val 25000" name="adj3"/>
              </a:avLst>
            </a:prstGeom>
            <a:solidFill>
              <a:srgbClr val="E1A58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243" name="Google Shape;243;p8"/>
            <p:cNvSpPr/>
            <p:nvPr/>
          </p:nvSpPr>
          <p:spPr>
            <a:xfrm>
              <a:off x="1646357" y="5641728"/>
              <a:ext cx="414972" cy="509440"/>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nvGrpSpPr>
            <p:cNvPr id="244" name="Google Shape;244;p8"/>
            <p:cNvGrpSpPr/>
            <p:nvPr/>
          </p:nvGrpSpPr>
          <p:grpSpPr>
            <a:xfrm>
              <a:off x="1175635" y="4165696"/>
              <a:ext cx="1317558" cy="101840"/>
              <a:chOff x="1175635" y="4165696"/>
              <a:chExt cx="1317558" cy="101840"/>
            </a:xfrm>
          </p:grpSpPr>
          <p:sp>
            <p:nvSpPr>
              <p:cNvPr id="245" name="Google Shape;245;p8"/>
              <p:cNvSpPr/>
              <p:nvPr/>
            </p:nvSpPr>
            <p:spPr>
              <a:xfrm>
                <a:off x="1175635" y="4170596"/>
                <a:ext cx="400680" cy="96940"/>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46" name="Google Shape;246;p8"/>
              <p:cNvSpPr/>
              <p:nvPr/>
            </p:nvSpPr>
            <p:spPr>
              <a:xfrm>
                <a:off x="2092513" y="4165696"/>
                <a:ext cx="400680" cy="96940"/>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247" name="Google Shape;247;p8"/>
            <p:cNvGrpSpPr/>
            <p:nvPr/>
          </p:nvGrpSpPr>
          <p:grpSpPr>
            <a:xfrm>
              <a:off x="956537" y="3053911"/>
              <a:ext cx="1789608" cy="2687614"/>
              <a:chOff x="956537" y="3053911"/>
              <a:chExt cx="1789608" cy="2687614"/>
            </a:xfrm>
          </p:grpSpPr>
          <p:sp>
            <p:nvSpPr>
              <p:cNvPr id="248" name="Google Shape;248;p8"/>
              <p:cNvSpPr/>
              <p:nvPr/>
            </p:nvSpPr>
            <p:spPr>
              <a:xfrm>
                <a:off x="995881" y="5001425"/>
                <a:ext cx="1705168" cy="740100"/>
              </a:xfrm>
              <a:custGeom>
                <a:rect b="b" l="l" r="r" t="t"/>
                <a:pathLst>
                  <a:path extrusionOk="0" h="639258" w="1705168">
                    <a:moveTo>
                      <a:pt x="0" y="0"/>
                    </a:moveTo>
                    <a:lnTo>
                      <a:pt x="379565" y="0"/>
                    </a:lnTo>
                    <a:lnTo>
                      <a:pt x="397834" y="35770"/>
                    </a:lnTo>
                    <a:cubicBezTo>
                      <a:pt x="491514" y="190312"/>
                      <a:pt x="661051" y="293544"/>
                      <a:pt x="854640" y="293544"/>
                    </a:cubicBezTo>
                    <a:cubicBezTo>
                      <a:pt x="1048231" y="293544"/>
                      <a:pt x="1217766" y="190312"/>
                      <a:pt x="1311446" y="35770"/>
                    </a:cubicBezTo>
                    <a:lnTo>
                      <a:pt x="1329714" y="0"/>
                    </a:lnTo>
                    <a:lnTo>
                      <a:pt x="1705168" y="0"/>
                    </a:lnTo>
                    <a:lnTo>
                      <a:pt x="1676197" y="93331"/>
                    </a:lnTo>
                    <a:cubicBezTo>
                      <a:pt x="1540502" y="414150"/>
                      <a:pt x="1222831" y="639258"/>
                      <a:pt x="852583" y="639258"/>
                    </a:cubicBezTo>
                    <a:lnTo>
                      <a:pt x="852584" y="639257"/>
                    </a:lnTo>
                    <a:cubicBezTo>
                      <a:pt x="482336" y="639257"/>
                      <a:pt x="164666" y="414149"/>
                      <a:pt x="28971" y="9333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49" name="Google Shape;249;p8"/>
              <p:cNvSpPr/>
              <p:nvPr/>
            </p:nvSpPr>
            <p:spPr>
              <a:xfrm rot="10800000">
                <a:off x="1175635" y="4728549"/>
                <a:ext cx="1378238" cy="286043"/>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50" name="Google Shape;250;p8"/>
              <p:cNvSpPr/>
              <p:nvPr/>
            </p:nvSpPr>
            <p:spPr>
              <a:xfrm>
                <a:off x="956537" y="3396725"/>
                <a:ext cx="228930" cy="2011058"/>
              </a:xfrm>
              <a:custGeom>
                <a:rect b="b" l="l" r="r" t="t"/>
                <a:pathLst>
                  <a:path extrusionOk="0" h="2011058" w="302092">
                    <a:moveTo>
                      <a:pt x="302092" y="0"/>
                    </a:moveTo>
                    <a:lnTo>
                      <a:pt x="302092" y="2126"/>
                    </a:lnTo>
                    <a:lnTo>
                      <a:pt x="273730" y="48812"/>
                    </a:lnTo>
                    <a:cubicBezTo>
                      <a:pt x="204928" y="175465"/>
                      <a:pt x="165846" y="320607"/>
                      <a:pt x="165846" y="474877"/>
                    </a:cubicBezTo>
                    <a:lnTo>
                      <a:pt x="165846" y="1204220"/>
                    </a:lnTo>
                    <a:cubicBezTo>
                      <a:pt x="165846" y="1358490"/>
                      <a:pt x="204928" y="1503632"/>
                      <a:pt x="273730" y="1630286"/>
                    </a:cubicBezTo>
                    <a:lnTo>
                      <a:pt x="302092" y="1676971"/>
                    </a:lnTo>
                    <a:lnTo>
                      <a:pt x="302092" y="2011058"/>
                    </a:lnTo>
                    <a:lnTo>
                      <a:pt x="290261" y="2002253"/>
                    </a:lnTo>
                    <a:cubicBezTo>
                      <a:pt x="110923" y="1840497"/>
                      <a:pt x="0" y="1617032"/>
                      <a:pt x="0" y="1370200"/>
                    </a:cubicBezTo>
                    <a:lnTo>
                      <a:pt x="0" y="640857"/>
                    </a:lnTo>
                    <a:cubicBezTo>
                      <a:pt x="0" y="394025"/>
                      <a:pt x="110923" y="170561"/>
                      <a:pt x="290261" y="8805"/>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51" name="Google Shape;251;p8"/>
              <p:cNvSpPr/>
              <p:nvPr/>
            </p:nvSpPr>
            <p:spPr>
              <a:xfrm flipH="1">
                <a:off x="2517215" y="3370969"/>
                <a:ext cx="228930" cy="2011058"/>
              </a:xfrm>
              <a:custGeom>
                <a:rect b="b" l="l" r="r" t="t"/>
                <a:pathLst>
                  <a:path extrusionOk="0" h="2011058" w="302092">
                    <a:moveTo>
                      <a:pt x="302092" y="0"/>
                    </a:moveTo>
                    <a:lnTo>
                      <a:pt x="302092" y="2126"/>
                    </a:lnTo>
                    <a:lnTo>
                      <a:pt x="273730" y="48812"/>
                    </a:lnTo>
                    <a:cubicBezTo>
                      <a:pt x="204928" y="175465"/>
                      <a:pt x="165846" y="320607"/>
                      <a:pt x="165846" y="474877"/>
                    </a:cubicBezTo>
                    <a:lnTo>
                      <a:pt x="165846" y="1204220"/>
                    </a:lnTo>
                    <a:cubicBezTo>
                      <a:pt x="165846" y="1358490"/>
                      <a:pt x="204928" y="1503632"/>
                      <a:pt x="273730" y="1630286"/>
                    </a:cubicBezTo>
                    <a:lnTo>
                      <a:pt x="302092" y="1676971"/>
                    </a:lnTo>
                    <a:lnTo>
                      <a:pt x="302092" y="2011058"/>
                    </a:lnTo>
                    <a:lnTo>
                      <a:pt x="290261" y="2002253"/>
                    </a:lnTo>
                    <a:cubicBezTo>
                      <a:pt x="110923" y="1840497"/>
                      <a:pt x="0" y="1617032"/>
                      <a:pt x="0" y="1370200"/>
                    </a:cubicBezTo>
                    <a:lnTo>
                      <a:pt x="0" y="640857"/>
                    </a:lnTo>
                    <a:cubicBezTo>
                      <a:pt x="0" y="394025"/>
                      <a:pt x="110923" y="170561"/>
                      <a:pt x="290261" y="8805"/>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52" name="Google Shape;252;p8"/>
              <p:cNvSpPr/>
              <p:nvPr/>
            </p:nvSpPr>
            <p:spPr>
              <a:xfrm>
                <a:off x="1071716" y="3053911"/>
                <a:ext cx="1565395" cy="849728"/>
              </a:xfrm>
              <a:custGeom>
                <a:rect b="b" l="l" r="r" t="t"/>
                <a:pathLst>
                  <a:path extrusionOk="0" h="941702" w="1634230">
                    <a:moveTo>
                      <a:pt x="813804" y="0"/>
                    </a:moveTo>
                    <a:cubicBezTo>
                      <a:pt x="1153198" y="0"/>
                      <a:pt x="1448413" y="189154"/>
                      <a:pt x="1599778" y="467792"/>
                    </a:cubicBezTo>
                    <a:lnTo>
                      <a:pt x="1634230" y="539310"/>
                    </a:lnTo>
                    <a:lnTo>
                      <a:pt x="1577280" y="606526"/>
                    </a:lnTo>
                    <a:cubicBezTo>
                      <a:pt x="1384227" y="813615"/>
                      <a:pt x="1117527" y="941702"/>
                      <a:pt x="822938" y="941702"/>
                    </a:cubicBezTo>
                    <a:cubicBezTo>
                      <a:pt x="528350" y="941702"/>
                      <a:pt x="261650" y="813615"/>
                      <a:pt x="68597" y="606526"/>
                    </a:cubicBezTo>
                    <a:lnTo>
                      <a:pt x="0" y="525564"/>
                    </a:lnTo>
                    <a:lnTo>
                      <a:pt x="27831" y="467792"/>
                    </a:lnTo>
                    <a:cubicBezTo>
                      <a:pt x="179196" y="189154"/>
                      <a:pt x="474410" y="0"/>
                      <a:pt x="813804"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253" name="Google Shape;253;p8"/>
            <p:cNvGrpSpPr/>
            <p:nvPr/>
          </p:nvGrpSpPr>
          <p:grpSpPr>
            <a:xfrm>
              <a:off x="858810" y="4262532"/>
              <a:ext cx="1979309" cy="594594"/>
              <a:chOff x="1406103" y="909890"/>
              <a:chExt cx="1979309" cy="594594"/>
            </a:xfrm>
          </p:grpSpPr>
          <p:sp>
            <p:nvSpPr>
              <p:cNvPr id="254" name="Google Shape;254;p8"/>
              <p:cNvSpPr/>
              <p:nvPr/>
            </p:nvSpPr>
            <p:spPr>
              <a:xfrm>
                <a:off x="1406103" y="909890"/>
                <a:ext cx="900000" cy="594594"/>
              </a:xfrm>
              <a:prstGeom prst="donut">
                <a:avLst>
                  <a:gd fmla="val 5068" name="adj"/>
                </a:avLst>
              </a:prstGeom>
              <a:solidFill>
                <a:srgbClr val="C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255" name="Google Shape;255;p8"/>
              <p:cNvSpPr/>
              <p:nvPr/>
            </p:nvSpPr>
            <p:spPr>
              <a:xfrm>
                <a:off x="2485412" y="909890"/>
                <a:ext cx="900000" cy="594594"/>
              </a:xfrm>
              <a:prstGeom prst="donut">
                <a:avLst>
                  <a:gd fmla="val 5068" name="adj"/>
                </a:avLst>
              </a:prstGeom>
              <a:solidFill>
                <a:srgbClr val="C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256" name="Google Shape;256;p8"/>
              <p:cNvSpPr/>
              <p:nvPr/>
            </p:nvSpPr>
            <p:spPr>
              <a:xfrm>
                <a:off x="2297386" y="1173531"/>
                <a:ext cx="189141" cy="56710"/>
              </a:xfrm>
              <a:prstGeom prst="rect">
                <a:avLst/>
              </a:prstGeom>
              <a:solidFill>
                <a:srgbClr val="C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grpSp>
        <p:nvGrpSpPr>
          <p:cNvPr id="257" name="Google Shape;257;p8"/>
          <p:cNvGrpSpPr/>
          <p:nvPr/>
        </p:nvGrpSpPr>
        <p:grpSpPr>
          <a:xfrm>
            <a:off x="3458450" y="5063219"/>
            <a:ext cx="1008711" cy="1800000"/>
            <a:chOff x="733814" y="2825424"/>
            <a:chExt cx="2279081" cy="4066922"/>
          </a:xfrm>
        </p:grpSpPr>
        <p:sp>
          <p:nvSpPr>
            <p:cNvPr id="258" name="Google Shape;258;p8"/>
            <p:cNvSpPr/>
            <p:nvPr/>
          </p:nvSpPr>
          <p:spPr>
            <a:xfrm rot="9977310">
              <a:off x="2387552" y="5422463"/>
              <a:ext cx="492655" cy="1178808"/>
            </a:xfrm>
            <a:prstGeom prst="moon">
              <a:avLst>
                <a:gd fmla="val 87500" name="adj"/>
              </a:avLst>
            </a:prstGeom>
            <a:solidFill>
              <a:srgbClr val="D77D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59" name="Google Shape;259;p8"/>
            <p:cNvSpPr/>
            <p:nvPr/>
          </p:nvSpPr>
          <p:spPr>
            <a:xfrm>
              <a:off x="752242" y="2991120"/>
              <a:ext cx="2209856" cy="2808328"/>
            </a:xfrm>
            <a:prstGeom prst="roundRect">
              <a:avLst>
                <a:gd fmla="val 50000" name="adj"/>
              </a:avLst>
            </a:prstGeom>
            <a:solidFill>
              <a:srgbClr val="B95D0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60" name="Google Shape;260;p8"/>
            <p:cNvSpPr/>
            <p:nvPr/>
          </p:nvSpPr>
          <p:spPr>
            <a:xfrm flipH="1">
              <a:off x="2545202" y="3103337"/>
              <a:ext cx="455339" cy="2396463"/>
            </a:xfrm>
            <a:custGeom>
              <a:rect b="b" l="l" r="r" t="t"/>
              <a:pathLst>
                <a:path extrusionOk="0" h="3582711" w="474730">
                  <a:moveTo>
                    <a:pt x="474730" y="0"/>
                  </a:moveTo>
                  <a:lnTo>
                    <a:pt x="473124" y="2644"/>
                  </a:lnTo>
                  <a:cubicBezTo>
                    <a:pt x="380321" y="173478"/>
                    <a:pt x="327607" y="369250"/>
                    <a:pt x="327607" y="577333"/>
                  </a:cubicBezTo>
                  <a:lnTo>
                    <a:pt x="327607" y="3184525"/>
                  </a:lnTo>
                  <a:cubicBezTo>
                    <a:pt x="327607" y="3309375"/>
                    <a:pt x="346584" y="3429793"/>
                    <a:pt x="381811" y="3543051"/>
                  </a:cubicBezTo>
                  <a:lnTo>
                    <a:pt x="396327" y="3582711"/>
                  </a:lnTo>
                  <a:lnTo>
                    <a:pt x="353130" y="3543451"/>
                  </a:lnTo>
                  <a:cubicBezTo>
                    <a:pt x="134948" y="3325270"/>
                    <a:pt x="0" y="3023855"/>
                    <a:pt x="0" y="2690921"/>
                  </a:cubicBezTo>
                  <a:lnTo>
                    <a:pt x="0" y="957252"/>
                  </a:lnTo>
                  <a:cubicBezTo>
                    <a:pt x="0" y="582702"/>
                    <a:pt x="170794" y="248043"/>
                    <a:pt x="438748" y="26907"/>
                  </a:cubicBezTo>
                  <a:close/>
                </a:path>
              </a:pathLst>
            </a:custGeom>
            <a:solidFill>
              <a:srgbClr val="D77D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61" name="Google Shape;261;p8"/>
            <p:cNvSpPr/>
            <p:nvPr/>
          </p:nvSpPr>
          <p:spPr>
            <a:xfrm>
              <a:off x="733814" y="3013626"/>
              <a:ext cx="468562" cy="2486174"/>
            </a:xfrm>
            <a:custGeom>
              <a:rect b="b" l="l" r="r" t="t"/>
              <a:pathLst>
                <a:path extrusionOk="0" h="3582711" w="474730">
                  <a:moveTo>
                    <a:pt x="474730" y="0"/>
                  </a:moveTo>
                  <a:lnTo>
                    <a:pt x="473124" y="2644"/>
                  </a:lnTo>
                  <a:cubicBezTo>
                    <a:pt x="380321" y="173478"/>
                    <a:pt x="327607" y="369250"/>
                    <a:pt x="327607" y="577333"/>
                  </a:cubicBezTo>
                  <a:lnTo>
                    <a:pt x="327607" y="3184525"/>
                  </a:lnTo>
                  <a:cubicBezTo>
                    <a:pt x="327607" y="3309375"/>
                    <a:pt x="346584" y="3429793"/>
                    <a:pt x="381811" y="3543051"/>
                  </a:cubicBezTo>
                  <a:lnTo>
                    <a:pt x="396327" y="3582711"/>
                  </a:lnTo>
                  <a:lnTo>
                    <a:pt x="353130" y="3543451"/>
                  </a:lnTo>
                  <a:cubicBezTo>
                    <a:pt x="134948" y="3325270"/>
                    <a:pt x="0" y="3023855"/>
                    <a:pt x="0" y="2690921"/>
                  </a:cubicBezTo>
                  <a:lnTo>
                    <a:pt x="0" y="957252"/>
                  </a:lnTo>
                  <a:cubicBezTo>
                    <a:pt x="0" y="582702"/>
                    <a:pt x="170794" y="248043"/>
                    <a:pt x="438748" y="26907"/>
                  </a:cubicBezTo>
                  <a:close/>
                </a:path>
              </a:pathLst>
            </a:custGeom>
            <a:solidFill>
              <a:srgbClr val="D77D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62" name="Google Shape;262;p8"/>
            <p:cNvSpPr/>
            <p:nvPr/>
          </p:nvSpPr>
          <p:spPr>
            <a:xfrm>
              <a:off x="996392" y="5819174"/>
              <a:ext cx="1637487" cy="1073172"/>
            </a:xfrm>
            <a:prstGeom prst="round2SameRect">
              <a:avLst>
                <a:gd fmla="val 50000" name="adj1"/>
                <a:gd fmla="val 0" name="adj2"/>
              </a:avLst>
            </a:prstGeom>
            <a:solidFill>
              <a:srgbClr val="315F7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63" name="Google Shape;263;p8"/>
            <p:cNvSpPr/>
            <p:nvPr/>
          </p:nvSpPr>
          <p:spPr>
            <a:xfrm>
              <a:off x="1851584" y="5798969"/>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10365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nvGrpSpPr>
            <p:cNvPr id="264" name="Google Shape;264;p8"/>
            <p:cNvGrpSpPr/>
            <p:nvPr/>
          </p:nvGrpSpPr>
          <p:grpSpPr>
            <a:xfrm>
              <a:off x="954609" y="3173098"/>
              <a:ext cx="1807377" cy="2526888"/>
              <a:chOff x="1819846" y="1465007"/>
              <a:chExt cx="1807377" cy="2526888"/>
            </a:xfrm>
          </p:grpSpPr>
          <p:sp>
            <p:nvSpPr>
              <p:cNvPr id="265" name="Google Shape;265;p8"/>
              <p:cNvSpPr/>
              <p:nvPr/>
            </p:nvSpPr>
            <p:spPr>
              <a:xfrm>
                <a:off x="1819846" y="1465007"/>
                <a:ext cx="1787713" cy="2517057"/>
              </a:xfrm>
              <a:prstGeom prst="roundRect">
                <a:avLst>
                  <a:gd fmla="val 50000" name="adj"/>
                </a:avLst>
              </a:prstGeom>
              <a:solidFill>
                <a:srgbClr val="F3C3A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66" name="Google Shape;266;p8"/>
              <p:cNvSpPr/>
              <p:nvPr/>
            </p:nvSpPr>
            <p:spPr>
              <a:xfrm>
                <a:off x="2733366" y="1474838"/>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267" name="Google Shape;267;p8"/>
            <p:cNvSpPr/>
            <p:nvPr/>
          </p:nvSpPr>
          <p:spPr>
            <a:xfrm>
              <a:off x="1346967" y="4402254"/>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68" name="Google Shape;268;p8"/>
            <p:cNvSpPr/>
            <p:nvPr/>
          </p:nvSpPr>
          <p:spPr>
            <a:xfrm rot="-172423">
              <a:off x="1139542" y="4244270"/>
              <a:ext cx="512217" cy="147572"/>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269" name="Google Shape;269;p8"/>
            <p:cNvSpPr/>
            <p:nvPr/>
          </p:nvSpPr>
          <p:spPr>
            <a:xfrm flipH="1">
              <a:off x="2206473" y="440569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70" name="Google Shape;270;p8"/>
            <p:cNvSpPr/>
            <p:nvPr/>
          </p:nvSpPr>
          <p:spPr>
            <a:xfrm flipH="1">
              <a:off x="2039333" y="4247712"/>
              <a:ext cx="512217" cy="147572"/>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nvGrpSpPr>
            <p:cNvPr id="271" name="Google Shape;271;p8"/>
            <p:cNvGrpSpPr/>
            <p:nvPr/>
          </p:nvGrpSpPr>
          <p:grpSpPr>
            <a:xfrm>
              <a:off x="1354000" y="4991742"/>
              <a:ext cx="1000378" cy="370621"/>
              <a:chOff x="3741511" y="5711879"/>
              <a:chExt cx="1000378" cy="513871"/>
            </a:xfrm>
          </p:grpSpPr>
          <p:sp>
            <p:nvSpPr>
              <p:cNvPr id="272" name="Google Shape;272;p8"/>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73" name="Google Shape;273;p8"/>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74" name="Google Shape;274;p8"/>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75" name="Google Shape;275;p8"/>
              <p:cNvSpPr/>
              <p:nvPr/>
            </p:nvSpPr>
            <p:spPr>
              <a:xfrm>
                <a:off x="3797929" y="5711879"/>
                <a:ext cx="900000" cy="117831"/>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276" name="Google Shape;276;p8"/>
            <p:cNvSpPr/>
            <p:nvPr/>
          </p:nvSpPr>
          <p:spPr>
            <a:xfrm flipH="1">
              <a:off x="1713170" y="4685506"/>
              <a:ext cx="288000" cy="147572"/>
            </a:xfrm>
            <a:prstGeom prst="blockArc">
              <a:avLst>
                <a:gd fmla="val 10800000" name="adj1"/>
                <a:gd fmla="val 0" name="adj2"/>
                <a:gd fmla="val 25000" name="adj3"/>
              </a:avLst>
            </a:prstGeom>
            <a:solidFill>
              <a:srgbClr val="E1A58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277" name="Google Shape;277;p8"/>
            <p:cNvSpPr/>
            <p:nvPr/>
          </p:nvSpPr>
          <p:spPr>
            <a:xfrm>
              <a:off x="1646357" y="5641727"/>
              <a:ext cx="414972" cy="780567"/>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78" name="Google Shape;278;p8"/>
            <p:cNvSpPr/>
            <p:nvPr/>
          </p:nvSpPr>
          <p:spPr>
            <a:xfrm>
              <a:off x="808646" y="2825424"/>
              <a:ext cx="2118965" cy="1128712"/>
            </a:xfrm>
            <a:custGeom>
              <a:rect b="b" l="l" r="r" t="t"/>
              <a:pathLst>
                <a:path extrusionOk="0" h="941702" w="1634230">
                  <a:moveTo>
                    <a:pt x="813804" y="0"/>
                  </a:moveTo>
                  <a:cubicBezTo>
                    <a:pt x="1153198" y="0"/>
                    <a:pt x="1448413" y="189154"/>
                    <a:pt x="1599778" y="467792"/>
                  </a:cubicBezTo>
                  <a:lnTo>
                    <a:pt x="1634230" y="539310"/>
                  </a:lnTo>
                  <a:lnTo>
                    <a:pt x="1577280" y="606526"/>
                  </a:lnTo>
                  <a:cubicBezTo>
                    <a:pt x="1384227" y="813615"/>
                    <a:pt x="1117527" y="941702"/>
                    <a:pt x="822938" y="941702"/>
                  </a:cubicBezTo>
                  <a:cubicBezTo>
                    <a:pt x="528350" y="941702"/>
                    <a:pt x="261650" y="813615"/>
                    <a:pt x="68597" y="606526"/>
                  </a:cubicBezTo>
                  <a:lnTo>
                    <a:pt x="0" y="525564"/>
                  </a:lnTo>
                  <a:lnTo>
                    <a:pt x="27831" y="467792"/>
                  </a:lnTo>
                  <a:cubicBezTo>
                    <a:pt x="179196" y="189154"/>
                    <a:pt x="474410" y="0"/>
                    <a:pt x="813804" y="0"/>
                  </a:cubicBezTo>
                  <a:close/>
                </a:path>
              </a:pathLst>
            </a:custGeom>
            <a:solidFill>
              <a:srgbClr val="D77D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nvGrpSpPr>
            <p:cNvPr id="279" name="Google Shape;279;p8"/>
            <p:cNvGrpSpPr/>
            <p:nvPr/>
          </p:nvGrpSpPr>
          <p:grpSpPr>
            <a:xfrm>
              <a:off x="858810" y="4262532"/>
              <a:ext cx="1979309" cy="594594"/>
              <a:chOff x="1406103" y="909890"/>
              <a:chExt cx="1979309" cy="594594"/>
            </a:xfrm>
          </p:grpSpPr>
          <p:sp>
            <p:nvSpPr>
              <p:cNvPr id="280" name="Google Shape;280;p8"/>
              <p:cNvSpPr/>
              <p:nvPr/>
            </p:nvSpPr>
            <p:spPr>
              <a:xfrm>
                <a:off x="1406103" y="909890"/>
                <a:ext cx="900000" cy="594594"/>
              </a:xfrm>
              <a:prstGeom prst="donut">
                <a:avLst>
                  <a:gd fmla="val 5068" name="adj"/>
                </a:avLst>
              </a:prstGeom>
              <a:solidFill>
                <a:srgbClr val="10365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281" name="Google Shape;281;p8"/>
              <p:cNvSpPr/>
              <p:nvPr/>
            </p:nvSpPr>
            <p:spPr>
              <a:xfrm>
                <a:off x="2485412" y="909890"/>
                <a:ext cx="900000" cy="594594"/>
              </a:xfrm>
              <a:prstGeom prst="donut">
                <a:avLst>
                  <a:gd fmla="val 5068" name="adj"/>
                </a:avLst>
              </a:prstGeom>
              <a:solidFill>
                <a:srgbClr val="10365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282" name="Google Shape;282;p8"/>
              <p:cNvSpPr/>
              <p:nvPr/>
            </p:nvSpPr>
            <p:spPr>
              <a:xfrm>
                <a:off x="2297386" y="1173531"/>
                <a:ext cx="189141" cy="56710"/>
              </a:xfrm>
              <a:prstGeom prst="rect">
                <a:avLst/>
              </a:prstGeom>
              <a:solidFill>
                <a:srgbClr val="10365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grpSp>
        <p:nvGrpSpPr>
          <p:cNvPr id="283" name="Google Shape;283;p8"/>
          <p:cNvGrpSpPr/>
          <p:nvPr/>
        </p:nvGrpSpPr>
        <p:grpSpPr>
          <a:xfrm>
            <a:off x="4876104" y="5077804"/>
            <a:ext cx="992026" cy="1800000"/>
            <a:chOff x="803543" y="3098224"/>
            <a:chExt cx="2091038" cy="3794122"/>
          </a:xfrm>
        </p:grpSpPr>
        <p:sp>
          <p:nvSpPr>
            <p:cNvPr id="284" name="Google Shape;284;p8"/>
            <p:cNvSpPr/>
            <p:nvPr/>
          </p:nvSpPr>
          <p:spPr>
            <a:xfrm flipH="1" rot="10571499">
              <a:off x="817373" y="4252966"/>
              <a:ext cx="486498" cy="432619"/>
            </a:xfrm>
            <a:prstGeom prst="chord">
              <a:avLst>
                <a:gd fmla="val 5015227" name="adj1"/>
                <a:gd fmla="val 16200000" name="adj2"/>
              </a:avLst>
            </a:prstGeom>
            <a:solidFill>
              <a:srgbClr val="BC734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85" name="Google Shape;285;p8"/>
            <p:cNvSpPr/>
            <p:nvPr/>
          </p:nvSpPr>
          <p:spPr>
            <a:xfrm rot="-10571499">
              <a:off x="2394253" y="4229038"/>
              <a:ext cx="486498" cy="432619"/>
            </a:xfrm>
            <a:prstGeom prst="chord">
              <a:avLst>
                <a:gd fmla="val 5015227" name="adj1"/>
                <a:gd fmla="val 16200000" name="adj2"/>
              </a:avLst>
            </a:prstGeom>
            <a:solidFill>
              <a:srgbClr val="BC734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86" name="Google Shape;286;p8"/>
            <p:cNvSpPr/>
            <p:nvPr/>
          </p:nvSpPr>
          <p:spPr>
            <a:xfrm>
              <a:off x="996392" y="5819174"/>
              <a:ext cx="1637487" cy="1073172"/>
            </a:xfrm>
            <a:prstGeom prst="round2SameRect">
              <a:avLst>
                <a:gd fmla="val 50000" name="adj1"/>
                <a:gd fmla="val 0" name="adj2"/>
              </a:avLst>
            </a:prstGeom>
            <a:solidFill>
              <a:srgbClr val="FFBF0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87" name="Google Shape;287;p8"/>
            <p:cNvSpPr/>
            <p:nvPr/>
          </p:nvSpPr>
          <p:spPr>
            <a:xfrm>
              <a:off x="1851584" y="5798969"/>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CC99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nvGrpSpPr>
            <p:cNvPr id="288" name="Google Shape;288;p8"/>
            <p:cNvGrpSpPr/>
            <p:nvPr/>
          </p:nvGrpSpPr>
          <p:grpSpPr>
            <a:xfrm>
              <a:off x="954609" y="3173097"/>
              <a:ext cx="1787713" cy="2517058"/>
              <a:chOff x="1819846" y="1465006"/>
              <a:chExt cx="1787713" cy="2517058"/>
            </a:xfrm>
          </p:grpSpPr>
          <p:sp>
            <p:nvSpPr>
              <p:cNvPr id="289" name="Google Shape;289;p8"/>
              <p:cNvSpPr/>
              <p:nvPr/>
            </p:nvSpPr>
            <p:spPr>
              <a:xfrm>
                <a:off x="1819846" y="1465007"/>
                <a:ext cx="1787713" cy="2517057"/>
              </a:xfrm>
              <a:prstGeom prst="roundRect">
                <a:avLst>
                  <a:gd fmla="val 50000" name="adj"/>
                </a:avLst>
              </a:prstGeom>
              <a:solidFill>
                <a:srgbClr val="C3774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90" name="Google Shape;290;p8"/>
              <p:cNvSpPr/>
              <p:nvPr/>
            </p:nvSpPr>
            <p:spPr>
              <a:xfrm>
                <a:off x="2713702" y="1465006"/>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BC734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291" name="Google Shape;291;p8"/>
            <p:cNvSpPr/>
            <p:nvPr/>
          </p:nvSpPr>
          <p:spPr>
            <a:xfrm>
              <a:off x="1346967" y="4402254"/>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92" name="Google Shape;292;p8"/>
            <p:cNvSpPr/>
            <p:nvPr/>
          </p:nvSpPr>
          <p:spPr>
            <a:xfrm flipH="1">
              <a:off x="2206473" y="440569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nvGrpSpPr>
            <p:cNvPr id="293" name="Google Shape;293;p8"/>
            <p:cNvGrpSpPr/>
            <p:nvPr/>
          </p:nvGrpSpPr>
          <p:grpSpPr>
            <a:xfrm>
              <a:off x="1354000" y="4991744"/>
              <a:ext cx="1000378" cy="370622"/>
              <a:chOff x="3741511" y="5711878"/>
              <a:chExt cx="1000378" cy="513872"/>
            </a:xfrm>
          </p:grpSpPr>
          <p:sp>
            <p:nvSpPr>
              <p:cNvPr id="294" name="Google Shape;294;p8"/>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95" name="Google Shape;295;p8"/>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96" name="Google Shape;296;p8"/>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97" name="Google Shape;297;p8"/>
              <p:cNvSpPr/>
              <p:nvPr/>
            </p:nvSpPr>
            <p:spPr>
              <a:xfrm>
                <a:off x="3797929" y="5711878"/>
                <a:ext cx="900000" cy="196936"/>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298" name="Google Shape;298;p8"/>
            <p:cNvSpPr/>
            <p:nvPr/>
          </p:nvSpPr>
          <p:spPr>
            <a:xfrm flipH="1">
              <a:off x="1713170" y="4636346"/>
              <a:ext cx="288000" cy="147572"/>
            </a:xfrm>
            <a:prstGeom prst="blockArc">
              <a:avLst>
                <a:gd fmla="val 10800000" name="adj1"/>
                <a:gd fmla="val 0" name="adj2"/>
                <a:gd fmla="val 25000" name="adj3"/>
              </a:avLst>
            </a:prstGeom>
            <a:solidFill>
              <a:srgbClr val="A1633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299" name="Google Shape;299;p8"/>
            <p:cNvSpPr/>
            <p:nvPr/>
          </p:nvSpPr>
          <p:spPr>
            <a:xfrm>
              <a:off x="1646357" y="5641728"/>
              <a:ext cx="414972" cy="509440"/>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BC734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00" name="Google Shape;300;p8"/>
            <p:cNvSpPr/>
            <p:nvPr/>
          </p:nvSpPr>
          <p:spPr>
            <a:xfrm>
              <a:off x="1175635" y="4170596"/>
              <a:ext cx="400680" cy="96940"/>
            </a:xfrm>
            <a:prstGeom prst="roundRect">
              <a:avLst>
                <a:gd fmla="val 50000" name="adj"/>
              </a:avLst>
            </a:prstGeom>
            <a:solidFill>
              <a:srgbClr val="32190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01" name="Google Shape;301;p8"/>
            <p:cNvSpPr/>
            <p:nvPr/>
          </p:nvSpPr>
          <p:spPr>
            <a:xfrm>
              <a:off x="2092513" y="4165696"/>
              <a:ext cx="400680" cy="96940"/>
            </a:xfrm>
            <a:prstGeom prst="roundRect">
              <a:avLst>
                <a:gd fmla="val 50000" name="adj"/>
              </a:avLst>
            </a:prstGeom>
            <a:solidFill>
              <a:srgbClr val="32190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02" name="Google Shape;302;p8"/>
            <p:cNvSpPr/>
            <p:nvPr/>
          </p:nvSpPr>
          <p:spPr>
            <a:xfrm rot="10800000">
              <a:off x="1175635" y="4728549"/>
              <a:ext cx="1378238" cy="286043"/>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rgbClr val="32190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03" name="Google Shape;303;p8"/>
            <p:cNvSpPr/>
            <p:nvPr/>
          </p:nvSpPr>
          <p:spPr>
            <a:xfrm>
              <a:off x="893589" y="3098224"/>
              <a:ext cx="1927161" cy="1225240"/>
            </a:xfrm>
            <a:custGeom>
              <a:rect b="b" l="l" r="r" t="t"/>
              <a:pathLst>
                <a:path extrusionOk="0" h="1525760" w="1949368">
                  <a:moveTo>
                    <a:pt x="974684" y="0"/>
                  </a:moveTo>
                  <a:cubicBezTo>
                    <a:pt x="1512987" y="0"/>
                    <a:pt x="1949368" y="436381"/>
                    <a:pt x="1949368" y="974684"/>
                  </a:cubicBezTo>
                  <a:lnTo>
                    <a:pt x="1949368" y="1438482"/>
                  </a:lnTo>
                  <a:cubicBezTo>
                    <a:pt x="1949368" y="1593081"/>
                    <a:pt x="1835650" y="1509312"/>
                    <a:pt x="1812906" y="1438482"/>
                  </a:cubicBezTo>
                  <a:cubicBezTo>
                    <a:pt x="1790162" y="1367652"/>
                    <a:pt x="1857039" y="1128465"/>
                    <a:pt x="1812906" y="1013502"/>
                  </a:cubicBezTo>
                  <a:cubicBezTo>
                    <a:pt x="1812906" y="867258"/>
                    <a:pt x="1694352" y="748704"/>
                    <a:pt x="1548108" y="748704"/>
                  </a:cubicBezTo>
                  <a:cubicBezTo>
                    <a:pt x="1403666" y="717501"/>
                    <a:pt x="1206575" y="842309"/>
                    <a:pt x="946253" y="826282"/>
                  </a:cubicBezTo>
                  <a:cubicBezTo>
                    <a:pt x="685931" y="810255"/>
                    <a:pt x="582924" y="774563"/>
                    <a:pt x="401260" y="748704"/>
                  </a:cubicBezTo>
                  <a:cubicBezTo>
                    <a:pt x="255016" y="748704"/>
                    <a:pt x="136462" y="867258"/>
                    <a:pt x="136462" y="1013502"/>
                  </a:cubicBezTo>
                  <a:lnTo>
                    <a:pt x="136462" y="1438482"/>
                  </a:lnTo>
                  <a:cubicBezTo>
                    <a:pt x="113718" y="1509312"/>
                    <a:pt x="0" y="1593081"/>
                    <a:pt x="0" y="1438482"/>
                  </a:cubicBezTo>
                  <a:lnTo>
                    <a:pt x="0" y="974684"/>
                  </a:lnTo>
                  <a:cubicBezTo>
                    <a:pt x="0" y="436381"/>
                    <a:pt x="436381" y="0"/>
                    <a:pt x="974684" y="0"/>
                  </a:cubicBezTo>
                  <a:close/>
                </a:path>
              </a:pathLst>
            </a:custGeom>
            <a:solidFill>
              <a:srgbClr val="32190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304" name="Google Shape;304;p8"/>
          <p:cNvSpPr txBox="1"/>
          <p:nvPr/>
        </p:nvSpPr>
        <p:spPr>
          <a:xfrm>
            <a:off x="1133426" y="604875"/>
            <a:ext cx="10202400" cy="23082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i="0" lang="es-ES" sz="9600" u="none" cap="none" strike="noStrike">
                <a:solidFill>
                  <a:schemeClr val="dk1"/>
                </a:solidFill>
                <a:latin typeface="Gaegu"/>
                <a:ea typeface="Gaegu"/>
                <a:cs typeface="Gaegu"/>
                <a:sym typeface="Gaegu"/>
              </a:rPr>
              <a:t>Here goes your presentation title!</a:t>
            </a:r>
            <a:endParaRPr b="1" sz="9600">
              <a:latin typeface="Gaegu"/>
              <a:ea typeface="Gaegu"/>
              <a:cs typeface="Gaegu"/>
              <a:sym typeface="Gaegu"/>
            </a:endParaRPr>
          </a:p>
        </p:txBody>
      </p:sp>
      <p:grpSp>
        <p:nvGrpSpPr>
          <p:cNvPr id="305" name="Google Shape;305;p8"/>
          <p:cNvGrpSpPr/>
          <p:nvPr/>
        </p:nvGrpSpPr>
        <p:grpSpPr>
          <a:xfrm>
            <a:off x="6645600" y="6038596"/>
            <a:ext cx="499962" cy="178570"/>
            <a:chOff x="3741511" y="5711879"/>
            <a:chExt cx="999925" cy="513871"/>
          </a:xfrm>
        </p:grpSpPr>
        <p:sp>
          <p:nvSpPr>
            <p:cNvPr id="306" name="Google Shape;306;p8"/>
            <p:cNvSpPr/>
            <p:nvPr/>
          </p:nvSpPr>
          <p:spPr>
            <a:xfrm>
              <a:off x="3741511" y="5724147"/>
              <a:ext cx="999925"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07" name="Google Shape;307;p8"/>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08" name="Google Shape;308;p8"/>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09" name="Google Shape;309;p8"/>
            <p:cNvSpPr/>
            <p:nvPr/>
          </p:nvSpPr>
          <p:spPr>
            <a:xfrm>
              <a:off x="3797929" y="5711879"/>
              <a:ext cx="900450" cy="117831"/>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B1C4DA"/>
        </a:solidFill>
      </p:bgPr>
    </p:bg>
    <p:spTree>
      <p:nvGrpSpPr>
        <p:cNvPr id="313" name="Shape 313"/>
        <p:cNvGrpSpPr/>
        <p:nvPr/>
      </p:nvGrpSpPr>
      <p:grpSpPr>
        <a:xfrm>
          <a:off x="0" y="0"/>
          <a:ext cx="0" cy="0"/>
          <a:chOff x="0" y="0"/>
          <a:chExt cx="0" cy="0"/>
        </a:xfrm>
      </p:grpSpPr>
      <p:grpSp>
        <p:nvGrpSpPr>
          <p:cNvPr id="314" name="Google Shape;314;p9"/>
          <p:cNvGrpSpPr/>
          <p:nvPr/>
        </p:nvGrpSpPr>
        <p:grpSpPr>
          <a:xfrm>
            <a:off x="149695" y="2641197"/>
            <a:ext cx="3333863" cy="4251149"/>
            <a:chOff x="149695" y="2641197"/>
            <a:chExt cx="3333863" cy="4251149"/>
          </a:xfrm>
        </p:grpSpPr>
        <p:grpSp>
          <p:nvGrpSpPr>
            <p:cNvPr id="315" name="Google Shape;315;p9"/>
            <p:cNvGrpSpPr/>
            <p:nvPr/>
          </p:nvGrpSpPr>
          <p:grpSpPr>
            <a:xfrm>
              <a:off x="149695" y="2641197"/>
              <a:ext cx="3333863" cy="3476886"/>
              <a:chOff x="946108" y="933106"/>
              <a:chExt cx="3333863" cy="3476886"/>
            </a:xfrm>
          </p:grpSpPr>
          <p:sp>
            <p:nvSpPr>
              <p:cNvPr id="316" name="Google Shape;316;p9"/>
              <p:cNvSpPr/>
              <p:nvPr/>
            </p:nvSpPr>
            <p:spPr>
              <a:xfrm flipH="1">
                <a:off x="2119947" y="3815398"/>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17" name="Google Shape;317;p9"/>
              <p:cNvSpPr/>
              <p:nvPr/>
            </p:nvSpPr>
            <p:spPr>
              <a:xfrm flipH="1">
                <a:off x="1711915" y="3811647"/>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18" name="Google Shape;318;p9"/>
              <p:cNvSpPr/>
              <p:nvPr/>
            </p:nvSpPr>
            <p:spPr>
              <a:xfrm flipH="1">
                <a:off x="2990546" y="3801083"/>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19" name="Google Shape;319;p9"/>
              <p:cNvSpPr/>
              <p:nvPr/>
            </p:nvSpPr>
            <p:spPr>
              <a:xfrm flipH="1">
                <a:off x="2582514" y="3797332"/>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nvGrpSpPr>
              <p:cNvPr id="320" name="Google Shape;320;p9"/>
              <p:cNvGrpSpPr/>
              <p:nvPr/>
            </p:nvGrpSpPr>
            <p:grpSpPr>
              <a:xfrm>
                <a:off x="946108" y="933106"/>
                <a:ext cx="3333863" cy="3224836"/>
                <a:chOff x="946108" y="933106"/>
                <a:chExt cx="3333863" cy="3224836"/>
              </a:xfrm>
            </p:grpSpPr>
            <p:sp>
              <p:nvSpPr>
                <p:cNvPr id="321" name="Google Shape;321;p9"/>
                <p:cNvSpPr/>
                <p:nvPr/>
              </p:nvSpPr>
              <p:spPr>
                <a:xfrm flipH="1">
                  <a:off x="3410778" y="2121301"/>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22" name="Google Shape;322;p9"/>
                <p:cNvSpPr/>
                <p:nvPr/>
              </p:nvSpPr>
              <p:spPr>
                <a:xfrm flipH="1">
                  <a:off x="3278982" y="3162925"/>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23" name="Google Shape;323;p9"/>
                <p:cNvSpPr/>
                <p:nvPr/>
              </p:nvSpPr>
              <p:spPr>
                <a:xfrm flipH="1">
                  <a:off x="3350804" y="3452720"/>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24" name="Google Shape;324;p9"/>
                <p:cNvSpPr/>
                <p:nvPr/>
              </p:nvSpPr>
              <p:spPr>
                <a:xfrm flipH="1">
                  <a:off x="2838679" y="3535878"/>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25" name="Google Shape;325;p9"/>
                <p:cNvSpPr/>
                <p:nvPr/>
              </p:nvSpPr>
              <p:spPr>
                <a:xfrm flipH="1">
                  <a:off x="3299194" y="2791424"/>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26" name="Google Shape;326;p9"/>
                <p:cNvSpPr/>
                <p:nvPr/>
              </p:nvSpPr>
              <p:spPr>
                <a:xfrm flipH="1">
                  <a:off x="3287903" y="2331947"/>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27" name="Google Shape;327;p9"/>
                <p:cNvSpPr/>
                <p:nvPr/>
              </p:nvSpPr>
              <p:spPr>
                <a:xfrm>
                  <a:off x="1792805" y="3563348"/>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28" name="Google Shape;328;p9"/>
                <p:cNvSpPr/>
                <p:nvPr/>
              </p:nvSpPr>
              <p:spPr>
                <a:xfrm>
                  <a:off x="1435101" y="3288151"/>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29" name="Google Shape;329;p9"/>
                <p:cNvSpPr/>
                <p:nvPr/>
              </p:nvSpPr>
              <p:spPr>
                <a:xfrm>
                  <a:off x="1332290" y="2818894"/>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30" name="Google Shape;330;p9"/>
                <p:cNvSpPr/>
                <p:nvPr/>
              </p:nvSpPr>
              <p:spPr>
                <a:xfrm>
                  <a:off x="1343581" y="2359417"/>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31" name="Google Shape;331;p9"/>
                <p:cNvSpPr/>
                <p:nvPr/>
              </p:nvSpPr>
              <p:spPr>
                <a:xfrm>
                  <a:off x="1289305" y="1925959"/>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32" name="Google Shape;332;p9"/>
                <p:cNvSpPr/>
                <p:nvPr/>
              </p:nvSpPr>
              <p:spPr>
                <a:xfrm>
                  <a:off x="1280680" y="3480190"/>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33" name="Google Shape;333;p9"/>
                <p:cNvSpPr/>
                <p:nvPr/>
              </p:nvSpPr>
              <p:spPr>
                <a:xfrm>
                  <a:off x="1831323" y="960576"/>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34" name="Google Shape;334;p9"/>
                <p:cNvSpPr/>
                <p:nvPr/>
              </p:nvSpPr>
              <p:spPr>
                <a:xfrm>
                  <a:off x="1034422" y="2990854"/>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35" name="Google Shape;335;p9"/>
                <p:cNvSpPr/>
                <p:nvPr/>
              </p:nvSpPr>
              <p:spPr>
                <a:xfrm>
                  <a:off x="2310301" y="933106"/>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36" name="Google Shape;336;p9"/>
                <p:cNvSpPr/>
                <p:nvPr/>
              </p:nvSpPr>
              <p:spPr>
                <a:xfrm>
                  <a:off x="946108" y="2479419"/>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37" name="Google Shape;337;p9"/>
                <p:cNvSpPr/>
                <p:nvPr/>
              </p:nvSpPr>
              <p:spPr>
                <a:xfrm>
                  <a:off x="1435102" y="1145559"/>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38" name="Google Shape;338;p9"/>
                <p:cNvSpPr/>
                <p:nvPr/>
              </p:nvSpPr>
              <p:spPr>
                <a:xfrm>
                  <a:off x="1119888" y="1473828"/>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39" name="Google Shape;339;p9"/>
                <p:cNvSpPr/>
                <p:nvPr/>
              </p:nvSpPr>
              <p:spPr>
                <a:xfrm>
                  <a:off x="969929" y="2006351"/>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40" name="Google Shape;340;p9"/>
                <p:cNvSpPr/>
                <p:nvPr/>
              </p:nvSpPr>
              <p:spPr>
                <a:xfrm flipH="1">
                  <a:off x="2800161" y="933106"/>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41" name="Google Shape;341;p9"/>
                <p:cNvSpPr/>
                <p:nvPr/>
              </p:nvSpPr>
              <p:spPr>
                <a:xfrm flipH="1">
                  <a:off x="3597062" y="2963384"/>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42" name="Google Shape;342;p9"/>
                <p:cNvSpPr/>
                <p:nvPr/>
              </p:nvSpPr>
              <p:spPr>
                <a:xfrm flipH="1">
                  <a:off x="3685376" y="2451949"/>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43" name="Google Shape;343;p9"/>
                <p:cNvSpPr/>
                <p:nvPr/>
              </p:nvSpPr>
              <p:spPr>
                <a:xfrm flipH="1">
                  <a:off x="3196382" y="1118089"/>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44" name="Google Shape;344;p9"/>
                <p:cNvSpPr/>
                <p:nvPr/>
              </p:nvSpPr>
              <p:spPr>
                <a:xfrm flipH="1">
                  <a:off x="3511596" y="1446358"/>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45" name="Google Shape;345;p9"/>
                <p:cNvSpPr/>
                <p:nvPr/>
              </p:nvSpPr>
              <p:spPr>
                <a:xfrm flipH="1">
                  <a:off x="3661555" y="1978881"/>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sp>
          <p:nvSpPr>
            <p:cNvPr id="346" name="Google Shape;346;p9"/>
            <p:cNvSpPr/>
            <p:nvPr/>
          </p:nvSpPr>
          <p:spPr>
            <a:xfrm>
              <a:off x="996392" y="5819174"/>
              <a:ext cx="1637487" cy="1073172"/>
            </a:xfrm>
            <a:prstGeom prst="round2SameRect">
              <a:avLst>
                <a:gd fmla="val 50000" name="adj1"/>
                <a:gd fmla="val 0" name="adj2"/>
              </a:avLst>
            </a:pr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47" name="Google Shape;347;p9"/>
            <p:cNvSpPr/>
            <p:nvPr/>
          </p:nvSpPr>
          <p:spPr>
            <a:xfrm>
              <a:off x="1851584" y="5798969"/>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CA425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nvGrpSpPr>
            <p:cNvPr id="348" name="Google Shape;348;p9"/>
            <p:cNvGrpSpPr/>
            <p:nvPr/>
          </p:nvGrpSpPr>
          <p:grpSpPr>
            <a:xfrm>
              <a:off x="954609" y="3173097"/>
              <a:ext cx="1787713" cy="2517058"/>
              <a:chOff x="1819846" y="1465006"/>
              <a:chExt cx="1787713" cy="2517058"/>
            </a:xfrm>
          </p:grpSpPr>
          <p:sp>
            <p:nvSpPr>
              <p:cNvPr id="349" name="Google Shape;349;p9"/>
              <p:cNvSpPr/>
              <p:nvPr/>
            </p:nvSpPr>
            <p:spPr>
              <a:xfrm>
                <a:off x="1819846" y="1465007"/>
                <a:ext cx="1787713" cy="2517057"/>
              </a:xfrm>
              <a:prstGeom prst="roundRect">
                <a:avLst>
                  <a:gd fmla="val 50000" name="adj"/>
                </a:avLst>
              </a:prstGeom>
              <a:solidFill>
                <a:srgbClr val="F3C3A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50" name="Google Shape;350;p9"/>
              <p:cNvSpPr/>
              <p:nvPr/>
            </p:nvSpPr>
            <p:spPr>
              <a:xfrm>
                <a:off x="2713702" y="1465006"/>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351" name="Google Shape;351;p9"/>
            <p:cNvGrpSpPr/>
            <p:nvPr/>
          </p:nvGrpSpPr>
          <p:grpSpPr>
            <a:xfrm>
              <a:off x="523595" y="2766986"/>
              <a:ext cx="2586397" cy="1496799"/>
              <a:chOff x="1467660" y="1031430"/>
              <a:chExt cx="2399417" cy="1298128"/>
            </a:xfrm>
          </p:grpSpPr>
          <p:sp>
            <p:nvSpPr>
              <p:cNvPr id="352" name="Google Shape;352;p9"/>
              <p:cNvSpPr/>
              <p:nvPr/>
            </p:nvSpPr>
            <p:spPr>
              <a:xfrm flipH="1">
                <a:off x="1467660" y="1621636"/>
                <a:ext cx="749560" cy="707922"/>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53" name="Google Shape;353;p9"/>
              <p:cNvSpPr/>
              <p:nvPr/>
            </p:nvSpPr>
            <p:spPr>
              <a:xfrm flipH="1">
                <a:off x="3117517" y="1591732"/>
                <a:ext cx="749560" cy="707922"/>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54" name="Google Shape;354;p9"/>
              <p:cNvSpPr/>
              <p:nvPr/>
            </p:nvSpPr>
            <p:spPr>
              <a:xfrm flipH="1">
                <a:off x="2608575" y="1031430"/>
                <a:ext cx="893857" cy="815921"/>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55" name="Google Shape;355;p9"/>
              <p:cNvSpPr/>
              <p:nvPr/>
            </p:nvSpPr>
            <p:spPr>
              <a:xfrm flipH="1">
                <a:off x="1782211" y="1072040"/>
                <a:ext cx="893857" cy="815921"/>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356" name="Google Shape;356;p9"/>
            <p:cNvSpPr/>
            <p:nvPr/>
          </p:nvSpPr>
          <p:spPr>
            <a:xfrm>
              <a:off x="1346967" y="4402254"/>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57" name="Google Shape;357;p9"/>
            <p:cNvSpPr/>
            <p:nvPr/>
          </p:nvSpPr>
          <p:spPr>
            <a:xfrm rot="-172423">
              <a:off x="1139542" y="4244270"/>
              <a:ext cx="512217" cy="147572"/>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358" name="Google Shape;358;p9"/>
            <p:cNvSpPr/>
            <p:nvPr/>
          </p:nvSpPr>
          <p:spPr>
            <a:xfrm flipH="1">
              <a:off x="2206473" y="440569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59" name="Google Shape;359;p9"/>
            <p:cNvSpPr/>
            <p:nvPr/>
          </p:nvSpPr>
          <p:spPr>
            <a:xfrm flipH="1">
              <a:off x="2039333" y="4247712"/>
              <a:ext cx="512217" cy="147572"/>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nvGrpSpPr>
            <p:cNvPr id="360" name="Google Shape;360;p9"/>
            <p:cNvGrpSpPr/>
            <p:nvPr/>
          </p:nvGrpSpPr>
          <p:grpSpPr>
            <a:xfrm>
              <a:off x="1354000" y="4991742"/>
              <a:ext cx="1000378" cy="370621"/>
              <a:chOff x="3741511" y="5711879"/>
              <a:chExt cx="1000378" cy="513871"/>
            </a:xfrm>
          </p:grpSpPr>
          <p:sp>
            <p:nvSpPr>
              <p:cNvPr id="361" name="Google Shape;361;p9"/>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62" name="Google Shape;362;p9"/>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63" name="Google Shape;363;p9"/>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64" name="Google Shape;364;p9"/>
              <p:cNvSpPr/>
              <p:nvPr/>
            </p:nvSpPr>
            <p:spPr>
              <a:xfrm>
                <a:off x="3797929" y="5711879"/>
                <a:ext cx="900000" cy="117831"/>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365" name="Google Shape;365;p9"/>
            <p:cNvSpPr/>
            <p:nvPr/>
          </p:nvSpPr>
          <p:spPr>
            <a:xfrm flipH="1">
              <a:off x="1713170" y="4685506"/>
              <a:ext cx="288000" cy="147572"/>
            </a:xfrm>
            <a:prstGeom prst="blockArc">
              <a:avLst>
                <a:gd fmla="val 10800000" name="adj1"/>
                <a:gd fmla="val 0" name="adj2"/>
                <a:gd fmla="val 25000" name="adj3"/>
              </a:avLst>
            </a:prstGeom>
            <a:solidFill>
              <a:srgbClr val="E1A58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366" name="Google Shape;366;p9"/>
            <p:cNvSpPr/>
            <p:nvPr/>
          </p:nvSpPr>
          <p:spPr>
            <a:xfrm>
              <a:off x="1646357" y="5641727"/>
              <a:ext cx="414972" cy="780567"/>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367" name="Google Shape;367;p9"/>
          <p:cNvSpPr txBox="1"/>
          <p:nvPr/>
        </p:nvSpPr>
        <p:spPr>
          <a:xfrm>
            <a:off x="3681151" y="1956550"/>
            <a:ext cx="7667700" cy="22734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s-ES" sz="1800">
                <a:solidFill>
                  <a:srgbClr val="000000"/>
                </a:solidFill>
                <a:latin typeface="Poppins"/>
                <a:ea typeface="Poppins"/>
                <a:cs typeface="Poppins"/>
                <a:sym typeface="Poppins"/>
              </a:rPr>
              <a:t>Did you know that dogs can smell your feelings?</a:t>
            </a:r>
            <a:endParaRPr sz="1800">
              <a:latin typeface="Poppins"/>
              <a:ea typeface="Poppins"/>
              <a:cs typeface="Poppins"/>
              <a:sym typeface="Poppins"/>
            </a:endParaRPr>
          </a:p>
          <a:p>
            <a:pPr indent="0" lvl="0" marL="0" marR="0" rtl="0" algn="r">
              <a:spcBef>
                <a:spcPts val="0"/>
              </a:spcBef>
              <a:spcAft>
                <a:spcPts val="0"/>
              </a:spcAft>
              <a:buNone/>
            </a:pPr>
            <a:r>
              <a:t/>
            </a:r>
            <a:endParaRPr sz="1800">
              <a:solidFill>
                <a:srgbClr val="000000"/>
              </a:solidFill>
              <a:latin typeface="Poppins"/>
              <a:ea typeface="Poppins"/>
              <a:cs typeface="Poppins"/>
              <a:sym typeface="Poppins"/>
            </a:endParaRPr>
          </a:p>
          <a:p>
            <a:pPr indent="0" lvl="0" marL="0" marR="0" rtl="0" algn="r">
              <a:spcBef>
                <a:spcPts val="0"/>
              </a:spcBef>
              <a:spcAft>
                <a:spcPts val="0"/>
              </a:spcAft>
              <a:buNone/>
            </a:pPr>
            <a:r>
              <a:rPr lang="es-ES" sz="1800">
                <a:solidFill>
                  <a:srgbClr val="000000"/>
                </a:solidFill>
                <a:latin typeface="Poppins"/>
                <a:ea typeface="Poppins"/>
                <a:cs typeface="Poppins"/>
                <a:sym typeface="Poppins"/>
              </a:rPr>
              <a:t>Dogs can pick up on subtle changes in your scent, which can help him figure out how you are feeling, such as by smelling your perspiration when you become nervous or fearful. </a:t>
            </a:r>
            <a:endParaRPr sz="1800">
              <a:solidFill>
                <a:srgbClr val="000000"/>
              </a:solidFill>
              <a:latin typeface="Poppins"/>
              <a:ea typeface="Poppins"/>
              <a:cs typeface="Poppins"/>
              <a:sym typeface="Poppins"/>
            </a:endParaRPr>
          </a:p>
          <a:p>
            <a:pPr indent="0" lvl="0" marL="0" marR="0" rtl="0" algn="r">
              <a:spcBef>
                <a:spcPts val="0"/>
              </a:spcBef>
              <a:spcAft>
                <a:spcPts val="0"/>
              </a:spcAft>
              <a:buNone/>
            </a:pPr>
            <a:r>
              <a:t/>
            </a:r>
            <a:endParaRPr sz="1800">
              <a:solidFill>
                <a:srgbClr val="000000"/>
              </a:solidFill>
              <a:latin typeface="Poppins"/>
              <a:ea typeface="Poppins"/>
              <a:cs typeface="Poppins"/>
              <a:sym typeface="Poppins"/>
            </a:endParaRPr>
          </a:p>
        </p:txBody>
      </p:sp>
      <p:sp>
        <p:nvSpPr>
          <p:cNvPr id="368" name="Google Shape;368;p9"/>
          <p:cNvSpPr txBox="1"/>
          <p:nvPr/>
        </p:nvSpPr>
        <p:spPr>
          <a:xfrm>
            <a:off x="997000" y="489000"/>
            <a:ext cx="10351500" cy="8856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s-ES" sz="4800">
                <a:latin typeface="Poppins SemiBold"/>
                <a:ea typeface="Poppins SemiBold"/>
                <a:cs typeface="Poppins SemiBold"/>
                <a:sym typeface="Poppins SemiBold"/>
              </a:rPr>
              <a:t>Here goes your title</a:t>
            </a:r>
            <a:endParaRPr sz="4800">
              <a:latin typeface="Poppins SemiBold"/>
              <a:ea typeface="Poppins SemiBold"/>
              <a:cs typeface="Poppins SemiBold"/>
              <a:sym typeface="Poppins SemiBold"/>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FF2CC"/>
        </a:solidFill>
      </p:bgPr>
    </p:bg>
    <p:spTree>
      <p:nvGrpSpPr>
        <p:cNvPr id="372" name="Shape 372"/>
        <p:cNvGrpSpPr/>
        <p:nvPr/>
      </p:nvGrpSpPr>
      <p:grpSpPr>
        <a:xfrm>
          <a:off x="0" y="0"/>
          <a:ext cx="0" cy="0"/>
          <a:chOff x="0" y="0"/>
          <a:chExt cx="0" cy="0"/>
        </a:xfrm>
      </p:grpSpPr>
      <p:grpSp>
        <p:nvGrpSpPr>
          <p:cNvPr id="373" name="Google Shape;373;p10"/>
          <p:cNvGrpSpPr/>
          <p:nvPr/>
        </p:nvGrpSpPr>
        <p:grpSpPr>
          <a:xfrm>
            <a:off x="803543" y="3053911"/>
            <a:ext cx="2091038" cy="3838435"/>
            <a:chOff x="803543" y="3053911"/>
            <a:chExt cx="2091038" cy="3838435"/>
          </a:xfrm>
        </p:grpSpPr>
        <p:sp>
          <p:nvSpPr>
            <p:cNvPr id="374" name="Google Shape;374;p10"/>
            <p:cNvSpPr/>
            <p:nvPr/>
          </p:nvSpPr>
          <p:spPr>
            <a:xfrm flipH="1" rot="10571499">
              <a:off x="817373" y="4252966"/>
              <a:ext cx="486498" cy="432619"/>
            </a:xfrm>
            <a:prstGeom prst="chord">
              <a:avLst>
                <a:gd fmla="val 5015227" name="adj1"/>
                <a:gd fmla="val 16200000" name="adj2"/>
              </a:avLst>
            </a:pr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75" name="Google Shape;375;p10"/>
            <p:cNvSpPr/>
            <p:nvPr/>
          </p:nvSpPr>
          <p:spPr>
            <a:xfrm rot="-10571499">
              <a:off x="2394253" y="4229038"/>
              <a:ext cx="486498" cy="432619"/>
            </a:xfrm>
            <a:prstGeom prst="chord">
              <a:avLst>
                <a:gd fmla="val 5015227" name="adj1"/>
                <a:gd fmla="val 16200000" name="adj2"/>
              </a:avLst>
            </a:pr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76" name="Google Shape;376;p10"/>
            <p:cNvSpPr/>
            <p:nvPr/>
          </p:nvSpPr>
          <p:spPr>
            <a:xfrm>
              <a:off x="996392" y="5819174"/>
              <a:ext cx="1637487" cy="1073172"/>
            </a:xfrm>
            <a:prstGeom prst="round2SameRect">
              <a:avLst>
                <a:gd fmla="val 50000" name="adj1"/>
                <a:gd fmla="val 0" name="adj2"/>
              </a:avLst>
            </a:prstGeom>
            <a:solidFill>
              <a:srgbClr val="D12D2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77" name="Google Shape;377;p10"/>
            <p:cNvSpPr/>
            <p:nvPr/>
          </p:nvSpPr>
          <p:spPr>
            <a:xfrm>
              <a:off x="1851584" y="5798969"/>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C62F2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nvGrpSpPr>
            <p:cNvPr id="378" name="Google Shape;378;p10"/>
            <p:cNvGrpSpPr/>
            <p:nvPr/>
          </p:nvGrpSpPr>
          <p:grpSpPr>
            <a:xfrm>
              <a:off x="995882" y="3173097"/>
              <a:ext cx="1746440" cy="2517058"/>
              <a:chOff x="1861119" y="1465006"/>
              <a:chExt cx="1746440" cy="2517058"/>
            </a:xfrm>
          </p:grpSpPr>
          <p:sp>
            <p:nvSpPr>
              <p:cNvPr id="379" name="Google Shape;379;p10"/>
              <p:cNvSpPr/>
              <p:nvPr/>
            </p:nvSpPr>
            <p:spPr>
              <a:xfrm>
                <a:off x="1861119" y="1465007"/>
                <a:ext cx="1705168" cy="2517057"/>
              </a:xfrm>
              <a:prstGeom prst="roundRect">
                <a:avLst>
                  <a:gd fmla="val 50000" name="adj"/>
                </a:avLst>
              </a:prstGeom>
              <a:solidFill>
                <a:srgbClr val="F3C3A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80" name="Google Shape;380;p10"/>
              <p:cNvSpPr/>
              <p:nvPr/>
            </p:nvSpPr>
            <p:spPr>
              <a:xfrm>
                <a:off x="2713702" y="1465006"/>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381" name="Google Shape;381;p10"/>
            <p:cNvGrpSpPr/>
            <p:nvPr/>
          </p:nvGrpSpPr>
          <p:grpSpPr>
            <a:xfrm>
              <a:off x="1346967" y="4402254"/>
              <a:ext cx="997158" cy="129815"/>
              <a:chOff x="1346967" y="4402254"/>
              <a:chExt cx="997158" cy="129815"/>
            </a:xfrm>
          </p:grpSpPr>
          <p:sp>
            <p:nvSpPr>
              <p:cNvPr id="382" name="Google Shape;382;p10"/>
              <p:cNvSpPr/>
              <p:nvPr/>
            </p:nvSpPr>
            <p:spPr>
              <a:xfrm>
                <a:off x="1346967" y="4402254"/>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83" name="Google Shape;383;p10"/>
              <p:cNvSpPr/>
              <p:nvPr/>
            </p:nvSpPr>
            <p:spPr>
              <a:xfrm flipH="1">
                <a:off x="2206473" y="440569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384" name="Google Shape;384;p10"/>
            <p:cNvGrpSpPr/>
            <p:nvPr/>
          </p:nvGrpSpPr>
          <p:grpSpPr>
            <a:xfrm>
              <a:off x="1354000" y="4991744"/>
              <a:ext cx="1000378" cy="370622"/>
              <a:chOff x="3741511" y="5711878"/>
              <a:chExt cx="1000378" cy="513872"/>
            </a:xfrm>
          </p:grpSpPr>
          <p:sp>
            <p:nvSpPr>
              <p:cNvPr id="385" name="Google Shape;385;p10"/>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86" name="Google Shape;386;p10"/>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87" name="Google Shape;387;p10"/>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88" name="Google Shape;388;p10"/>
              <p:cNvSpPr/>
              <p:nvPr/>
            </p:nvSpPr>
            <p:spPr>
              <a:xfrm>
                <a:off x="3797929" y="5711878"/>
                <a:ext cx="900000" cy="196936"/>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389" name="Google Shape;389;p10"/>
            <p:cNvSpPr/>
            <p:nvPr/>
          </p:nvSpPr>
          <p:spPr>
            <a:xfrm flipH="1">
              <a:off x="1713170" y="4636346"/>
              <a:ext cx="288000" cy="147572"/>
            </a:xfrm>
            <a:prstGeom prst="blockArc">
              <a:avLst>
                <a:gd fmla="val 10800000" name="adj1"/>
                <a:gd fmla="val 0" name="adj2"/>
                <a:gd fmla="val 25000" name="adj3"/>
              </a:avLst>
            </a:prstGeom>
            <a:solidFill>
              <a:srgbClr val="E1A58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390" name="Google Shape;390;p10"/>
            <p:cNvSpPr/>
            <p:nvPr/>
          </p:nvSpPr>
          <p:spPr>
            <a:xfrm>
              <a:off x="1646357" y="5641728"/>
              <a:ext cx="414972" cy="509440"/>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nvGrpSpPr>
            <p:cNvPr id="391" name="Google Shape;391;p10"/>
            <p:cNvGrpSpPr/>
            <p:nvPr/>
          </p:nvGrpSpPr>
          <p:grpSpPr>
            <a:xfrm>
              <a:off x="1175635" y="4165696"/>
              <a:ext cx="1317558" cy="101840"/>
              <a:chOff x="1175635" y="4165696"/>
              <a:chExt cx="1317558" cy="101840"/>
            </a:xfrm>
          </p:grpSpPr>
          <p:sp>
            <p:nvSpPr>
              <p:cNvPr id="392" name="Google Shape;392;p10"/>
              <p:cNvSpPr/>
              <p:nvPr/>
            </p:nvSpPr>
            <p:spPr>
              <a:xfrm>
                <a:off x="1175635" y="4170596"/>
                <a:ext cx="400680" cy="96940"/>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93" name="Google Shape;393;p10"/>
              <p:cNvSpPr/>
              <p:nvPr/>
            </p:nvSpPr>
            <p:spPr>
              <a:xfrm>
                <a:off x="2092513" y="4165696"/>
                <a:ext cx="400680" cy="96940"/>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394" name="Google Shape;394;p10"/>
            <p:cNvGrpSpPr/>
            <p:nvPr/>
          </p:nvGrpSpPr>
          <p:grpSpPr>
            <a:xfrm>
              <a:off x="956537" y="3053911"/>
              <a:ext cx="1789608" cy="2687614"/>
              <a:chOff x="956537" y="3053911"/>
              <a:chExt cx="1789608" cy="2687614"/>
            </a:xfrm>
          </p:grpSpPr>
          <p:sp>
            <p:nvSpPr>
              <p:cNvPr id="395" name="Google Shape;395;p10"/>
              <p:cNvSpPr/>
              <p:nvPr/>
            </p:nvSpPr>
            <p:spPr>
              <a:xfrm>
                <a:off x="995881" y="5001425"/>
                <a:ext cx="1705168" cy="740100"/>
              </a:xfrm>
              <a:custGeom>
                <a:rect b="b" l="l" r="r" t="t"/>
                <a:pathLst>
                  <a:path extrusionOk="0" h="639258" w="1705168">
                    <a:moveTo>
                      <a:pt x="0" y="0"/>
                    </a:moveTo>
                    <a:lnTo>
                      <a:pt x="379565" y="0"/>
                    </a:lnTo>
                    <a:lnTo>
                      <a:pt x="397834" y="35770"/>
                    </a:lnTo>
                    <a:cubicBezTo>
                      <a:pt x="491514" y="190312"/>
                      <a:pt x="661051" y="293544"/>
                      <a:pt x="854640" y="293544"/>
                    </a:cubicBezTo>
                    <a:cubicBezTo>
                      <a:pt x="1048231" y="293544"/>
                      <a:pt x="1217766" y="190312"/>
                      <a:pt x="1311446" y="35770"/>
                    </a:cubicBezTo>
                    <a:lnTo>
                      <a:pt x="1329714" y="0"/>
                    </a:lnTo>
                    <a:lnTo>
                      <a:pt x="1705168" y="0"/>
                    </a:lnTo>
                    <a:lnTo>
                      <a:pt x="1676197" y="93331"/>
                    </a:lnTo>
                    <a:cubicBezTo>
                      <a:pt x="1540502" y="414150"/>
                      <a:pt x="1222831" y="639258"/>
                      <a:pt x="852583" y="639258"/>
                    </a:cubicBezTo>
                    <a:lnTo>
                      <a:pt x="852584" y="639257"/>
                    </a:lnTo>
                    <a:cubicBezTo>
                      <a:pt x="482336" y="639257"/>
                      <a:pt x="164666" y="414149"/>
                      <a:pt x="28971" y="9333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96" name="Google Shape;396;p10"/>
              <p:cNvSpPr/>
              <p:nvPr/>
            </p:nvSpPr>
            <p:spPr>
              <a:xfrm rot="10800000">
                <a:off x="1175635" y="4728549"/>
                <a:ext cx="1378238" cy="286043"/>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97" name="Google Shape;397;p10"/>
              <p:cNvSpPr/>
              <p:nvPr/>
            </p:nvSpPr>
            <p:spPr>
              <a:xfrm>
                <a:off x="956537" y="3396725"/>
                <a:ext cx="228930" cy="2011058"/>
              </a:xfrm>
              <a:custGeom>
                <a:rect b="b" l="l" r="r" t="t"/>
                <a:pathLst>
                  <a:path extrusionOk="0" h="2011058" w="302092">
                    <a:moveTo>
                      <a:pt x="302092" y="0"/>
                    </a:moveTo>
                    <a:lnTo>
                      <a:pt x="302092" y="2126"/>
                    </a:lnTo>
                    <a:lnTo>
                      <a:pt x="273730" y="48812"/>
                    </a:lnTo>
                    <a:cubicBezTo>
                      <a:pt x="204928" y="175465"/>
                      <a:pt x="165846" y="320607"/>
                      <a:pt x="165846" y="474877"/>
                    </a:cubicBezTo>
                    <a:lnTo>
                      <a:pt x="165846" y="1204220"/>
                    </a:lnTo>
                    <a:cubicBezTo>
                      <a:pt x="165846" y="1358490"/>
                      <a:pt x="204928" y="1503632"/>
                      <a:pt x="273730" y="1630286"/>
                    </a:cubicBezTo>
                    <a:lnTo>
                      <a:pt x="302092" y="1676971"/>
                    </a:lnTo>
                    <a:lnTo>
                      <a:pt x="302092" y="2011058"/>
                    </a:lnTo>
                    <a:lnTo>
                      <a:pt x="290261" y="2002253"/>
                    </a:lnTo>
                    <a:cubicBezTo>
                      <a:pt x="110923" y="1840497"/>
                      <a:pt x="0" y="1617032"/>
                      <a:pt x="0" y="1370200"/>
                    </a:cubicBezTo>
                    <a:lnTo>
                      <a:pt x="0" y="640857"/>
                    </a:lnTo>
                    <a:cubicBezTo>
                      <a:pt x="0" y="394025"/>
                      <a:pt x="110923" y="170561"/>
                      <a:pt x="290261" y="8805"/>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98" name="Google Shape;398;p10"/>
              <p:cNvSpPr/>
              <p:nvPr/>
            </p:nvSpPr>
            <p:spPr>
              <a:xfrm flipH="1">
                <a:off x="2517215" y="3370969"/>
                <a:ext cx="228930" cy="2011058"/>
              </a:xfrm>
              <a:custGeom>
                <a:rect b="b" l="l" r="r" t="t"/>
                <a:pathLst>
                  <a:path extrusionOk="0" h="2011058" w="302092">
                    <a:moveTo>
                      <a:pt x="302092" y="0"/>
                    </a:moveTo>
                    <a:lnTo>
                      <a:pt x="302092" y="2126"/>
                    </a:lnTo>
                    <a:lnTo>
                      <a:pt x="273730" y="48812"/>
                    </a:lnTo>
                    <a:cubicBezTo>
                      <a:pt x="204928" y="175465"/>
                      <a:pt x="165846" y="320607"/>
                      <a:pt x="165846" y="474877"/>
                    </a:cubicBezTo>
                    <a:lnTo>
                      <a:pt x="165846" y="1204220"/>
                    </a:lnTo>
                    <a:cubicBezTo>
                      <a:pt x="165846" y="1358490"/>
                      <a:pt x="204928" y="1503632"/>
                      <a:pt x="273730" y="1630286"/>
                    </a:cubicBezTo>
                    <a:lnTo>
                      <a:pt x="302092" y="1676971"/>
                    </a:lnTo>
                    <a:lnTo>
                      <a:pt x="302092" y="2011058"/>
                    </a:lnTo>
                    <a:lnTo>
                      <a:pt x="290261" y="2002253"/>
                    </a:lnTo>
                    <a:cubicBezTo>
                      <a:pt x="110923" y="1840497"/>
                      <a:pt x="0" y="1617032"/>
                      <a:pt x="0" y="1370200"/>
                    </a:cubicBezTo>
                    <a:lnTo>
                      <a:pt x="0" y="640857"/>
                    </a:lnTo>
                    <a:cubicBezTo>
                      <a:pt x="0" y="394025"/>
                      <a:pt x="110923" y="170561"/>
                      <a:pt x="290261" y="8805"/>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99" name="Google Shape;399;p10"/>
              <p:cNvSpPr/>
              <p:nvPr/>
            </p:nvSpPr>
            <p:spPr>
              <a:xfrm>
                <a:off x="1071716" y="3053911"/>
                <a:ext cx="1565395" cy="849728"/>
              </a:xfrm>
              <a:custGeom>
                <a:rect b="b" l="l" r="r" t="t"/>
                <a:pathLst>
                  <a:path extrusionOk="0" h="941702" w="1634230">
                    <a:moveTo>
                      <a:pt x="813804" y="0"/>
                    </a:moveTo>
                    <a:cubicBezTo>
                      <a:pt x="1153198" y="0"/>
                      <a:pt x="1448413" y="189154"/>
                      <a:pt x="1599778" y="467792"/>
                    </a:cubicBezTo>
                    <a:lnTo>
                      <a:pt x="1634230" y="539310"/>
                    </a:lnTo>
                    <a:lnTo>
                      <a:pt x="1577280" y="606526"/>
                    </a:lnTo>
                    <a:cubicBezTo>
                      <a:pt x="1384227" y="813615"/>
                      <a:pt x="1117527" y="941702"/>
                      <a:pt x="822938" y="941702"/>
                    </a:cubicBezTo>
                    <a:cubicBezTo>
                      <a:pt x="528350" y="941702"/>
                      <a:pt x="261650" y="813615"/>
                      <a:pt x="68597" y="606526"/>
                    </a:cubicBezTo>
                    <a:lnTo>
                      <a:pt x="0" y="525564"/>
                    </a:lnTo>
                    <a:lnTo>
                      <a:pt x="27831" y="467792"/>
                    </a:lnTo>
                    <a:cubicBezTo>
                      <a:pt x="179196" y="189154"/>
                      <a:pt x="474410" y="0"/>
                      <a:pt x="813804"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400" name="Google Shape;400;p10"/>
            <p:cNvGrpSpPr/>
            <p:nvPr/>
          </p:nvGrpSpPr>
          <p:grpSpPr>
            <a:xfrm>
              <a:off x="858810" y="4262532"/>
              <a:ext cx="1979309" cy="594594"/>
              <a:chOff x="1406103" y="909890"/>
              <a:chExt cx="1979309" cy="594594"/>
            </a:xfrm>
          </p:grpSpPr>
          <p:sp>
            <p:nvSpPr>
              <p:cNvPr id="401" name="Google Shape;401;p10"/>
              <p:cNvSpPr/>
              <p:nvPr/>
            </p:nvSpPr>
            <p:spPr>
              <a:xfrm>
                <a:off x="1406103" y="909890"/>
                <a:ext cx="900000" cy="594594"/>
              </a:xfrm>
              <a:prstGeom prst="donut">
                <a:avLst>
                  <a:gd fmla="val 5068" name="adj"/>
                </a:avLst>
              </a:prstGeom>
              <a:solidFill>
                <a:srgbClr val="C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402" name="Google Shape;402;p10"/>
              <p:cNvSpPr/>
              <p:nvPr/>
            </p:nvSpPr>
            <p:spPr>
              <a:xfrm>
                <a:off x="2485412" y="909890"/>
                <a:ext cx="900000" cy="594594"/>
              </a:xfrm>
              <a:prstGeom prst="donut">
                <a:avLst>
                  <a:gd fmla="val 5068" name="adj"/>
                </a:avLst>
              </a:prstGeom>
              <a:solidFill>
                <a:srgbClr val="C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403" name="Google Shape;403;p10"/>
              <p:cNvSpPr/>
              <p:nvPr/>
            </p:nvSpPr>
            <p:spPr>
              <a:xfrm>
                <a:off x="2297386" y="1173531"/>
                <a:ext cx="189141" cy="56710"/>
              </a:xfrm>
              <a:prstGeom prst="rect">
                <a:avLst/>
              </a:prstGeom>
              <a:solidFill>
                <a:srgbClr val="C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sp>
        <p:nvSpPr>
          <p:cNvPr id="404" name="Google Shape;404;p10"/>
          <p:cNvSpPr txBox="1"/>
          <p:nvPr/>
        </p:nvSpPr>
        <p:spPr>
          <a:xfrm>
            <a:off x="505675" y="489000"/>
            <a:ext cx="11147700" cy="18621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7200">
                <a:solidFill>
                  <a:schemeClr val="lt1"/>
                </a:solidFill>
                <a:latin typeface="Gaegu"/>
                <a:ea typeface="Gaegu"/>
                <a:cs typeface="Gaegu"/>
                <a:sym typeface="Gaegu"/>
              </a:rPr>
              <a:t>Here goes your title</a:t>
            </a:r>
            <a:endParaRPr b="1" sz="7200">
              <a:latin typeface="Gaegu"/>
              <a:ea typeface="Gaegu"/>
              <a:cs typeface="Gaegu"/>
              <a:sym typeface="Gaegu"/>
            </a:endParaRPr>
          </a:p>
        </p:txBody>
      </p:sp>
      <p:sp>
        <p:nvSpPr>
          <p:cNvPr id="405" name="Google Shape;405;p10"/>
          <p:cNvSpPr txBox="1"/>
          <p:nvPr/>
        </p:nvSpPr>
        <p:spPr>
          <a:xfrm>
            <a:off x="3831775" y="2031550"/>
            <a:ext cx="7406100" cy="35406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3200">
                <a:solidFill>
                  <a:srgbClr val="FFFFFF"/>
                </a:solidFill>
                <a:latin typeface="Gaegu"/>
                <a:ea typeface="Gaegu"/>
                <a:cs typeface="Gaegu"/>
                <a:sym typeface="Gaegu"/>
              </a:rPr>
              <a:t>Did you know that a cat uses its whiskers as feelers to determine if a space is too small to squeeze through?</a:t>
            </a:r>
            <a:endParaRPr/>
          </a:p>
          <a:p>
            <a:pPr indent="0" lvl="0" marL="0" marR="0" rtl="0" algn="l">
              <a:spcBef>
                <a:spcPts val="0"/>
              </a:spcBef>
              <a:spcAft>
                <a:spcPts val="0"/>
              </a:spcAft>
              <a:buNone/>
            </a:pPr>
            <a:r>
              <a:t/>
            </a:r>
            <a:endParaRPr sz="3200">
              <a:solidFill>
                <a:srgbClr val="FFFFFF"/>
              </a:solidFill>
              <a:latin typeface="Gaegu"/>
              <a:ea typeface="Gaegu"/>
              <a:cs typeface="Gaegu"/>
              <a:sym typeface="Gaegu"/>
            </a:endParaRPr>
          </a:p>
          <a:p>
            <a:pPr indent="0" lvl="0" marL="0" marR="0" rtl="0" algn="l">
              <a:spcBef>
                <a:spcPts val="0"/>
              </a:spcBef>
              <a:spcAft>
                <a:spcPts val="0"/>
              </a:spcAft>
              <a:buNone/>
            </a:pPr>
            <a:r>
              <a:rPr lang="es-ES" sz="3200">
                <a:solidFill>
                  <a:srgbClr val="FFFFFF"/>
                </a:solidFill>
                <a:latin typeface="Gaegu"/>
                <a:ea typeface="Gaegu"/>
                <a:cs typeface="Gaegu"/>
                <a:sym typeface="Gaegu"/>
              </a:rPr>
              <a:t>Also, cats love to sleep. A fifteen-year-old cat has probably spent ten years of its life sleeping.</a:t>
            </a:r>
            <a:endParaRPr/>
          </a:p>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0D77D"/>
        </a:solidFill>
      </p:bgPr>
    </p:bg>
    <p:spTree>
      <p:nvGrpSpPr>
        <p:cNvPr id="409" name="Shape 409"/>
        <p:cNvGrpSpPr/>
        <p:nvPr/>
      </p:nvGrpSpPr>
      <p:grpSpPr>
        <a:xfrm>
          <a:off x="0" y="0"/>
          <a:ext cx="0" cy="0"/>
          <a:chOff x="0" y="0"/>
          <a:chExt cx="0" cy="0"/>
        </a:xfrm>
      </p:grpSpPr>
      <p:sp>
        <p:nvSpPr>
          <p:cNvPr id="410" name="Google Shape;410;p11"/>
          <p:cNvSpPr txBox="1"/>
          <p:nvPr/>
        </p:nvSpPr>
        <p:spPr>
          <a:xfrm>
            <a:off x="733825" y="386400"/>
            <a:ext cx="10665000" cy="8451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7200">
                <a:solidFill>
                  <a:schemeClr val="dk1"/>
                </a:solidFill>
                <a:latin typeface="Indie Flower"/>
                <a:ea typeface="Indie Flower"/>
                <a:cs typeface="Indie Flower"/>
                <a:sym typeface="Indie Flower"/>
              </a:rPr>
              <a:t>Here goes your title</a:t>
            </a:r>
            <a:endParaRPr>
              <a:latin typeface="Indie Flower"/>
              <a:ea typeface="Indie Flower"/>
              <a:cs typeface="Indie Flower"/>
              <a:sym typeface="Indie Flower"/>
            </a:endParaRPr>
          </a:p>
        </p:txBody>
      </p:sp>
      <p:sp>
        <p:nvSpPr>
          <p:cNvPr id="411" name="Google Shape;411;p11"/>
          <p:cNvSpPr txBox="1"/>
          <p:nvPr/>
        </p:nvSpPr>
        <p:spPr>
          <a:xfrm>
            <a:off x="4238424" y="1922450"/>
            <a:ext cx="7160400" cy="38163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3200">
                <a:latin typeface="Indie Flower"/>
                <a:ea typeface="Indie Flower"/>
                <a:cs typeface="Indie Flower"/>
                <a:sym typeface="Indie Flower"/>
              </a:rPr>
              <a:t>Did you know that elephants can sense storms?</a:t>
            </a:r>
            <a:endParaRPr>
              <a:latin typeface="Indie Flower"/>
              <a:ea typeface="Indie Flower"/>
              <a:cs typeface="Indie Flower"/>
              <a:sym typeface="Indie Flower"/>
            </a:endParaRPr>
          </a:p>
          <a:p>
            <a:pPr indent="0" lvl="0" marL="0" marR="0" rtl="0" algn="l">
              <a:spcBef>
                <a:spcPts val="0"/>
              </a:spcBef>
              <a:spcAft>
                <a:spcPts val="0"/>
              </a:spcAft>
              <a:buNone/>
            </a:pPr>
            <a:r>
              <a:t/>
            </a:r>
            <a:endParaRPr sz="3200">
              <a:latin typeface="Indie Flower"/>
              <a:ea typeface="Indie Flower"/>
              <a:cs typeface="Indie Flower"/>
              <a:sym typeface="Indie Flower"/>
            </a:endParaRPr>
          </a:p>
          <a:p>
            <a:pPr indent="0" lvl="0" marL="0" marR="0" rtl="0" algn="l">
              <a:spcBef>
                <a:spcPts val="0"/>
              </a:spcBef>
              <a:spcAft>
                <a:spcPts val="0"/>
              </a:spcAft>
              <a:buNone/>
            </a:pPr>
            <a:r>
              <a:rPr lang="es-ES" sz="3200">
                <a:latin typeface="Indie Flower"/>
                <a:ea typeface="Indie Flower"/>
                <a:cs typeface="Indie Flower"/>
                <a:sym typeface="Indie Flower"/>
              </a:rPr>
              <a:t>Elephants may be able to detect a thunderstorm from hundreds of miles away, and will head towards it, looking for water. </a:t>
            </a:r>
            <a:endParaRPr>
              <a:latin typeface="Indie Flower"/>
              <a:ea typeface="Indie Flower"/>
              <a:cs typeface="Indie Flower"/>
              <a:sym typeface="Indie Flower"/>
            </a:endParaRPr>
          </a:p>
          <a:p>
            <a:pPr indent="0" lvl="0" marL="0" marR="0" rtl="0" algn="l">
              <a:spcBef>
                <a:spcPts val="0"/>
              </a:spcBef>
              <a:spcAft>
                <a:spcPts val="0"/>
              </a:spcAft>
              <a:buNone/>
            </a:pPr>
            <a:r>
              <a:t/>
            </a:r>
            <a:endParaRPr sz="1800">
              <a:latin typeface="Indie Flower"/>
              <a:ea typeface="Indie Flower"/>
              <a:cs typeface="Indie Flower"/>
              <a:sym typeface="Indie Flower"/>
            </a:endParaRPr>
          </a:p>
        </p:txBody>
      </p:sp>
      <p:grpSp>
        <p:nvGrpSpPr>
          <p:cNvPr id="412" name="Google Shape;412;p11"/>
          <p:cNvGrpSpPr/>
          <p:nvPr/>
        </p:nvGrpSpPr>
        <p:grpSpPr>
          <a:xfrm>
            <a:off x="149695" y="2621319"/>
            <a:ext cx="3333863" cy="4251077"/>
            <a:chOff x="149695" y="2621319"/>
            <a:chExt cx="3333863" cy="4251077"/>
          </a:xfrm>
        </p:grpSpPr>
        <p:grpSp>
          <p:nvGrpSpPr>
            <p:cNvPr id="413" name="Google Shape;413;p11"/>
            <p:cNvGrpSpPr/>
            <p:nvPr/>
          </p:nvGrpSpPr>
          <p:grpSpPr>
            <a:xfrm>
              <a:off x="149695" y="2621319"/>
              <a:ext cx="3333863" cy="3476892"/>
              <a:chOff x="946108" y="933106"/>
              <a:chExt cx="3333863" cy="3476892"/>
            </a:xfrm>
          </p:grpSpPr>
          <p:sp>
            <p:nvSpPr>
              <p:cNvPr id="414" name="Google Shape;414;p11"/>
              <p:cNvSpPr/>
              <p:nvPr/>
            </p:nvSpPr>
            <p:spPr>
              <a:xfrm flipH="1">
                <a:off x="2119942" y="3815398"/>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15" name="Google Shape;415;p11"/>
              <p:cNvSpPr/>
              <p:nvPr/>
            </p:nvSpPr>
            <p:spPr>
              <a:xfrm flipH="1">
                <a:off x="1711910" y="3811647"/>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16" name="Google Shape;416;p11"/>
              <p:cNvSpPr/>
              <p:nvPr/>
            </p:nvSpPr>
            <p:spPr>
              <a:xfrm flipH="1">
                <a:off x="2990541" y="3801083"/>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17" name="Google Shape;417;p11"/>
              <p:cNvSpPr/>
              <p:nvPr/>
            </p:nvSpPr>
            <p:spPr>
              <a:xfrm flipH="1">
                <a:off x="2582509" y="3797332"/>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418" name="Google Shape;418;p11"/>
              <p:cNvGrpSpPr/>
              <p:nvPr/>
            </p:nvGrpSpPr>
            <p:grpSpPr>
              <a:xfrm>
                <a:off x="946108" y="933106"/>
                <a:ext cx="3333863" cy="3224842"/>
                <a:chOff x="946108" y="933106"/>
                <a:chExt cx="3333863" cy="3224842"/>
              </a:xfrm>
            </p:grpSpPr>
            <p:sp>
              <p:nvSpPr>
                <p:cNvPr id="419" name="Google Shape;419;p11"/>
                <p:cNvSpPr/>
                <p:nvPr/>
              </p:nvSpPr>
              <p:spPr>
                <a:xfrm flipH="1">
                  <a:off x="3410773" y="2121301"/>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20" name="Google Shape;420;p11"/>
                <p:cNvSpPr/>
                <p:nvPr/>
              </p:nvSpPr>
              <p:spPr>
                <a:xfrm flipH="1">
                  <a:off x="3278977" y="3162925"/>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21" name="Google Shape;421;p11"/>
                <p:cNvSpPr/>
                <p:nvPr/>
              </p:nvSpPr>
              <p:spPr>
                <a:xfrm flipH="1">
                  <a:off x="3350799" y="3452720"/>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22" name="Google Shape;422;p11"/>
                <p:cNvSpPr/>
                <p:nvPr/>
              </p:nvSpPr>
              <p:spPr>
                <a:xfrm flipH="1">
                  <a:off x="2838674" y="3535878"/>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23" name="Google Shape;423;p11"/>
                <p:cNvSpPr/>
                <p:nvPr/>
              </p:nvSpPr>
              <p:spPr>
                <a:xfrm flipH="1">
                  <a:off x="3299189" y="2791424"/>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24" name="Google Shape;424;p11"/>
                <p:cNvSpPr/>
                <p:nvPr/>
              </p:nvSpPr>
              <p:spPr>
                <a:xfrm flipH="1">
                  <a:off x="3287898" y="2331947"/>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25" name="Google Shape;425;p11"/>
                <p:cNvSpPr/>
                <p:nvPr/>
              </p:nvSpPr>
              <p:spPr>
                <a:xfrm>
                  <a:off x="1792805" y="3563348"/>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26" name="Google Shape;426;p11"/>
                <p:cNvSpPr/>
                <p:nvPr/>
              </p:nvSpPr>
              <p:spPr>
                <a:xfrm>
                  <a:off x="1435101" y="3288151"/>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27" name="Google Shape;427;p11"/>
                <p:cNvSpPr/>
                <p:nvPr/>
              </p:nvSpPr>
              <p:spPr>
                <a:xfrm>
                  <a:off x="1332290" y="2818894"/>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28" name="Google Shape;428;p11"/>
                <p:cNvSpPr/>
                <p:nvPr/>
              </p:nvSpPr>
              <p:spPr>
                <a:xfrm>
                  <a:off x="1343581" y="2359417"/>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29" name="Google Shape;429;p11"/>
                <p:cNvSpPr/>
                <p:nvPr/>
              </p:nvSpPr>
              <p:spPr>
                <a:xfrm>
                  <a:off x="1289305" y="1925959"/>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30" name="Google Shape;430;p11"/>
                <p:cNvSpPr/>
                <p:nvPr/>
              </p:nvSpPr>
              <p:spPr>
                <a:xfrm>
                  <a:off x="1280680" y="3480190"/>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31" name="Google Shape;431;p11"/>
                <p:cNvSpPr/>
                <p:nvPr/>
              </p:nvSpPr>
              <p:spPr>
                <a:xfrm>
                  <a:off x="1831323" y="960576"/>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32" name="Google Shape;432;p11"/>
                <p:cNvSpPr/>
                <p:nvPr/>
              </p:nvSpPr>
              <p:spPr>
                <a:xfrm>
                  <a:off x="1034422" y="2990854"/>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33" name="Google Shape;433;p11"/>
                <p:cNvSpPr/>
                <p:nvPr/>
              </p:nvSpPr>
              <p:spPr>
                <a:xfrm>
                  <a:off x="2310301" y="933106"/>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34" name="Google Shape;434;p11"/>
                <p:cNvSpPr/>
                <p:nvPr/>
              </p:nvSpPr>
              <p:spPr>
                <a:xfrm>
                  <a:off x="946108" y="2479419"/>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35" name="Google Shape;435;p11"/>
                <p:cNvSpPr/>
                <p:nvPr/>
              </p:nvSpPr>
              <p:spPr>
                <a:xfrm>
                  <a:off x="1435102" y="1145559"/>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36" name="Google Shape;436;p11"/>
                <p:cNvSpPr/>
                <p:nvPr/>
              </p:nvSpPr>
              <p:spPr>
                <a:xfrm>
                  <a:off x="1119888" y="1473828"/>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37" name="Google Shape;437;p11"/>
                <p:cNvSpPr/>
                <p:nvPr/>
              </p:nvSpPr>
              <p:spPr>
                <a:xfrm>
                  <a:off x="969929" y="2006351"/>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38" name="Google Shape;438;p11"/>
                <p:cNvSpPr/>
                <p:nvPr/>
              </p:nvSpPr>
              <p:spPr>
                <a:xfrm flipH="1">
                  <a:off x="2800156" y="933106"/>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39" name="Google Shape;439;p11"/>
                <p:cNvSpPr/>
                <p:nvPr/>
              </p:nvSpPr>
              <p:spPr>
                <a:xfrm flipH="1">
                  <a:off x="3597057" y="2963384"/>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40" name="Google Shape;440;p11"/>
                <p:cNvSpPr/>
                <p:nvPr/>
              </p:nvSpPr>
              <p:spPr>
                <a:xfrm flipH="1">
                  <a:off x="3685371" y="2451949"/>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41" name="Google Shape;441;p11"/>
                <p:cNvSpPr/>
                <p:nvPr/>
              </p:nvSpPr>
              <p:spPr>
                <a:xfrm flipH="1">
                  <a:off x="3196377" y="1118089"/>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42" name="Google Shape;442;p11"/>
                <p:cNvSpPr/>
                <p:nvPr/>
              </p:nvSpPr>
              <p:spPr>
                <a:xfrm flipH="1">
                  <a:off x="3511591" y="1446358"/>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43" name="Google Shape;443;p11"/>
                <p:cNvSpPr/>
                <p:nvPr/>
              </p:nvSpPr>
              <p:spPr>
                <a:xfrm flipH="1">
                  <a:off x="3661550" y="1978881"/>
                  <a:ext cx="594600" cy="5946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sp>
          <p:nvSpPr>
            <p:cNvPr id="444" name="Google Shape;444;p11"/>
            <p:cNvSpPr/>
            <p:nvPr/>
          </p:nvSpPr>
          <p:spPr>
            <a:xfrm>
              <a:off x="996392" y="5799296"/>
              <a:ext cx="1637400" cy="1073100"/>
            </a:xfrm>
            <a:prstGeom prst="round2SameRect">
              <a:avLst>
                <a:gd fmla="val 50000" name="adj1"/>
                <a:gd fmla="val 0" name="adj2"/>
              </a:avLst>
            </a:prstGeom>
            <a:solidFill>
              <a:srgbClr val="2EB2B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45" name="Google Shape;445;p11"/>
            <p:cNvSpPr/>
            <p:nvPr/>
          </p:nvSpPr>
          <p:spPr>
            <a:xfrm>
              <a:off x="1851584" y="5779091"/>
              <a:ext cx="795324" cy="1089270"/>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24959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446" name="Google Shape;446;p11"/>
            <p:cNvGrpSpPr/>
            <p:nvPr/>
          </p:nvGrpSpPr>
          <p:grpSpPr>
            <a:xfrm>
              <a:off x="954609" y="3153219"/>
              <a:ext cx="1807020" cy="2517864"/>
              <a:chOff x="1819846" y="1465006"/>
              <a:chExt cx="1807020" cy="2517864"/>
            </a:xfrm>
          </p:grpSpPr>
          <p:sp>
            <p:nvSpPr>
              <p:cNvPr id="447" name="Google Shape;447;p11"/>
              <p:cNvSpPr/>
              <p:nvPr/>
            </p:nvSpPr>
            <p:spPr>
              <a:xfrm>
                <a:off x="1819846" y="1465007"/>
                <a:ext cx="1787700" cy="2517000"/>
              </a:xfrm>
              <a:prstGeom prst="roundRect">
                <a:avLst>
                  <a:gd fmla="val 50000" name="adj"/>
                </a:avLst>
              </a:prstGeom>
              <a:solidFill>
                <a:srgbClr val="A67C6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48" name="Google Shape;448;p11"/>
              <p:cNvSpPr/>
              <p:nvPr/>
            </p:nvSpPr>
            <p:spPr>
              <a:xfrm>
                <a:off x="2733366" y="1465006"/>
                <a:ext cx="893500" cy="2517864"/>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99664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449" name="Google Shape;449;p11"/>
            <p:cNvGrpSpPr/>
            <p:nvPr/>
          </p:nvGrpSpPr>
          <p:grpSpPr>
            <a:xfrm>
              <a:off x="523404" y="2747062"/>
              <a:ext cx="2586483" cy="1496832"/>
              <a:chOff x="1467520" y="1031430"/>
              <a:chExt cx="2399557" cy="1298206"/>
            </a:xfrm>
          </p:grpSpPr>
          <p:sp>
            <p:nvSpPr>
              <p:cNvPr id="450" name="Google Shape;450;p11"/>
              <p:cNvSpPr/>
              <p:nvPr/>
            </p:nvSpPr>
            <p:spPr>
              <a:xfrm flipH="1">
                <a:off x="1467520" y="1621636"/>
                <a:ext cx="749700" cy="7080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51" name="Google Shape;451;p11"/>
              <p:cNvSpPr/>
              <p:nvPr/>
            </p:nvSpPr>
            <p:spPr>
              <a:xfrm flipH="1">
                <a:off x="3117377" y="1591732"/>
                <a:ext cx="749700" cy="7080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52" name="Google Shape;452;p11"/>
              <p:cNvSpPr/>
              <p:nvPr/>
            </p:nvSpPr>
            <p:spPr>
              <a:xfrm flipH="1">
                <a:off x="2608432" y="1031430"/>
                <a:ext cx="894000" cy="8160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53" name="Google Shape;453;p11"/>
              <p:cNvSpPr/>
              <p:nvPr/>
            </p:nvSpPr>
            <p:spPr>
              <a:xfrm flipH="1">
                <a:off x="1782068" y="1072040"/>
                <a:ext cx="894000" cy="8160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454" name="Google Shape;454;p11"/>
            <p:cNvSpPr/>
            <p:nvPr/>
          </p:nvSpPr>
          <p:spPr>
            <a:xfrm>
              <a:off x="1346967" y="4382376"/>
              <a:ext cx="137700" cy="1263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55" name="Google Shape;455;p11"/>
            <p:cNvSpPr/>
            <p:nvPr/>
          </p:nvSpPr>
          <p:spPr>
            <a:xfrm rot="-173253">
              <a:off x="1139590" y="4224329"/>
              <a:ext cx="512150" cy="147491"/>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456" name="Google Shape;456;p11"/>
            <p:cNvSpPr/>
            <p:nvPr/>
          </p:nvSpPr>
          <p:spPr>
            <a:xfrm flipH="1">
              <a:off x="2206425" y="4385818"/>
              <a:ext cx="137700" cy="1263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57" name="Google Shape;457;p11"/>
            <p:cNvSpPr/>
            <p:nvPr/>
          </p:nvSpPr>
          <p:spPr>
            <a:xfrm flipH="1">
              <a:off x="2039450" y="4227834"/>
              <a:ext cx="512100" cy="147600"/>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grpSp>
          <p:nvGrpSpPr>
            <p:cNvPr id="458" name="Google Shape;458;p11"/>
            <p:cNvGrpSpPr/>
            <p:nvPr/>
          </p:nvGrpSpPr>
          <p:grpSpPr>
            <a:xfrm>
              <a:off x="1354000" y="4971672"/>
              <a:ext cx="999925" cy="370604"/>
              <a:chOff x="3741511" y="5711879"/>
              <a:chExt cx="999925" cy="513871"/>
            </a:xfrm>
          </p:grpSpPr>
          <p:sp>
            <p:nvSpPr>
              <p:cNvPr id="459" name="Google Shape;459;p11"/>
              <p:cNvSpPr/>
              <p:nvPr/>
            </p:nvSpPr>
            <p:spPr>
              <a:xfrm>
                <a:off x="3741511" y="5724147"/>
                <a:ext cx="999925"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60" name="Google Shape;460;p11"/>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61" name="Google Shape;461;p11"/>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62" name="Google Shape;462;p11"/>
              <p:cNvSpPr/>
              <p:nvPr/>
            </p:nvSpPr>
            <p:spPr>
              <a:xfrm>
                <a:off x="3797929" y="5711879"/>
                <a:ext cx="900450" cy="117831"/>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463" name="Google Shape;463;p11"/>
            <p:cNvSpPr/>
            <p:nvPr/>
          </p:nvSpPr>
          <p:spPr>
            <a:xfrm flipH="1">
              <a:off x="1713170" y="4665628"/>
              <a:ext cx="288000" cy="147600"/>
            </a:xfrm>
            <a:prstGeom prst="blockArc">
              <a:avLst>
                <a:gd fmla="val 10800000" name="adj1"/>
                <a:gd fmla="val 0" name="adj2"/>
                <a:gd fmla="val 25000" name="adj3"/>
              </a:avLst>
            </a:prstGeom>
            <a:solidFill>
              <a:srgbClr val="8B5C4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464" name="Google Shape;464;p11"/>
            <p:cNvSpPr/>
            <p:nvPr/>
          </p:nvSpPr>
          <p:spPr>
            <a:xfrm>
              <a:off x="1646357" y="5631681"/>
              <a:ext cx="414972" cy="780567"/>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99664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465" name="Google Shape;465;p11"/>
            <p:cNvGrpSpPr/>
            <p:nvPr/>
          </p:nvGrpSpPr>
          <p:grpSpPr>
            <a:xfrm>
              <a:off x="852816" y="3900618"/>
              <a:ext cx="1989141" cy="900000"/>
              <a:chOff x="2554214" y="752757"/>
              <a:chExt cx="1989141" cy="900000"/>
            </a:xfrm>
          </p:grpSpPr>
          <p:sp>
            <p:nvSpPr>
              <p:cNvPr id="466" name="Google Shape;466;p11"/>
              <p:cNvSpPr/>
              <p:nvPr/>
            </p:nvSpPr>
            <p:spPr>
              <a:xfrm>
                <a:off x="2554214" y="752757"/>
                <a:ext cx="900000" cy="900000"/>
              </a:xfrm>
              <a:prstGeom prst="donut">
                <a:avLst>
                  <a:gd fmla="val 5068"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467" name="Google Shape;467;p11"/>
              <p:cNvSpPr/>
              <p:nvPr/>
            </p:nvSpPr>
            <p:spPr>
              <a:xfrm>
                <a:off x="3643355" y="752757"/>
                <a:ext cx="900000" cy="900000"/>
              </a:xfrm>
              <a:prstGeom prst="donut">
                <a:avLst>
                  <a:gd fmla="val 5068"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468" name="Google Shape;468;p11"/>
              <p:cNvSpPr/>
              <p:nvPr/>
            </p:nvSpPr>
            <p:spPr>
              <a:xfrm>
                <a:off x="3454214" y="1146047"/>
                <a:ext cx="189000" cy="56700"/>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4CCCC"/>
        </a:solidFill>
      </p:bgPr>
    </p:bg>
    <p:spTree>
      <p:nvGrpSpPr>
        <p:cNvPr id="472" name="Shape 472"/>
        <p:cNvGrpSpPr/>
        <p:nvPr/>
      </p:nvGrpSpPr>
      <p:grpSpPr>
        <a:xfrm>
          <a:off x="0" y="0"/>
          <a:ext cx="0" cy="0"/>
          <a:chOff x="0" y="0"/>
          <a:chExt cx="0" cy="0"/>
        </a:xfrm>
      </p:grpSpPr>
      <p:grpSp>
        <p:nvGrpSpPr>
          <p:cNvPr id="473" name="Google Shape;473;p12"/>
          <p:cNvGrpSpPr/>
          <p:nvPr/>
        </p:nvGrpSpPr>
        <p:grpSpPr>
          <a:xfrm>
            <a:off x="803543" y="3098224"/>
            <a:ext cx="2091038" cy="3794122"/>
            <a:chOff x="803543" y="3098224"/>
            <a:chExt cx="2091038" cy="3794122"/>
          </a:xfrm>
        </p:grpSpPr>
        <p:sp>
          <p:nvSpPr>
            <p:cNvPr id="474" name="Google Shape;474;p12"/>
            <p:cNvSpPr/>
            <p:nvPr/>
          </p:nvSpPr>
          <p:spPr>
            <a:xfrm flipH="1" rot="10571499">
              <a:off x="817373" y="4252966"/>
              <a:ext cx="486498" cy="432619"/>
            </a:xfrm>
            <a:prstGeom prst="chord">
              <a:avLst>
                <a:gd fmla="val 5015227" name="adj1"/>
                <a:gd fmla="val 16200000" name="adj2"/>
              </a:avLst>
            </a:prstGeom>
            <a:solidFill>
              <a:srgbClr val="BC734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75" name="Google Shape;475;p12"/>
            <p:cNvSpPr/>
            <p:nvPr/>
          </p:nvSpPr>
          <p:spPr>
            <a:xfrm rot="-10571499">
              <a:off x="2394253" y="4229038"/>
              <a:ext cx="486498" cy="432619"/>
            </a:xfrm>
            <a:prstGeom prst="chord">
              <a:avLst>
                <a:gd fmla="val 5015227" name="adj1"/>
                <a:gd fmla="val 16200000" name="adj2"/>
              </a:avLst>
            </a:prstGeom>
            <a:solidFill>
              <a:srgbClr val="BC734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76" name="Google Shape;476;p12"/>
            <p:cNvSpPr/>
            <p:nvPr/>
          </p:nvSpPr>
          <p:spPr>
            <a:xfrm>
              <a:off x="996392" y="5819174"/>
              <a:ext cx="1637487" cy="1073172"/>
            </a:xfrm>
            <a:prstGeom prst="round2SameRect">
              <a:avLst>
                <a:gd fmla="val 50000" name="adj1"/>
                <a:gd fmla="val 0" name="adj2"/>
              </a:avLst>
            </a:prstGeom>
            <a:solidFill>
              <a:srgbClr val="D7A1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77" name="Google Shape;477;p12"/>
            <p:cNvSpPr/>
            <p:nvPr/>
          </p:nvSpPr>
          <p:spPr>
            <a:xfrm>
              <a:off x="1851584" y="5798969"/>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CC99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478" name="Google Shape;478;p12"/>
            <p:cNvGrpSpPr/>
            <p:nvPr/>
          </p:nvGrpSpPr>
          <p:grpSpPr>
            <a:xfrm>
              <a:off x="954609" y="3173097"/>
              <a:ext cx="1808033" cy="2517058"/>
              <a:chOff x="1819846" y="1465006"/>
              <a:chExt cx="1808033" cy="2517058"/>
            </a:xfrm>
          </p:grpSpPr>
          <p:sp>
            <p:nvSpPr>
              <p:cNvPr id="479" name="Google Shape;479;p12"/>
              <p:cNvSpPr/>
              <p:nvPr/>
            </p:nvSpPr>
            <p:spPr>
              <a:xfrm>
                <a:off x="1819846" y="1465007"/>
                <a:ext cx="1787713" cy="2517057"/>
              </a:xfrm>
              <a:prstGeom prst="roundRect">
                <a:avLst>
                  <a:gd fmla="val 50000" name="adj"/>
                </a:avLst>
              </a:prstGeom>
              <a:solidFill>
                <a:srgbClr val="C3774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0" name="Google Shape;480;p12"/>
              <p:cNvSpPr/>
              <p:nvPr/>
            </p:nvSpPr>
            <p:spPr>
              <a:xfrm>
                <a:off x="2734022" y="1465006"/>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BC734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481" name="Google Shape;481;p12"/>
            <p:cNvSpPr/>
            <p:nvPr/>
          </p:nvSpPr>
          <p:spPr>
            <a:xfrm>
              <a:off x="1346967" y="4402254"/>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2" name="Google Shape;482;p12"/>
            <p:cNvSpPr/>
            <p:nvPr/>
          </p:nvSpPr>
          <p:spPr>
            <a:xfrm flipH="1">
              <a:off x="2206473" y="440569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483" name="Google Shape;483;p12"/>
            <p:cNvGrpSpPr/>
            <p:nvPr/>
          </p:nvGrpSpPr>
          <p:grpSpPr>
            <a:xfrm>
              <a:off x="1354000" y="4991744"/>
              <a:ext cx="1000378" cy="370622"/>
              <a:chOff x="3741511" y="5711878"/>
              <a:chExt cx="1000378" cy="513872"/>
            </a:xfrm>
          </p:grpSpPr>
          <p:sp>
            <p:nvSpPr>
              <p:cNvPr id="484" name="Google Shape;484;p12"/>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5" name="Google Shape;485;p12"/>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6" name="Google Shape;486;p12"/>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7" name="Google Shape;487;p12"/>
              <p:cNvSpPr/>
              <p:nvPr/>
            </p:nvSpPr>
            <p:spPr>
              <a:xfrm>
                <a:off x="3797929" y="5711878"/>
                <a:ext cx="900000" cy="196936"/>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488" name="Google Shape;488;p12"/>
            <p:cNvSpPr/>
            <p:nvPr/>
          </p:nvSpPr>
          <p:spPr>
            <a:xfrm flipH="1">
              <a:off x="1713170" y="4636346"/>
              <a:ext cx="288000" cy="147572"/>
            </a:xfrm>
            <a:prstGeom prst="blockArc">
              <a:avLst>
                <a:gd fmla="val 10800000" name="adj1"/>
                <a:gd fmla="val 0" name="adj2"/>
                <a:gd fmla="val 25000" name="adj3"/>
              </a:avLst>
            </a:prstGeom>
            <a:solidFill>
              <a:srgbClr val="A1633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489" name="Google Shape;489;p12"/>
            <p:cNvSpPr/>
            <p:nvPr/>
          </p:nvSpPr>
          <p:spPr>
            <a:xfrm>
              <a:off x="1646357" y="5641728"/>
              <a:ext cx="414972" cy="509440"/>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BC734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90" name="Google Shape;490;p12"/>
            <p:cNvSpPr/>
            <p:nvPr/>
          </p:nvSpPr>
          <p:spPr>
            <a:xfrm>
              <a:off x="1175635" y="4170596"/>
              <a:ext cx="400680" cy="96940"/>
            </a:xfrm>
            <a:prstGeom prst="roundRect">
              <a:avLst>
                <a:gd fmla="val 50000" name="adj"/>
              </a:avLst>
            </a:prstGeom>
            <a:solidFill>
              <a:srgbClr val="32190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91" name="Google Shape;491;p12"/>
            <p:cNvSpPr/>
            <p:nvPr/>
          </p:nvSpPr>
          <p:spPr>
            <a:xfrm>
              <a:off x="2092513" y="4165696"/>
              <a:ext cx="400680" cy="96940"/>
            </a:xfrm>
            <a:prstGeom prst="roundRect">
              <a:avLst>
                <a:gd fmla="val 50000" name="adj"/>
              </a:avLst>
            </a:prstGeom>
            <a:solidFill>
              <a:srgbClr val="32190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92" name="Google Shape;492;p12"/>
            <p:cNvSpPr/>
            <p:nvPr/>
          </p:nvSpPr>
          <p:spPr>
            <a:xfrm rot="10800000">
              <a:off x="1175635" y="4728549"/>
              <a:ext cx="1378238" cy="286043"/>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rgbClr val="32190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93" name="Google Shape;493;p12"/>
            <p:cNvSpPr/>
            <p:nvPr/>
          </p:nvSpPr>
          <p:spPr>
            <a:xfrm>
              <a:off x="893589" y="3098224"/>
              <a:ext cx="1927161" cy="1225240"/>
            </a:xfrm>
            <a:custGeom>
              <a:rect b="b" l="l" r="r" t="t"/>
              <a:pathLst>
                <a:path extrusionOk="0" h="1525760" w="1949368">
                  <a:moveTo>
                    <a:pt x="974684" y="0"/>
                  </a:moveTo>
                  <a:cubicBezTo>
                    <a:pt x="1512987" y="0"/>
                    <a:pt x="1949368" y="436381"/>
                    <a:pt x="1949368" y="974684"/>
                  </a:cubicBezTo>
                  <a:lnTo>
                    <a:pt x="1949368" y="1438482"/>
                  </a:lnTo>
                  <a:cubicBezTo>
                    <a:pt x="1949368" y="1593081"/>
                    <a:pt x="1835650" y="1509312"/>
                    <a:pt x="1812906" y="1438482"/>
                  </a:cubicBezTo>
                  <a:cubicBezTo>
                    <a:pt x="1790162" y="1367652"/>
                    <a:pt x="1857039" y="1128465"/>
                    <a:pt x="1812906" y="1013502"/>
                  </a:cubicBezTo>
                  <a:cubicBezTo>
                    <a:pt x="1812906" y="867258"/>
                    <a:pt x="1694352" y="748704"/>
                    <a:pt x="1548108" y="748704"/>
                  </a:cubicBezTo>
                  <a:cubicBezTo>
                    <a:pt x="1403666" y="717501"/>
                    <a:pt x="1206575" y="842309"/>
                    <a:pt x="946253" y="826282"/>
                  </a:cubicBezTo>
                  <a:cubicBezTo>
                    <a:pt x="685931" y="810255"/>
                    <a:pt x="582924" y="774563"/>
                    <a:pt x="401260" y="748704"/>
                  </a:cubicBezTo>
                  <a:cubicBezTo>
                    <a:pt x="255016" y="748704"/>
                    <a:pt x="136462" y="867258"/>
                    <a:pt x="136462" y="1013502"/>
                  </a:cubicBezTo>
                  <a:lnTo>
                    <a:pt x="136462" y="1438482"/>
                  </a:lnTo>
                  <a:cubicBezTo>
                    <a:pt x="113718" y="1509312"/>
                    <a:pt x="0" y="1593081"/>
                    <a:pt x="0" y="1438482"/>
                  </a:cubicBezTo>
                  <a:lnTo>
                    <a:pt x="0" y="974684"/>
                  </a:lnTo>
                  <a:cubicBezTo>
                    <a:pt x="0" y="436381"/>
                    <a:pt x="436381" y="0"/>
                    <a:pt x="974684" y="0"/>
                  </a:cubicBezTo>
                  <a:close/>
                </a:path>
              </a:pathLst>
            </a:custGeom>
            <a:solidFill>
              <a:srgbClr val="32190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494" name="Google Shape;494;p12"/>
          <p:cNvSpPr txBox="1"/>
          <p:nvPr/>
        </p:nvSpPr>
        <p:spPr>
          <a:xfrm>
            <a:off x="3681151" y="1956550"/>
            <a:ext cx="7667700" cy="22734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s-ES" sz="1800">
                <a:solidFill>
                  <a:srgbClr val="000000"/>
                </a:solidFill>
                <a:latin typeface="Poppins"/>
                <a:ea typeface="Poppins"/>
                <a:cs typeface="Poppins"/>
                <a:sym typeface="Poppins"/>
              </a:rPr>
              <a:t>Did you know that dogs can smell your feelings?</a:t>
            </a:r>
            <a:endParaRPr sz="1800">
              <a:latin typeface="Poppins"/>
              <a:ea typeface="Poppins"/>
              <a:cs typeface="Poppins"/>
              <a:sym typeface="Poppins"/>
            </a:endParaRPr>
          </a:p>
          <a:p>
            <a:pPr indent="0" lvl="0" marL="0" marR="0" rtl="0" algn="r">
              <a:spcBef>
                <a:spcPts val="0"/>
              </a:spcBef>
              <a:spcAft>
                <a:spcPts val="0"/>
              </a:spcAft>
              <a:buNone/>
            </a:pPr>
            <a:r>
              <a:t/>
            </a:r>
            <a:endParaRPr sz="1800">
              <a:solidFill>
                <a:srgbClr val="000000"/>
              </a:solidFill>
              <a:latin typeface="Poppins"/>
              <a:ea typeface="Poppins"/>
              <a:cs typeface="Poppins"/>
              <a:sym typeface="Poppins"/>
            </a:endParaRPr>
          </a:p>
          <a:p>
            <a:pPr indent="0" lvl="0" marL="0" marR="0" rtl="0" algn="r">
              <a:spcBef>
                <a:spcPts val="0"/>
              </a:spcBef>
              <a:spcAft>
                <a:spcPts val="0"/>
              </a:spcAft>
              <a:buNone/>
            </a:pPr>
            <a:r>
              <a:rPr lang="es-ES" sz="1800">
                <a:solidFill>
                  <a:srgbClr val="000000"/>
                </a:solidFill>
                <a:latin typeface="Poppins"/>
                <a:ea typeface="Poppins"/>
                <a:cs typeface="Poppins"/>
                <a:sym typeface="Poppins"/>
              </a:rPr>
              <a:t>Dogs can pick up on subtle changes in your scent, which can help him figure out how you are feeling, such as by smelling your perspiration when you become nervous or fearful. </a:t>
            </a:r>
            <a:endParaRPr sz="1800">
              <a:solidFill>
                <a:srgbClr val="000000"/>
              </a:solidFill>
              <a:latin typeface="Poppins"/>
              <a:ea typeface="Poppins"/>
              <a:cs typeface="Poppins"/>
              <a:sym typeface="Poppins"/>
            </a:endParaRPr>
          </a:p>
          <a:p>
            <a:pPr indent="0" lvl="0" marL="0" marR="0" rtl="0" algn="r">
              <a:spcBef>
                <a:spcPts val="0"/>
              </a:spcBef>
              <a:spcAft>
                <a:spcPts val="0"/>
              </a:spcAft>
              <a:buNone/>
            </a:pPr>
            <a:r>
              <a:t/>
            </a:r>
            <a:endParaRPr sz="1800">
              <a:solidFill>
                <a:srgbClr val="000000"/>
              </a:solidFill>
              <a:latin typeface="Poppins"/>
              <a:ea typeface="Poppins"/>
              <a:cs typeface="Poppins"/>
              <a:sym typeface="Poppins"/>
            </a:endParaRPr>
          </a:p>
        </p:txBody>
      </p:sp>
      <p:sp>
        <p:nvSpPr>
          <p:cNvPr id="495" name="Google Shape;495;p12"/>
          <p:cNvSpPr txBox="1"/>
          <p:nvPr/>
        </p:nvSpPr>
        <p:spPr>
          <a:xfrm>
            <a:off x="997000" y="489000"/>
            <a:ext cx="10351500" cy="8856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s-ES" sz="4800">
                <a:latin typeface="Poppins SemiBold"/>
                <a:ea typeface="Poppins SemiBold"/>
                <a:cs typeface="Poppins SemiBold"/>
                <a:sym typeface="Poppins SemiBold"/>
              </a:rPr>
              <a:t>Here goes your title</a:t>
            </a:r>
            <a:endParaRPr sz="4800">
              <a:latin typeface="Poppins SemiBold"/>
              <a:ea typeface="Poppins SemiBold"/>
              <a:cs typeface="Poppins SemiBold"/>
              <a:sym typeface="Poppins SemiBold"/>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C8D2BC"/>
        </a:solidFill>
      </p:bgPr>
    </p:bg>
    <p:spTree>
      <p:nvGrpSpPr>
        <p:cNvPr id="499" name="Shape 499"/>
        <p:cNvGrpSpPr/>
        <p:nvPr/>
      </p:nvGrpSpPr>
      <p:grpSpPr>
        <a:xfrm>
          <a:off x="0" y="0"/>
          <a:ext cx="0" cy="0"/>
          <a:chOff x="0" y="0"/>
          <a:chExt cx="0" cy="0"/>
        </a:xfrm>
      </p:grpSpPr>
      <p:sp>
        <p:nvSpPr>
          <p:cNvPr id="500" name="Google Shape;500;p13"/>
          <p:cNvSpPr txBox="1"/>
          <p:nvPr/>
        </p:nvSpPr>
        <p:spPr>
          <a:xfrm>
            <a:off x="3831775" y="2031550"/>
            <a:ext cx="7406100" cy="35406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3200">
                <a:solidFill>
                  <a:srgbClr val="FFFFFF"/>
                </a:solidFill>
                <a:latin typeface="Gaegu"/>
                <a:ea typeface="Gaegu"/>
                <a:cs typeface="Gaegu"/>
                <a:sym typeface="Gaegu"/>
              </a:rPr>
              <a:t>Did you know that a cat uses its whiskers as feelers to determine if a space is too small to squeeze through?</a:t>
            </a:r>
            <a:endParaRPr/>
          </a:p>
          <a:p>
            <a:pPr indent="0" lvl="0" marL="0" marR="0" rtl="0" algn="l">
              <a:spcBef>
                <a:spcPts val="0"/>
              </a:spcBef>
              <a:spcAft>
                <a:spcPts val="0"/>
              </a:spcAft>
              <a:buNone/>
            </a:pPr>
            <a:r>
              <a:t/>
            </a:r>
            <a:endParaRPr sz="3200">
              <a:solidFill>
                <a:srgbClr val="FFFFFF"/>
              </a:solidFill>
              <a:latin typeface="Gaegu"/>
              <a:ea typeface="Gaegu"/>
              <a:cs typeface="Gaegu"/>
              <a:sym typeface="Gaegu"/>
            </a:endParaRPr>
          </a:p>
          <a:p>
            <a:pPr indent="0" lvl="0" marL="0" marR="0" rtl="0" algn="l">
              <a:spcBef>
                <a:spcPts val="0"/>
              </a:spcBef>
              <a:spcAft>
                <a:spcPts val="0"/>
              </a:spcAft>
              <a:buNone/>
            </a:pPr>
            <a:r>
              <a:rPr lang="es-ES" sz="3200">
                <a:solidFill>
                  <a:srgbClr val="FFFFFF"/>
                </a:solidFill>
                <a:latin typeface="Gaegu"/>
                <a:ea typeface="Gaegu"/>
                <a:cs typeface="Gaegu"/>
                <a:sym typeface="Gaegu"/>
              </a:rPr>
              <a:t>Also, cats love to sleep. A fifteen-year-old cat has probably spent ten years of its life sleeping.</a:t>
            </a:r>
            <a:endParaRPr/>
          </a:p>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1" name="Google Shape;501;p13"/>
          <p:cNvSpPr txBox="1"/>
          <p:nvPr/>
        </p:nvSpPr>
        <p:spPr>
          <a:xfrm>
            <a:off x="505675" y="489000"/>
            <a:ext cx="11147700" cy="18621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7200">
                <a:solidFill>
                  <a:schemeClr val="lt1"/>
                </a:solidFill>
                <a:latin typeface="Gaegu"/>
                <a:ea typeface="Gaegu"/>
                <a:cs typeface="Gaegu"/>
                <a:sym typeface="Gaegu"/>
              </a:rPr>
              <a:t>Here goes your title</a:t>
            </a:r>
            <a:endParaRPr b="1" sz="7200">
              <a:latin typeface="Gaegu"/>
              <a:ea typeface="Gaegu"/>
              <a:cs typeface="Gaegu"/>
              <a:sym typeface="Gaegu"/>
            </a:endParaRPr>
          </a:p>
        </p:txBody>
      </p:sp>
      <p:grpSp>
        <p:nvGrpSpPr>
          <p:cNvPr id="502" name="Google Shape;502;p13"/>
          <p:cNvGrpSpPr/>
          <p:nvPr/>
        </p:nvGrpSpPr>
        <p:grpSpPr>
          <a:xfrm>
            <a:off x="733814" y="2805546"/>
            <a:ext cx="2279081" cy="4066850"/>
            <a:chOff x="733814" y="2825424"/>
            <a:chExt cx="2279081" cy="4066850"/>
          </a:xfrm>
        </p:grpSpPr>
        <p:sp>
          <p:nvSpPr>
            <p:cNvPr id="503" name="Google Shape;503;p13"/>
            <p:cNvSpPr/>
            <p:nvPr/>
          </p:nvSpPr>
          <p:spPr>
            <a:xfrm rot="9977632">
              <a:off x="2387733" y="5422551"/>
              <a:ext cx="492525" cy="1178670"/>
            </a:xfrm>
            <a:prstGeom prst="moon">
              <a:avLst>
                <a:gd fmla="val 87500" name="adj"/>
              </a:avLst>
            </a:prstGeom>
            <a:solidFill>
              <a:srgbClr val="D77D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04" name="Google Shape;504;p13"/>
            <p:cNvSpPr/>
            <p:nvPr/>
          </p:nvSpPr>
          <p:spPr>
            <a:xfrm>
              <a:off x="752242" y="2991120"/>
              <a:ext cx="2209800" cy="2808300"/>
            </a:xfrm>
            <a:prstGeom prst="roundRect">
              <a:avLst>
                <a:gd fmla="val 50000" name="adj"/>
              </a:avLst>
            </a:prstGeom>
            <a:solidFill>
              <a:srgbClr val="B95D0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05" name="Google Shape;505;p13"/>
            <p:cNvSpPr/>
            <p:nvPr/>
          </p:nvSpPr>
          <p:spPr>
            <a:xfrm flipH="1">
              <a:off x="2544800" y="3103337"/>
              <a:ext cx="455741" cy="2400416"/>
            </a:xfrm>
            <a:custGeom>
              <a:rect b="b" l="l" r="r" t="t"/>
              <a:pathLst>
                <a:path extrusionOk="0" h="3582711" w="474730">
                  <a:moveTo>
                    <a:pt x="474730" y="0"/>
                  </a:moveTo>
                  <a:lnTo>
                    <a:pt x="473124" y="2644"/>
                  </a:lnTo>
                  <a:cubicBezTo>
                    <a:pt x="380321" y="173478"/>
                    <a:pt x="327607" y="369250"/>
                    <a:pt x="327607" y="577333"/>
                  </a:cubicBezTo>
                  <a:lnTo>
                    <a:pt x="327607" y="3184525"/>
                  </a:lnTo>
                  <a:cubicBezTo>
                    <a:pt x="327607" y="3309375"/>
                    <a:pt x="346584" y="3429793"/>
                    <a:pt x="381811" y="3543051"/>
                  </a:cubicBezTo>
                  <a:lnTo>
                    <a:pt x="396327" y="3582711"/>
                  </a:lnTo>
                  <a:lnTo>
                    <a:pt x="353130" y="3543451"/>
                  </a:lnTo>
                  <a:cubicBezTo>
                    <a:pt x="134948" y="3325270"/>
                    <a:pt x="0" y="3023855"/>
                    <a:pt x="0" y="2690921"/>
                  </a:cubicBezTo>
                  <a:lnTo>
                    <a:pt x="0" y="957252"/>
                  </a:lnTo>
                  <a:cubicBezTo>
                    <a:pt x="0" y="582702"/>
                    <a:pt x="170794" y="248043"/>
                    <a:pt x="438748" y="26907"/>
                  </a:cubicBezTo>
                  <a:close/>
                </a:path>
              </a:pathLst>
            </a:custGeom>
            <a:solidFill>
              <a:srgbClr val="D77D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06" name="Google Shape;506;p13"/>
            <p:cNvSpPr/>
            <p:nvPr/>
          </p:nvSpPr>
          <p:spPr>
            <a:xfrm>
              <a:off x="733814" y="3013626"/>
              <a:ext cx="468796" cy="2489984"/>
            </a:xfrm>
            <a:custGeom>
              <a:rect b="b" l="l" r="r" t="t"/>
              <a:pathLst>
                <a:path extrusionOk="0" h="3582711" w="474730">
                  <a:moveTo>
                    <a:pt x="474730" y="0"/>
                  </a:moveTo>
                  <a:lnTo>
                    <a:pt x="473124" y="2644"/>
                  </a:lnTo>
                  <a:cubicBezTo>
                    <a:pt x="380321" y="173478"/>
                    <a:pt x="327607" y="369250"/>
                    <a:pt x="327607" y="577333"/>
                  </a:cubicBezTo>
                  <a:lnTo>
                    <a:pt x="327607" y="3184525"/>
                  </a:lnTo>
                  <a:cubicBezTo>
                    <a:pt x="327607" y="3309375"/>
                    <a:pt x="346584" y="3429793"/>
                    <a:pt x="381811" y="3543051"/>
                  </a:cubicBezTo>
                  <a:lnTo>
                    <a:pt x="396327" y="3582711"/>
                  </a:lnTo>
                  <a:lnTo>
                    <a:pt x="353130" y="3543451"/>
                  </a:lnTo>
                  <a:cubicBezTo>
                    <a:pt x="134948" y="3325270"/>
                    <a:pt x="0" y="3023855"/>
                    <a:pt x="0" y="2690921"/>
                  </a:cubicBezTo>
                  <a:lnTo>
                    <a:pt x="0" y="957252"/>
                  </a:lnTo>
                  <a:cubicBezTo>
                    <a:pt x="0" y="582702"/>
                    <a:pt x="170794" y="248043"/>
                    <a:pt x="438748" y="26907"/>
                  </a:cubicBezTo>
                  <a:close/>
                </a:path>
              </a:pathLst>
            </a:custGeom>
            <a:solidFill>
              <a:srgbClr val="D77D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07" name="Google Shape;507;p13"/>
            <p:cNvSpPr/>
            <p:nvPr/>
          </p:nvSpPr>
          <p:spPr>
            <a:xfrm>
              <a:off x="996392" y="5819174"/>
              <a:ext cx="1637400" cy="1073100"/>
            </a:xfrm>
            <a:prstGeom prst="round2SameRect">
              <a:avLst>
                <a:gd fmla="val 50000" name="adj1"/>
                <a:gd fmla="val 0" name="adj2"/>
              </a:avLst>
            </a:prstGeom>
            <a:solidFill>
              <a:srgbClr val="315F7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08" name="Google Shape;508;p13"/>
            <p:cNvSpPr/>
            <p:nvPr/>
          </p:nvSpPr>
          <p:spPr>
            <a:xfrm>
              <a:off x="1851584" y="5798969"/>
              <a:ext cx="795324" cy="1089270"/>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10365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nvGrpSpPr>
            <p:cNvPr id="509" name="Google Shape;509;p13"/>
            <p:cNvGrpSpPr/>
            <p:nvPr/>
          </p:nvGrpSpPr>
          <p:grpSpPr>
            <a:xfrm>
              <a:off x="954609" y="3173098"/>
              <a:ext cx="1807020" cy="2527695"/>
              <a:chOff x="1819846" y="1465007"/>
              <a:chExt cx="1807020" cy="2527695"/>
            </a:xfrm>
          </p:grpSpPr>
          <p:sp>
            <p:nvSpPr>
              <p:cNvPr id="510" name="Google Shape;510;p13"/>
              <p:cNvSpPr/>
              <p:nvPr/>
            </p:nvSpPr>
            <p:spPr>
              <a:xfrm>
                <a:off x="1819846" y="1465007"/>
                <a:ext cx="1787700" cy="2517000"/>
              </a:xfrm>
              <a:prstGeom prst="roundRect">
                <a:avLst>
                  <a:gd fmla="val 50000" name="adj"/>
                </a:avLst>
              </a:prstGeom>
              <a:solidFill>
                <a:srgbClr val="F3C3A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11" name="Google Shape;511;p13"/>
              <p:cNvSpPr/>
              <p:nvPr/>
            </p:nvSpPr>
            <p:spPr>
              <a:xfrm>
                <a:off x="2733366" y="1474838"/>
                <a:ext cx="893500" cy="2517864"/>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512" name="Google Shape;512;p13"/>
            <p:cNvSpPr/>
            <p:nvPr/>
          </p:nvSpPr>
          <p:spPr>
            <a:xfrm>
              <a:off x="1346967" y="4402254"/>
              <a:ext cx="137700" cy="1263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13" name="Google Shape;513;p13"/>
            <p:cNvSpPr/>
            <p:nvPr/>
          </p:nvSpPr>
          <p:spPr>
            <a:xfrm rot="-173253">
              <a:off x="1139590" y="4244207"/>
              <a:ext cx="512150" cy="147491"/>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514" name="Google Shape;514;p13"/>
            <p:cNvSpPr/>
            <p:nvPr/>
          </p:nvSpPr>
          <p:spPr>
            <a:xfrm flipH="1">
              <a:off x="2206425" y="4405696"/>
              <a:ext cx="137700" cy="1263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15" name="Google Shape;515;p13"/>
            <p:cNvSpPr/>
            <p:nvPr/>
          </p:nvSpPr>
          <p:spPr>
            <a:xfrm flipH="1">
              <a:off x="2039450" y="4247712"/>
              <a:ext cx="512100" cy="147600"/>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nvGrpSpPr>
            <p:cNvPr id="516" name="Google Shape;516;p13"/>
            <p:cNvGrpSpPr/>
            <p:nvPr/>
          </p:nvGrpSpPr>
          <p:grpSpPr>
            <a:xfrm>
              <a:off x="1354000" y="4991550"/>
              <a:ext cx="999925" cy="370604"/>
              <a:chOff x="3741511" y="5711879"/>
              <a:chExt cx="999925" cy="513871"/>
            </a:xfrm>
          </p:grpSpPr>
          <p:sp>
            <p:nvSpPr>
              <p:cNvPr id="517" name="Google Shape;517;p13"/>
              <p:cNvSpPr/>
              <p:nvPr/>
            </p:nvSpPr>
            <p:spPr>
              <a:xfrm>
                <a:off x="3741511" y="5724147"/>
                <a:ext cx="999925"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18" name="Google Shape;518;p13"/>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19" name="Google Shape;519;p13"/>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20" name="Google Shape;520;p13"/>
              <p:cNvSpPr/>
              <p:nvPr/>
            </p:nvSpPr>
            <p:spPr>
              <a:xfrm>
                <a:off x="3797929" y="5711879"/>
                <a:ext cx="900450" cy="117831"/>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521" name="Google Shape;521;p13"/>
            <p:cNvSpPr/>
            <p:nvPr/>
          </p:nvSpPr>
          <p:spPr>
            <a:xfrm flipH="1">
              <a:off x="1713170" y="4685506"/>
              <a:ext cx="288000" cy="147600"/>
            </a:xfrm>
            <a:prstGeom prst="blockArc">
              <a:avLst>
                <a:gd fmla="val 10800000" name="adj1"/>
                <a:gd fmla="val 0" name="adj2"/>
                <a:gd fmla="val 25000" name="adj3"/>
              </a:avLst>
            </a:prstGeom>
            <a:solidFill>
              <a:srgbClr val="E1A58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522" name="Google Shape;522;p13"/>
            <p:cNvSpPr/>
            <p:nvPr/>
          </p:nvSpPr>
          <p:spPr>
            <a:xfrm>
              <a:off x="1646357" y="5641727"/>
              <a:ext cx="414972" cy="780567"/>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23" name="Google Shape;523;p13"/>
            <p:cNvSpPr/>
            <p:nvPr/>
          </p:nvSpPr>
          <p:spPr>
            <a:xfrm>
              <a:off x="808646" y="2825424"/>
              <a:ext cx="2120413" cy="1127688"/>
            </a:xfrm>
            <a:custGeom>
              <a:rect b="b" l="l" r="r" t="t"/>
              <a:pathLst>
                <a:path extrusionOk="0" h="941702" w="1634230">
                  <a:moveTo>
                    <a:pt x="813804" y="0"/>
                  </a:moveTo>
                  <a:cubicBezTo>
                    <a:pt x="1153198" y="0"/>
                    <a:pt x="1448413" y="189154"/>
                    <a:pt x="1599778" y="467792"/>
                  </a:cubicBezTo>
                  <a:lnTo>
                    <a:pt x="1634230" y="539310"/>
                  </a:lnTo>
                  <a:lnTo>
                    <a:pt x="1577280" y="606526"/>
                  </a:lnTo>
                  <a:cubicBezTo>
                    <a:pt x="1384227" y="813615"/>
                    <a:pt x="1117527" y="941702"/>
                    <a:pt x="822938" y="941702"/>
                  </a:cubicBezTo>
                  <a:cubicBezTo>
                    <a:pt x="528350" y="941702"/>
                    <a:pt x="261650" y="813615"/>
                    <a:pt x="68597" y="606526"/>
                  </a:cubicBezTo>
                  <a:lnTo>
                    <a:pt x="0" y="525564"/>
                  </a:lnTo>
                  <a:lnTo>
                    <a:pt x="27831" y="467792"/>
                  </a:lnTo>
                  <a:cubicBezTo>
                    <a:pt x="179196" y="189154"/>
                    <a:pt x="474410" y="0"/>
                    <a:pt x="813804" y="0"/>
                  </a:cubicBezTo>
                  <a:close/>
                </a:path>
              </a:pathLst>
            </a:custGeom>
            <a:solidFill>
              <a:srgbClr val="D77D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nvGrpSpPr>
            <p:cNvPr id="524" name="Google Shape;524;p13"/>
            <p:cNvGrpSpPr/>
            <p:nvPr/>
          </p:nvGrpSpPr>
          <p:grpSpPr>
            <a:xfrm>
              <a:off x="858810" y="4262532"/>
              <a:ext cx="1979309" cy="594600"/>
              <a:chOff x="1406103" y="909890"/>
              <a:chExt cx="1979309" cy="594600"/>
            </a:xfrm>
          </p:grpSpPr>
          <p:sp>
            <p:nvSpPr>
              <p:cNvPr id="525" name="Google Shape;525;p13"/>
              <p:cNvSpPr/>
              <p:nvPr/>
            </p:nvSpPr>
            <p:spPr>
              <a:xfrm>
                <a:off x="1406103" y="909890"/>
                <a:ext cx="900000" cy="594600"/>
              </a:xfrm>
              <a:prstGeom prst="donut">
                <a:avLst>
                  <a:gd fmla="val 5068" name="adj"/>
                </a:avLst>
              </a:prstGeom>
              <a:solidFill>
                <a:srgbClr val="10365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526" name="Google Shape;526;p13"/>
              <p:cNvSpPr/>
              <p:nvPr/>
            </p:nvSpPr>
            <p:spPr>
              <a:xfrm>
                <a:off x="2485412" y="909890"/>
                <a:ext cx="900000" cy="594600"/>
              </a:xfrm>
              <a:prstGeom prst="donut">
                <a:avLst>
                  <a:gd fmla="val 5068" name="adj"/>
                </a:avLst>
              </a:prstGeom>
              <a:solidFill>
                <a:srgbClr val="10365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527" name="Google Shape;527;p13"/>
              <p:cNvSpPr/>
              <p:nvPr/>
            </p:nvSpPr>
            <p:spPr>
              <a:xfrm>
                <a:off x="2297386" y="1173531"/>
                <a:ext cx="189000" cy="56700"/>
              </a:xfrm>
              <a:prstGeom prst="rect">
                <a:avLst/>
              </a:prstGeom>
              <a:solidFill>
                <a:srgbClr val="10365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B1C4DA"/>
        </a:solidFill>
      </p:bgPr>
    </p:bg>
    <p:spTree>
      <p:nvGrpSpPr>
        <p:cNvPr id="531" name="Shape 531"/>
        <p:cNvGrpSpPr/>
        <p:nvPr/>
      </p:nvGrpSpPr>
      <p:grpSpPr>
        <a:xfrm>
          <a:off x="0" y="0"/>
          <a:ext cx="0" cy="0"/>
          <a:chOff x="0" y="0"/>
          <a:chExt cx="0" cy="0"/>
        </a:xfrm>
      </p:grpSpPr>
      <p:grpSp>
        <p:nvGrpSpPr>
          <p:cNvPr id="532" name="Google Shape;532;p14"/>
          <p:cNvGrpSpPr/>
          <p:nvPr/>
        </p:nvGrpSpPr>
        <p:grpSpPr>
          <a:xfrm>
            <a:off x="803543" y="3228323"/>
            <a:ext cx="2091038" cy="3644145"/>
            <a:chOff x="803543" y="3248201"/>
            <a:chExt cx="2091038" cy="3644145"/>
          </a:xfrm>
        </p:grpSpPr>
        <p:sp>
          <p:nvSpPr>
            <p:cNvPr id="533" name="Google Shape;533;p14"/>
            <p:cNvSpPr/>
            <p:nvPr/>
          </p:nvSpPr>
          <p:spPr>
            <a:xfrm flipH="1" rot="10571499">
              <a:off x="817373" y="4252966"/>
              <a:ext cx="486498" cy="432619"/>
            </a:xfrm>
            <a:prstGeom prst="chord">
              <a:avLst>
                <a:gd fmla="val 5015227" name="adj1"/>
                <a:gd fmla="val 16200000" name="adj2"/>
              </a:avLst>
            </a:pr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34" name="Google Shape;534;p14"/>
            <p:cNvSpPr/>
            <p:nvPr/>
          </p:nvSpPr>
          <p:spPr>
            <a:xfrm rot="-10571499">
              <a:off x="2394253" y="4229038"/>
              <a:ext cx="486498" cy="432619"/>
            </a:xfrm>
            <a:prstGeom prst="chord">
              <a:avLst>
                <a:gd fmla="val 5015227" name="adj1"/>
                <a:gd fmla="val 16200000" name="adj2"/>
              </a:avLst>
            </a:pr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35" name="Google Shape;535;p14"/>
            <p:cNvSpPr/>
            <p:nvPr/>
          </p:nvSpPr>
          <p:spPr>
            <a:xfrm>
              <a:off x="996392" y="5819174"/>
              <a:ext cx="1637487" cy="1073172"/>
            </a:xfrm>
            <a:prstGeom prst="round2SameRect">
              <a:avLst>
                <a:gd fmla="val 50000" name="adj1"/>
                <a:gd fmla="val 0" name="adj2"/>
              </a:avLst>
            </a:prstGeom>
            <a:solidFill>
              <a:srgbClr val="B5547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36" name="Google Shape;536;p14"/>
            <p:cNvSpPr/>
            <p:nvPr/>
          </p:nvSpPr>
          <p:spPr>
            <a:xfrm>
              <a:off x="1851584" y="5798969"/>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7B354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537" name="Google Shape;537;p14"/>
            <p:cNvGrpSpPr/>
            <p:nvPr/>
          </p:nvGrpSpPr>
          <p:grpSpPr>
            <a:xfrm>
              <a:off x="954609" y="3465513"/>
              <a:ext cx="1787713" cy="2224642"/>
              <a:chOff x="1819846" y="1465006"/>
              <a:chExt cx="1787713" cy="2517058"/>
            </a:xfrm>
          </p:grpSpPr>
          <p:sp>
            <p:nvSpPr>
              <p:cNvPr id="538" name="Google Shape;538;p14"/>
              <p:cNvSpPr/>
              <p:nvPr/>
            </p:nvSpPr>
            <p:spPr>
              <a:xfrm>
                <a:off x="1819846" y="1465007"/>
                <a:ext cx="1787713" cy="2517057"/>
              </a:xfrm>
              <a:prstGeom prst="roundRect">
                <a:avLst>
                  <a:gd fmla="val 50000" name="adj"/>
                </a:avLst>
              </a:prstGeom>
              <a:solidFill>
                <a:srgbClr val="F3C3A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39" name="Google Shape;539;p14"/>
              <p:cNvSpPr/>
              <p:nvPr/>
            </p:nvSpPr>
            <p:spPr>
              <a:xfrm>
                <a:off x="2713702" y="1465006"/>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540" name="Google Shape;540;p14"/>
            <p:cNvSpPr/>
            <p:nvPr/>
          </p:nvSpPr>
          <p:spPr>
            <a:xfrm>
              <a:off x="1346967" y="4402254"/>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41" name="Google Shape;541;p14"/>
            <p:cNvSpPr/>
            <p:nvPr/>
          </p:nvSpPr>
          <p:spPr>
            <a:xfrm flipH="1">
              <a:off x="2206473" y="440569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542" name="Google Shape;542;p14"/>
            <p:cNvGrpSpPr/>
            <p:nvPr/>
          </p:nvGrpSpPr>
          <p:grpSpPr>
            <a:xfrm>
              <a:off x="1354000" y="4991744"/>
              <a:ext cx="1000378" cy="370622"/>
              <a:chOff x="3741511" y="5711878"/>
              <a:chExt cx="1000378" cy="513872"/>
            </a:xfrm>
          </p:grpSpPr>
          <p:sp>
            <p:nvSpPr>
              <p:cNvPr id="543" name="Google Shape;543;p14"/>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44" name="Google Shape;544;p14"/>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45" name="Google Shape;545;p14"/>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46" name="Google Shape;546;p14"/>
              <p:cNvSpPr/>
              <p:nvPr/>
            </p:nvSpPr>
            <p:spPr>
              <a:xfrm>
                <a:off x="3797929" y="5711878"/>
                <a:ext cx="900000" cy="196936"/>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547" name="Google Shape;547;p14"/>
            <p:cNvSpPr/>
            <p:nvPr/>
          </p:nvSpPr>
          <p:spPr>
            <a:xfrm flipH="1">
              <a:off x="1713170" y="4636346"/>
              <a:ext cx="288000" cy="147572"/>
            </a:xfrm>
            <a:prstGeom prst="blockArc">
              <a:avLst>
                <a:gd fmla="val 10800000" name="adj1"/>
                <a:gd fmla="val 0" name="adj2"/>
                <a:gd fmla="val 25000" name="adj3"/>
              </a:avLst>
            </a:prstGeom>
            <a:solidFill>
              <a:srgbClr val="E1A58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548" name="Google Shape;548;p14"/>
            <p:cNvSpPr/>
            <p:nvPr/>
          </p:nvSpPr>
          <p:spPr>
            <a:xfrm>
              <a:off x="1646357" y="5641728"/>
              <a:ext cx="414972" cy="509440"/>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49" name="Google Shape;549;p14"/>
            <p:cNvSpPr/>
            <p:nvPr/>
          </p:nvSpPr>
          <p:spPr>
            <a:xfrm>
              <a:off x="1175635" y="4170596"/>
              <a:ext cx="400680" cy="96940"/>
            </a:xfrm>
            <a:prstGeom prst="roundRect">
              <a:avLst>
                <a:gd fmla="val 50000" name="adj"/>
              </a:avLst>
            </a:prstGeom>
            <a:solidFill>
              <a:srgbClr val="8256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50" name="Google Shape;550;p14"/>
            <p:cNvSpPr/>
            <p:nvPr/>
          </p:nvSpPr>
          <p:spPr>
            <a:xfrm>
              <a:off x="2092513" y="4165696"/>
              <a:ext cx="400680" cy="96940"/>
            </a:xfrm>
            <a:prstGeom prst="roundRect">
              <a:avLst>
                <a:gd fmla="val 50000" name="adj"/>
              </a:avLst>
            </a:prstGeom>
            <a:solidFill>
              <a:srgbClr val="8256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51" name="Google Shape;551;p14"/>
            <p:cNvSpPr/>
            <p:nvPr/>
          </p:nvSpPr>
          <p:spPr>
            <a:xfrm>
              <a:off x="1317701" y="5439221"/>
              <a:ext cx="1062722" cy="250933"/>
            </a:xfrm>
            <a:custGeom>
              <a:rect b="b" l="l" r="r" t="t"/>
              <a:pathLst>
                <a:path extrusionOk="0" h="332097" w="1279756">
                  <a:moveTo>
                    <a:pt x="642898" y="0"/>
                  </a:moveTo>
                  <a:lnTo>
                    <a:pt x="685370" y="30460"/>
                  </a:lnTo>
                  <a:cubicBezTo>
                    <a:pt x="802354" y="96349"/>
                    <a:pt x="955920" y="135225"/>
                    <a:pt x="1127493" y="140799"/>
                  </a:cubicBezTo>
                  <a:lnTo>
                    <a:pt x="1279756" y="135840"/>
                  </a:lnTo>
                  <a:lnTo>
                    <a:pt x="1212104" y="181786"/>
                  </a:lnTo>
                  <a:cubicBezTo>
                    <a:pt x="1049594" y="276685"/>
                    <a:pt x="853686" y="332097"/>
                    <a:pt x="642805" y="332097"/>
                  </a:cubicBezTo>
                  <a:lnTo>
                    <a:pt x="642806" y="332096"/>
                  </a:lnTo>
                  <a:cubicBezTo>
                    <a:pt x="431924" y="332096"/>
                    <a:pt x="236016" y="276684"/>
                    <a:pt x="73507" y="181785"/>
                  </a:cubicBezTo>
                  <a:lnTo>
                    <a:pt x="0" y="131862"/>
                  </a:lnTo>
                  <a:lnTo>
                    <a:pt x="163346" y="137182"/>
                  </a:lnTo>
                  <a:cubicBezTo>
                    <a:pt x="334919" y="131609"/>
                    <a:pt x="488485" y="92732"/>
                    <a:pt x="605469" y="26843"/>
                  </a:cubicBezTo>
                  <a:close/>
                </a:path>
              </a:pathLst>
            </a:custGeom>
            <a:solidFill>
              <a:srgbClr val="8256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52" name="Google Shape;552;p14"/>
            <p:cNvSpPr/>
            <p:nvPr/>
          </p:nvSpPr>
          <p:spPr>
            <a:xfrm>
              <a:off x="884884" y="3248201"/>
              <a:ext cx="1927161" cy="1225240"/>
            </a:xfrm>
            <a:custGeom>
              <a:rect b="b" l="l" r="r" t="t"/>
              <a:pathLst>
                <a:path extrusionOk="0" h="1525760" w="1949368">
                  <a:moveTo>
                    <a:pt x="974684" y="0"/>
                  </a:moveTo>
                  <a:cubicBezTo>
                    <a:pt x="1512987" y="0"/>
                    <a:pt x="1949368" y="436381"/>
                    <a:pt x="1949368" y="974684"/>
                  </a:cubicBezTo>
                  <a:lnTo>
                    <a:pt x="1949368" y="1438482"/>
                  </a:lnTo>
                  <a:cubicBezTo>
                    <a:pt x="1949368" y="1593081"/>
                    <a:pt x="1835650" y="1509312"/>
                    <a:pt x="1812906" y="1438482"/>
                  </a:cubicBezTo>
                  <a:cubicBezTo>
                    <a:pt x="1790162" y="1367652"/>
                    <a:pt x="1857039" y="1128465"/>
                    <a:pt x="1812906" y="1013502"/>
                  </a:cubicBezTo>
                  <a:cubicBezTo>
                    <a:pt x="1812906" y="867258"/>
                    <a:pt x="1694352" y="748704"/>
                    <a:pt x="1548108" y="748704"/>
                  </a:cubicBezTo>
                  <a:cubicBezTo>
                    <a:pt x="1403666" y="717501"/>
                    <a:pt x="1206575" y="842309"/>
                    <a:pt x="946253" y="826282"/>
                  </a:cubicBezTo>
                  <a:cubicBezTo>
                    <a:pt x="685931" y="810255"/>
                    <a:pt x="582924" y="774563"/>
                    <a:pt x="401260" y="748704"/>
                  </a:cubicBezTo>
                  <a:cubicBezTo>
                    <a:pt x="255016" y="748704"/>
                    <a:pt x="136462" y="867258"/>
                    <a:pt x="136462" y="1013502"/>
                  </a:cubicBezTo>
                  <a:lnTo>
                    <a:pt x="136462" y="1438482"/>
                  </a:lnTo>
                  <a:cubicBezTo>
                    <a:pt x="113718" y="1509312"/>
                    <a:pt x="0" y="1593081"/>
                    <a:pt x="0" y="1438482"/>
                  </a:cubicBezTo>
                  <a:lnTo>
                    <a:pt x="0" y="974684"/>
                  </a:lnTo>
                  <a:cubicBezTo>
                    <a:pt x="0" y="436381"/>
                    <a:pt x="436381" y="0"/>
                    <a:pt x="974684" y="0"/>
                  </a:cubicBezTo>
                  <a:close/>
                </a:path>
              </a:pathLst>
            </a:custGeom>
            <a:solidFill>
              <a:srgbClr val="8256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553" name="Google Shape;553;p14"/>
          <p:cNvSpPr txBox="1"/>
          <p:nvPr/>
        </p:nvSpPr>
        <p:spPr>
          <a:xfrm>
            <a:off x="733825" y="386400"/>
            <a:ext cx="10665000" cy="8451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7200">
                <a:solidFill>
                  <a:schemeClr val="dk1"/>
                </a:solidFill>
                <a:latin typeface="Indie Flower"/>
                <a:ea typeface="Indie Flower"/>
                <a:cs typeface="Indie Flower"/>
                <a:sym typeface="Indie Flower"/>
              </a:rPr>
              <a:t>Here goes your title</a:t>
            </a:r>
            <a:endParaRPr>
              <a:latin typeface="Indie Flower"/>
              <a:ea typeface="Indie Flower"/>
              <a:cs typeface="Indie Flower"/>
              <a:sym typeface="Indie Flower"/>
            </a:endParaRPr>
          </a:p>
        </p:txBody>
      </p:sp>
      <p:sp>
        <p:nvSpPr>
          <p:cNvPr id="554" name="Google Shape;554;p14"/>
          <p:cNvSpPr txBox="1"/>
          <p:nvPr/>
        </p:nvSpPr>
        <p:spPr>
          <a:xfrm>
            <a:off x="4238424" y="1922450"/>
            <a:ext cx="7160400" cy="38163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3200">
                <a:latin typeface="Indie Flower"/>
                <a:ea typeface="Indie Flower"/>
                <a:cs typeface="Indie Flower"/>
                <a:sym typeface="Indie Flower"/>
              </a:rPr>
              <a:t>Did you know that elephants can sense storms?</a:t>
            </a:r>
            <a:endParaRPr>
              <a:latin typeface="Indie Flower"/>
              <a:ea typeface="Indie Flower"/>
              <a:cs typeface="Indie Flower"/>
              <a:sym typeface="Indie Flower"/>
            </a:endParaRPr>
          </a:p>
          <a:p>
            <a:pPr indent="0" lvl="0" marL="0" marR="0" rtl="0" algn="l">
              <a:spcBef>
                <a:spcPts val="0"/>
              </a:spcBef>
              <a:spcAft>
                <a:spcPts val="0"/>
              </a:spcAft>
              <a:buNone/>
            </a:pPr>
            <a:r>
              <a:t/>
            </a:r>
            <a:endParaRPr sz="3200">
              <a:latin typeface="Indie Flower"/>
              <a:ea typeface="Indie Flower"/>
              <a:cs typeface="Indie Flower"/>
              <a:sym typeface="Indie Flower"/>
            </a:endParaRPr>
          </a:p>
          <a:p>
            <a:pPr indent="0" lvl="0" marL="0" marR="0" rtl="0" algn="l">
              <a:spcBef>
                <a:spcPts val="0"/>
              </a:spcBef>
              <a:spcAft>
                <a:spcPts val="0"/>
              </a:spcAft>
              <a:buNone/>
            </a:pPr>
            <a:r>
              <a:rPr lang="es-ES" sz="3200">
                <a:latin typeface="Indie Flower"/>
                <a:ea typeface="Indie Flower"/>
                <a:cs typeface="Indie Flower"/>
                <a:sym typeface="Indie Flower"/>
              </a:rPr>
              <a:t>Elephants may be able to detect a thunderstorm from hundreds of miles away, and will head towards it, looking for water. </a:t>
            </a:r>
            <a:endParaRPr>
              <a:latin typeface="Indie Flower"/>
              <a:ea typeface="Indie Flower"/>
              <a:cs typeface="Indie Flower"/>
              <a:sym typeface="Indie Flower"/>
            </a:endParaRPr>
          </a:p>
          <a:p>
            <a:pPr indent="0" lvl="0" marL="0" marR="0" rtl="0" algn="l">
              <a:spcBef>
                <a:spcPts val="0"/>
              </a:spcBef>
              <a:spcAft>
                <a:spcPts val="0"/>
              </a:spcAft>
              <a:buNone/>
            </a:pPr>
            <a:r>
              <a:t/>
            </a:r>
            <a:endParaRPr sz="1800">
              <a:latin typeface="Indie Flower"/>
              <a:ea typeface="Indie Flower"/>
              <a:cs typeface="Indie Flower"/>
              <a:sym typeface="Indie Flowe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C2B5D8"/>
        </a:solidFill>
      </p:bgPr>
    </p:bg>
    <p:spTree>
      <p:nvGrpSpPr>
        <p:cNvPr id="558" name="Shape 558"/>
        <p:cNvGrpSpPr/>
        <p:nvPr/>
      </p:nvGrpSpPr>
      <p:grpSpPr>
        <a:xfrm>
          <a:off x="0" y="0"/>
          <a:ext cx="0" cy="0"/>
          <a:chOff x="0" y="0"/>
          <a:chExt cx="0" cy="0"/>
        </a:xfrm>
      </p:grpSpPr>
      <p:grpSp>
        <p:nvGrpSpPr>
          <p:cNvPr id="559" name="Google Shape;559;p15"/>
          <p:cNvGrpSpPr/>
          <p:nvPr/>
        </p:nvGrpSpPr>
        <p:grpSpPr>
          <a:xfrm>
            <a:off x="419193" y="2359830"/>
            <a:ext cx="2731031" cy="4501313"/>
            <a:chOff x="419193" y="2359830"/>
            <a:chExt cx="2731031" cy="4501313"/>
          </a:xfrm>
        </p:grpSpPr>
        <p:sp>
          <p:nvSpPr>
            <p:cNvPr id="560" name="Google Shape;560;p15"/>
            <p:cNvSpPr/>
            <p:nvPr/>
          </p:nvSpPr>
          <p:spPr>
            <a:xfrm>
              <a:off x="429482" y="2799797"/>
              <a:ext cx="2411318" cy="4058203"/>
            </a:xfrm>
            <a:custGeom>
              <a:rect b="b" l="l" r="r" t="t"/>
              <a:pathLst>
                <a:path extrusionOk="0" h="4058203" w="2411318">
                  <a:moveTo>
                    <a:pt x="1205659" y="0"/>
                  </a:moveTo>
                  <a:cubicBezTo>
                    <a:pt x="1871526" y="0"/>
                    <a:pt x="2411318" y="539792"/>
                    <a:pt x="2411318" y="1205659"/>
                  </a:cubicBezTo>
                  <a:cubicBezTo>
                    <a:pt x="2411318" y="1783549"/>
                    <a:pt x="2411317" y="2361439"/>
                    <a:pt x="2411317" y="2939329"/>
                  </a:cubicBezTo>
                  <a:cubicBezTo>
                    <a:pt x="2411317" y="3438729"/>
                    <a:pt x="2107684" y="3867213"/>
                    <a:pt x="1674955" y="4050242"/>
                  </a:cubicBezTo>
                  <a:lnTo>
                    <a:pt x="1649307" y="4058203"/>
                  </a:lnTo>
                  <a:lnTo>
                    <a:pt x="762014" y="4058203"/>
                  </a:lnTo>
                  <a:lnTo>
                    <a:pt x="736362" y="4050241"/>
                  </a:lnTo>
                  <a:cubicBezTo>
                    <a:pt x="303633" y="3867212"/>
                    <a:pt x="0" y="3438728"/>
                    <a:pt x="0" y="2939328"/>
                  </a:cubicBezTo>
                  <a:lnTo>
                    <a:pt x="0" y="1205659"/>
                  </a:lnTo>
                  <a:cubicBezTo>
                    <a:pt x="0" y="539792"/>
                    <a:pt x="539792" y="0"/>
                    <a:pt x="1205659" y="0"/>
                  </a:cubicBezTo>
                  <a:close/>
                </a:path>
              </a:pathLst>
            </a:custGeom>
            <a:solidFill>
              <a:srgbClr val="BA790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61" name="Google Shape;561;p15"/>
            <p:cNvSpPr/>
            <p:nvPr/>
          </p:nvSpPr>
          <p:spPr>
            <a:xfrm>
              <a:off x="764661" y="3141895"/>
              <a:ext cx="1787713" cy="2517057"/>
            </a:xfrm>
            <a:prstGeom prst="roundRect">
              <a:avLst>
                <a:gd fmla="val 50000" name="adj"/>
              </a:avLst>
            </a:prstGeom>
            <a:solidFill>
              <a:srgbClr val="EFC7B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62" name="Google Shape;562;p15"/>
            <p:cNvSpPr/>
            <p:nvPr/>
          </p:nvSpPr>
          <p:spPr>
            <a:xfrm>
              <a:off x="1747099" y="3112590"/>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ECBCA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63" name="Google Shape;563;p15"/>
            <p:cNvSpPr/>
            <p:nvPr/>
          </p:nvSpPr>
          <p:spPr>
            <a:xfrm>
              <a:off x="1233219" y="4371051"/>
              <a:ext cx="137700" cy="1263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64" name="Google Shape;564;p15"/>
            <p:cNvSpPr/>
            <p:nvPr/>
          </p:nvSpPr>
          <p:spPr>
            <a:xfrm rot="-173253">
              <a:off x="1025842" y="4213004"/>
              <a:ext cx="512150" cy="147491"/>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565" name="Google Shape;565;p15"/>
            <p:cNvSpPr/>
            <p:nvPr/>
          </p:nvSpPr>
          <p:spPr>
            <a:xfrm flipH="1">
              <a:off x="2092677" y="4374493"/>
              <a:ext cx="137700" cy="1263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66" name="Google Shape;566;p15"/>
            <p:cNvSpPr/>
            <p:nvPr/>
          </p:nvSpPr>
          <p:spPr>
            <a:xfrm flipH="1">
              <a:off x="1925702" y="4216509"/>
              <a:ext cx="512100" cy="147600"/>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567" name="Google Shape;567;p15"/>
            <p:cNvSpPr/>
            <p:nvPr/>
          </p:nvSpPr>
          <p:spPr>
            <a:xfrm flipH="1">
              <a:off x="1599422" y="4654303"/>
              <a:ext cx="288000" cy="147600"/>
            </a:xfrm>
            <a:prstGeom prst="blockArc">
              <a:avLst>
                <a:gd fmla="val 10800000" name="adj1"/>
                <a:gd fmla="val 0" name="adj2"/>
                <a:gd fmla="val 25000" name="adj3"/>
              </a:avLst>
            </a:prstGeom>
            <a:solidFill>
              <a:srgbClr val="BA6B6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568" name="Google Shape;568;p15"/>
            <p:cNvSpPr/>
            <p:nvPr/>
          </p:nvSpPr>
          <p:spPr>
            <a:xfrm rot="10800000">
              <a:off x="1373861" y="5054999"/>
              <a:ext cx="720000" cy="151200"/>
            </a:xfrm>
            <a:prstGeom prst="blockArc">
              <a:avLst>
                <a:gd fmla="val 10800000" name="adj1"/>
                <a:gd fmla="val 0" name="adj2"/>
                <a:gd fmla="val 25000" name="adj3"/>
              </a:avLst>
            </a:prstGeom>
            <a:solidFill>
              <a:srgbClr val="BA6B6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grpSp>
          <p:nvGrpSpPr>
            <p:cNvPr id="569" name="Google Shape;569;p15"/>
            <p:cNvGrpSpPr/>
            <p:nvPr/>
          </p:nvGrpSpPr>
          <p:grpSpPr>
            <a:xfrm>
              <a:off x="806444" y="5767766"/>
              <a:ext cx="1649881" cy="1093377"/>
              <a:chOff x="806444" y="5767766"/>
              <a:chExt cx="1649881" cy="1093377"/>
            </a:xfrm>
          </p:grpSpPr>
          <p:sp>
            <p:nvSpPr>
              <p:cNvPr id="570" name="Google Shape;570;p15"/>
              <p:cNvSpPr/>
              <p:nvPr/>
            </p:nvSpPr>
            <p:spPr>
              <a:xfrm>
                <a:off x="806444" y="5787971"/>
                <a:ext cx="1637487" cy="1073172"/>
              </a:xfrm>
              <a:prstGeom prst="round2SameRect">
                <a:avLst>
                  <a:gd fmla="val 50000" name="adj1"/>
                  <a:gd fmla="val 0" name="adj2"/>
                </a:avLst>
              </a:prstGeom>
              <a:solidFill>
                <a:srgbClr val="83B78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71" name="Google Shape;571;p15"/>
              <p:cNvSpPr/>
              <p:nvPr/>
            </p:nvSpPr>
            <p:spPr>
              <a:xfrm>
                <a:off x="1661636" y="5767766"/>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53945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572" name="Google Shape;572;p15"/>
            <p:cNvSpPr/>
            <p:nvPr/>
          </p:nvSpPr>
          <p:spPr>
            <a:xfrm>
              <a:off x="1456409" y="5620356"/>
              <a:ext cx="414972" cy="780567"/>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ECBCA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573" name="Google Shape;573;p15"/>
            <p:cNvGrpSpPr/>
            <p:nvPr/>
          </p:nvGrpSpPr>
          <p:grpSpPr>
            <a:xfrm>
              <a:off x="419193" y="2359830"/>
              <a:ext cx="2731031" cy="4489539"/>
              <a:chOff x="419193" y="2359830"/>
              <a:chExt cx="2731031" cy="4489539"/>
            </a:xfrm>
          </p:grpSpPr>
          <p:grpSp>
            <p:nvGrpSpPr>
              <p:cNvPr id="574" name="Google Shape;574;p15"/>
              <p:cNvGrpSpPr/>
              <p:nvPr/>
            </p:nvGrpSpPr>
            <p:grpSpPr>
              <a:xfrm>
                <a:off x="419193" y="2359830"/>
                <a:ext cx="2731031" cy="4430618"/>
                <a:chOff x="419193" y="2359830"/>
                <a:chExt cx="2731031" cy="4430618"/>
              </a:xfrm>
            </p:grpSpPr>
            <p:sp>
              <p:nvSpPr>
                <p:cNvPr id="575" name="Google Shape;575;p15"/>
                <p:cNvSpPr/>
                <p:nvPr/>
              </p:nvSpPr>
              <p:spPr>
                <a:xfrm rot="1274962">
                  <a:off x="714849" y="2725351"/>
                  <a:ext cx="2269074" cy="1343364"/>
                </a:xfrm>
                <a:custGeom>
                  <a:rect b="b" l="l" r="r" t="t"/>
                  <a:pathLst>
                    <a:path extrusionOk="0" h="848366" w="1678970">
                      <a:moveTo>
                        <a:pt x="511102" y="61012"/>
                      </a:moveTo>
                      <a:cubicBezTo>
                        <a:pt x="971202" y="-117905"/>
                        <a:pt x="1489228" y="110038"/>
                        <a:pt x="1668146" y="570139"/>
                      </a:cubicBezTo>
                      <a:lnTo>
                        <a:pt x="1678970" y="597975"/>
                      </a:lnTo>
                      <a:lnTo>
                        <a:pt x="1634218" y="633821"/>
                      </a:lnTo>
                      <a:cubicBezTo>
                        <a:pt x="1433644" y="766378"/>
                        <a:pt x="1156551" y="848366"/>
                        <a:pt x="850484" y="848366"/>
                      </a:cubicBezTo>
                      <a:cubicBezTo>
                        <a:pt x="544417" y="848366"/>
                        <a:pt x="267324" y="766378"/>
                        <a:pt x="66749" y="633821"/>
                      </a:cubicBezTo>
                      <a:lnTo>
                        <a:pt x="0" y="585283"/>
                      </a:lnTo>
                      <a:lnTo>
                        <a:pt x="16906" y="534090"/>
                      </a:lnTo>
                      <a:cubicBezTo>
                        <a:pt x="109040" y="324707"/>
                        <a:pt x="281051" y="150471"/>
                        <a:pt x="511102" y="61012"/>
                      </a:cubicBezTo>
                      <a:close/>
                    </a:path>
                  </a:pathLst>
                </a:custGeom>
                <a:solidFill>
                  <a:srgbClr val="DBA12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76" name="Google Shape;576;p15"/>
                <p:cNvSpPr/>
                <p:nvPr/>
              </p:nvSpPr>
              <p:spPr>
                <a:xfrm>
                  <a:off x="419193" y="2832965"/>
                  <a:ext cx="727993" cy="3957483"/>
                </a:xfrm>
                <a:custGeom>
                  <a:rect b="b" l="l" r="r" t="t"/>
                  <a:pathLst>
                    <a:path extrusionOk="0" h="3582711" w="474730">
                      <a:moveTo>
                        <a:pt x="474730" y="0"/>
                      </a:moveTo>
                      <a:lnTo>
                        <a:pt x="473124" y="2644"/>
                      </a:lnTo>
                      <a:cubicBezTo>
                        <a:pt x="380321" y="173478"/>
                        <a:pt x="327607" y="369250"/>
                        <a:pt x="327607" y="577333"/>
                      </a:cubicBezTo>
                      <a:lnTo>
                        <a:pt x="327607" y="3184525"/>
                      </a:lnTo>
                      <a:cubicBezTo>
                        <a:pt x="327607" y="3309375"/>
                        <a:pt x="346584" y="3429793"/>
                        <a:pt x="381811" y="3543051"/>
                      </a:cubicBezTo>
                      <a:lnTo>
                        <a:pt x="396327" y="3582711"/>
                      </a:lnTo>
                      <a:lnTo>
                        <a:pt x="353130" y="3543451"/>
                      </a:lnTo>
                      <a:cubicBezTo>
                        <a:pt x="134948" y="3325270"/>
                        <a:pt x="0" y="3023855"/>
                        <a:pt x="0" y="2690921"/>
                      </a:cubicBezTo>
                      <a:lnTo>
                        <a:pt x="0" y="957252"/>
                      </a:lnTo>
                      <a:cubicBezTo>
                        <a:pt x="0" y="582702"/>
                        <a:pt x="170794" y="248043"/>
                        <a:pt x="438748" y="26907"/>
                      </a:cubicBezTo>
                      <a:close/>
                    </a:path>
                  </a:pathLst>
                </a:custGeom>
                <a:solidFill>
                  <a:srgbClr val="DBA12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577" name="Google Shape;577;p15"/>
              <p:cNvSpPr/>
              <p:nvPr/>
            </p:nvSpPr>
            <p:spPr>
              <a:xfrm flipH="1">
                <a:off x="2198429" y="2918249"/>
                <a:ext cx="651746" cy="3931120"/>
              </a:xfrm>
              <a:custGeom>
                <a:rect b="b" l="l" r="r" t="t"/>
                <a:pathLst>
                  <a:path extrusionOk="0" h="3931120" w="651746">
                    <a:moveTo>
                      <a:pt x="651746" y="0"/>
                    </a:moveTo>
                    <a:lnTo>
                      <a:pt x="602347" y="30478"/>
                    </a:lnTo>
                    <a:cubicBezTo>
                      <a:pt x="234479" y="280964"/>
                      <a:pt x="0" y="660038"/>
                      <a:pt x="0" y="1084297"/>
                    </a:cubicBezTo>
                    <a:lnTo>
                      <a:pt x="0" y="3048055"/>
                    </a:lnTo>
                    <a:cubicBezTo>
                      <a:pt x="0" y="3378036"/>
                      <a:pt x="141845" y="3680682"/>
                      <a:pt x="377973" y="3916751"/>
                    </a:cubicBezTo>
                    <a:lnTo>
                      <a:pt x="393802" y="3931120"/>
                    </a:lnTo>
                    <a:lnTo>
                      <a:pt x="398738" y="3931120"/>
                    </a:lnTo>
                    <a:lnTo>
                      <a:pt x="398738" y="3393824"/>
                    </a:lnTo>
                    <a:cubicBezTo>
                      <a:pt x="398738" y="3318559"/>
                      <a:pt x="416254" y="3246857"/>
                      <a:pt x="447930" y="3181640"/>
                    </a:cubicBezTo>
                    <a:lnTo>
                      <a:pt x="449764" y="3178697"/>
                    </a:lnTo>
                    <a:lnTo>
                      <a:pt x="449764" y="2376083"/>
                    </a:lnTo>
                    <a:lnTo>
                      <a:pt x="401242" y="2308658"/>
                    </a:lnTo>
                    <a:cubicBezTo>
                      <a:pt x="304862" y="2145098"/>
                      <a:pt x="248585" y="1947924"/>
                      <a:pt x="248585" y="1735681"/>
                    </a:cubicBezTo>
                    <a:lnTo>
                      <a:pt x="248585" y="1268229"/>
                    </a:lnTo>
                    <a:cubicBezTo>
                      <a:pt x="248585" y="1055985"/>
                      <a:pt x="304862" y="858811"/>
                      <a:pt x="401242" y="695252"/>
                    </a:cubicBezTo>
                    <a:lnTo>
                      <a:pt x="451999" y="624721"/>
                    </a:lnTo>
                    <a:lnTo>
                      <a:pt x="463063" y="480019"/>
                    </a:lnTo>
                    <a:cubicBezTo>
                      <a:pt x="489389" y="309145"/>
                      <a:pt x="553986" y="148125"/>
                      <a:pt x="649541" y="2995"/>
                    </a:cubicBezTo>
                    <a:close/>
                  </a:path>
                </a:pathLst>
              </a:custGeom>
              <a:solidFill>
                <a:srgbClr val="DBA12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578" name="Google Shape;578;p15"/>
            <p:cNvGrpSpPr/>
            <p:nvPr/>
          </p:nvGrpSpPr>
          <p:grpSpPr>
            <a:xfrm>
              <a:off x="668006" y="2862302"/>
              <a:ext cx="1979309" cy="594594"/>
              <a:chOff x="1406103" y="909890"/>
              <a:chExt cx="1979309" cy="594594"/>
            </a:xfrm>
          </p:grpSpPr>
          <p:sp>
            <p:nvSpPr>
              <p:cNvPr id="579" name="Google Shape;579;p15"/>
              <p:cNvSpPr/>
              <p:nvPr/>
            </p:nvSpPr>
            <p:spPr>
              <a:xfrm>
                <a:off x="1406103" y="909890"/>
                <a:ext cx="900000" cy="594594"/>
              </a:xfrm>
              <a:prstGeom prst="donut">
                <a:avLst>
                  <a:gd fmla="val 5068" name="adj"/>
                </a:avLst>
              </a:prstGeom>
              <a:solidFill>
                <a:srgbClr val="53945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580" name="Google Shape;580;p15"/>
              <p:cNvSpPr/>
              <p:nvPr/>
            </p:nvSpPr>
            <p:spPr>
              <a:xfrm>
                <a:off x="2485412" y="909890"/>
                <a:ext cx="900000" cy="594594"/>
              </a:xfrm>
              <a:prstGeom prst="donut">
                <a:avLst>
                  <a:gd fmla="val 5068" name="adj"/>
                </a:avLst>
              </a:prstGeom>
              <a:solidFill>
                <a:srgbClr val="53945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581" name="Google Shape;581;p15"/>
              <p:cNvSpPr/>
              <p:nvPr/>
            </p:nvSpPr>
            <p:spPr>
              <a:xfrm>
                <a:off x="2297386" y="1173531"/>
                <a:ext cx="189141" cy="56710"/>
              </a:xfrm>
              <a:prstGeom prst="rect">
                <a:avLst/>
              </a:prstGeom>
              <a:solidFill>
                <a:srgbClr val="53945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sp>
        <p:nvSpPr>
          <p:cNvPr id="582" name="Google Shape;582;p15"/>
          <p:cNvSpPr txBox="1"/>
          <p:nvPr/>
        </p:nvSpPr>
        <p:spPr>
          <a:xfrm>
            <a:off x="3681151" y="1956550"/>
            <a:ext cx="7667700" cy="22734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s-ES" sz="1800">
                <a:solidFill>
                  <a:srgbClr val="000000"/>
                </a:solidFill>
                <a:latin typeface="Poppins"/>
                <a:ea typeface="Poppins"/>
                <a:cs typeface="Poppins"/>
                <a:sym typeface="Poppins"/>
              </a:rPr>
              <a:t>Did you know that dogs can smell your feelings?</a:t>
            </a:r>
            <a:endParaRPr sz="1800">
              <a:latin typeface="Poppins"/>
              <a:ea typeface="Poppins"/>
              <a:cs typeface="Poppins"/>
              <a:sym typeface="Poppins"/>
            </a:endParaRPr>
          </a:p>
          <a:p>
            <a:pPr indent="0" lvl="0" marL="0" marR="0" rtl="0" algn="r">
              <a:spcBef>
                <a:spcPts val="0"/>
              </a:spcBef>
              <a:spcAft>
                <a:spcPts val="0"/>
              </a:spcAft>
              <a:buNone/>
            </a:pPr>
            <a:r>
              <a:t/>
            </a:r>
            <a:endParaRPr sz="1800">
              <a:solidFill>
                <a:srgbClr val="000000"/>
              </a:solidFill>
              <a:latin typeface="Poppins"/>
              <a:ea typeface="Poppins"/>
              <a:cs typeface="Poppins"/>
              <a:sym typeface="Poppins"/>
            </a:endParaRPr>
          </a:p>
          <a:p>
            <a:pPr indent="0" lvl="0" marL="0" marR="0" rtl="0" algn="r">
              <a:spcBef>
                <a:spcPts val="0"/>
              </a:spcBef>
              <a:spcAft>
                <a:spcPts val="0"/>
              </a:spcAft>
              <a:buNone/>
            </a:pPr>
            <a:r>
              <a:rPr lang="es-ES" sz="1800">
                <a:solidFill>
                  <a:srgbClr val="000000"/>
                </a:solidFill>
                <a:latin typeface="Poppins"/>
                <a:ea typeface="Poppins"/>
                <a:cs typeface="Poppins"/>
                <a:sym typeface="Poppins"/>
              </a:rPr>
              <a:t>Dogs can pick up on subtle changes in your scent, which can help him figure out how you are feeling, such as by smelling your perspiration when you become nervous or fearful. </a:t>
            </a:r>
            <a:endParaRPr sz="1800">
              <a:solidFill>
                <a:srgbClr val="000000"/>
              </a:solidFill>
              <a:latin typeface="Poppins"/>
              <a:ea typeface="Poppins"/>
              <a:cs typeface="Poppins"/>
              <a:sym typeface="Poppins"/>
            </a:endParaRPr>
          </a:p>
          <a:p>
            <a:pPr indent="0" lvl="0" marL="0" marR="0" rtl="0" algn="r">
              <a:spcBef>
                <a:spcPts val="0"/>
              </a:spcBef>
              <a:spcAft>
                <a:spcPts val="0"/>
              </a:spcAft>
              <a:buNone/>
            </a:pPr>
            <a:r>
              <a:t/>
            </a:r>
            <a:endParaRPr sz="1800">
              <a:solidFill>
                <a:srgbClr val="000000"/>
              </a:solidFill>
              <a:latin typeface="Poppins"/>
              <a:ea typeface="Poppins"/>
              <a:cs typeface="Poppins"/>
              <a:sym typeface="Poppins"/>
            </a:endParaRPr>
          </a:p>
        </p:txBody>
      </p:sp>
      <p:sp>
        <p:nvSpPr>
          <p:cNvPr id="583" name="Google Shape;583;p15"/>
          <p:cNvSpPr txBox="1"/>
          <p:nvPr/>
        </p:nvSpPr>
        <p:spPr>
          <a:xfrm>
            <a:off x="997000" y="489000"/>
            <a:ext cx="10351500" cy="8856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s-ES" sz="4800">
                <a:latin typeface="Poppins SemiBold"/>
                <a:ea typeface="Poppins SemiBold"/>
                <a:cs typeface="Poppins SemiBold"/>
                <a:sym typeface="Poppins SemiBold"/>
              </a:rPr>
              <a:t>Here goes your title</a:t>
            </a:r>
            <a:endParaRPr sz="4800">
              <a:latin typeface="Poppins SemiBold"/>
              <a:ea typeface="Poppins SemiBold"/>
              <a:cs typeface="Poppins SemiBold"/>
              <a:sym typeface="Poppins SemiBold"/>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E2BCC9"/>
        </a:solidFill>
      </p:bgPr>
    </p:bg>
    <p:spTree>
      <p:nvGrpSpPr>
        <p:cNvPr id="587" name="Shape 587"/>
        <p:cNvGrpSpPr/>
        <p:nvPr/>
      </p:nvGrpSpPr>
      <p:grpSpPr>
        <a:xfrm>
          <a:off x="0" y="0"/>
          <a:ext cx="0" cy="0"/>
          <a:chOff x="0" y="0"/>
          <a:chExt cx="0" cy="0"/>
        </a:xfrm>
      </p:grpSpPr>
      <p:grpSp>
        <p:nvGrpSpPr>
          <p:cNvPr id="588" name="Google Shape;588;p16"/>
          <p:cNvGrpSpPr/>
          <p:nvPr/>
        </p:nvGrpSpPr>
        <p:grpSpPr>
          <a:xfrm>
            <a:off x="730205" y="3003347"/>
            <a:ext cx="2164376" cy="3869121"/>
            <a:chOff x="730205" y="3023225"/>
            <a:chExt cx="2164376" cy="3869121"/>
          </a:xfrm>
        </p:grpSpPr>
        <p:sp>
          <p:nvSpPr>
            <p:cNvPr id="589" name="Google Shape;589;p16"/>
            <p:cNvSpPr/>
            <p:nvPr/>
          </p:nvSpPr>
          <p:spPr>
            <a:xfrm flipH="1" rot="10571499">
              <a:off x="817373" y="4252966"/>
              <a:ext cx="486498" cy="432619"/>
            </a:xfrm>
            <a:prstGeom prst="chord">
              <a:avLst>
                <a:gd fmla="val 5015227" name="adj1"/>
                <a:gd fmla="val 16200000" name="adj2"/>
              </a:avLst>
            </a:pr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90" name="Google Shape;590;p16"/>
            <p:cNvSpPr/>
            <p:nvPr/>
          </p:nvSpPr>
          <p:spPr>
            <a:xfrm rot="-10571499">
              <a:off x="2394253" y="4229038"/>
              <a:ext cx="486498" cy="432619"/>
            </a:xfrm>
            <a:prstGeom prst="chord">
              <a:avLst>
                <a:gd fmla="val 5015227" name="adj1"/>
                <a:gd fmla="val 16200000" name="adj2"/>
              </a:avLst>
            </a:pr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91" name="Google Shape;591;p16"/>
            <p:cNvSpPr/>
            <p:nvPr/>
          </p:nvSpPr>
          <p:spPr>
            <a:xfrm>
              <a:off x="996392" y="5819174"/>
              <a:ext cx="1637487" cy="1073172"/>
            </a:xfrm>
            <a:prstGeom prst="round2SameRect">
              <a:avLst>
                <a:gd fmla="val 50000" name="adj1"/>
                <a:gd fmla="val 0" name="adj2"/>
              </a:avLst>
            </a:prstGeom>
            <a:solidFill>
              <a:srgbClr val="7153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92" name="Google Shape;592;p16"/>
            <p:cNvSpPr/>
            <p:nvPr/>
          </p:nvSpPr>
          <p:spPr>
            <a:xfrm>
              <a:off x="1851584" y="5798969"/>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4B37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593" name="Google Shape;593;p16"/>
            <p:cNvGrpSpPr/>
            <p:nvPr/>
          </p:nvGrpSpPr>
          <p:grpSpPr>
            <a:xfrm>
              <a:off x="954609" y="3465513"/>
              <a:ext cx="1787713" cy="2224642"/>
              <a:chOff x="1819846" y="1465006"/>
              <a:chExt cx="1787713" cy="2517058"/>
            </a:xfrm>
          </p:grpSpPr>
          <p:sp>
            <p:nvSpPr>
              <p:cNvPr id="594" name="Google Shape;594;p16"/>
              <p:cNvSpPr/>
              <p:nvPr/>
            </p:nvSpPr>
            <p:spPr>
              <a:xfrm>
                <a:off x="1819846" y="1465007"/>
                <a:ext cx="1787713" cy="2517057"/>
              </a:xfrm>
              <a:prstGeom prst="roundRect">
                <a:avLst>
                  <a:gd fmla="val 50000" name="adj"/>
                </a:avLst>
              </a:prstGeom>
              <a:solidFill>
                <a:srgbClr val="F3C3A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95" name="Google Shape;595;p16"/>
              <p:cNvSpPr/>
              <p:nvPr/>
            </p:nvSpPr>
            <p:spPr>
              <a:xfrm>
                <a:off x="2713702" y="1465006"/>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596" name="Google Shape;596;p16"/>
            <p:cNvSpPr/>
            <p:nvPr/>
          </p:nvSpPr>
          <p:spPr>
            <a:xfrm>
              <a:off x="1346967" y="4402254"/>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97" name="Google Shape;597;p16"/>
            <p:cNvSpPr/>
            <p:nvPr/>
          </p:nvSpPr>
          <p:spPr>
            <a:xfrm flipH="1">
              <a:off x="2206473" y="440569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598" name="Google Shape;598;p16"/>
            <p:cNvGrpSpPr/>
            <p:nvPr/>
          </p:nvGrpSpPr>
          <p:grpSpPr>
            <a:xfrm>
              <a:off x="1354000" y="4991744"/>
              <a:ext cx="1000378" cy="370622"/>
              <a:chOff x="3741511" y="5711878"/>
              <a:chExt cx="1000378" cy="513872"/>
            </a:xfrm>
          </p:grpSpPr>
          <p:sp>
            <p:nvSpPr>
              <p:cNvPr id="599" name="Google Shape;599;p16"/>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00" name="Google Shape;600;p16"/>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01" name="Google Shape;601;p16"/>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02" name="Google Shape;602;p16"/>
              <p:cNvSpPr/>
              <p:nvPr/>
            </p:nvSpPr>
            <p:spPr>
              <a:xfrm>
                <a:off x="3797929" y="5711878"/>
                <a:ext cx="900000" cy="196936"/>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603" name="Google Shape;603;p16"/>
            <p:cNvSpPr/>
            <p:nvPr/>
          </p:nvSpPr>
          <p:spPr>
            <a:xfrm flipH="1">
              <a:off x="1713170" y="4636346"/>
              <a:ext cx="288000" cy="147572"/>
            </a:xfrm>
            <a:prstGeom prst="blockArc">
              <a:avLst>
                <a:gd fmla="val 10800000" name="adj1"/>
                <a:gd fmla="val 0" name="adj2"/>
                <a:gd fmla="val 25000" name="adj3"/>
              </a:avLst>
            </a:prstGeom>
            <a:solidFill>
              <a:srgbClr val="E1A58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604" name="Google Shape;604;p16"/>
            <p:cNvSpPr/>
            <p:nvPr/>
          </p:nvSpPr>
          <p:spPr>
            <a:xfrm>
              <a:off x="1646357" y="5641728"/>
              <a:ext cx="414972" cy="509440"/>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05" name="Google Shape;605;p16"/>
            <p:cNvSpPr/>
            <p:nvPr/>
          </p:nvSpPr>
          <p:spPr>
            <a:xfrm>
              <a:off x="1175635" y="4170596"/>
              <a:ext cx="400680" cy="96940"/>
            </a:xfrm>
            <a:prstGeom prst="roundRect">
              <a:avLst>
                <a:gd fmla="val 50000" name="adj"/>
              </a:avLst>
            </a:pr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06" name="Google Shape;606;p16"/>
            <p:cNvSpPr/>
            <p:nvPr/>
          </p:nvSpPr>
          <p:spPr>
            <a:xfrm>
              <a:off x="2092513" y="4165696"/>
              <a:ext cx="400680" cy="96940"/>
            </a:xfrm>
            <a:prstGeom prst="roundRect">
              <a:avLst>
                <a:gd fmla="val 50000" name="adj"/>
              </a:avLst>
            </a:pr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07" name="Google Shape;607;p16"/>
            <p:cNvSpPr/>
            <p:nvPr/>
          </p:nvSpPr>
          <p:spPr>
            <a:xfrm>
              <a:off x="889609" y="3023225"/>
              <a:ext cx="1911641" cy="1460682"/>
            </a:xfrm>
            <a:custGeom>
              <a:rect b="b" l="l" r="r" t="t"/>
              <a:pathLst>
                <a:path extrusionOk="0" h="1460682" w="1911641">
                  <a:moveTo>
                    <a:pt x="955821" y="0"/>
                  </a:moveTo>
                  <a:cubicBezTo>
                    <a:pt x="1483706" y="0"/>
                    <a:pt x="1911641" y="422636"/>
                    <a:pt x="1911641" y="943985"/>
                  </a:cubicBezTo>
                  <a:lnTo>
                    <a:pt x="1911640" y="1460682"/>
                  </a:lnTo>
                  <a:lnTo>
                    <a:pt x="1869127" y="1425605"/>
                  </a:lnTo>
                  <a:lnTo>
                    <a:pt x="1826604" y="1402525"/>
                  </a:lnTo>
                  <a:lnTo>
                    <a:pt x="1826604" y="1154864"/>
                  </a:lnTo>
                  <a:cubicBezTo>
                    <a:pt x="1595188" y="919276"/>
                    <a:pt x="725270" y="810328"/>
                    <a:pt x="438104" y="800496"/>
                  </a:cubicBezTo>
                  <a:cubicBezTo>
                    <a:pt x="150937" y="790664"/>
                    <a:pt x="159348" y="919276"/>
                    <a:pt x="103598" y="1154864"/>
                  </a:cubicBezTo>
                  <a:lnTo>
                    <a:pt x="103598" y="1367490"/>
                  </a:lnTo>
                  <a:lnTo>
                    <a:pt x="69484" y="1378080"/>
                  </a:lnTo>
                  <a:lnTo>
                    <a:pt x="0" y="1415794"/>
                  </a:lnTo>
                  <a:lnTo>
                    <a:pt x="0" y="943985"/>
                  </a:lnTo>
                  <a:cubicBezTo>
                    <a:pt x="0" y="422636"/>
                    <a:pt x="427935" y="0"/>
                    <a:pt x="955821" y="0"/>
                  </a:cubicBezTo>
                  <a:close/>
                </a:path>
              </a:pathLst>
            </a:cu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08" name="Google Shape;608;p16"/>
            <p:cNvSpPr/>
            <p:nvPr/>
          </p:nvSpPr>
          <p:spPr>
            <a:xfrm rot="2526872">
              <a:off x="1310705" y="3207582"/>
              <a:ext cx="405704" cy="925041"/>
            </a:xfrm>
            <a:custGeom>
              <a:rect b="b" l="l" r="r" t="t"/>
              <a:pathLst>
                <a:path extrusionOk="0" h="925041" w="400680">
                  <a:moveTo>
                    <a:pt x="205427" y="0"/>
                  </a:moveTo>
                  <a:lnTo>
                    <a:pt x="228533" y="20092"/>
                  </a:lnTo>
                  <a:cubicBezTo>
                    <a:pt x="334894" y="132188"/>
                    <a:pt x="400680" y="287046"/>
                    <a:pt x="400680" y="458097"/>
                  </a:cubicBezTo>
                  <a:cubicBezTo>
                    <a:pt x="400680" y="629149"/>
                    <a:pt x="334894" y="784007"/>
                    <a:pt x="228533" y="896102"/>
                  </a:cubicBezTo>
                  <a:lnTo>
                    <a:pt x="195253" y="925041"/>
                  </a:lnTo>
                  <a:lnTo>
                    <a:pt x="172147" y="904949"/>
                  </a:lnTo>
                  <a:cubicBezTo>
                    <a:pt x="65786" y="792854"/>
                    <a:pt x="0" y="637996"/>
                    <a:pt x="0" y="466944"/>
                  </a:cubicBezTo>
                  <a:cubicBezTo>
                    <a:pt x="0" y="295893"/>
                    <a:pt x="65786" y="141035"/>
                    <a:pt x="172147" y="28939"/>
                  </a:cubicBezTo>
                  <a:close/>
                </a:path>
              </a:pathLst>
            </a:cu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09" name="Google Shape;609;p16"/>
            <p:cNvSpPr/>
            <p:nvPr/>
          </p:nvSpPr>
          <p:spPr>
            <a:xfrm rot="2116636">
              <a:off x="1609273" y="3226344"/>
              <a:ext cx="284386" cy="925041"/>
            </a:xfrm>
            <a:custGeom>
              <a:rect b="b" l="l" r="r" t="t"/>
              <a:pathLst>
                <a:path extrusionOk="0" h="925041" w="400680">
                  <a:moveTo>
                    <a:pt x="205427" y="0"/>
                  </a:moveTo>
                  <a:lnTo>
                    <a:pt x="228533" y="20092"/>
                  </a:lnTo>
                  <a:cubicBezTo>
                    <a:pt x="334894" y="132188"/>
                    <a:pt x="400680" y="287046"/>
                    <a:pt x="400680" y="458097"/>
                  </a:cubicBezTo>
                  <a:cubicBezTo>
                    <a:pt x="400680" y="629149"/>
                    <a:pt x="334894" y="784007"/>
                    <a:pt x="228533" y="896102"/>
                  </a:cubicBezTo>
                  <a:lnTo>
                    <a:pt x="195253" y="925041"/>
                  </a:lnTo>
                  <a:lnTo>
                    <a:pt x="172147" y="904949"/>
                  </a:lnTo>
                  <a:cubicBezTo>
                    <a:pt x="65786" y="792854"/>
                    <a:pt x="0" y="637996"/>
                    <a:pt x="0" y="466944"/>
                  </a:cubicBezTo>
                  <a:cubicBezTo>
                    <a:pt x="0" y="295893"/>
                    <a:pt x="65786" y="141035"/>
                    <a:pt x="172147" y="28939"/>
                  </a:cubicBezTo>
                  <a:close/>
                </a:path>
              </a:pathLst>
            </a:cu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10" name="Google Shape;610;p16"/>
            <p:cNvSpPr/>
            <p:nvPr/>
          </p:nvSpPr>
          <p:spPr>
            <a:xfrm rot="2116636">
              <a:off x="1860927" y="3263864"/>
              <a:ext cx="284386" cy="925041"/>
            </a:xfrm>
            <a:custGeom>
              <a:rect b="b" l="l" r="r" t="t"/>
              <a:pathLst>
                <a:path extrusionOk="0" h="925041" w="400680">
                  <a:moveTo>
                    <a:pt x="205427" y="0"/>
                  </a:moveTo>
                  <a:lnTo>
                    <a:pt x="228533" y="20092"/>
                  </a:lnTo>
                  <a:cubicBezTo>
                    <a:pt x="334894" y="132188"/>
                    <a:pt x="400680" y="287046"/>
                    <a:pt x="400680" y="458097"/>
                  </a:cubicBezTo>
                  <a:cubicBezTo>
                    <a:pt x="400680" y="629149"/>
                    <a:pt x="334894" y="784007"/>
                    <a:pt x="228533" y="896102"/>
                  </a:cubicBezTo>
                  <a:lnTo>
                    <a:pt x="195253" y="925041"/>
                  </a:lnTo>
                  <a:lnTo>
                    <a:pt x="172147" y="904949"/>
                  </a:lnTo>
                  <a:cubicBezTo>
                    <a:pt x="65786" y="792854"/>
                    <a:pt x="0" y="637996"/>
                    <a:pt x="0" y="466944"/>
                  </a:cubicBezTo>
                  <a:cubicBezTo>
                    <a:pt x="0" y="295893"/>
                    <a:pt x="65786" y="141035"/>
                    <a:pt x="172147" y="28939"/>
                  </a:cubicBezTo>
                  <a:close/>
                </a:path>
              </a:pathLst>
            </a:cu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11" name="Google Shape;611;p16"/>
            <p:cNvSpPr/>
            <p:nvPr/>
          </p:nvSpPr>
          <p:spPr>
            <a:xfrm rot="1970670">
              <a:off x="958609" y="3307871"/>
              <a:ext cx="280865" cy="925041"/>
            </a:xfrm>
            <a:custGeom>
              <a:rect b="b" l="l" r="r" t="t"/>
              <a:pathLst>
                <a:path extrusionOk="0" h="925041" w="400680">
                  <a:moveTo>
                    <a:pt x="205427" y="0"/>
                  </a:moveTo>
                  <a:lnTo>
                    <a:pt x="228533" y="20092"/>
                  </a:lnTo>
                  <a:cubicBezTo>
                    <a:pt x="334894" y="132188"/>
                    <a:pt x="400680" y="287046"/>
                    <a:pt x="400680" y="458097"/>
                  </a:cubicBezTo>
                  <a:cubicBezTo>
                    <a:pt x="400680" y="629149"/>
                    <a:pt x="334894" y="784007"/>
                    <a:pt x="228533" y="896102"/>
                  </a:cubicBezTo>
                  <a:lnTo>
                    <a:pt x="195253" y="925041"/>
                  </a:lnTo>
                  <a:lnTo>
                    <a:pt x="172147" y="904949"/>
                  </a:lnTo>
                  <a:cubicBezTo>
                    <a:pt x="65786" y="792854"/>
                    <a:pt x="0" y="637996"/>
                    <a:pt x="0" y="466944"/>
                  </a:cubicBezTo>
                  <a:cubicBezTo>
                    <a:pt x="0" y="295893"/>
                    <a:pt x="65786" y="141035"/>
                    <a:pt x="172147" y="28939"/>
                  </a:cubicBezTo>
                  <a:close/>
                </a:path>
              </a:pathLst>
            </a:cu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612" name="Google Shape;612;p16"/>
          <p:cNvSpPr txBox="1"/>
          <p:nvPr/>
        </p:nvSpPr>
        <p:spPr>
          <a:xfrm>
            <a:off x="3831775" y="2031550"/>
            <a:ext cx="7406100" cy="35406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3200">
                <a:solidFill>
                  <a:srgbClr val="FFFFFF"/>
                </a:solidFill>
                <a:latin typeface="Gaegu"/>
                <a:ea typeface="Gaegu"/>
                <a:cs typeface="Gaegu"/>
                <a:sym typeface="Gaegu"/>
              </a:rPr>
              <a:t>Did you know that a cat uses its whiskers as feelers to determine if a space is too small to squeeze through?</a:t>
            </a:r>
            <a:endParaRPr/>
          </a:p>
          <a:p>
            <a:pPr indent="0" lvl="0" marL="0" marR="0" rtl="0" algn="l">
              <a:spcBef>
                <a:spcPts val="0"/>
              </a:spcBef>
              <a:spcAft>
                <a:spcPts val="0"/>
              </a:spcAft>
              <a:buNone/>
            </a:pPr>
            <a:r>
              <a:t/>
            </a:r>
            <a:endParaRPr sz="3200">
              <a:solidFill>
                <a:srgbClr val="FFFFFF"/>
              </a:solidFill>
              <a:latin typeface="Gaegu"/>
              <a:ea typeface="Gaegu"/>
              <a:cs typeface="Gaegu"/>
              <a:sym typeface="Gaegu"/>
            </a:endParaRPr>
          </a:p>
          <a:p>
            <a:pPr indent="0" lvl="0" marL="0" marR="0" rtl="0" algn="l">
              <a:spcBef>
                <a:spcPts val="0"/>
              </a:spcBef>
              <a:spcAft>
                <a:spcPts val="0"/>
              </a:spcAft>
              <a:buNone/>
            </a:pPr>
            <a:r>
              <a:rPr lang="es-ES" sz="3200">
                <a:solidFill>
                  <a:srgbClr val="FFFFFF"/>
                </a:solidFill>
                <a:latin typeface="Gaegu"/>
                <a:ea typeface="Gaegu"/>
                <a:cs typeface="Gaegu"/>
                <a:sym typeface="Gaegu"/>
              </a:rPr>
              <a:t>Also, cats love to sleep. A fifteen-year-old cat has probably spent ten years of its life sleeping.</a:t>
            </a:r>
            <a:endParaRPr/>
          </a:p>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3" name="Google Shape;613;p16"/>
          <p:cNvSpPr txBox="1"/>
          <p:nvPr/>
        </p:nvSpPr>
        <p:spPr>
          <a:xfrm>
            <a:off x="505675" y="489000"/>
            <a:ext cx="11147700" cy="18621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7200">
                <a:solidFill>
                  <a:schemeClr val="lt1"/>
                </a:solidFill>
                <a:latin typeface="Gaegu"/>
                <a:ea typeface="Gaegu"/>
                <a:cs typeface="Gaegu"/>
                <a:sym typeface="Gaegu"/>
              </a:rPr>
              <a:t>Here goes your title</a:t>
            </a:r>
            <a:endParaRPr b="1" sz="7200">
              <a:latin typeface="Gaegu"/>
              <a:ea typeface="Gaegu"/>
              <a:cs typeface="Gaegu"/>
              <a:sym typeface="Gaegu"/>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17" name="Shape 617"/>
        <p:cNvGrpSpPr/>
        <p:nvPr/>
      </p:nvGrpSpPr>
      <p:grpSpPr>
        <a:xfrm>
          <a:off x="0" y="0"/>
          <a:ext cx="0" cy="0"/>
          <a:chOff x="0" y="0"/>
          <a:chExt cx="0" cy="0"/>
        </a:xfrm>
      </p:grpSpPr>
      <p:grpSp>
        <p:nvGrpSpPr>
          <p:cNvPr id="618" name="Google Shape;618;p17"/>
          <p:cNvGrpSpPr/>
          <p:nvPr/>
        </p:nvGrpSpPr>
        <p:grpSpPr>
          <a:xfrm>
            <a:off x="3967215" y="30392"/>
            <a:ext cx="2377697" cy="3917881"/>
            <a:chOff x="419193" y="2359830"/>
            <a:chExt cx="2731729" cy="4501241"/>
          </a:xfrm>
        </p:grpSpPr>
        <p:sp>
          <p:nvSpPr>
            <p:cNvPr id="619" name="Google Shape;619;p17"/>
            <p:cNvSpPr/>
            <p:nvPr/>
          </p:nvSpPr>
          <p:spPr>
            <a:xfrm>
              <a:off x="429482" y="2799797"/>
              <a:ext cx="2411318" cy="4058203"/>
            </a:xfrm>
            <a:custGeom>
              <a:rect b="b" l="l" r="r" t="t"/>
              <a:pathLst>
                <a:path extrusionOk="0" h="4058203" w="2411318">
                  <a:moveTo>
                    <a:pt x="1205659" y="0"/>
                  </a:moveTo>
                  <a:cubicBezTo>
                    <a:pt x="1871526" y="0"/>
                    <a:pt x="2411318" y="539792"/>
                    <a:pt x="2411318" y="1205659"/>
                  </a:cubicBezTo>
                  <a:cubicBezTo>
                    <a:pt x="2411318" y="1783549"/>
                    <a:pt x="2411317" y="2361439"/>
                    <a:pt x="2411317" y="2939329"/>
                  </a:cubicBezTo>
                  <a:cubicBezTo>
                    <a:pt x="2411317" y="3438729"/>
                    <a:pt x="2107684" y="3867213"/>
                    <a:pt x="1674955" y="4050242"/>
                  </a:cubicBezTo>
                  <a:lnTo>
                    <a:pt x="1649307" y="4058203"/>
                  </a:lnTo>
                  <a:lnTo>
                    <a:pt x="762014" y="4058203"/>
                  </a:lnTo>
                  <a:lnTo>
                    <a:pt x="736362" y="4050241"/>
                  </a:lnTo>
                  <a:cubicBezTo>
                    <a:pt x="303633" y="3867212"/>
                    <a:pt x="0" y="3438728"/>
                    <a:pt x="0" y="2939328"/>
                  </a:cubicBezTo>
                  <a:lnTo>
                    <a:pt x="0" y="1205659"/>
                  </a:lnTo>
                  <a:cubicBezTo>
                    <a:pt x="0" y="539792"/>
                    <a:pt x="539792" y="0"/>
                    <a:pt x="1205659" y="0"/>
                  </a:cubicBezTo>
                  <a:close/>
                </a:path>
              </a:pathLst>
            </a:custGeom>
            <a:solidFill>
              <a:srgbClr val="BA790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20" name="Google Shape;620;p17"/>
            <p:cNvSpPr/>
            <p:nvPr/>
          </p:nvSpPr>
          <p:spPr>
            <a:xfrm>
              <a:off x="764661" y="3141895"/>
              <a:ext cx="1787700" cy="2517000"/>
            </a:xfrm>
            <a:prstGeom prst="roundRect">
              <a:avLst>
                <a:gd fmla="val 50000" name="adj"/>
              </a:avLst>
            </a:prstGeom>
            <a:solidFill>
              <a:srgbClr val="EFC7B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21" name="Google Shape;621;p17"/>
            <p:cNvSpPr/>
            <p:nvPr/>
          </p:nvSpPr>
          <p:spPr>
            <a:xfrm>
              <a:off x="1747099" y="3112590"/>
              <a:ext cx="893500" cy="2517864"/>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ECBCA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22" name="Google Shape;622;p17"/>
            <p:cNvSpPr/>
            <p:nvPr/>
          </p:nvSpPr>
          <p:spPr>
            <a:xfrm>
              <a:off x="1244565" y="4371051"/>
              <a:ext cx="137700" cy="1263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23" name="Google Shape;623;p17"/>
            <p:cNvSpPr/>
            <p:nvPr/>
          </p:nvSpPr>
          <p:spPr>
            <a:xfrm rot="-173253">
              <a:off x="1037188" y="4213004"/>
              <a:ext cx="512150" cy="147491"/>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624" name="Google Shape;624;p17"/>
            <p:cNvSpPr/>
            <p:nvPr/>
          </p:nvSpPr>
          <p:spPr>
            <a:xfrm flipH="1">
              <a:off x="2104023" y="4374493"/>
              <a:ext cx="137700" cy="126300"/>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25" name="Google Shape;625;p17"/>
            <p:cNvSpPr/>
            <p:nvPr/>
          </p:nvSpPr>
          <p:spPr>
            <a:xfrm flipH="1">
              <a:off x="1937048" y="4216509"/>
              <a:ext cx="512100" cy="147600"/>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626" name="Google Shape;626;p17"/>
            <p:cNvSpPr/>
            <p:nvPr/>
          </p:nvSpPr>
          <p:spPr>
            <a:xfrm flipH="1">
              <a:off x="1610768" y="4654303"/>
              <a:ext cx="288000" cy="147600"/>
            </a:xfrm>
            <a:prstGeom prst="blockArc">
              <a:avLst>
                <a:gd fmla="val 10800000" name="adj1"/>
                <a:gd fmla="val 0" name="adj2"/>
                <a:gd fmla="val 25000" name="adj3"/>
              </a:avLst>
            </a:prstGeom>
            <a:solidFill>
              <a:srgbClr val="BA6B6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grpSp>
          <p:nvGrpSpPr>
            <p:cNvPr id="627" name="Google Shape;627;p17"/>
            <p:cNvGrpSpPr/>
            <p:nvPr/>
          </p:nvGrpSpPr>
          <p:grpSpPr>
            <a:xfrm>
              <a:off x="806444" y="5767766"/>
              <a:ext cx="1650516" cy="1093305"/>
              <a:chOff x="806444" y="5767766"/>
              <a:chExt cx="1650516" cy="1093305"/>
            </a:xfrm>
          </p:grpSpPr>
          <p:sp>
            <p:nvSpPr>
              <p:cNvPr id="628" name="Google Shape;628;p17"/>
              <p:cNvSpPr/>
              <p:nvPr/>
            </p:nvSpPr>
            <p:spPr>
              <a:xfrm>
                <a:off x="806444" y="5787971"/>
                <a:ext cx="1637400" cy="1073100"/>
              </a:xfrm>
              <a:prstGeom prst="round2SameRect">
                <a:avLst>
                  <a:gd fmla="val 50000" name="adj1"/>
                  <a:gd fmla="val 0" name="adj2"/>
                </a:avLst>
              </a:prstGeom>
              <a:solidFill>
                <a:srgbClr val="83B78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29" name="Google Shape;629;p17"/>
              <p:cNvSpPr/>
              <p:nvPr/>
            </p:nvSpPr>
            <p:spPr>
              <a:xfrm>
                <a:off x="1661636" y="5767766"/>
                <a:ext cx="795324" cy="1089270"/>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53945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630" name="Google Shape;630;p17"/>
            <p:cNvSpPr/>
            <p:nvPr/>
          </p:nvSpPr>
          <p:spPr>
            <a:xfrm>
              <a:off x="1456409" y="5620356"/>
              <a:ext cx="414972" cy="780567"/>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ECBCA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631" name="Google Shape;631;p17"/>
            <p:cNvGrpSpPr/>
            <p:nvPr/>
          </p:nvGrpSpPr>
          <p:grpSpPr>
            <a:xfrm>
              <a:off x="419193" y="2359830"/>
              <a:ext cx="2731729" cy="4489539"/>
              <a:chOff x="419193" y="2359830"/>
              <a:chExt cx="2731729" cy="4489539"/>
            </a:xfrm>
          </p:grpSpPr>
          <p:grpSp>
            <p:nvGrpSpPr>
              <p:cNvPr id="632" name="Google Shape;632;p17"/>
              <p:cNvGrpSpPr/>
              <p:nvPr/>
            </p:nvGrpSpPr>
            <p:grpSpPr>
              <a:xfrm>
                <a:off x="419193" y="2359830"/>
                <a:ext cx="2731729" cy="4432031"/>
                <a:chOff x="419193" y="2359830"/>
                <a:chExt cx="2731729" cy="4432031"/>
              </a:xfrm>
            </p:grpSpPr>
            <p:sp>
              <p:nvSpPr>
                <p:cNvPr id="633" name="Google Shape;633;p17"/>
                <p:cNvSpPr/>
                <p:nvPr/>
              </p:nvSpPr>
              <p:spPr>
                <a:xfrm rot="1275030">
                  <a:off x="714346" y="2725317"/>
                  <a:ext cx="2269841" cy="1343060"/>
                </a:xfrm>
                <a:custGeom>
                  <a:rect b="b" l="l" r="r" t="t"/>
                  <a:pathLst>
                    <a:path extrusionOk="0" h="848366" w="1678970">
                      <a:moveTo>
                        <a:pt x="511102" y="61012"/>
                      </a:moveTo>
                      <a:cubicBezTo>
                        <a:pt x="971202" y="-117905"/>
                        <a:pt x="1489228" y="110038"/>
                        <a:pt x="1668146" y="570139"/>
                      </a:cubicBezTo>
                      <a:lnTo>
                        <a:pt x="1678970" y="597975"/>
                      </a:lnTo>
                      <a:lnTo>
                        <a:pt x="1634218" y="633821"/>
                      </a:lnTo>
                      <a:cubicBezTo>
                        <a:pt x="1433644" y="766378"/>
                        <a:pt x="1156551" y="848366"/>
                        <a:pt x="850484" y="848366"/>
                      </a:cubicBezTo>
                      <a:cubicBezTo>
                        <a:pt x="544417" y="848366"/>
                        <a:pt x="267324" y="766378"/>
                        <a:pt x="66749" y="633821"/>
                      </a:cubicBezTo>
                      <a:lnTo>
                        <a:pt x="0" y="585283"/>
                      </a:lnTo>
                      <a:lnTo>
                        <a:pt x="16906" y="534090"/>
                      </a:lnTo>
                      <a:cubicBezTo>
                        <a:pt x="109040" y="324707"/>
                        <a:pt x="281051" y="150471"/>
                        <a:pt x="511102" y="61012"/>
                      </a:cubicBezTo>
                      <a:close/>
                    </a:path>
                  </a:pathLst>
                </a:custGeom>
                <a:solidFill>
                  <a:srgbClr val="DBA12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34" name="Google Shape;634;p17"/>
                <p:cNvSpPr/>
                <p:nvPr/>
              </p:nvSpPr>
              <p:spPr>
                <a:xfrm>
                  <a:off x="419193" y="2832965"/>
                  <a:ext cx="727524" cy="3958896"/>
                </a:xfrm>
                <a:custGeom>
                  <a:rect b="b" l="l" r="r" t="t"/>
                  <a:pathLst>
                    <a:path extrusionOk="0" h="3582711" w="474730">
                      <a:moveTo>
                        <a:pt x="474730" y="0"/>
                      </a:moveTo>
                      <a:lnTo>
                        <a:pt x="473124" y="2644"/>
                      </a:lnTo>
                      <a:cubicBezTo>
                        <a:pt x="380321" y="173478"/>
                        <a:pt x="327607" y="369250"/>
                        <a:pt x="327607" y="577333"/>
                      </a:cubicBezTo>
                      <a:lnTo>
                        <a:pt x="327607" y="3184525"/>
                      </a:lnTo>
                      <a:cubicBezTo>
                        <a:pt x="327607" y="3309375"/>
                        <a:pt x="346584" y="3429793"/>
                        <a:pt x="381811" y="3543051"/>
                      </a:cubicBezTo>
                      <a:lnTo>
                        <a:pt x="396327" y="3582711"/>
                      </a:lnTo>
                      <a:lnTo>
                        <a:pt x="353130" y="3543451"/>
                      </a:lnTo>
                      <a:cubicBezTo>
                        <a:pt x="134948" y="3325270"/>
                        <a:pt x="0" y="3023855"/>
                        <a:pt x="0" y="2690921"/>
                      </a:cubicBezTo>
                      <a:lnTo>
                        <a:pt x="0" y="957252"/>
                      </a:lnTo>
                      <a:cubicBezTo>
                        <a:pt x="0" y="582702"/>
                        <a:pt x="170794" y="248043"/>
                        <a:pt x="438748" y="26907"/>
                      </a:cubicBezTo>
                      <a:close/>
                    </a:path>
                  </a:pathLst>
                </a:custGeom>
                <a:solidFill>
                  <a:srgbClr val="DBA12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635" name="Google Shape;635;p17"/>
              <p:cNvSpPr/>
              <p:nvPr/>
            </p:nvSpPr>
            <p:spPr>
              <a:xfrm flipH="1">
                <a:off x="2198429" y="2918249"/>
                <a:ext cx="651746" cy="3931120"/>
              </a:xfrm>
              <a:custGeom>
                <a:rect b="b" l="l" r="r" t="t"/>
                <a:pathLst>
                  <a:path extrusionOk="0" h="3931120" w="651746">
                    <a:moveTo>
                      <a:pt x="651746" y="0"/>
                    </a:moveTo>
                    <a:lnTo>
                      <a:pt x="602347" y="30478"/>
                    </a:lnTo>
                    <a:cubicBezTo>
                      <a:pt x="234479" y="280964"/>
                      <a:pt x="0" y="660038"/>
                      <a:pt x="0" y="1084297"/>
                    </a:cubicBezTo>
                    <a:lnTo>
                      <a:pt x="0" y="3048055"/>
                    </a:lnTo>
                    <a:cubicBezTo>
                      <a:pt x="0" y="3378036"/>
                      <a:pt x="141845" y="3680682"/>
                      <a:pt x="377973" y="3916751"/>
                    </a:cubicBezTo>
                    <a:lnTo>
                      <a:pt x="393802" y="3931120"/>
                    </a:lnTo>
                    <a:lnTo>
                      <a:pt x="398738" y="3931120"/>
                    </a:lnTo>
                    <a:lnTo>
                      <a:pt x="398738" y="3393824"/>
                    </a:lnTo>
                    <a:cubicBezTo>
                      <a:pt x="398738" y="3318559"/>
                      <a:pt x="416254" y="3246857"/>
                      <a:pt x="447930" y="3181640"/>
                    </a:cubicBezTo>
                    <a:lnTo>
                      <a:pt x="449764" y="3178697"/>
                    </a:lnTo>
                    <a:lnTo>
                      <a:pt x="449764" y="2376083"/>
                    </a:lnTo>
                    <a:lnTo>
                      <a:pt x="401242" y="2308658"/>
                    </a:lnTo>
                    <a:cubicBezTo>
                      <a:pt x="304862" y="2145098"/>
                      <a:pt x="248585" y="1947924"/>
                      <a:pt x="248585" y="1735681"/>
                    </a:cubicBezTo>
                    <a:lnTo>
                      <a:pt x="248585" y="1268229"/>
                    </a:lnTo>
                    <a:cubicBezTo>
                      <a:pt x="248585" y="1055985"/>
                      <a:pt x="304862" y="858811"/>
                      <a:pt x="401242" y="695252"/>
                    </a:cubicBezTo>
                    <a:lnTo>
                      <a:pt x="451999" y="624721"/>
                    </a:lnTo>
                    <a:lnTo>
                      <a:pt x="463063" y="480019"/>
                    </a:lnTo>
                    <a:cubicBezTo>
                      <a:pt x="489389" y="309145"/>
                      <a:pt x="553986" y="148125"/>
                      <a:pt x="649541" y="2995"/>
                    </a:cubicBezTo>
                    <a:close/>
                  </a:path>
                </a:pathLst>
              </a:custGeom>
              <a:solidFill>
                <a:srgbClr val="DBA12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636" name="Google Shape;636;p17"/>
            <p:cNvGrpSpPr/>
            <p:nvPr/>
          </p:nvGrpSpPr>
          <p:grpSpPr>
            <a:xfrm>
              <a:off x="668006" y="2862302"/>
              <a:ext cx="1979309" cy="594600"/>
              <a:chOff x="1406103" y="909890"/>
              <a:chExt cx="1979309" cy="594600"/>
            </a:xfrm>
          </p:grpSpPr>
          <p:sp>
            <p:nvSpPr>
              <p:cNvPr id="637" name="Google Shape;637;p17"/>
              <p:cNvSpPr/>
              <p:nvPr/>
            </p:nvSpPr>
            <p:spPr>
              <a:xfrm>
                <a:off x="1406103" y="909890"/>
                <a:ext cx="900000" cy="594600"/>
              </a:xfrm>
              <a:prstGeom prst="donut">
                <a:avLst>
                  <a:gd fmla="val 5068" name="adj"/>
                </a:avLst>
              </a:prstGeom>
              <a:solidFill>
                <a:srgbClr val="53945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638" name="Google Shape;638;p17"/>
              <p:cNvSpPr/>
              <p:nvPr/>
            </p:nvSpPr>
            <p:spPr>
              <a:xfrm>
                <a:off x="2485412" y="909890"/>
                <a:ext cx="900000" cy="594600"/>
              </a:xfrm>
              <a:prstGeom prst="donut">
                <a:avLst>
                  <a:gd fmla="val 5068" name="adj"/>
                </a:avLst>
              </a:prstGeom>
              <a:solidFill>
                <a:srgbClr val="53945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639" name="Google Shape;639;p17"/>
              <p:cNvSpPr/>
              <p:nvPr/>
            </p:nvSpPr>
            <p:spPr>
              <a:xfrm>
                <a:off x="2297386" y="1173531"/>
                <a:ext cx="189000" cy="56700"/>
              </a:xfrm>
              <a:prstGeom prst="rect">
                <a:avLst/>
              </a:prstGeom>
              <a:solidFill>
                <a:srgbClr val="53945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640" name="Google Shape;640;p17"/>
            <p:cNvSpPr/>
            <p:nvPr/>
          </p:nvSpPr>
          <p:spPr>
            <a:xfrm rot="10800000">
              <a:off x="1385207" y="5054999"/>
              <a:ext cx="720000" cy="151200"/>
            </a:xfrm>
            <a:prstGeom prst="blockArc">
              <a:avLst>
                <a:gd fmla="val 10800000" name="adj1"/>
                <a:gd fmla="val 0" name="adj2"/>
                <a:gd fmla="val 25000" name="adj3"/>
              </a:avLst>
            </a:prstGeom>
            <a:solidFill>
              <a:srgbClr val="BA6B6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641" name="Google Shape;641;p17"/>
          <p:cNvGrpSpPr/>
          <p:nvPr/>
        </p:nvGrpSpPr>
        <p:grpSpPr>
          <a:xfrm>
            <a:off x="1450865" y="346067"/>
            <a:ext cx="2065708" cy="3600000"/>
            <a:chOff x="803543" y="3248201"/>
            <a:chExt cx="2091038" cy="3644145"/>
          </a:xfrm>
        </p:grpSpPr>
        <p:sp>
          <p:nvSpPr>
            <p:cNvPr id="642" name="Google Shape;642;p17"/>
            <p:cNvSpPr/>
            <p:nvPr/>
          </p:nvSpPr>
          <p:spPr>
            <a:xfrm flipH="1" rot="10571499">
              <a:off x="817373" y="4252966"/>
              <a:ext cx="486498" cy="432619"/>
            </a:xfrm>
            <a:prstGeom prst="chord">
              <a:avLst>
                <a:gd fmla="val 5015227" name="adj1"/>
                <a:gd fmla="val 16200000" name="adj2"/>
              </a:avLst>
            </a:pr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43" name="Google Shape;643;p17"/>
            <p:cNvSpPr/>
            <p:nvPr/>
          </p:nvSpPr>
          <p:spPr>
            <a:xfrm rot="-10571499">
              <a:off x="2394253" y="4229038"/>
              <a:ext cx="486498" cy="432619"/>
            </a:xfrm>
            <a:prstGeom prst="chord">
              <a:avLst>
                <a:gd fmla="val 5015227" name="adj1"/>
                <a:gd fmla="val 16200000" name="adj2"/>
              </a:avLst>
            </a:pr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44" name="Google Shape;644;p17"/>
            <p:cNvSpPr/>
            <p:nvPr/>
          </p:nvSpPr>
          <p:spPr>
            <a:xfrm>
              <a:off x="996392" y="5819174"/>
              <a:ext cx="1637487" cy="1073172"/>
            </a:xfrm>
            <a:prstGeom prst="round2SameRect">
              <a:avLst>
                <a:gd fmla="val 50000" name="adj1"/>
                <a:gd fmla="val 0" name="adj2"/>
              </a:avLst>
            </a:prstGeom>
            <a:solidFill>
              <a:srgbClr val="B5547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45" name="Google Shape;645;p17"/>
            <p:cNvSpPr/>
            <p:nvPr/>
          </p:nvSpPr>
          <p:spPr>
            <a:xfrm>
              <a:off x="1851584" y="5798969"/>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7B354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646" name="Google Shape;646;p17"/>
            <p:cNvGrpSpPr/>
            <p:nvPr/>
          </p:nvGrpSpPr>
          <p:grpSpPr>
            <a:xfrm>
              <a:off x="954609" y="3465513"/>
              <a:ext cx="1787713" cy="2224642"/>
              <a:chOff x="1819846" y="1465006"/>
              <a:chExt cx="1787713" cy="2517058"/>
            </a:xfrm>
          </p:grpSpPr>
          <p:sp>
            <p:nvSpPr>
              <p:cNvPr id="647" name="Google Shape;647;p17"/>
              <p:cNvSpPr/>
              <p:nvPr/>
            </p:nvSpPr>
            <p:spPr>
              <a:xfrm>
                <a:off x="1819846" y="1465007"/>
                <a:ext cx="1787713" cy="2517057"/>
              </a:xfrm>
              <a:prstGeom prst="roundRect">
                <a:avLst>
                  <a:gd fmla="val 50000" name="adj"/>
                </a:avLst>
              </a:prstGeom>
              <a:solidFill>
                <a:srgbClr val="F3C3A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48" name="Google Shape;648;p17"/>
              <p:cNvSpPr/>
              <p:nvPr/>
            </p:nvSpPr>
            <p:spPr>
              <a:xfrm>
                <a:off x="2713702" y="1465006"/>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649" name="Google Shape;649;p17"/>
            <p:cNvSpPr/>
            <p:nvPr/>
          </p:nvSpPr>
          <p:spPr>
            <a:xfrm>
              <a:off x="1346967" y="4402254"/>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50" name="Google Shape;650;p17"/>
            <p:cNvSpPr/>
            <p:nvPr/>
          </p:nvSpPr>
          <p:spPr>
            <a:xfrm flipH="1">
              <a:off x="2206473" y="440569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651" name="Google Shape;651;p17"/>
            <p:cNvGrpSpPr/>
            <p:nvPr/>
          </p:nvGrpSpPr>
          <p:grpSpPr>
            <a:xfrm>
              <a:off x="1354000" y="4991744"/>
              <a:ext cx="1000378" cy="370622"/>
              <a:chOff x="3741511" y="5711878"/>
              <a:chExt cx="1000378" cy="513872"/>
            </a:xfrm>
          </p:grpSpPr>
          <p:sp>
            <p:nvSpPr>
              <p:cNvPr id="652" name="Google Shape;652;p17"/>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53" name="Google Shape;653;p17"/>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54" name="Google Shape;654;p17"/>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55" name="Google Shape;655;p17"/>
              <p:cNvSpPr/>
              <p:nvPr/>
            </p:nvSpPr>
            <p:spPr>
              <a:xfrm>
                <a:off x="3797929" y="5711878"/>
                <a:ext cx="900000" cy="196936"/>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656" name="Google Shape;656;p17"/>
            <p:cNvSpPr/>
            <p:nvPr/>
          </p:nvSpPr>
          <p:spPr>
            <a:xfrm flipH="1">
              <a:off x="1713170" y="4636346"/>
              <a:ext cx="288000" cy="147572"/>
            </a:xfrm>
            <a:prstGeom prst="blockArc">
              <a:avLst>
                <a:gd fmla="val 10800000" name="adj1"/>
                <a:gd fmla="val 0" name="adj2"/>
                <a:gd fmla="val 25000" name="adj3"/>
              </a:avLst>
            </a:prstGeom>
            <a:solidFill>
              <a:srgbClr val="E1A58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657" name="Google Shape;657;p17"/>
            <p:cNvSpPr/>
            <p:nvPr/>
          </p:nvSpPr>
          <p:spPr>
            <a:xfrm>
              <a:off x="1646357" y="5641728"/>
              <a:ext cx="414972" cy="509440"/>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58" name="Google Shape;658;p17"/>
            <p:cNvSpPr/>
            <p:nvPr/>
          </p:nvSpPr>
          <p:spPr>
            <a:xfrm>
              <a:off x="1175635" y="4170596"/>
              <a:ext cx="400680" cy="96940"/>
            </a:xfrm>
            <a:prstGeom prst="roundRect">
              <a:avLst>
                <a:gd fmla="val 50000" name="adj"/>
              </a:avLst>
            </a:prstGeom>
            <a:solidFill>
              <a:srgbClr val="8256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59" name="Google Shape;659;p17"/>
            <p:cNvSpPr/>
            <p:nvPr/>
          </p:nvSpPr>
          <p:spPr>
            <a:xfrm>
              <a:off x="2092513" y="4165696"/>
              <a:ext cx="400680" cy="96940"/>
            </a:xfrm>
            <a:prstGeom prst="roundRect">
              <a:avLst>
                <a:gd fmla="val 50000" name="adj"/>
              </a:avLst>
            </a:prstGeom>
            <a:solidFill>
              <a:srgbClr val="8256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60" name="Google Shape;660;p17"/>
            <p:cNvSpPr/>
            <p:nvPr/>
          </p:nvSpPr>
          <p:spPr>
            <a:xfrm>
              <a:off x="1317701" y="5439221"/>
              <a:ext cx="1062722" cy="250933"/>
            </a:xfrm>
            <a:custGeom>
              <a:rect b="b" l="l" r="r" t="t"/>
              <a:pathLst>
                <a:path extrusionOk="0" h="332097" w="1279756">
                  <a:moveTo>
                    <a:pt x="642898" y="0"/>
                  </a:moveTo>
                  <a:lnTo>
                    <a:pt x="685370" y="30460"/>
                  </a:lnTo>
                  <a:cubicBezTo>
                    <a:pt x="802354" y="96349"/>
                    <a:pt x="955920" y="135225"/>
                    <a:pt x="1127493" y="140799"/>
                  </a:cubicBezTo>
                  <a:lnTo>
                    <a:pt x="1279756" y="135840"/>
                  </a:lnTo>
                  <a:lnTo>
                    <a:pt x="1212104" y="181786"/>
                  </a:lnTo>
                  <a:cubicBezTo>
                    <a:pt x="1049594" y="276685"/>
                    <a:pt x="853686" y="332097"/>
                    <a:pt x="642805" y="332097"/>
                  </a:cubicBezTo>
                  <a:lnTo>
                    <a:pt x="642806" y="332096"/>
                  </a:lnTo>
                  <a:cubicBezTo>
                    <a:pt x="431924" y="332096"/>
                    <a:pt x="236016" y="276684"/>
                    <a:pt x="73507" y="181785"/>
                  </a:cubicBezTo>
                  <a:lnTo>
                    <a:pt x="0" y="131862"/>
                  </a:lnTo>
                  <a:lnTo>
                    <a:pt x="163346" y="137182"/>
                  </a:lnTo>
                  <a:cubicBezTo>
                    <a:pt x="334919" y="131609"/>
                    <a:pt x="488485" y="92732"/>
                    <a:pt x="605469" y="26843"/>
                  </a:cubicBezTo>
                  <a:close/>
                </a:path>
              </a:pathLst>
            </a:custGeom>
            <a:solidFill>
              <a:srgbClr val="8256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61" name="Google Shape;661;p17"/>
            <p:cNvSpPr/>
            <p:nvPr/>
          </p:nvSpPr>
          <p:spPr>
            <a:xfrm>
              <a:off x="884884" y="3248201"/>
              <a:ext cx="1927161" cy="1225240"/>
            </a:xfrm>
            <a:custGeom>
              <a:rect b="b" l="l" r="r" t="t"/>
              <a:pathLst>
                <a:path extrusionOk="0" h="1525760" w="1949368">
                  <a:moveTo>
                    <a:pt x="974684" y="0"/>
                  </a:moveTo>
                  <a:cubicBezTo>
                    <a:pt x="1512987" y="0"/>
                    <a:pt x="1949368" y="436381"/>
                    <a:pt x="1949368" y="974684"/>
                  </a:cubicBezTo>
                  <a:lnTo>
                    <a:pt x="1949368" y="1438482"/>
                  </a:lnTo>
                  <a:cubicBezTo>
                    <a:pt x="1949368" y="1593081"/>
                    <a:pt x="1835650" y="1509312"/>
                    <a:pt x="1812906" y="1438482"/>
                  </a:cubicBezTo>
                  <a:cubicBezTo>
                    <a:pt x="1790162" y="1367652"/>
                    <a:pt x="1857039" y="1128465"/>
                    <a:pt x="1812906" y="1013502"/>
                  </a:cubicBezTo>
                  <a:cubicBezTo>
                    <a:pt x="1812906" y="867258"/>
                    <a:pt x="1694352" y="748704"/>
                    <a:pt x="1548108" y="748704"/>
                  </a:cubicBezTo>
                  <a:cubicBezTo>
                    <a:pt x="1403666" y="717501"/>
                    <a:pt x="1206575" y="842309"/>
                    <a:pt x="946253" y="826282"/>
                  </a:cubicBezTo>
                  <a:cubicBezTo>
                    <a:pt x="685931" y="810255"/>
                    <a:pt x="582924" y="774563"/>
                    <a:pt x="401260" y="748704"/>
                  </a:cubicBezTo>
                  <a:cubicBezTo>
                    <a:pt x="255016" y="748704"/>
                    <a:pt x="136462" y="867258"/>
                    <a:pt x="136462" y="1013502"/>
                  </a:cubicBezTo>
                  <a:lnTo>
                    <a:pt x="136462" y="1438482"/>
                  </a:lnTo>
                  <a:cubicBezTo>
                    <a:pt x="113718" y="1509312"/>
                    <a:pt x="0" y="1593081"/>
                    <a:pt x="0" y="1438482"/>
                  </a:cubicBezTo>
                  <a:lnTo>
                    <a:pt x="0" y="974684"/>
                  </a:lnTo>
                  <a:cubicBezTo>
                    <a:pt x="0" y="436381"/>
                    <a:pt x="436381" y="0"/>
                    <a:pt x="974684" y="0"/>
                  </a:cubicBezTo>
                  <a:close/>
                </a:path>
              </a:pathLst>
            </a:custGeom>
            <a:solidFill>
              <a:srgbClr val="8256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662" name="Google Shape;662;p17"/>
          <p:cNvGrpSpPr/>
          <p:nvPr/>
        </p:nvGrpSpPr>
        <p:grpSpPr>
          <a:xfrm>
            <a:off x="6126784" y="334010"/>
            <a:ext cx="2823215" cy="3600000"/>
            <a:chOff x="149695" y="2621319"/>
            <a:chExt cx="3333863" cy="4251149"/>
          </a:xfrm>
        </p:grpSpPr>
        <p:grpSp>
          <p:nvGrpSpPr>
            <p:cNvPr id="663" name="Google Shape;663;p17"/>
            <p:cNvGrpSpPr/>
            <p:nvPr/>
          </p:nvGrpSpPr>
          <p:grpSpPr>
            <a:xfrm>
              <a:off x="149695" y="2621319"/>
              <a:ext cx="3333863" cy="3476886"/>
              <a:chOff x="946108" y="933106"/>
              <a:chExt cx="3333863" cy="3476886"/>
            </a:xfrm>
          </p:grpSpPr>
          <p:sp>
            <p:nvSpPr>
              <p:cNvPr id="664" name="Google Shape;664;p17"/>
              <p:cNvSpPr/>
              <p:nvPr/>
            </p:nvSpPr>
            <p:spPr>
              <a:xfrm flipH="1">
                <a:off x="2119947" y="3815398"/>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65" name="Google Shape;665;p17"/>
              <p:cNvSpPr/>
              <p:nvPr/>
            </p:nvSpPr>
            <p:spPr>
              <a:xfrm flipH="1">
                <a:off x="1711915" y="3811647"/>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66" name="Google Shape;666;p17"/>
              <p:cNvSpPr/>
              <p:nvPr/>
            </p:nvSpPr>
            <p:spPr>
              <a:xfrm flipH="1">
                <a:off x="2990546" y="3801083"/>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67" name="Google Shape;667;p17"/>
              <p:cNvSpPr/>
              <p:nvPr/>
            </p:nvSpPr>
            <p:spPr>
              <a:xfrm flipH="1">
                <a:off x="2582514" y="3797332"/>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668" name="Google Shape;668;p17"/>
              <p:cNvGrpSpPr/>
              <p:nvPr/>
            </p:nvGrpSpPr>
            <p:grpSpPr>
              <a:xfrm>
                <a:off x="946108" y="933106"/>
                <a:ext cx="3333863" cy="3224836"/>
                <a:chOff x="946108" y="933106"/>
                <a:chExt cx="3333863" cy="3224836"/>
              </a:xfrm>
            </p:grpSpPr>
            <p:sp>
              <p:nvSpPr>
                <p:cNvPr id="669" name="Google Shape;669;p17"/>
                <p:cNvSpPr/>
                <p:nvPr/>
              </p:nvSpPr>
              <p:spPr>
                <a:xfrm flipH="1">
                  <a:off x="3410778" y="2121301"/>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70" name="Google Shape;670;p17"/>
                <p:cNvSpPr/>
                <p:nvPr/>
              </p:nvSpPr>
              <p:spPr>
                <a:xfrm flipH="1">
                  <a:off x="3278982" y="3162925"/>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71" name="Google Shape;671;p17"/>
                <p:cNvSpPr/>
                <p:nvPr/>
              </p:nvSpPr>
              <p:spPr>
                <a:xfrm flipH="1">
                  <a:off x="3350804" y="3452720"/>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72" name="Google Shape;672;p17"/>
                <p:cNvSpPr/>
                <p:nvPr/>
              </p:nvSpPr>
              <p:spPr>
                <a:xfrm flipH="1">
                  <a:off x="2838679" y="3535878"/>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73" name="Google Shape;673;p17"/>
                <p:cNvSpPr/>
                <p:nvPr/>
              </p:nvSpPr>
              <p:spPr>
                <a:xfrm flipH="1">
                  <a:off x="3299194" y="2791424"/>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74" name="Google Shape;674;p17"/>
                <p:cNvSpPr/>
                <p:nvPr/>
              </p:nvSpPr>
              <p:spPr>
                <a:xfrm flipH="1">
                  <a:off x="3287903" y="2331947"/>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75" name="Google Shape;675;p17"/>
                <p:cNvSpPr/>
                <p:nvPr/>
              </p:nvSpPr>
              <p:spPr>
                <a:xfrm>
                  <a:off x="1792805" y="3563348"/>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76" name="Google Shape;676;p17"/>
                <p:cNvSpPr/>
                <p:nvPr/>
              </p:nvSpPr>
              <p:spPr>
                <a:xfrm>
                  <a:off x="1435101" y="3288151"/>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77" name="Google Shape;677;p17"/>
                <p:cNvSpPr/>
                <p:nvPr/>
              </p:nvSpPr>
              <p:spPr>
                <a:xfrm>
                  <a:off x="1332290" y="2818894"/>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78" name="Google Shape;678;p17"/>
                <p:cNvSpPr/>
                <p:nvPr/>
              </p:nvSpPr>
              <p:spPr>
                <a:xfrm>
                  <a:off x="1343581" y="2359417"/>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79" name="Google Shape;679;p17"/>
                <p:cNvSpPr/>
                <p:nvPr/>
              </p:nvSpPr>
              <p:spPr>
                <a:xfrm>
                  <a:off x="1289305" y="1925959"/>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80" name="Google Shape;680;p17"/>
                <p:cNvSpPr/>
                <p:nvPr/>
              </p:nvSpPr>
              <p:spPr>
                <a:xfrm>
                  <a:off x="1280680" y="3480190"/>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81" name="Google Shape;681;p17"/>
                <p:cNvSpPr/>
                <p:nvPr/>
              </p:nvSpPr>
              <p:spPr>
                <a:xfrm>
                  <a:off x="1831323" y="960576"/>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82" name="Google Shape;682;p17"/>
                <p:cNvSpPr/>
                <p:nvPr/>
              </p:nvSpPr>
              <p:spPr>
                <a:xfrm>
                  <a:off x="1034422" y="2990854"/>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83" name="Google Shape;683;p17"/>
                <p:cNvSpPr/>
                <p:nvPr/>
              </p:nvSpPr>
              <p:spPr>
                <a:xfrm>
                  <a:off x="2310301" y="933106"/>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84" name="Google Shape;684;p17"/>
                <p:cNvSpPr/>
                <p:nvPr/>
              </p:nvSpPr>
              <p:spPr>
                <a:xfrm>
                  <a:off x="946108" y="2479419"/>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85" name="Google Shape;685;p17"/>
                <p:cNvSpPr/>
                <p:nvPr/>
              </p:nvSpPr>
              <p:spPr>
                <a:xfrm>
                  <a:off x="1435102" y="1145559"/>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86" name="Google Shape;686;p17"/>
                <p:cNvSpPr/>
                <p:nvPr/>
              </p:nvSpPr>
              <p:spPr>
                <a:xfrm>
                  <a:off x="1119888" y="1473828"/>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87" name="Google Shape;687;p17"/>
                <p:cNvSpPr/>
                <p:nvPr/>
              </p:nvSpPr>
              <p:spPr>
                <a:xfrm>
                  <a:off x="969929" y="2006351"/>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88" name="Google Shape;688;p17"/>
                <p:cNvSpPr/>
                <p:nvPr/>
              </p:nvSpPr>
              <p:spPr>
                <a:xfrm flipH="1">
                  <a:off x="2800161" y="933106"/>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89" name="Google Shape;689;p17"/>
                <p:cNvSpPr/>
                <p:nvPr/>
              </p:nvSpPr>
              <p:spPr>
                <a:xfrm flipH="1">
                  <a:off x="3597062" y="2963384"/>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90" name="Google Shape;690;p17"/>
                <p:cNvSpPr/>
                <p:nvPr/>
              </p:nvSpPr>
              <p:spPr>
                <a:xfrm flipH="1">
                  <a:off x="3685376" y="2451949"/>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91" name="Google Shape;691;p17"/>
                <p:cNvSpPr/>
                <p:nvPr/>
              </p:nvSpPr>
              <p:spPr>
                <a:xfrm flipH="1">
                  <a:off x="3196382" y="1118089"/>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92" name="Google Shape;692;p17"/>
                <p:cNvSpPr/>
                <p:nvPr/>
              </p:nvSpPr>
              <p:spPr>
                <a:xfrm flipH="1">
                  <a:off x="3511596" y="1446358"/>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93" name="Google Shape;693;p17"/>
                <p:cNvSpPr/>
                <p:nvPr/>
              </p:nvSpPr>
              <p:spPr>
                <a:xfrm flipH="1">
                  <a:off x="3661555" y="1978881"/>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sp>
          <p:nvSpPr>
            <p:cNvPr id="694" name="Google Shape;694;p17"/>
            <p:cNvSpPr/>
            <p:nvPr/>
          </p:nvSpPr>
          <p:spPr>
            <a:xfrm>
              <a:off x="996392" y="5799296"/>
              <a:ext cx="1637487" cy="1073172"/>
            </a:xfrm>
            <a:prstGeom prst="round2SameRect">
              <a:avLst>
                <a:gd fmla="val 50000" name="adj1"/>
                <a:gd fmla="val 0" name="adj2"/>
              </a:avLst>
            </a:prstGeom>
            <a:solidFill>
              <a:srgbClr val="2EB2B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95" name="Google Shape;695;p17"/>
            <p:cNvSpPr/>
            <p:nvPr/>
          </p:nvSpPr>
          <p:spPr>
            <a:xfrm>
              <a:off x="1851584" y="5779091"/>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24959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696" name="Google Shape;696;p17"/>
            <p:cNvGrpSpPr/>
            <p:nvPr/>
          </p:nvGrpSpPr>
          <p:grpSpPr>
            <a:xfrm>
              <a:off x="954609" y="3153219"/>
              <a:ext cx="1807377" cy="2517058"/>
              <a:chOff x="1819846" y="1465006"/>
              <a:chExt cx="1807377" cy="2517058"/>
            </a:xfrm>
          </p:grpSpPr>
          <p:sp>
            <p:nvSpPr>
              <p:cNvPr id="697" name="Google Shape;697;p17"/>
              <p:cNvSpPr/>
              <p:nvPr/>
            </p:nvSpPr>
            <p:spPr>
              <a:xfrm>
                <a:off x="1819846" y="1465007"/>
                <a:ext cx="1787713" cy="2517057"/>
              </a:xfrm>
              <a:prstGeom prst="roundRect">
                <a:avLst>
                  <a:gd fmla="val 50000" name="adj"/>
                </a:avLst>
              </a:prstGeom>
              <a:solidFill>
                <a:srgbClr val="A67C6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98" name="Google Shape;698;p17"/>
              <p:cNvSpPr/>
              <p:nvPr/>
            </p:nvSpPr>
            <p:spPr>
              <a:xfrm>
                <a:off x="2733366" y="1465006"/>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99664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699" name="Google Shape;699;p17"/>
            <p:cNvGrpSpPr/>
            <p:nvPr/>
          </p:nvGrpSpPr>
          <p:grpSpPr>
            <a:xfrm>
              <a:off x="523595" y="2747108"/>
              <a:ext cx="2586397" cy="1496799"/>
              <a:chOff x="1467660" y="1031430"/>
              <a:chExt cx="2399417" cy="1298128"/>
            </a:xfrm>
          </p:grpSpPr>
          <p:sp>
            <p:nvSpPr>
              <p:cNvPr id="700" name="Google Shape;700;p17"/>
              <p:cNvSpPr/>
              <p:nvPr/>
            </p:nvSpPr>
            <p:spPr>
              <a:xfrm flipH="1">
                <a:off x="1467660" y="1621636"/>
                <a:ext cx="749560" cy="707922"/>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01" name="Google Shape;701;p17"/>
              <p:cNvSpPr/>
              <p:nvPr/>
            </p:nvSpPr>
            <p:spPr>
              <a:xfrm flipH="1">
                <a:off x="3117517" y="1591732"/>
                <a:ext cx="749560" cy="707922"/>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02" name="Google Shape;702;p17"/>
              <p:cNvSpPr/>
              <p:nvPr/>
            </p:nvSpPr>
            <p:spPr>
              <a:xfrm flipH="1">
                <a:off x="2608575" y="1031430"/>
                <a:ext cx="893857" cy="815921"/>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03" name="Google Shape;703;p17"/>
              <p:cNvSpPr/>
              <p:nvPr/>
            </p:nvSpPr>
            <p:spPr>
              <a:xfrm flipH="1">
                <a:off x="1782211" y="1072040"/>
                <a:ext cx="893857" cy="815921"/>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704" name="Google Shape;704;p17"/>
            <p:cNvSpPr/>
            <p:nvPr/>
          </p:nvSpPr>
          <p:spPr>
            <a:xfrm>
              <a:off x="1346967" y="438237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05" name="Google Shape;705;p17"/>
            <p:cNvSpPr/>
            <p:nvPr/>
          </p:nvSpPr>
          <p:spPr>
            <a:xfrm rot="-172423">
              <a:off x="1139542" y="4224392"/>
              <a:ext cx="512217" cy="147572"/>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706" name="Google Shape;706;p17"/>
            <p:cNvSpPr/>
            <p:nvPr/>
          </p:nvSpPr>
          <p:spPr>
            <a:xfrm flipH="1">
              <a:off x="2206473" y="4385818"/>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07" name="Google Shape;707;p17"/>
            <p:cNvSpPr/>
            <p:nvPr/>
          </p:nvSpPr>
          <p:spPr>
            <a:xfrm flipH="1">
              <a:off x="2039333" y="4227834"/>
              <a:ext cx="512217" cy="147572"/>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grpSp>
          <p:nvGrpSpPr>
            <p:cNvPr id="708" name="Google Shape;708;p17"/>
            <p:cNvGrpSpPr/>
            <p:nvPr/>
          </p:nvGrpSpPr>
          <p:grpSpPr>
            <a:xfrm>
              <a:off x="1354000" y="4971864"/>
              <a:ext cx="1000378" cy="370621"/>
              <a:chOff x="3741511" y="5711879"/>
              <a:chExt cx="1000378" cy="513871"/>
            </a:xfrm>
          </p:grpSpPr>
          <p:sp>
            <p:nvSpPr>
              <p:cNvPr id="709" name="Google Shape;709;p17"/>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10" name="Google Shape;710;p17"/>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11" name="Google Shape;711;p17"/>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12" name="Google Shape;712;p17"/>
              <p:cNvSpPr/>
              <p:nvPr/>
            </p:nvSpPr>
            <p:spPr>
              <a:xfrm>
                <a:off x="3797929" y="5711879"/>
                <a:ext cx="900000" cy="117831"/>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713" name="Google Shape;713;p17"/>
            <p:cNvSpPr/>
            <p:nvPr/>
          </p:nvSpPr>
          <p:spPr>
            <a:xfrm flipH="1">
              <a:off x="1713170" y="4665628"/>
              <a:ext cx="288000" cy="147572"/>
            </a:xfrm>
            <a:prstGeom prst="blockArc">
              <a:avLst>
                <a:gd fmla="val 10800000" name="adj1"/>
                <a:gd fmla="val 0" name="adj2"/>
                <a:gd fmla="val 25000" name="adj3"/>
              </a:avLst>
            </a:prstGeom>
            <a:solidFill>
              <a:srgbClr val="8B5C4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714" name="Google Shape;714;p17"/>
            <p:cNvSpPr/>
            <p:nvPr/>
          </p:nvSpPr>
          <p:spPr>
            <a:xfrm>
              <a:off x="1646357" y="5631681"/>
              <a:ext cx="414972" cy="780567"/>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99664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715" name="Google Shape;715;p17"/>
            <p:cNvGrpSpPr/>
            <p:nvPr/>
          </p:nvGrpSpPr>
          <p:grpSpPr>
            <a:xfrm>
              <a:off x="852816" y="3900618"/>
              <a:ext cx="1989141" cy="900000"/>
              <a:chOff x="2554214" y="752757"/>
              <a:chExt cx="1989141" cy="900000"/>
            </a:xfrm>
          </p:grpSpPr>
          <p:sp>
            <p:nvSpPr>
              <p:cNvPr id="716" name="Google Shape;716;p17"/>
              <p:cNvSpPr/>
              <p:nvPr/>
            </p:nvSpPr>
            <p:spPr>
              <a:xfrm>
                <a:off x="2554214" y="752757"/>
                <a:ext cx="900000" cy="900000"/>
              </a:xfrm>
              <a:prstGeom prst="donut">
                <a:avLst>
                  <a:gd fmla="val 5068"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717" name="Google Shape;717;p17"/>
              <p:cNvSpPr/>
              <p:nvPr/>
            </p:nvSpPr>
            <p:spPr>
              <a:xfrm>
                <a:off x="3643355" y="752757"/>
                <a:ext cx="900000" cy="900000"/>
              </a:xfrm>
              <a:prstGeom prst="donut">
                <a:avLst>
                  <a:gd fmla="val 5068"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718" name="Google Shape;718;p17"/>
              <p:cNvSpPr/>
              <p:nvPr/>
            </p:nvSpPr>
            <p:spPr>
              <a:xfrm>
                <a:off x="3454214" y="1146047"/>
                <a:ext cx="189141" cy="56710"/>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grpSp>
        <p:nvGrpSpPr>
          <p:cNvPr id="719" name="Google Shape;719;p17"/>
          <p:cNvGrpSpPr/>
          <p:nvPr/>
        </p:nvGrpSpPr>
        <p:grpSpPr>
          <a:xfrm>
            <a:off x="8943531" y="413480"/>
            <a:ext cx="2013831" cy="3600000"/>
            <a:chOff x="730205" y="3023225"/>
            <a:chExt cx="2164376" cy="3869121"/>
          </a:xfrm>
        </p:grpSpPr>
        <p:sp>
          <p:nvSpPr>
            <p:cNvPr id="720" name="Google Shape;720;p17"/>
            <p:cNvSpPr/>
            <p:nvPr/>
          </p:nvSpPr>
          <p:spPr>
            <a:xfrm flipH="1" rot="10571499">
              <a:off x="817373" y="4252966"/>
              <a:ext cx="486498" cy="432619"/>
            </a:xfrm>
            <a:prstGeom prst="chord">
              <a:avLst>
                <a:gd fmla="val 5015227" name="adj1"/>
                <a:gd fmla="val 16200000" name="adj2"/>
              </a:avLst>
            </a:pr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21" name="Google Shape;721;p17"/>
            <p:cNvSpPr/>
            <p:nvPr/>
          </p:nvSpPr>
          <p:spPr>
            <a:xfrm rot="-10571499">
              <a:off x="2394253" y="4229038"/>
              <a:ext cx="486498" cy="432619"/>
            </a:xfrm>
            <a:prstGeom prst="chord">
              <a:avLst>
                <a:gd fmla="val 5015227" name="adj1"/>
                <a:gd fmla="val 16200000" name="adj2"/>
              </a:avLst>
            </a:pr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22" name="Google Shape;722;p17"/>
            <p:cNvSpPr/>
            <p:nvPr/>
          </p:nvSpPr>
          <p:spPr>
            <a:xfrm>
              <a:off x="996392" y="5819174"/>
              <a:ext cx="1637487" cy="1073172"/>
            </a:xfrm>
            <a:prstGeom prst="round2SameRect">
              <a:avLst>
                <a:gd fmla="val 50000" name="adj1"/>
                <a:gd fmla="val 0" name="adj2"/>
              </a:avLst>
            </a:prstGeom>
            <a:solidFill>
              <a:srgbClr val="7153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23" name="Google Shape;723;p17"/>
            <p:cNvSpPr/>
            <p:nvPr/>
          </p:nvSpPr>
          <p:spPr>
            <a:xfrm>
              <a:off x="1851584" y="5798969"/>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4B37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724" name="Google Shape;724;p17"/>
            <p:cNvGrpSpPr/>
            <p:nvPr/>
          </p:nvGrpSpPr>
          <p:grpSpPr>
            <a:xfrm>
              <a:off x="954609" y="3465513"/>
              <a:ext cx="1787713" cy="2224642"/>
              <a:chOff x="1819846" y="1465006"/>
              <a:chExt cx="1787713" cy="2517058"/>
            </a:xfrm>
          </p:grpSpPr>
          <p:sp>
            <p:nvSpPr>
              <p:cNvPr id="725" name="Google Shape;725;p17"/>
              <p:cNvSpPr/>
              <p:nvPr/>
            </p:nvSpPr>
            <p:spPr>
              <a:xfrm>
                <a:off x="1819846" y="1465007"/>
                <a:ext cx="1787713" cy="2517057"/>
              </a:xfrm>
              <a:prstGeom prst="roundRect">
                <a:avLst>
                  <a:gd fmla="val 50000" name="adj"/>
                </a:avLst>
              </a:prstGeom>
              <a:solidFill>
                <a:srgbClr val="F3C3A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26" name="Google Shape;726;p17"/>
              <p:cNvSpPr/>
              <p:nvPr/>
            </p:nvSpPr>
            <p:spPr>
              <a:xfrm>
                <a:off x="2713702" y="1465006"/>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727" name="Google Shape;727;p17"/>
            <p:cNvSpPr/>
            <p:nvPr/>
          </p:nvSpPr>
          <p:spPr>
            <a:xfrm>
              <a:off x="1346967" y="4402254"/>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28" name="Google Shape;728;p17"/>
            <p:cNvSpPr/>
            <p:nvPr/>
          </p:nvSpPr>
          <p:spPr>
            <a:xfrm flipH="1">
              <a:off x="2206473" y="440569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729" name="Google Shape;729;p17"/>
            <p:cNvGrpSpPr/>
            <p:nvPr/>
          </p:nvGrpSpPr>
          <p:grpSpPr>
            <a:xfrm>
              <a:off x="1354000" y="4991744"/>
              <a:ext cx="1000378" cy="370622"/>
              <a:chOff x="3741511" y="5711878"/>
              <a:chExt cx="1000378" cy="513872"/>
            </a:xfrm>
          </p:grpSpPr>
          <p:sp>
            <p:nvSpPr>
              <p:cNvPr id="730" name="Google Shape;730;p17"/>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31" name="Google Shape;731;p17"/>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32" name="Google Shape;732;p17"/>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33" name="Google Shape;733;p17"/>
              <p:cNvSpPr/>
              <p:nvPr/>
            </p:nvSpPr>
            <p:spPr>
              <a:xfrm>
                <a:off x="3797929" y="5711878"/>
                <a:ext cx="900000" cy="196936"/>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734" name="Google Shape;734;p17"/>
            <p:cNvSpPr/>
            <p:nvPr/>
          </p:nvSpPr>
          <p:spPr>
            <a:xfrm flipH="1">
              <a:off x="1713170" y="4636346"/>
              <a:ext cx="288000" cy="147572"/>
            </a:xfrm>
            <a:prstGeom prst="blockArc">
              <a:avLst>
                <a:gd fmla="val 10800000" name="adj1"/>
                <a:gd fmla="val 0" name="adj2"/>
                <a:gd fmla="val 25000" name="adj3"/>
              </a:avLst>
            </a:prstGeom>
            <a:solidFill>
              <a:srgbClr val="E1A58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735" name="Google Shape;735;p17"/>
            <p:cNvSpPr/>
            <p:nvPr/>
          </p:nvSpPr>
          <p:spPr>
            <a:xfrm>
              <a:off x="1646357" y="5641728"/>
              <a:ext cx="414972" cy="509440"/>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36" name="Google Shape;736;p17"/>
            <p:cNvSpPr/>
            <p:nvPr/>
          </p:nvSpPr>
          <p:spPr>
            <a:xfrm>
              <a:off x="1175635" y="4170596"/>
              <a:ext cx="400680" cy="96940"/>
            </a:xfrm>
            <a:prstGeom prst="roundRect">
              <a:avLst>
                <a:gd fmla="val 50000" name="adj"/>
              </a:avLst>
            </a:pr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37" name="Google Shape;737;p17"/>
            <p:cNvSpPr/>
            <p:nvPr/>
          </p:nvSpPr>
          <p:spPr>
            <a:xfrm>
              <a:off x="2092513" y="4165696"/>
              <a:ext cx="400680" cy="96940"/>
            </a:xfrm>
            <a:prstGeom prst="roundRect">
              <a:avLst>
                <a:gd fmla="val 50000" name="adj"/>
              </a:avLst>
            </a:pr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38" name="Google Shape;738;p17"/>
            <p:cNvSpPr/>
            <p:nvPr/>
          </p:nvSpPr>
          <p:spPr>
            <a:xfrm>
              <a:off x="889609" y="3023225"/>
              <a:ext cx="1911641" cy="1460682"/>
            </a:xfrm>
            <a:custGeom>
              <a:rect b="b" l="l" r="r" t="t"/>
              <a:pathLst>
                <a:path extrusionOk="0" h="1460682" w="1911641">
                  <a:moveTo>
                    <a:pt x="955821" y="0"/>
                  </a:moveTo>
                  <a:cubicBezTo>
                    <a:pt x="1483706" y="0"/>
                    <a:pt x="1911641" y="422636"/>
                    <a:pt x="1911641" y="943985"/>
                  </a:cubicBezTo>
                  <a:lnTo>
                    <a:pt x="1911640" y="1460682"/>
                  </a:lnTo>
                  <a:lnTo>
                    <a:pt x="1869127" y="1425605"/>
                  </a:lnTo>
                  <a:lnTo>
                    <a:pt x="1826604" y="1402525"/>
                  </a:lnTo>
                  <a:lnTo>
                    <a:pt x="1826604" y="1154864"/>
                  </a:lnTo>
                  <a:cubicBezTo>
                    <a:pt x="1595188" y="919276"/>
                    <a:pt x="725270" y="810328"/>
                    <a:pt x="438104" y="800496"/>
                  </a:cubicBezTo>
                  <a:cubicBezTo>
                    <a:pt x="150937" y="790664"/>
                    <a:pt x="159348" y="919276"/>
                    <a:pt x="103598" y="1154864"/>
                  </a:cubicBezTo>
                  <a:lnTo>
                    <a:pt x="103598" y="1367490"/>
                  </a:lnTo>
                  <a:lnTo>
                    <a:pt x="69484" y="1378080"/>
                  </a:lnTo>
                  <a:lnTo>
                    <a:pt x="0" y="1415794"/>
                  </a:lnTo>
                  <a:lnTo>
                    <a:pt x="0" y="943985"/>
                  </a:lnTo>
                  <a:cubicBezTo>
                    <a:pt x="0" y="422636"/>
                    <a:pt x="427935" y="0"/>
                    <a:pt x="955821" y="0"/>
                  </a:cubicBezTo>
                  <a:close/>
                </a:path>
              </a:pathLst>
            </a:cu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39" name="Google Shape;739;p17"/>
            <p:cNvSpPr/>
            <p:nvPr/>
          </p:nvSpPr>
          <p:spPr>
            <a:xfrm rot="2526872">
              <a:off x="1310705" y="3207582"/>
              <a:ext cx="405704" cy="925041"/>
            </a:xfrm>
            <a:custGeom>
              <a:rect b="b" l="l" r="r" t="t"/>
              <a:pathLst>
                <a:path extrusionOk="0" h="925041" w="400680">
                  <a:moveTo>
                    <a:pt x="205427" y="0"/>
                  </a:moveTo>
                  <a:lnTo>
                    <a:pt x="228533" y="20092"/>
                  </a:lnTo>
                  <a:cubicBezTo>
                    <a:pt x="334894" y="132188"/>
                    <a:pt x="400680" y="287046"/>
                    <a:pt x="400680" y="458097"/>
                  </a:cubicBezTo>
                  <a:cubicBezTo>
                    <a:pt x="400680" y="629149"/>
                    <a:pt x="334894" y="784007"/>
                    <a:pt x="228533" y="896102"/>
                  </a:cubicBezTo>
                  <a:lnTo>
                    <a:pt x="195253" y="925041"/>
                  </a:lnTo>
                  <a:lnTo>
                    <a:pt x="172147" y="904949"/>
                  </a:lnTo>
                  <a:cubicBezTo>
                    <a:pt x="65786" y="792854"/>
                    <a:pt x="0" y="637996"/>
                    <a:pt x="0" y="466944"/>
                  </a:cubicBezTo>
                  <a:cubicBezTo>
                    <a:pt x="0" y="295893"/>
                    <a:pt x="65786" y="141035"/>
                    <a:pt x="172147" y="28939"/>
                  </a:cubicBezTo>
                  <a:close/>
                </a:path>
              </a:pathLst>
            </a:cu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40" name="Google Shape;740;p17"/>
            <p:cNvSpPr/>
            <p:nvPr/>
          </p:nvSpPr>
          <p:spPr>
            <a:xfrm rot="2116636">
              <a:off x="1609273" y="3226344"/>
              <a:ext cx="284386" cy="925041"/>
            </a:xfrm>
            <a:custGeom>
              <a:rect b="b" l="l" r="r" t="t"/>
              <a:pathLst>
                <a:path extrusionOk="0" h="925041" w="400680">
                  <a:moveTo>
                    <a:pt x="205427" y="0"/>
                  </a:moveTo>
                  <a:lnTo>
                    <a:pt x="228533" y="20092"/>
                  </a:lnTo>
                  <a:cubicBezTo>
                    <a:pt x="334894" y="132188"/>
                    <a:pt x="400680" y="287046"/>
                    <a:pt x="400680" y="458097"/>
                  </a:cubicBezTo>
                  <a:cubicBezTo>
                    <a:pt x="400680" y="629149"/>
                    <a:pt x="334894" y="784007"/>
                    <a:pt x="228533" y="896102"/>
                  </a:cubicBezTo>
                  <a:lnTo>
                    <a:pt x="195253" y="925041"/>
                  </a:lnTo>
                  <a:lnTo>
                    <a:pt x="172147" y="904949"/>
                  </a:lnTo>
                  <a:cubicBezTo>
                    <a:pt x="65786" y="792854"/>
                    <a:pt x="0" y="637996"/>
                    <a:pt x="0" y="466944"/>
                  </a:cubicBezTo>
                  <a:cubicBezTo>
                    <a:pt x="0" y="295893"/>
                    <a:pt x="65786" y="141035"/>
                    <a:pt x="172147" y="28939"/>
                  </a:cubicBezTo>
                  <a:close/>
                </a:path>
              </a:pathLst>
            </a:cu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41" name="Google Shape;741;p17"/>
            <p:cNvSpPr/>
            <p:nvPr/>
          </p:nvSpPr>
          <p:spPr>
            <a:xfrm rot="2116636">
              <a:off x="1860927" y="3263864"/>
              <a:ext cx="284386" cy="925041"/>
            </a:xfrm>
            <a:custGeom>
              <a:rect b="b" l="l" r="r" t="t"/>
              <a:pathLst>
                <a:path extrusionOk="0" h="925041" w="400680">
                  <a:moveTo>
                    <a:pt x="205427" y="0"/>
                  </a:moveTo>
                  <a:lnTo>
                    <a:pt x="228533" y="20092"/>
                  </a:lnTo>
                  <a:cubicBezTo>
                    <a:pt x="334894" y="132188"/>
                    <a:pt x="400680" y="287046"/>
                    <a:pt x="400680" y="458097"/>
                  </a:cubicBezTo>
                  <a:cubicBezTo>
                    <a:pt x="400680" y="629149"/>
                    <a:pt x="334894" y="784007"/>
                    <a:pt x="228533" y="896102"/>
                  </a:cubicBezTo>
                  <a:lnTo>
                    <a:pt x="195253" y="925041"/>
                  </a:lnTo>
                  <a:lnTo>
                    <a:pt x="172147" y="904949"/>
                  </a:lnTo>
                  <a:cubicBezTo>
                    <a:pt x="65786" y="792854"/>
                    <a:pt x="0" y="637996"/>
                    <a:pt x="0" y="466944"/>
                  </a:cubicBezTo>
                  <a:cubicBezTo>
                    <a:pt x="0" y="295893"/>
                    <a:pt x="65786" y="141035"/>
                    <a:pt x="172147" y="28939"/>
                  </a:cubicBezTo>
                  <a:close/>
                </a:path>
              </a:pathLst>
            </a:cu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42" name="Google Shape;742;p17"/>
            <p:cNvSpPr/>
            <p:nvPr/>
          </p:nvSpPr>
          <p:spPr>
            <a:xfrm rot="1970670">
              <a:off x="958609" y="3307871"/>
              <a:ext cx="280865" cy="925041"/>
            </a:xfrm>
            <a:custGeom>
              <a:rect b="b" l="l" r="r" t="t"/>
              <a:pathLst>
                <a:path extrusionOk="0" h="925041" w="400680">
                  <a:moveTo>
                    <a:pt x="205427" y="0"/>
                  </a:moveTo>
                  <a:lnTo>
                    <a:pt x="228533" y="20092"/>
                  </a:lnTo>
                  <a:cubicBezTo>
                    <a:pt x="334894" y="132188"/>
                    <a:pt x="400680" y="287046"/>
                    <a:pt x="400680" y="458097"/>
                  </a:cubicBezTo>
                  <a:cubicBezTo>
                    <a:pt x="400680" y="629149"/>
                    <a:pt x="334894" y="784007"/>
                    <a:pt x="228533" y="896102"/>
                  </a:cubicBezTo>
                  <a:lnTo>
                    <a:pt x="195253" y="925041"/>
                  </a:lnTo>
                  <a:lnTo>
                    <a:pt x="172147" y="904949"/>
                  </a:lnTo>
                  <a:cubicBezTo>
                    <a:pt x="65786" y="792854"/>
                    <a:pt x="0" y="637996"/>
                    <a:pt x="0" y="466944"/>
                  </a:cubicBezTo>
                  <a:cubicBezTo>
                    <a:pt x="0" y="295893"/>
                    <a:pt x="65786" y="141035"/>
                    <a:pt x="172147" y="28939"/>
                  </a:cubicBezTo>
                  <a:close/>
                </a:path>
              </a:pathLst>
            </a:cu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743" name="Google Shape;743;p17"/>
          <p:cNvGrpSpPr/>
          <p:nvPr/>
        </p:nvGrpSpPr>
        <p:grpSpPr>
          <a:xfrm>
            <a:off x="1212767" y="3258000"/>
            <a:ext cx="2823215" cy="3600000"/>
            <a:chOff x="149695" y="2641197"/>
            <a:chExt cx="3333863" cy="4251149"/>
          </a:xfrm>
        </p:grpSpPr>
        <p:grpSp>
          <p:nvGrpSpPr>
            <p:cNvPr id="744" name="Google Shape;744;p17"/>
            <p:cNvGrpSpPr/>
            <p:nvPr/>
          </p:nvGrpSpPr>
          <p:grpSpPr>
            <a:xfrm>
              <a:off x="149695" y="2641197"/>
              <a:ext cx="3333863" cy="3476886"/>
              <a:chOff x="946108" y="933106"/>
              <a:chExt cx="3333863" cy="3476886"/>
            </a:xfrm>
          </p:grpSpPr>
          <p:sp>
            <p:nvSpPr>
              <p:cNvPr id="745" name="Google Shape;745;p17"/>
              <p:cNvSpPr/>
              <p:nvPr/>
            </p:nvSpPr>
            <p:spPr>
              <a:xfrm flipH="1">
                <a:off x="2119947" y="3815398"/>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46" name="Google Shape;746;p17"/>
              <p:cNvSpPr/>
              <p:nvPr/>
            </p:nvSpPr>
            <p:spPr>
              <a:xfrm flipH="1">
                <a:off x="1711915" y="3811647"/>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47" name="Google Shape;747;p17"/>
              <p:cNvSpPr/>
              <p:nvPr/>
            </p:nvSpPr>
            <p:spPr>
              <a:xfrm flipH="1">
                <a:off x="2990546" y="3801083"/>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48" name="Google Shape;748;p17"/>
              <p:cNvSpPr/>
              <p:nvPr/>
            </p:nvSpPr>
            <p:spPr>
              <a:xfrm flipH="1">
                <a:off x="2582514" y="3797332"/>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749" name="Google Shape;749;p17"/>
              <p:cNvGrpSpPr/>
              <p:nvPr/>
            </p:nvGrpSpPr>
            <p:grpSpPr>
              <a:xfrm>
                <a:off x="946108" y="933106"/>
                <a:ext cx="3333863" cy="3224836"/>
                <a:chOff x="946108" y="933106"/>
                <a:chExt cx="3333863" cy="3224836"/>
              </a:xfrm>
            </p:grpSpPr>
            <p:sp>
              <p:nvSpPr>
                <p:cNvPr id="750" name="Google Shape;750;p17"/>
                <p:cNvSpPr/>
                <p:nvPr/>
              </p:nvSpPr>
              <p:spPr>
                <a:xfrm flipH="1">
                  <a:off x="3410778" y="2121301"/>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51" name="Google Shape;751;p17"/>
                <p:cNvSpPr/>
                <p:nvPr/>
              </p:nvSpPr>
              <p:spPr>
                <a:xfrm flipH="1">
                  <a:off x="3278982" y="3162925"/>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52" name="Google Shape;752;p17"/>
                <p:cNvSpPr/>
                <p:nvPr/>
              </p:nvSpPr>
              <p:spPr>
                <a:xfrm flipH="1">
                  <a:off x="3350804" y="3452720"/>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53" name="Google Shape;753;p17"/>
                <p:cNvSpPr/>
                <p:nvPr/>
              </p:nvSpPr>
              <p:spPr>
                <a:xfrm flipH="1">
                  <a:off x="2838679" y="3535878"/>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54" name="Google Shape;754;p17"/>
                <p:cNvSpPr/>
                <p:nvPr/>
              </p:nvSpPr>
              <p:spPr>
                <a:xfrm flipH="1">
                  <a:off x="3299194" y="2791424"/>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55" name="Google Shape;755;p17"/>
                <p:cNvSpPr/>
                <p:nvPr/>
              </p:nvSpPr>
              <p:spPr>
                <a:xfrm flipH="1">
                  <a:off x="3287903" y="2331947"/>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56" name="Google Shape;756;p17"/>
                <p:cNvSpPr/>
                <p:nvPr/>
              </p:nvSpPr>
              <p:spPr>
                <a:xfrm>
                  <a:off x="1792805" y="3563348"/>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57" name="Google Shape;757;p17"/>
                <p:cNvSpPr/>
                <p:nvPr/>
              </p:nvSpPr>
              <p:spPr>
                <a:xfrm>
                  <a:off x="1435101" y="3288151"/>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58" name="Google Shape;758;p17"/>
                <p:cNvSpPr/>
                <p:nvPr/>
              </p:nvSpPr>
              <p:spPr>
                <a:xfrm>
                  <a:off x="1332290" y="2818894"/>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59" name="Google Shape;759;p17"/>
                <p:cNvSpPr/>
                <p:nvPr/>
              </p:nvSpPr>
              <p:spPr>
                <a:xfrm>
                  <a:off x="1343581" y="2359417"/>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60" name="Google Shape;760;p17"/>
                <p:cNvSpPr/>
                <p:nvPr/>
              </p:nvSpPr>
              <p:spPr>
                <a:xfrm>
                  <a:off x="1289305" y="1925959"/>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61" name="Google Shape;761;p17"/>
                <p:cNvSpPr/>
                <p:nvPr/>
              </p:nvSpPr>
              <p:spPr>
                <a:xfrm>
                  <a:off x="1280680" y="3480190"/>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62" name="Google Shape;762;p17"/>
                <p:cNvSpPr/>
                <p:nvPr/>
              </p:nvSpPr>
              <p:spPr>
                <a:xfrm>
                  <a:off x="1831323" y="960576"/>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63" name="Google Shape;763;p17"/>
                <p:cNvSpPr/>
                <p:nvPr/>
              </p:nvSpPr>
              <p:spPr>
                <a:xfrm>
                  <a:off x="1034422" y="2990854"/>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64" name="Google Shape;764;p17"/>
                <p:cNvSpPr/>
                <p:nvPr/>
              </p:nvSpPr>
              <p:spPr>
                <a:xfrm>
                  <a:off x="2310301" y="933106"/>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65" name="Google Shape;765;p17"/>
                <p:cNvSpPr/>
                <p:nvPr/>
              </p:nvSpPr>
              <p:spPr>
                <a:xfrm>
                  <a:off x="946108" y="2479419"/>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66" name="Google Shape;766;p17"/>
                <p:cNvSpPr/>
                <p:nvPr/>
              </p:nvSpPr>
              <p:spPr>
                <a:xfrm>
                  <a:off x="1435102" y="1145559"/>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67" name="Google Shape;767;p17"/>
                <p:cNvSpPr/>
                <p:nvPr/>
              </p:nvSpPr>
              <p:spPr>
                <a:xfrm>
                  <a:off x="1119888" y="1473828"/>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68" name="Google Shape;768;p17"/>
                <p:cNvSpPr/>
                <p:nvPr/>
              </p:nvSpPr>
              <p:spPr>
                <a:xfrm>
                  <a:off x="969929" y="2006351"/>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69" name="Google Shape;769;p17"/>
                <p:cNvSpPr/>
                <p:nvPr/>
              </p:nvSpPr>
              <p:spPr>
                <a:xfrm flipH="1">
                  <a:off x="2800161" y="933106"/>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70" name="Google Shape;770;p17"/>
                <p:cNvSpPr/>
                <p:nvPr/>
              </p:nvSpPr>
              <p:spPr>
                <a:xfrm flipH="1">
                  <a:off x="3597062" y="2963384"/>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71" name="Google Shape;771;p17"/>
                <p:cNvSpPr/>
                <p:nvPr/>
              </p:nvSpPr>
              <p:spPr>
                <a:xfrm flipH="1">
                  <a:off x="3685376" y="2451949"/>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72" name="Google Shape;772;p17"/>
                <p:cNvSpPr/>
                <p:nvPr/>
              </p:nvSpPr>
              <p:spPr>
                <a:xfrm flipH="1">
                  <a:off x="3196382" y="1118089"/>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73" name="Google Shape;773;p17"/>
                <p:cNvSpPr/>
                <p:nvPr/>
              </p:nvSpPr>
              <p:spPr>
                <a:xfrm flipH="1">
                  <a:off x="3511596" y="1446358"/>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74" name="Google Shape;774;p17"/>
                <p:cNvSpPr/>
                <p:nvPr/>
              </p:nvSpPr>
              <p:spPr>
                <a:xfrm flipH="1">
                  <a:off x="3661555" y="1978881"/>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sp>
          <p:nvSpPr>
            <p:cNvPr id="775" name="Google Shape;775;p17"/>
            <p:cNvSpPr/>
            <p:nvPr/>
          </p:nvSpPr>
          <p:spPr>
            <a:xfrm>
              <a:off x="996392" y="5819174"/>
              <a:ext cx="1637487" cy="1073172"/>
            </a:xfrm>
            <a:prstGeom prst="round2SameRect">
              <a:avLst>
                <a:gd fmla="val 50000" name="adj1"/>
                <a:gd fmla="val 0" name="adj2"/>
              </a:avLst>
            </a:pr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76" name="Google Shape;776;p17"/>
            <p:cNvSpPr/>
            <p:nvPr/>
          </p:nvSpPr>
          <p:spPr>
            <a:xfrm>
              <a:off x="1851584" y="5798969"/>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CA425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777" name="Google Shape;777;p17"/>
            <p:cNvGrpSpPr/>
            <p:nvPr/>
          </p:nvGrpSpPr>
          <p:grpSpPr>
            <a:xfrm>
              <a:off x="954609" y="3173097"/>
              <a:ext cx="1787713" cy="2517058"/>
              <a:chOff x="1819846" y="1465006"/>
              <a:chExt cx="1787713" cy="2517058"/>
            </a:xfrm>
          </p:grpSpPr>
          <p:sp>
            <p:nvSpPr>
              <p:cNvPr id="778" name="Google Shape;778;p17"/>
              <p:cNvSpPr/>
              <p:nvPr/>
            </p:nvSpPr>
            <p:spPr>
              <a:xfrm>
                <a:off x="1819846" y="1465007"/>
                <a:ext cx="1787713" cy="2517057"/>
              </a:xfrm>
              <a:prstGeom prst="roundRect">
                <a:avLst>
                  <a:gd fmla="val 50000" name="adj"/>
                </a:avLst>
              </a:prstGeom>
              <a:solidFill>
                <a:srgbClr val="F3C3A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79" name="Google Shape;779;p17"/>
              <p:cNvSpPr/>
              <p:nvPr/>
            </p:nvSpPr>
            <p:spPr>
              <a:xfrm>
                <a:off x="2713702" y="1465006"/>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780" name="Google Shape;780;p17"/>
            <p:cNvGrpSpPr/>
            <p:nvPr/>
          </p:nvGrpSpPr>
          <p:grpSpPr>
            <a:xfrm>
              <a:off x="523595" y="2766986"/>
              <a:ext cx="2586397" cy="1496799"/>
              <a:chOff x="1467660" y="1031430"/>
              <a:chExt cx="2399417" cy="1298128"/>
            </a:xfrm>
          </p:grpSpPr>
          <p:sp>
            <p:nvSpPr>
              <p:cNvPr id="781" name="Google Shape;781;p17"/>
              <p:cNvSpPr/>
              <p:nvPr/>
            </p:nvSpPr>
            <p:spPr>
              <a:xfrm flipH="1">
                <a:off x="1467660" y="1621636"/>
                <a:ext cx="749560" cy="707922"/>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82" name="Google Shape;782;p17"/>
              <p:cNvSpPr/>
              <p:nvPr/>
            </p:nvSpPr>
            <p:spPr>
              <a:xfrm flipH="1">
                <a:off x="3117517" y="1591732"/>
                <a:ext cx="749560" cy="707922"/>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83" name="Google Shape;783;p17"/>
              <p:cNvSpPr/>
              <p:nvPr/>
            </p:nvSpPr>
            <p:spPr>
              <a:xfrm flipH="1">
                <a:off x="2608575" y="1031430"/>
                <a:ext cx="893857" cy="815921"/>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84" name="Google Shape;784;p17"/>
              <p:cNvSpPr/>
              <p:nvPr/>
            </p:nvSpPr>
            <p:spPr>
              <a:xfrm flipH="1">
                <a:off x="1782211" y="1072040"/>
                <a:ext cx="893857" cy="815921"/>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785" name="Google Shape;785;p17"/>
            <p:cNvSpPr/>
            <p:nvPr/>
          </p:nvSpPr>
          <p:spPr>
            <a:xfrm>
              <a:off x="1346967" y="4402254"/>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86" name="Google Shape;786;p17"/>
            <p:cNvSpPr/>
            <p:nvPr/>
          </p:nvSpPr>
          <p:spPr>
            <a:xfrm rot="-172423">
              <a:off x="1139542" y="4244270"/>
              <a:ext cx="512217" cy="147572"/>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787" name="Google Shape;787;p17"/>
            <p:cNvSpPr/>
            <p:nvPr/>
          </p:nvSpPr>
          <p:spPr>
            <a:xfrm flipH="1">
              <a:off x="2206473" y="440569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88" name="Google Shape;788;p17"/>
            <p:cNvSpPr/>
            <p:nvPr/>
          </p:nvSpPr>
          <p:spPr>
            <a:xfrm flipH="1">
              <a:off x="2039333" y="4247712"/>
              <a:ext cx="512217" cy="147572"/>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grpSp>
          <p:nvGrpSpPr>
            <p:cNvPr id="789" name="Google Shape;789;p17"/>
            <p:cNvGrpSpPr/>
            <p:nvPr/>
          </p:nvGrpSpPr>
          <p:grpSpPr>
            <a:xfrm>
              <a:off x="1354000" y="4991742"/>
              <a:ext cx="1000378" cy="370621"/>
              <a:chOff x="3741511" y="5711879"/>
              <a:chExt cx="1000378" cy="513871"/>
            </a:xfrm>
          </p:grpSpPr>
          <p:sp>
            <p:nvSpPr>
              <p:cNvPr id="790" name="Google Shape;790;p17"/>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91" name="Google Shape;791;p17"/>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92" name="Google Shape;792;p17"/>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93" name="Google Shape;793;p17"/>
              <p:cNvSpPr/>
              <p:nvPr/>
            </p:nvSpPr>
            <p:spPr>
              <a:xfrm>
                <a:off x="3797929" y="5711879"/>
                <a:ext cx="900000" cy="117831"/>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794" name="Google Shape;794;p17"/>
            <p:cNvSpPr/>
            <p:nvPr/>
          </p:nvSpPr>
          <p:spPr>
            <a:xfrm flipH="1">
              <a:off x="1713170" y="4685506"/>
              <a:ext cx="288000" cy="147572"/>
            </a:xfrm>
            <a:prstGeom prst="blockArc">
              <a:avLst>
                <a:gd fmla="val 10800000" name="adj1"/>
                <a:gd fmla="val 0" name="adj2"/>
                <a:gd fmla="val 25000" name="adj3"/>
              </a:avLst>
            </a:prstGeom>
            <a:solidFill>
              <a:srgbClr val="E1A58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795" name="Google Shape;795;p17"/>
            <p:cNvSpPr/>
            <p:nvPr/>
          </p:nvSpPr>
          <p:spPr>
            <a:xfrm>
              <a:off x="1646357" y="5641727"/>
              <a:ext cx="414972" cy="780567"/>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796" name="Google Shape;796;p17"/>
          <p:cNvGrpSpPr/>
          <p:nvPr/>
        </p:nvGrpSpPr>
        <p:grpSpPr>
          <a:xfrm>
            <a:off x="4061651" y="3237611"/>
            <a:ext cx="1961148" cy="3600000"/>
            <a:chOff x="803543" y="3053911"/>
            <a:chExt cx="2091038" cy="3838435"/>
          </a:xfrm>
        </p:grpSpPr>
        <p:sp>
          <p:nvSpPr>
            <p:cNvPr id="797" name="Google Shape;797;p17"/>
            <p:cNvSpPr/>
            <p:nvPr/>
          </p:nvSpPr>
          <p:spPr>
            <a:xfrm flipH="1" rot="10571499">
              <a:off x="817373" y="4252966"/>
              <a:ext cx="486498" cy="432619"/>
            </a:xfrm>
            <a:prstGeom prst="chord">
              <a:avLst>
                <a:gd fmla="val 5015227" name="adj1"/>
                <a:gd fmla="val 16200000" name="adj2"/>
              </a:avLst>
            </a:pr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98" name="Google Shape;798;p17"/>
            <p:cNvSpPr/>
            <p:nvPr/>
          </p:nvSpPr>
          <p:spPr>
            <a:xfrm rot="-10571499">
              <a:off x="2394253" y="4229038"/>
              <a:ext cx="486498" cy="432619"/>
            </a:xfrm>
            <a:prstGeom prst="chord">
              <a:avLst>
                <a:gd fmla="val 5015227" name="adj1"/>
                <a:gd fmla="val 16200000" name="adj2"/>
              </a:avLst>
            </a:pr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99" name="Google Shape;799;p17"/>
            <p:cNvSpPr/>
            <p:nvPr/>
          </p:nvSpPr>
          <p:spPr>
            <a:xfrm>
              <a:off x="996392" y="5819174"/>
              <a:ext cx="1637487" cy="1073172"/>
            </a:xfrm>
            <a:prstGeom prst="round2SameRect">
              <a:avLst>
                <a:gd fmla="val 50000" name="adj1"/>
                <a:gd fmla="val 0" name="adj2"/>
              </a:avLst>
            </a:prstGeom>
            <a:solidFill>
              <a:srgbClr val="D12D2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00" name="Google Shape;800;p17"/>
            <p:cNvSpPr/>
            <p:nvPr/>
          </p:nvSpPr>
          <p:spPr>
            <a:xfrm>
              <a:off x="1851584" y="5798969"/>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C62F2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801" name="Google Shape;801;p17"/>
            <p:cNvGrpSpPr/>
            <p:nvPr/>
          </p:nvGrpSpPr>
          <p:grpSpPr>
            <a:xfrm>
              <a:off x="995882" y="3173097"/>
              <a:ext cx="1746440" cy="2517058"/>
              <a:chOff x="1861119" y="1465006"/>
              <a:chExt cx="1746440" cy="2517058"/>
            </a:xfrm>
          </p:grpSpPr>
          <p:sp>
            <p:nvSpPr>
              <p:cNvPr id="802" name="Google Shape;802;p17"/>
              <p:cNvSpPr/>
              <p:nvPr/>
            </p:nvSpPr>
            <p:spPr>
              <a:xfrm>
                <a:off x="1861119" y="1465007"/>
                <a:ext cx="1705168" cy="2517057"/>
              </a:xfrm>
              <a:prstGeom prst="roundRect">
                <a:avLst>
                  <a:gd fmla="val 50000" name="adj"/>
                </a:avLst>
              </a:prstGeom>
              <a:solidFill>
                <a:srgbClr val="F3C3A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03" name="Google Shape;803;p17"/>
              <p:cNvSpPr/>
              <p:nvPr/>
            </p:nvSpPr>
            <p:spPr>
              <a:xfrm>
                <a:off x="2713702" y="1465006"/>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804" name="Google Shape;804;p17"/>
            <p:cNvGrpSpPr/>
            <p:nvPr/>
          </p:nvGrpSpPr>
          <p:grpSpPr>
            <a:xfrm>
              <a:off x="1346967" y="4402254"/>
              <a:ext cx="997158" cy="129815"/>
              <a:chOff x="1346967" y="4402254"/>
              <a:chExt cx="997158" cy="129815"/>
            </a:xfrm>
          </p:grpSpPr>
          <p:sp>
            <p:nvSpPr>
              <p:cNvPr id="805" name="Google Shape;805;p17"/>
              <p:cNvSpPr/>
              <p:nvPr/>
            </p:nvSpPr>
            <p:spPr>
              <a:xfrm>
                <a:off x="1346967" y="4402254"/>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06" name="Google Shape;806;p17"/>
              <p:cNvSpPr/>
              <p:nvPr/>
            </p:nvSpPr>
            <p:spPr>
              <a:xfrm flipH="1">
                <a:off x="2206473" y="440569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807" name="Google Shape;807;p17"/>
            <p:cNvGrpSpPr/>
            <p:nvPr/>
          </p:nvGrpSpPr>
          <p:grpSpPr>
            <a:xfrm>
              <a:off x="1354000" y="4991744"/>
              <a:ext cx="1000378" cy="370622"/>
              <a:chOff x="3741511" y="5711878"/>
              <a:chExt cx="1000378" cy="513872"/>
            </a:xfrm>
          </p:grpSpPr>
          <p:sp>
            <p:nvSpPr>
              <p:cNvPr id="808" name="Google Shape;808;p17"/>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09" name="Google Shape;809;p17"/>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10" name="Google Shape;810;p17"/>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11" name="Google Shape;811;p17"/>
              <p:cNvSpPr/>
              <p:nvPr/>
            </p:nvSpPr>
            <p:spPr>
              <a:xfrm>
                <a:off x="3797929" y="5711878"/>
                <a:ext cx="900000" cy="196936"/>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812" name="Google Shape;812;p17"/>
            <p:cNvSpPr/>
            <p:nvPr/>
          </p:nvSpPr>
          <p:spPr>
            <a:xfrm flipH="1">
              <a:off x="1713170" y="4636346"/>
              <a:ext cx="288000" cy="147572"/>
            </a:xfrm>
            <a:prstGeom prst="blockArc">
              <a:avLst>
                <a:gd fmla="val 10800000" name="adj1"/>
                <a:gd fmla="val 0" name="adj2"/>
                <a:gd fmla="val 25000" name="adj3"/>
              </a:avLst>
            </a:prstGeom>
            <a:solidFill>
              <a:srgbClr val="E1A58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813" name="Google Shape;813;p17"/>
            <p:cNvSpPr/>
            <p:nvPr/>
          </p:nvSpPr>
          <p:spPr>
            <a:xfrm>
              <a:off x="1646357" y="5641728"/>
              <a:ext cx="414972" cy="509440"/>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814" name="Google Shape;814;p17"/>
            <p:cNvGrpSpPr/>
            <p:nvPr/>
          </p:nvGrpSpPr>
          <p:grpSpPr>
            <a:xfrm>
              <a:off x="1175635" y="4165696"/>
              <a:ext cx="1317558" cy="101840"/>
              <a:chOff x="1175635" y="4165696"/>
              <a:chExt cx="1317558" cy="101840"/>
            </a:xfrm>
          </p:grpSpPr>
          <p:sp>
            <p:nvSpPr>
              <p:cNvPr id="815" name="Google Shape;815;p17"/>
              <p:cNvSpPr/>
              <p:nvPr/>
            </p:nvSpPr>
            <p:spPr>
              <a:xfrm>
                <a:off x="1175635" y="4170596"/>
                <a:ext cx="400680" cy="96940"/>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16" name="Google Shape;816;p17"/>
              <p:cNvSpPr/>
              <p:nvPr/>
            </p:nvSpPr>
            <p:spPr>
              <a:xfrm>
                <a:off x="2092513" y="4165696"/>
                <a:ext cx="400680" cy="96940"/>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817" name="Google Shape;817;p17"/>
            <p:cNvGrpSpPr/>
            <p:nvPr/>
          </p:nvGrpSpPr>
          <p:grpSpPr>
            <a:xfrm>
              <a:off x="956537" y="3053911"/>
              <a:ext cx="1789608" cy="2687614"/>
              <a:chOff x="956537" y="3053911"/>
              <a:chExt cx="1789608" cy="2687614"/>
            </a:xfrm>
          </p:grpSpPr>
          <p:sp>
            <p:nvSpPr>
              <p:cNvPr id="818" name="Google Shape;818;p17"/>
              <p:cNvSpPr/>
              <p:nvPr/>
            </p:nvSpPr>
            <p:spPr>
              <a:xfrm>
                <a:off x="995881" y="5001425"/>
                <a:ext cx="1705168" cy="740100"/>
              </a:xfrm>
              <a:custGeom>
                <a:rect b="b" l="l" r="r" t="t"/>
                <a:pathLst>
                  <a:path extrusionOk="0" h="639258" w="1705168">
                    <a:moveTo>
                      <a:pt x="0" y="0"/>
                    </a:moveTo>
                    <a:lnTo>
                      <a:pt x="379565" y="0"/>
                    </a:lnTo>
                    <a:lnTo>
                      <a:pt x="397834" y="35770"/>
                    </a:lnTo>
                    <a:cubicBezTo>
                      <a:pt x="491514" y="190312"/>
                      <a:pt x="661051" y="293544"/>
                      <a:pt x="854640" y="293544"/>
                    </a:cubicBezTo>
                    <a:cubicBezTo>
                      <a:pt x="1048231" y="293544"/>
                      <a:pt x="1217766" y="190312"/>
                      <a:pt x="1311446" y="35770"/>
                    </a:cubicBezTo>
                    <a:lnTo>
                      <a:pt x="1329714" y="0"/>
                    </a:lnTo>
                    <a:lnTo>
                      <a:pt x="1705168" y="0"/>
                    </a:lnTo>
                    <a:lnTo>
                      <a:pt x="1676197" y="93331"/>
                    </a:lnTo>
                    <a:cubicBezTo>
                      <a:pt x="1540502" y="414150"/>
                      <a:pt x="1222831" y="639258"/>
                      <a:pt x="852583" y="639258"/>
                    </a:cubicBezTo>
                    <a:lnTo>
                      <a:pt x="852584" y="639257"/>
                    </a:lnTo>
                    <a:cubicBezTo>
                      <a:pt x="482336" y="639257"/>
                      <a:pt x="164666" y="414149"/>
                      <a:pt x="28971" y="9333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19" name="Google Shape;819;p17"/>
              <p:cNvSpPr/>
              <p:nvPr/>
            </p:nvSpPr>
            <p:spPr>
              <a:xfrm rot="10800000">
                <a:off x="1175635" y="4728549"/>
                <a:ext cx="1378238" cy="286043"/>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20" name="Google Shape;820;p17"/>
              <p:cNvSpPr/>
              <p:nvPr/>
            </p:nvSpPr>
            <p:spPr>
              <a:xfrm>
                <a:off x="956537" y="3396725"/>
                <a:ext cx="228930" cy="2011058"/>
              </a:xfrm>
              <a:custGeom>
                <a:rect b="b" l="l" r="r" t="t"/>
                <a:pathLst>
                  <a:path extrusionOk="0" h="2011058" w="302092">
                    <a:moveTo>
                      <a:pt x="302092" y="0"/>
                    </a:moveTo>
                    <a:lnTo>
                      <a:pt x="302092" y="2126"/>
                    </a:lnTo>
                    <a:lnTo>
                      <a:pt x="273730" y="48812"/>
                    </a:lnTo>
                    <a:cubicBezTo>
                      <a:pt x="204928" y="175465"/>
                      <a:pt x="165846" y="320607"/>
                      <a:pt x="165846" y="474877"/>
                    </a:cubicBezTo>
                    <a:lnTo>
                      <a:pt x="165846" y="1204220"/>
                    </a:lnTo>
                    <a:cubicBezTo>
                      <a:pt x="165846" y="1358490"/>
                      <a:pt x="204928" y="1503632"/>
                      <a:pt x="273730" y="1630286"/>
                    </a:cubicBezTo>
                    <a:lnTo>
                      <a:pt x="302092" y="1676971"/>
                    </a:lnTo>
                    <a:lnTo>
                      <a:pt x="302092" y="2011058"/>
                    </a:lnTo>
                    <a:lnTo>
                      <a:pt x="290261" y="2002253"/>
                    </a:lnTo>
                    <a:cubicBezTo>
                      <a:pt x="110923" y="1840497"/>
                      <a:pt x="0" y="1617032"/>
                      <a:pt x="0" y="1370200"/>
                    </a:cubicBezTo>
                    <a:lnTo>
                      <a:pt x="0" y="640857"/>
                    </a:lnTo>
                    <a:cubicBezTo>
                      <a:pt x="0" y="394025"/>
                      <a:pt x="110923" y="170561"/>
                      <a:pt x="290261" y="8805"/>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21" name="Google Shape;821;p17"/>
              <p:cNvSpPr/>
              <p:nvPr/>
            </p:nvSpPr>
            <p:spPr>
              <a:xfrm flipH="1">
                <a:off x="2517215" y="3370969"/>
                <a:ext cx="228930" cy="2011058"/>
              </a:xfrm>
              <a:custGeom>
                <a:rect b="b" l="l" r="r" t="t"/>
                <a:pathLst>
                  <a:path extrusionOk="0" h="2011058" w="302092">
                    <a:moveTo>
                      <a:pt x="302092" y="0"/>
                    </a:moveTo>
                    <a:lnTo>
                      <a:pt x="302092" y="2126"/>
                    </a:lnTo>
                    <a:lnTo>
                      <a:pt x="273730" y="48812"/>
                    </a:lnTo>
                    <a:cubicBezTo>
                      <a:pt x="204928" y="175465"/>
                      <a:pt x="165846" y="320607"/>
                      <a:pt x="165846" y="474877"/>
                    </a:cubicBezTo>
                    <a:lnTo>
                      <a:pt x="165846" y="1204220"/>
                    </a:lnTo>
                    <a:cubicBezTo>
                      <a:pt x="165846" y="1358490"/>
                      <a:pt x="204928" y="1503632"/>
                      <a:pt x="273730" y="1630286"/>
                    </a:cubicBezTo>
                    <a:lnTo>
                      <a:pt x="302092" y="1676971"/>
                    </a:lnTo>
                    <a:lnTo>
                      <a:pt x="302092" y="2011058"/>
                    </a:lnTo>
                    <a:lnTo>
                      <a:pt x="290261" y="2002253"/>
                    </a:lnTo>
                    <a:cubicBezTo>
                      <a:pt x="110923" y="1840497"/>
                      <a:pt x="0" y="1617032"/>
                      <a:pt x="0" y="1370200"/>
                    </a:cubicBezTo>
                    <a:lnTo>
                      <a:pt x="0" y="640857"/>
                    </a:lnTo>
                    <a:cubicBezTo>
                      <a:pt x="0" y="394025"/>
                      <a:pt x="110923" y="170561"/>
                      <a:pt x="290261" y="8805"/>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22" name="Google Shape;822;p17"/>
              <p:cNvSpPr/>
              <p:nvPr/>
            </p:nvSpPr>
            <p:spPr>
              <a:xfrm>
                <a:off x="1071716" y="3053911"/>
                <a:ext cx="1565395" cy="849728"/>
              </a:xfrm>
              <a:custGeom>
                <a:rect b="b" l="l" r="r" t="t"/>
                <a:pathLst>
                  <a:path extrusionOk="0" h="941702" w="1634230">
                    <a:moveTo>
                      <a:pt x="813804" y="0"/>
                    </a:moveTo>
                    <a:cubicBezTo>
                      <a:pt x="1153198" y="0"/>
                      <a:pt x="1448413" y="189154"/>
                      <a:pt x="1599778" y="467792"/>
                    </a:cubicBezTo>
                    <a:lnTo>
                      <a:pt x="1634230" y="539310"/>
                    </a:lnTo>
                    <a:lnTo>
                      <a:pt x="1577280" y="606526"/>
                    </a:lnTo>
                    <a:cubicBezTo>
                      <a:pt x="1384227" y="813615"/>
                      <a:pt x="1117527" y="941702"/>
                      <a:pt x="822938" y="941702"/>
                    </a:cubicBezTo>
                    <a:cubicBezTo>
                      <a:pt x="528350" y="941702"/>
                      <a:pt x="261650" y="813615"/>
                      <a:pt x="68597" y="606526"/>
                    </a:cubicBezTo>
                    <a:lnTo>
                      <a:pt x="0" y="525564"/>
                    </a:lnTo>
                    <a:lnTo>
                      <a:pt x="27831" y="467792"/>
                    </a:lnTo>
                    <a:cubicBezTo>
                      <a:pt x="179196" y="189154"/>
                      <a:pt x="474410" y="0"/>
                      <a:pt x="813804"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823" name="Google Shape;823;p17"/>
            <p:cNvGrpSpPr/>
            <p:nvPr/>
          </p:nvGrpSpPr>
          <p:grpSpPr>
            <a:xfrm>
              <a:off x="858810" y="4262532"/>
              <a:ext cx="1979309" cy="594594"/>
              <a:chOff x="1406103" y="909890"/>
              <a:chExt cx="1979309" cy="594594"/>
            </a:xfrm>
          </p:grpSpPr>
          <p:sp>
            <p:nvSpPr>
              <p:cNvPr id="824" name="Google Shape;824;p17"/>
              <p:cNvSpPr/>
              <p:nvPr/>
            </p:nvSpPr>
            <p:spPr>
              <a:xfrm>
                <a:off x="1406103" y="909890"/>
                <a:ext cx="900000" cy="594594"/>
              </a:xfrm>
              <a:prstGeom prst="donut">
                <a:avLst>
                  <a:gd fmla="val 5068" name="adj"/>
                </a:avLst>
              </a:prstGeom>
              <a:solidFill>
                <a:srgbClr val="C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825" name="Google Shape;825;p17"/>
              <p:cNvSpPr/>
              <p:nvPr/>
            </p:nvSpPr>
            <p:spPr>
              <a:xfrm>
                <a:off x="2485412" y="909890"/>
                <a:ext cx="900000" cy="594594"/>
              </a:xfrm>
              <a:prstGeom prst="donut">
                <a:avLst>
                  <a:gd fmla="val 5068" name="adj"/>
                </a:avLst>
              </a:prstGeom>
              <a:solidFill>
                <a:srgbClr val="C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826" name="Google Shape;826;p17"/>
              <p:cNvSpPr/>
              <p:nvPr/>
            </p:nvSpPr>
            <p:spPr>
              <a:xfrm>
                <a:off x="2297386" y="1173531"/>
                <a:ext cx="189141" cy="56710"/>
              </a:xfrm>
              <a:prstGeom prst="rect">
                <a:avLst/>
              </a:prstGeom>
              <a:solidFill>
                <a:srgbClr val="C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grpSp>
        <p:nvGrpSpPr>
          <p:cNvPr id="827" name="Google Shape;827;p17"/>
          <p:cNvGrpSpPr/>
          <p:nvPr/>
        </p:nvGrpSpPr>
        <p:grpSpPr>
          <a:xfrm>
            <a:off x="6412892" y="3249777"/>
            <a:ext cx="2017421" cy="3600000"/>
            <a:chOff x="733814" y="2825424"/>
            <a:chExt cx="2279081" cy="4066922"/>
          </a:xfrm>
        </p:grpSpPr>
        <p:sp>
          <p:nvSpPr>
            <p:cNvPr id="828" name="Google Shape;828;p17"/>
            <p:cNvSpPr/>
            <p:nvPr/>
          </p:nvSpPr>
          <p:spPr>
            <a:xfrm rot="9977310">
              <a:off x="2387552" y="5422463"/>
              <a:ext cx="492655" cy="1178808"/>
            </a:xfrm>
            <a:prstGeom prst="moon">
              <a:avLst>
                <a:gd fmla="val 87500" name="adj"/>
              </a:avLst>
            </a:prstGeom>
            <a:solidFill>
              <a:srgbClr val="D77D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29" name="Google Shape;829;p17"/>
            <p:cNvSpPr/>
            <p:nvPr/>
          </p:nvSpPr>
          <p:spPr>
            <a:xfrm>
              <a:off x="752242" y="2991120"/>
              <a:ext cx="2209856" cy="2808328"/>
            </a:xfrm>
            <a:prstGeom prst="roundRect">
              <a:avLst>
                <a:gd fmla="val 50000" name="adj"/>
              </a:avLst>
            </a:prstGeom>
            <a:solidFill>
              <a:srgbClr val="B95D0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30" name="Google Shape;830;p17"/>
            <p:cNvSpPr/>
            <p:nvPr/>
          </p:nvSpPr>
          <p:spPr>
            <a:xfrm flipH="1">
              <a:off x="2545202" y="3103337"/>
              <a:ext cx="455339" cy="2396463"/>
            </a:xfrm>
            <a:custGeom>
              <a:rect b="b" l="l" r="r" t="t"/>
              <a:pathLst>
                <a:path extrusionOk="0" h="3582711" w="474730">
                  <a:moveTo>
                    <a:pt x="474730" y="0"/>
                  </a:moveTo>
                  <a:lnTo>
                    <a:pt x="473124" y="2644"/>
                  </a:lnTo>
                  <a:cubicBezTo>
                    <a:pt x="380321" y="173478"/>
                    <a:pt x="327607" y="369250"/>
                    <a:pt x="327607" y="577333"/>
                  </a:cubicBezTo>
                  <a:lnTo>
                    <a:pt x="327607" y="3184525"/>
                  </a:lnTo>
                  <a:cubicBezTo>
                    <a:pt x="327607" y="3309375"/>
                    <a:pt x="346584" y="3429793"/>
                    <a:pt x="381811" y="3543051"/>
                  </a:cubicBezTo>
                  <a:lnTo>
                    <a:pt x="396327" y="3582711"/>
                  </a:lnTo>
                  <a:lnTo>
                    <a:pt x="353130" y="3543451"/>
                  </a:lnTo>
                  <a:cubicBezTo>
                    <a:pt x="134948" y="3325270"/>
                    <a:pt x="0" y="3023855"/>
                    <a:pt x="0" y="2690921"/>
                  </a:cubicBezTo>
                  <a:lnTo>
                    <a:pt x="0" y="957252"/>
                  </a:lnTo>
                  <a:cubicBezTo>
                    <a:pt x="0" y="582702"/>
                    <a:pt x="170794" y="248043"/>
                    <a:pt x="438748" y="26907"/>
                  </a:cubicBezTo>
                  <a:close/>
                </a:path>
              </a:pathLst>
            </a:custGeom>
            <a:solidFill>
              <a:srgbClr val="D77D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31" name="Google Shape;831;p17"/>
            <p:cNvSpPr/>
            <p:nvPr/>
          </p:nvSpPr>
          <p:spPr>
            <a:xfrm>
              <a:off x="733814" y="3013626"/>
              <a:ext cx="468562" cy="2486174"/>
            </a:xfrm>
            <a:custGeom>
              <a:rect b="b" l="l" r="r" t="t"/>
              <a:pathLst>
                <a:path extrusionOk="0" h="3582711" w="474730">
                  <a:moveTo>
                    <a:pt x="474730" y="0"/>
                  </a:moveTo>
                  <a:lnTo>
                    <a:pt x="473124" y="2644"/>
                  </a:lnTo>
                  <a:cubicBezTo>
                    <a:pt x="380321" y="173478"/>
                    <a:pt x="327607" y="369250"/>
                    <a:pt x="327607" y="577333"/>
                  </a:cubicBezTo>
                  <a:lnTo>
                    <a:pt x="327607" y="3184525"/>
                  </a:lnTo>
                  <a:cubicBezTo>
                    <a:pt x="327607" y="3309375"/>
                    <a:pt x="346584" y="3429793"/>
                    <a:pt x="381811" y="3543051"/>
                  </a:cubicBezTo>
                  <a:lnTo>
                    <a:pt x="396327" y="3582711"/>
                  </a:lnTo>
                  <a:lnTo>
                    <a:pt x="353130" y="3543451"/>
                  </a:lnTo>
                  <a:cubicBezTo>
                    <a:pt x="134948" y="3325270"/>
                    <a:pt x="0" y="3023855"/>
                    <a:pt x="0" y="2690921"/>
                  </a:cubicBezTo>
                  <a:lnTo>
                    <a:pt x="0" y="957252"/>
                  </a:lnTo>
                  <a:cubicBezTo>
                    <a:pt x="0" y="582702"/>
                    <a:pt x="170794" y="248043"/>
                    <a:pt x="438748" y="26907"/>
                  </a:cubicBezTo>
                  <a:close/>
                </a:path>
              </a:pathLst>
            </a:custGeom>
            <a:solidFill>
              <a:srgbClr val="D77D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32" name="Google Shape;832;p17"/>
            <p:cNvSpPr/>
            <p:nvPr/>
          </p:nvSpPr>
          <p:spPr>
            <a:xfrm>
              <a:off x="996392" y="5819174"/>
              <a:ext cx="1637487" cy="1073172"/>
            </a:xfrm>
            <a:prstGeom prst="round2SameRect">
              <a:avLst>
                <a:gd fmla="val 50000" name="adj1"/>
                <a:gd fmla="val 0" name="adj2"/>
              </a:avLst>
            </a:prstGeom>
            <a:solidFill>
              <a:srgbClr val="315F7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33" name="Google Shape;833;p17"/>
            <p:cNvSpPr/>
            <p:nvPr/>
          </p:nvSpPr>
          <p:spPr>
            <a:xfrm>
              <a:off x="1851584" y="5798969"/>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10365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834" name="Google Shape;834;p17"/>
            <p:cNvGrpSpPr/>
            <p:nvPr/>
          </p:nvGrpSpPr>
          <p:grpSpPr>
            <a:xfrm>
              <a:off x="954609" y="3173098"/>
              <a:ext cx="1807377" cy="2526888"/>
              <a:chOff x="1819846" y="1465007"/>
              <a:chExt cx="1807377" cy="2526888"/>
            </a:xfrm>
          </p:grpSpPr>
          <p:sp>
            <p:nvSpPr>
              <p:cNvPr id="835" name="Google Shape;835;p17"/>
              <p:cNvSpPr/>
              <p:nvPr/>
            </p:nvSpPr>
            <p:spPr>
              <a:xfrm>
                <a:off x="1819846" y="1465007"/>
                <a:ext cx="1787713" cy="2517057"/>
              </a:xfrm>
              <a:prstGeom prst="roundRect">
                <a:avLst>
                  <a:gd fmla="val 50000" name="adj"/>
                </a:avLst>
              </a:prstGeom>
              <a:solidFill>
                <a:srgbClr val="F3C3A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36" name="Google Shape;836;p17"/>
              <p:cNvSpPr/>
              <p:nvPr/>
            </p:nvSpPr>
            <p:spPr>
              <a:xfrm>
                <a:off x="2733366" y="1474838"/>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837" name="Google Shape;837;p17"/>
            <p:cNvSpPr/>
            <p:nvPr/>
          </p:nvSpPr>
          <p:spPr>
            <a:xfrm>
              <a:off x="1346967" y="4402254"/>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38" name="Google Shape;838;p17"/>
            <p:cNvSpPr/>
            <p:nvPr/>
          </p:nvSpPr>
          <p:spPr>
            <a:xfrm rot="-172423">
              <a:off x="1139542" y="4244270"/>
              <a:ext cx="512217" cy="147572"/>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839" name="Google Shape;839;p17"/>
            <p:cNvSpPr/>
            <p:nvPr/>
          </p:nvSpPr>
          <p:spPr>
            <a:xfrm flipH="1">
              <a:off x="2206473" y="440569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40" name="Google Shape;840;p17"/>
            <p:cNvSpPr/>
            <p:nvPr/>
          </p:nvSpPr>
          <p:spPr>
            <a:xfrm flipH="1">
              <a:off x="2039333" y="4247712"/>
              <a:ext cx="512217" cy="147572"/>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grpSp>
          <p:nvGrpSpPr>
            <p:cNvPr id="841" name="Google Shape;841;p17"/>
            <p:cNvGrpSpPr/>
            <p:nvPr/>
          </p:nvGrpSpPr>
          <p:grpSpPr>
            <a:xfrm>
              <a:off x="1354000" y="4991742"/>
              <a:ext cx="1000378" cy="370621"/>
              <a:chOff x="3741511" y="5711879"/>
              <a:chExt cx="1000378" cy="513871"/>
            </a:xfrm>
          </p:grpSpPr>
          <p:sp>
            <p:nvSpPr>
              <p:cNvPr id="842" name="Google Shape;842;p17"/>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43" name="Google Shape;843;p17"/>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44" name="Google Shape;844;p17"/>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45" name="Google Shape;845;p17"/>
              <p:cNvSpPr/>
              <p:nvPr/>
            </p:nvSpPr>
            <p:spPr>
              <a:xfrm>
                <a:off x="3797929" y="5711879"/>
                <a:ext cx="900000" cy="117831"/>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846" name="Google Shape;846;p17"/>
            <p:cNvSpPr/>
            <p:nvPr/>
          </p:nvSpPr>
          <p:spPr>
            <a:xfrm flipH="1">
              <a:off x="1713170" y="4685506"/>
              <a:ext cx="288000" cy="147572"/>
            </a:xfrm>
            <a:prstGeom prst="blockArc">
              <a:avLst>
                <a:gd fmla="val 10800000" name="adj1"/>
                <a:gd fmla="val 0" name="adj2"/>
                <a:gd fmla="val 25000" name="adj3"/>
              </a:avLst>
            </a:prstGeom>
            <a:solidFill>
              <a:srgbClr val="E1A58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847" name="Google Shape;847;p17"/>
            <p:cNvSpPr/>
            <p:nvPr/>
          </p:nvSpPr>
          <p:spPr>
            <a:xfrm>
              <a:off x="1646357" y="5641727"/>
              <a:ext cx="414972" cy="780567"/>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48" name="Google Shape;848;p17"/>
            <p:cNvSpPr/>
            <p:nvPr/>
          </p:nvSpPr>
          <p:spPr>
            <a:xfrm>
              <a:off x="808646" y="2825424"/>
              <a:ext cx="2118965" cy="1128712"/>
            </a:xfrm>
            <a:custGeom>
              <a:rect b="b" l="l" r="r" t="t"/>
              <a:pathLst>
                <a:path extrusionOk="0" h="941702" w="1634230">
                  <a:moveTo>
                    <a:pt x="813804" y="0"/>
                  </a:moveTo>
                  <a:cubicBezTo>
                    <a:pt x="1153198" y="0"/>
                    <a:pt x="1448413" y="189154"/>
                    <a:pt x="1599778" y="467792"/>
                  </a:cubicBezTo>
                  <a:lnTo>
                    <a:pt x="1634230" y="539310"/>
                  </a:lnTo>
                  <a:lnTo>
                    <a:pt x="1577280" y="606526"/>
                  </a:lnTo>
                  <a:cubicBezTo>
                    <a:pt x="1384227" y="813615"/>
                    <a:pt x="1117527" y="941702"/>
                    <a:pt x="822938" y="941702"/>
                  </a:cubicBezTo>
                  <a:cubicBezTo>
                    <a:pt x="528350" y="941702"/>
                    <a:pt x="261650" y="813615"/>
                    <a:pt x="68597" y="606526"/>
                  </a:cubicBezTo>
                  <a:lnTo>
                    <a:pt x="0" y="525564"/>
                  </a:lnTo>
                  <a:lnTo>
                    <a:pt x="27831" y="467792"/>
                  </a:lnTo>
                  <a:cubicBezTo>
                    <a:pt x="179196" y="189154"/>
                    <a:pt x="474410" y="0"/>
                    <a:pt x="813804" y="0"/>
                  </a:cubicBezTo>
                  <a:close/>
                </a:path>
              </a:pathLst>
            </a:custGeom>
            <a:solidFill>
              <a:srgbClr val="D77D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849" name="Google Shape;849;p17"/>
            <p:cNvGrpSpPr/>
            <p:nvPr/>
          </p:nvGrpSpPr>
          <p:grpSpPr>
            <a:xfrm>
              <a:off x="858810" y="4262532"/>
              <a:ext cx="1979309" cy="594594"/>
              <a:chOff x="1406103" y="909890"/>
              <a:chExt cx="1979309" cy="594594"/>
            </a:xfrm>
          </p:grpSpPr>
          <p:sp>
            <p:nvSpPr>
              <p:cNvPr id="850" name="Google Shape;850;p17"/>
              <p:cNvSpPr/>
              <p:nvPr/>
            </p:nvSpPr>
            <p:spPr>
              <a:xfrm>
                <a:off x="1406103" y="909890"/>
                <a:ext cx="900000" cy="594594"/>
              </a:xfrm>
              <a:prstGeom prst="donut">
                <a:avLst>
                  <a:gd fmla="val 5068" name="adj"/>
                </a:avLst>
              </a:prstGeom>
              <a:solidFill>
                <a:srgbClr val="10365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851" name="Google Shape;851;p17"/>
              <p:cNvSpPr/>
              <p:nvPr/>
            </p:nvSpPr>
            <p:spPr>
              <a:xfrm>
                <a:off x="2485412" y="909890"/>
                <a:ext cx="900000" cy="594594"/>
              </a:xfrm>
              <a:prstGeom prst="donut">
                <a:avLst>
                  <a:gd fmla="val 5068" name="adj"/>
                </a:avLst>
              </a:prstGeom>
              <a:solidFill>
                <a:srgbClr val="10365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852" name="Google Shape;852;p17"/>
              <p:cNvSpPr/>
              <p:nvPr/>
            </p:nvSpPr>
            <p:spPr>
              <a:xfrm>
                <a:off x="2297386" y="1173531"/>
                <a:ext cx="189141" cy="56710"/>
              </a:xfrm>
              <a:prstGeom prst="rect">
                <a:avLst/>
              </a:prstGeom>
              <a:solidFill>
                <a:srgbClr val="10365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grpSp>
        <p:nvGrpSpPr>
          <p:cNvPr id="853" name="Google Shape;853;p17"/>
          <p:cNvGrpSpPr/>
          <p:nvPr/>
        </p:nvGrpSpPr>
        <p:grpSpPr>
          <a:xfrm>
            <a:off x="8897549" y="3231501"/>
            <a:ext cx="1984053" cy="3600000"/>
            <a:chOff x="803543" y="3098224"/>
            <a:chExt cx="2091038" cy="3794122"/>
          </a:xfrm>
        </p:grpSpPr>
        <p:sp>
          <p:nvSpPr>
            <p:cNvPr id="854" name="Google Shape;854;p17"/>
            <p:cNvSpPr/>
            <p:nvPr/>
          </p:nvSpPr>
          <p:spPr>
            <a:xfrm flipH="1" rot="10571499">
              <a:off x="817373" y="4252966"/>
              <a:ext cx="486498" cy="432619"/>
            </a:xfrm>
            <a:prstGeom prst="chord">
              <a:avLst>
                <a:gd fmla="val 5015227" name="adj1"/>
                <a:gd fmla="val 16200000" name="adj2"/>
              </a:avLst>
            </a:prstGeom>
            <a:solidFill>
              <a:srgbClr val="BC734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55" name="Google Shape;855;p17"/>
            <p:cNvSpPr/>
            <p:nvPr/>
          </p:nvSpPr>
          <p:spPr>
            <a:xfrm rot="-10571499">
              <a:off x="2394253" y="4229038"/>
              <a:ext cx="486498" cy="432619"/>
            </a:xfrm>
            <a:prstGeom prst="chord">
              <a:avLst>
                <a:gd fmla="val 5015227" name="adj1"/>
                <a:gd fmla="val 16200000" name="adj2"/>
              </a:avLst>
            </a:prstGeom>
            <a:solidFill>
              <a:srgbClr val="BC734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56" name="Google Shape;856;p17"/>
            <p:cNvSpPr/>
            <p:nvPr/>
          </p:nvSpPr>
          <p:spPr>
            <a:xfrm>
              <a:off x="996392" y="5819174"/>
              <a:ext cx="1637487" cy="1073172"/>
            </a:xfrm>
            <a:prstGeom prst="round2SameRect">
              <a:avLst>
                <a:gd fmla="val 50000" name="adj1"/>
                <a:gd fmla="val 0" name="adj2"/>
              </a:avLst>
            </a:prstGeom>
            <a:solidFill>
              <a:srgbClr val="FFBF0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57" name="Google Shape;857;p17"/>
            <p:cNvSpPr/>
            <p:nvPr/>
          </p:nvSpPr>
          <p:spPr>
            <a:xfrm>
              <a:off x="1851584" y="5798969"/>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CC99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858" name="Google Shape;858;p17"/>
            <p:cNvGrpSpPr/>
            <p:nvPr/>
          </p:nvGrpSpPr>
          <p:grpSpPr>
            <a:xfrm>
              <a:off x="954609" y="3173097"/>
              <a:ext cx="1787713" cy="2517058"/>
              <a:chOff x="1819846" y="1465006"/>
              <a:chExt cx="1787713" cy="2517058"/>
            </a:xfrm>
          </p:grpSpPr>
          <p:sp>
            <p:nvSpPr>
              <p:cNvPr id="859" name="Google Shape;859;p17"/>
              <p:cNvSpPr/>
              <p:nvPr/>
            </p:nvSpPr>
            <p:spPr>
              <a:xfrm>
                <a:off x="1819846" y="1465007"/>
                <a:ext cx="1787713" cy="2517057"/>
              </a:xfrm>
              <a:prstGeom prst="roundRect">
                <a:avLst>
                  <a:gd fmla="val 50000" name="adj"/>
                </a:avLst>
              </a:prstGeom>
              <a:solidFill>
                <a:srgbClr val="C3774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60" name="Google Shape;860;p17"/>
              <p:cNvSpPr/>
              <p:nvPr/>
            </p:nvSpPr>
            <p:spPr>
              <a:xfrm>
                <a:off x="2713702" y="1465006"/>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BC734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861" name="Google Shape;861;p17"/>
            <p:cNvSpPr/>
            <p:nvPr/>
          </p:nvSpPr>
          <p:spPr>
            <a:xfrm>
              <a:off x="1346967" y="4402254"/>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62" name="Google Shape;862;p17"/>
            <p:cNvSpPr/>
            <p:nvPr/>
          </p:nvSpPr>
          <p:spPr>
            <a:xfrm flipH="1">
              <a:off x="2206473" y="440569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863" name="Google Shape;863;p17"/>
            <p:cNvGrpSpPr/>
            <p:nvPr/>
          </p:nvGrpSpPr>
          <p:grpSpPr>
            <a:xfrm>
              <a:off x="1354000" y="4991744"/>
              <a:ext cx="1000378" cy="370622"/>
              <a:chOff x="3741511" y="5711878"/>
              <a:chExt cx="1000378" cy="513872"/>
            </a:xfrm>
          </p:grpSpPr>
          <p:sp>
            <p:nvSpPr>
              <p:cNvPr id="864" name="Google Shape;864;p17"/>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65" name="Google Shape;865;p17"/>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66" name="Google Shape;866;p17"/>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67" name="Google Shape;867;p17"/>
              <p:cNvSpPr/>
              <p:nvPr/>
            </p:nvSpPr>
            <p:spPr>
              <a:xfrm>
                <a:off x="3797929" y="5711878"/>
                <a:ext cx="900000" cy="196936"/>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868" name="Google Shape;868;p17"/>
            <p:cNvSpPr/>
            <p:nvPr/>
          </p:nvSpPr>
          <p:spPr>
            <a:xfrm flipH="1">
              <a:off x="1713170" y="4636346"/>
              <a:ext cx="288000" cy="147572"/>
            </a:xfrm>
            <a:prstGeom prst="blockArc">
              <a:avLst>
                <a:gd fmla="val 10800000" name="adj1"/>
                <a:gd fmla="val 0" name="adj2"/>
                <a:gd fmla="val 25000" name="adj3"/>
              </a:avLst>
            </a:prstGeom>
            <a:solidFill>
              <a:srgbClr val="A1633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869" name="Google Shape;869;p17"/>
            <p:cNvSpPr/>
            <p:nvPr/>
          </p:nvSpPr>
          <p:spPr>
            <a:xfrm>
              <a:off x="1646357" y="5641728"/>
              <a:ext cx="414972" cy="509440"/>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BC734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70" name="Google Shape;870;p17"/>
            <p:cNvSpPr/>
            <p:nvPr/>
          </p:nvSpPr>
          <p:spPr>
            <a:xfrm>
              <a:off x="1175635" y="4170596"/>
              <a:ext cx="400680" cy="96940"/>
            </a:xfrm>
            <a:prstGeom prst="roundRect">
              <a:avLst>
                <a:gd fmla="val 50000" name="adj"/>
              </a:avLst>
            </a:prstGeom>
            <a:solidFill>
              <a:srgbClr val="32190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71" name="Google Shape;871;p17"/>
            <p:cNvSpPr/>
            <p:nvPr/>
          </p:nvSpPr>
          <p:spPr>
            <a:xfrm>
              <a:off x="2092513" y="4165696"/>
              <a:ext cx="400680" cy="96940"/>
            </a:xfrm>
            <a:prstGeom prst="roundRect">
              <a:avLst>
                <a:gd fmla="val 50000" name="adj"/>
              </a:avLst>
            </a:prstGeom>
            <a:solidFill>
              <a:srgbClr val="32190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72" name="Google Shape;872;p17"/>
            <p:cNvSpPr/>
            <p:nvPr/>
          </p:nvSpPr>
          <p:spPr>
            <a:xfrm rot="10800000">
              <a:off x="1175635" y="4728549"/>
              <a:ext cx="1378238" cy="286043"/>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rgbClr val="32190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73" name="Google Shape;873;p17"/>
            <p:cNvSpPr/>
            <p:nvPr/>
          </p:nvSpPr>
          <p:spPr>
            <a:xfrm>
              <a:off x="893589" y="3098224"/>
              <a:ext cx="1927161" cy="1225240"/>
            </a:xfrm>
            <a:custGeom>
              <a:rect b="b" l="l" r="r" t="t"/>
              <a:pathLst>
                <a:path extrusionOk="0" h="1525760" w="1949368">
                  <a:moveTo>
                    <a:pt x="974684" y="0"/>
                  </a:moveTo>
                  <a:cubicBezTo>
                    <a:pt x="1512987" y="0"/>
                    <a:pt x="1949368" y="436381"/>
                    <a:pt x="1949368" y="974684"/>
                  </a:cubicBezTo>
                  <a:lnTo>
                    <a:pt x="1949368" y="1438482"/>
                  </a:lnTo>
                  <a:cubicBezTo>
                    <a:pt x="1949368" y="1593081"/>
                    <a:pt x="1835650" y="1509312"/>
                    <a:pt x="1812906" y="1438482"/>
                  </a:cubicBezTo>
                  <a:cubicBezTo>
                    <a:pt x="1790162" y="1367652"/>
                    <a:pt x="1857039" y="1128465"/>
                    <a:pt x="1812906" y="1013502"/>
                  </a:cubicBezTo>
                  <a:cubicBezTo>
                    <a:pt x="1812906" y="867258"/>
                    <a:pt x="1694352" y="748704"/>
                    <a:pt x="1548108" y="748704"/>
                  </a:cubicBezTo>
                  <a:cubicBezTo>
                    <a:pt x="1403666" y="717501"/>
                    <a:pt x="1206575" y="842309"/>
                    <a:pt x="946253" y="826282"/>
                  </a:cubicBezTo>
                  <a:cubicBezTo>
                    <a:pt x="685931" y="810255"/>
                    <a:pt x="582924" y="774563"/>
                    <a:pt x="401260" y="748704"/>
                  </a:cubicBezTo>
                  <a:cubicBezTo>
                    <a:pt x="255016" y="748704"/>
                    <a:pt x="136462" y="867258"/>
                    <a:pt x="136462" y="1013502"/>
                  </a:cubicBezTo>
                  <a:lnTo>
                    <a:pt x="136462" y="1438482"/>
                  </a:lnTo>
                  <a:cubicBezTo>
                    <a:pt x="113718" y="1509312"/>
                    <a:pt x="0" y="1593081"/>
                    <a:pt x="0" y="1438482"/>
                  </a:cubicBezTo>
                  <a:lnTo>
                    <a:pt x="0" y="974684"/>
                  </a:lnTo>
                  <a:cubicBezTo>
                    <a:pt x="0" y="436381"/>
                    <a:pt x="436381" y="0"/>
                    <a:pt x="974684" y="0"/>
                  </a:cubicBezTo>
                  <a:close/>
                </a:path>
              </a:pathLst>
            </a:custGeom>
            <a:solidFill>
              <a:srgbClr val="32190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4CCCC"/>
        </a:solidFill>
      </p:bgPr>
    </p:bg>
    <p:spTree>
      <p:nvGrpSpPr>
        <p:cNvPr id="877" name="Shape 877"/>
        <p:cNvGrpSpPr/>
        <p:nvPr/>
      </p:nvGrpSpPr>
      <p:grpSpPr>
        <a:xfrm>
          <a:off x="0" y="0"/>
          <a:ext cx="0" cy="0"/>
          <a:chOff x="0" y="0"/>
          <a:chExt cx="0" cy="0"/>
        </a:xfrm>
      </p:grpSpPr>
      <p:grpSp>
        <p:nvGrpSpPr>
          <p:cNvPr id="878" name="Google Shape;878;p18"/>
          <p:cNvGrpSpPr/>
          <p:nvPr/>
        </p:nvGrpSpPr>
        <p:grpSpPr>
          <a:xfrm>
            <a:off x="7766409" y="5064232"/>
            <a:ext cx="1032854" cy="1800000"/>
            <a:chOff x="803543" y="3248201"/>
            <a:chExt cx="2091038" cy="3644145"/>
          </a:xfrm>
        </p:grpSpPr>
        <p:sp>
          <p:nvSpPr>
            <p:cNvPr id="879" name="Google Shape;879;p18"/>
            <p:cNvSpPr/>
            <p:nvPr/>
          </p:nvSpPr>
          <p:spPr>
            <a:xfrm flipH="1" rot="10571499">
              <a:off x="817373" y="4252966"/>
              <a:ext cx="486498" cy="432619"/>
            </a:xfrm>
            <a:prstGeom prst="chord">
              <a:avLst>
                <a:gd fmla="val 5015227" name="adj1"/>
                <a:gd fmla="val 16200000" name="adj2"/>
              </a:avLst>
            </a:pr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80" name="Google Shape;880;p18"/>
            <p:cNvSpPr/>
            <p:nvPr/>
          </p:nvSpPr>
          <p:spPr>
            <a:xfrm rot="-10571499">
              <a:off x="2394253" y="4229038"/>
              <a:ext cx="486498" cy="432619"/>
            </a:xfrm>
            <a:prstGeom prst="chord">
              <a:avLst>
                <a:gd fmla="val 5015227" name="adj1"/>
                <a:gd fmla="val 16200000" name="adj2"/>
              </a:avLst>
            </a:pr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81" name="Google Shape;881;p18"/>
            <p:cNvSpPr/>
            <p:nvPr/>
          </p:nvSpPr>
          <p:spPr>
            <a:xfrm>
              <a:off x="996392" y="5819174"/>
              <a:ext cx="1637487" cy="1073172"/>
            </a:xfrm>
            <a:prstGeom prst="round2SameRect">
              <a:avLst>
                <a:gd fmla="val 50000" name="adj1"/>
                <a:gd fmla="val 0" name="adj2"/>
              </a:avLst>
            </a:prstGeom>
            <a:solidFill>
              <a:srgbClr val="B5547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82" name="Google Shape;882;p18"/>
            <p:cNvSpPr/>
            <p:nvPr/>
          </p:nvSpPr>
          <p:spPr>
            <a:xfrm>
              <a:off x="1851584" y="5798969"/>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7B354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883" name="Google Shape;883;p18"/>
            <p:cNvGrpSpPr/>
            <p:nvPr/>
          </p:nvGrpSpPr>
          <p:grpSpPr>
            <a:xfrm>
              <a:off x="954609" y="3465513"/>
              <a:ext cx="1787713" cy="2224642"/>
              <a:chOff x="1819846" y="1465006"/>
              <a:chExt cx="1787713" cy="2517058"/>
            </a:xfrm>
          </p:grpSpPr>
          <p:sp>
            <p:nvSpPr>
              <p:cNvPr id="884" name="Google Shape;884;p18"/>
              <p:cNvSpPr/>
              <p:nvPr/>
            </p:nvSpPr>
            <p:spPr>
              <a:xfrm>
                <a:off x="1819846" y="1465007"/>
                <a:ext cx="1787713" cy="2517057"/>
              </a:xfrm>
              <a:prstGeom prst="roundRect">
                <a:avLst>
                  <a:gd fmla="val 50000" name="adj"/>
                </a:avLst>
              </a:prstGeom>
              <a:solidFill>
                <a:srgbClr val="F3C3A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85" name="Google Shape;885;p18"/>
              <p:cNvSpPr/>
              <p:nvPr/>
            </p:nvSpPr>
            <p:spPr>
              <a:xfrm>
                <a:off x="2713702" y="1465006"/>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886" name="Google Shape;886;p18"/>
            <p:cNvSpPr/>
            <p:nvPr/>
          </p:nvSpPr>
          <p:spPr>
            <a:xfrm>
              <a:off x="1346967" y="4402254"/>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87" name="Google Shape;887;p18"/>
            <p:cNvSpPr/>
            <p:nvPr/>
          </p:nvSpPr>
          <p:spPr>
            <a:xfrm flipH="1">
              <a:off x="2206473" y="440569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888" name="Google Shape;888;p18"/>
            <p:cNvGrpSpPr/>
            <p:nvPr/>
          </p:nvGrpSpPr>
          <p:grpSpPr>
            <a:xfrm>
              <a:off x="1354000" y="4991744"/>
              <a:ext cx="1000378" cy="370622"/>
              <a:chOff x="3741511" y="5711878"/>
              <a:chExt cx="1000378" cy="513872"/>
            </a:xfrm>
          </p:grpSpPr>
          <p:sp>
            <p:nvSpPr>
              <p:cNvPr id="889" name="Google Shape;889;p18"/>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90" name="Google Shape;890;p18"/>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91" name="Google Shape;891;p18"/>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92" name="Google Shape;892;p18"/>
              <p:cNvSpPr/>
              <p:nvPr/>
            </p:nvSpPr>
            <p:spPr>
              <a:xfrm>
                <a:off x="3797929" y="5711878"/>
                <a:ext cx="900000" cy="196936"/>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893" name="Google Shape;893;p18"/>
            <p:cNvSpPr/>
            <p:nvPr/>
          </p:nvSpPr>
          <p:spPr>
            <a:xfrm flipH="1">
              <a:off x="1713170" y="4636346"/>
              <a:ext cx="288000" cy="147572"/>
            </a:xfrm>
            <a:prstGeom prst="blockArc">
              <a:avLst>
                <a:gd fmla="val 10800000" name="adj1"/>
                <a:gd fmla="val 0" name="adj2"/>
                <a:gd fmla="val 25000" name="adj3"/>
              </a:avLst>
            </a:prstGeom>
            <a:solidFill>
              <a:srgbClr val="E1A58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894" name="Google Shape;894;p18"/>
            <p:cNvSpPr/>
            <p:nvPr/>
          </p:nvSpPr>
          <p:spPr>
            <a:xfrm>
              <a:off x="1646357" y="5641728"/>
              <a:ext cx="414972" cy="509440"/>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95" name="Google Shape;895;p18"/>
            <p:cNvSpPr/>
            <p:nvPr/>
          </p:nvSpPr>
          <p:spPr>
            <a:xfrm>
              <a:off x="1175635" y="4170596"/>
              <a:ext cx="400680" cy="96940"/>
            </a:xfrm>
            <a:prstGeom prst="roundRect">
              <a:avLst>
                <a:gd fmla="val 50000" name="adj"/>
              </a:avLst>
            </a:prstGeom>
            <a:solidFill>
              <a:srgbClr val="8256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96" name="Google Shape;896;p18"/>
            <p:cNvSpPr/>
            <p:nvPr/>
          </p:nvSpPr>
          <p:spPr>
            <a:xfrm>
              <a:off x="2092513" y="4165696"/>
              <a:ext cx="400680" cy="96940"/>
            </a:xfrm>
            <a:prstGeom prst="roundRect">
              <a:avLst>
                <a:gd fmla="val 50000" name="adj"/>
              </a:avLst>
            </a:prstGeom>
            <a:solidFill>
              <a:srgbClr val="8256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97" name="Google Shape;897;p18"/>
            <p:cNvSpPr/>
            <p:nvPr/>
          </p:nvSpPr>
          <p:spPr>
            <a:xfrm>
              <a:off x="1317701" y="5439221"/>
              <a:ext cx="1062722" cy="250933"/>
            </a:xfrm>
            <a:custGeom>
              <a:rect b="b" l="l" r="r" t="t"/>
              <a:pathLst>
                <a:path extrusionOk="0" h="332097" w="1279756">
                  <a:moveTo>
                    <a:pt x="642898" y="0"/>
                  </a:moveTo>
                  <a:lnTo>
                    <a:pt x="685370" y="30460"/>
                  </a:lnTo>
                  <a:cubicBezTo>
                    <a:pt x="802354" y="96349"/>
                    <a:pt x="955920" y="135225"/>
                    <a:pt x="1127493" y="140799"/>
                  </a:cubicBezTo>
                  <a:lnTo>
                    <a:pt x="1279756" y="135840"/>
                  </a:lnTo>
                  <a:lnTo>
                    <a:pt x="1212104" y="181786"/>
                  </a:lnTo>
                  <a:cubicBezTo>
                    <a:pt x="1049594" y="276685"/>
                    <a:pt x="853686" y="332097"/>
                    <a:pt x="642805" y="332097"/>
                  </a:cubicBezTo>
                  <a:lnTo>
                    <a:pt x="642806" y="332096"/>
                  </a:lnTo>
                  <a:cubicBezTo>
                    <a:pt x="431924" y="332096"/>
                    <a:pt x="236016" y="276684"/>
                    <a:pt x="73507" y="181785"/>
                  </a:cubicBezTo>
                  <a:lnTo>
                    <a:pt x="0" y="131862"/>
                  </a:lnTo>
                  <a:lnTo>
                    <a:pt x="163346" y="137182"/>
                  </a:lnTo>
                  <a:cubicBezTo>
                    <a:pt x="334919" y="131609"/>
                    <a:pt x="488485" y="92732"/>
                    <a:pt x="605469" y="26843"/>
                  </a:cubicBezTo>
                  <a:close/>
                </a:path>
              </a:pathLst>
            </a:custGeom>
            <a:solidFill>
              <a:srgbClr val="8256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98" name="Google Shape;898;p18"/>
            <p:cNvSpPr/>
            <p:nvPr/>
          </p:nvSpPr>
          <p:spPr>
            <a:xfrm>
              <a:off x="884884" y="3248201"/>
              <a:ext cx="1927161" cy="1225240"/>
            </a:xfrm>
            <a:custGeom>
              <a:rect b="b" l="l" r="r" t="t"/>
              <a:pathLst>
                <a:path extrusionOk="0" h="1525760" w="1949368">
                  <a:moveTo>
                    <a:pt x="974684" y="0"/>
                  </a:moveTo>
                  <a:cubicBezTo>
                    <a:pt x="1512987" y="0"/>
                    <a:pt x="1949368" y="436381"/>
                    <a:pt x="1949368" y="974684"/>
                  </a:cubicBezTo>
                  <a:lnTo>
                    <a:pt x="1949368" y="1438482"/>
                  </a:lnTo>
                  <a:cubicBezTo>
                    <a:pt x="1949368" y="1593081"/>
                    <a:pt x="1835650" y="1509312"/>
                    <a:pt x="1812906" y="1438482"/>
                  </a:cubicBezTo>
                  <a:cubicBezTo>
                    <a:pt x="1790162" y="1367652"/>
                    <a:pt x="1857039" y="1128465"/>
                    <a:pt x="1812906" y="1013502"/>
                  </a:cubicBezTo>
                  <a:cubicBezTo>
                    <a:pt x="1812906" y="867258"/>
                    <a:pt x="1694352" y="748704"/>
                    <a:pt x="1548108" y="748704"/>
                  </a:cubicBezTo>
                  <a:cubicBezTo>
                    <a:pt x="1403666" y="717501"/>
                    <a:pt x="1206575" y="842309"/>
                    <a:pt x="946253" y="826282"/>
                  </a:cubicBezTo>
                  <a:cubicBezTo>
                    <a:pt x="685931" y="810255"/>
                    <a:pt x="582924" y="774563"/>
                    <a:pt x="401260" y="748704"/>
                  </a:cubicBezTo>
                  <a:cubicBezTo>
                    <a:pt x="255016" y="748704"/>
                    <a:pt x="136462" y="867258"/>
                    <a:pt x="136462" y="1013502"/>
                  </a:cubicBezTo>
                  <a:lnTo>
                    <a:pt x="136462" y="1438482"/>
                  </a:lnTo>
                  <a:cubicBezTo>
                    <a:pt x="113718" y="1509312"/>
                    <a:pt x="0" y="1593081"/>
                    <a:pt x="0" y="1438482"/>
                  </a:cubicBezTo>
                  <a:lnTo>
                    <a:pt x="0" y="974684"/>
                  </a:lnTo>
                  <a:cubicBezTo>
                    <a:pt x="0" y="436381"/>
                    <a:pt x="436381" y="0"/>
                    <a:pt x="974684" y="0"/>
                  </a:cubicBezTo>
                  <a:close/>
                </a:path>
              </a:pathLst>
            </a:custGeom>
            <a:solidFill>
              <a:srgbClr val="8256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899" name="Google Shape;899;p18"/>
          <p:cNvGrpSpPr/>
          <p:nvPr/>
        </p:nvGrpSpPr>
        <p:grpSpPr>
          <a:xfrm>
            <a:off x="6342246" y="4897272"/>
            <a:ext cx="1188613" cy="1959084"/>
            <a:chOff x="419193" y="2359830"/>
            <a:chExt cx="2731031" cy="4501313"/>
          </a:xfrm>
        </p:grpSpPr>
        <p:sp>
          <p:nvSpPr>
            <p:cNvPr id="900" name="Google Shape;900;p18"/>
            <p:cNvSpPr/>
            <p:nvPr/>
          </p:nvSpPr>
          <p:spPr>
            <a:xfrm>
              <a:off x="429482" y="2799797"/>
              <a:ext cx="2411318" cy="4058203"/>
            </a:xfrm>
            <a:custGeom>
              <a:rect b="b" l="l" r="r" t="t"/>
              <a:pathLst>
                <a:path extrusionOk="0" h="4058203" w="2411318">
                  <a:moveTo>
                    <a:pt x="1205659" y="0"/>
                  </a:moveTo>
                  <a:cubicBezTo>
                    <a:pt x="1871526" y="0"/>
                    <a:pt x="2411318" y="539792"/>
                    <a:pt x="2411318" y="1205659"/>
                  </a:cubicBezTo>
                  <a:cubicBezTo>
                    <a:pt x="2411318" y="1783549"/>
                    <a:pt x="2411317" y="2361439"/>
                    <a:pt x="2411317" y="2939329"/>
                  </a:cubicBezTo>
                  <a:cubicBezTo>
                    <a:pt x="2411317" y="3438729"/>
                    <a:pt x="2107684" y="3867213"/>
                    <a:pt x="1674955" y="4050242"/>
                  </a:cubicBezTo>
                  <a:lnTo>
                    <a:pt x="1649307" y="4058203"/>
                  </a:lnTo>
                  <a:lnTo>
                    <a:pt x="762014" y="4058203"/>
                  </a:lnTo>
                  <a:lnTo>
                    <a:pt x="736362" y="4050241"/>
                  </a:lnTo>
                  <a:cubicBezTo>
                    <a:pt x="303633" y="3867212"/>
                    <a:pt x="0" y="3438728"/>
                    <a:pt x="0" y="2939328"/>
                  </a:cubicBezTo>
                  <a:lnTo>
                    <a:pt x="0" y="1205659"/>
                  </a:lnTo>
                  <a:cubicBezTo>
                    <a:pt x="0" y="539792"/>
                    <a:pt x="539792" y="0"/>
                    <a:pt x="1205659" y="0"/>
                  </a:cubicBezTo>
                  <a:close/>
                </a:path>
              </a:pathLst>
            </a:custGeom>
            <a:solidFill>
              <a:srgbClr val="BA790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01" name="Google Shape;901;p18"/>
            <p:cNvSpPr/>
            <p:nvPr/>
          </p:nvSpPr>
          <p:spPr>
            <a:xfrm>
              <a:off x="764661" y="3141895"/>
              <a:ext cx="1787713" cy="2517057"/>
            </a:xfrm>
            <a:prstGeom prst="roundRect">
              <a:avLst>
                <a:gd fmla="val 50000" name="adj"/>
              </a:avLst>
            </a:prstGeom>
            <a:solidFill>
              <a:srgbClr val="EFC7B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02" name="Google Shape;902;p18"/>
            <p:cNvSpPr/>
            <p:nvPr/>
          </p:nvSpPr>
          <p:spPr>
            <a:xfrm>
              <a:off x="1747099" y="3112590"/>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ECBCA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03" name="Google Shape;903;p18"/>
            <p:cNvSpPr/>
            <p:nvPr/>
          </p:nvSpPr>
          <p:spPr>
            <a:xfrm>
              <a:off x="1157019" y="4371051"/>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04" name="Google Shape;904;p18"/>
            <p:cNvSpPr/>
            <p:nvPr/>
          </p:nvSpPr>
          <p:spPr>
            <a:xfrm rot="-172423">
              <a:off x="949594" y="4213067"/>
              <a:ext cx="512217" cy="147572"/>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905" name="Google Shape;905;p18"/>
            <p:cNvSpPr/>
            <p:nvPr/>
          </p:nvSpPr>
          <p:spPr>
            <a:xfrm flipH="1">
              <a:off x="2016525" y="4374493"/>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06" name="Google Shape;906;p18"/>
            <p:cNvSpPr/>
            <p:nvPr/>
          </p:nvSpPr>
          <p:spPr>
            <a:xfrm flipH="1">
              <a:off x="1849385" y="4216509"/>
              <a:ext cx="512217" cy="147572"/>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907" name="Google Shape;907;p18"/>
            <p:cNvSpPr/>
            <p:nvPr/>
          </p:nvSpPr>
          <p:spPr>
            <a:xfrm flipH="1">
              <a:off x="1523222" y="4654303"/>
              <a:ext cx="288000" cy="147572"/>
            </a:xfrm>
            <a:prstGeom prst="blockArc">
              <a:avLst>
                <a:gd fmla="val 10800000" name="adj1"/>
                <a:gd fmla="val 0" name="adj2"/>
                <a:gd fmla="val 25000" name="adj3"/>
              </a:avLst>
            </a:prstGeom>
            <a:solidFill>
              <a:srgbClr val="BA6B6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908" name="Google Shape;908;p18"/>
            <p:cNvSpPr/>
            <p:nvPr/>
          </p:nvSpPr>
          <p:spPr>
            <a:xfrm rot="10800000">
              <a:off x="1297661" y="5054981"/>
              <a:ext cx="720000" cy="151218"/>
            </a:xfrm>
            <a:prstGeom prst="blockArc">
              <a:avLst>
                <a:gd fmla="val 10800000" name="adj1"/>
                <a:gd fmla="val 0" name="adj2"/>
                <a:gd fmla="val 25000" name="adj3"/>
              </a:avLst>
            </a:prstGeom>
            <a:solidFill>
              <a:srgbClr val="BA6B6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grpSp>
          <p:nvGrpSpPr>
            <p:cNvPr id="909" name="Google Shape;909;p18"/>
            <p:cNvGrpSpPr/>
            <p:nvPr/>
          </p:nvGrpSpPr>
          <p:grpSpPr>
            <a:xfrm>
              <a:off x="806444" y="5767766"/>
              <a:ext cx="1649881" cy="1093377"/>
              <a:chOff x="806444" y="5767766"/>
              <a:chExt cx="1649881" cy="1093377"/>
            </a:xfrm>
          </p:grpSpPr>
          <p:sp>
            <p:nvSpPr>
              <p:cNvPr id="910" name="Google Shape;910;p18"/>
              <p:cNvSpPr/>
              <p:nvPr/>
            </p:nvSpPr>
            <p:spPr>
              <a:xfrm>
                <a:off x="806444" y="5787971"/>
                <a:ext cx="1637487" cy="1073172"/>
              </a:xfrm>
              <a:prstGeom prst="round2SameRect">
                <a:avLst>
                  <a:gd fmla="val 50000" name="adj1"/>
                  <a:gd fmla="val 0" name="adj2"/>
                </a:avLst>
              </a:prstGeom>
              <a:solidFill>
                <a:srgbClr val="83B78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11" name="Google Shape;911;p18"/>
              <p:cNvSpPr/>
              <p:nvPr/>
            </p:nvSpPr>
            <p:spPr>
              <a:xfrm>
                <a:off x="1661636" y="5767766"/>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53945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912" name="Google Shape;912;p18"/>
            <p:cNvSpPr/>
            <p:nvPr/>
          </p:nvSpPr>
          <p:spPr>
            <a:xfrm>
              <a:off x="1456409" y="5620356"/>
              <a:ext cx="414972" cy="780567"/>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ECBCA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913" name="Google Shape;913;p18"/>
            <p:cNvGrpSpPr/>
            <p:nvPr/>
          </p:nvGrpSpPr>
          <p:grpSpPr>
            <a:xfrm>
              <a:off x="419193" y="2359830"/>
              <a:ext cx="2731031" cy="4489539"/>
              <a:chOff x="419193" y="2359830"/>
              <a:chExt cx="2731031" cy="4489539"/>
            </a:xfrm>
          </p:grpSpPr>
          <p:grpSp>
            <p:nvGrpSpPr>
              <p:cNvPr id="914" name="Google Shape;914;p18"/>
              <p:cNvGrpSpPr/>
              <p:nvPr/>
            </p:nvGrpSpPr>
            <p:grpSpPr>
              <a:xfrm>
                <a:off x="419193" y="2359830"/>
                <a:ext cx="2731031" cy="4430618"/>
                <a:chOff x="419193" y="2359830"/>
                <a:chExt cx="2731031" cy="4430618"/>
              </a:xfrm>
            </p:grpSpPr>
            <p:sp>
              <p:nvSpPr>
                <p:cNvPr id="915" name="Google Shape;915;p18"/>
                <p:cNvSpPr/>
                <p:nvPr/>
              </p:nvSpPr>
              <p:spPr>
                <a:xfrm rot="1274962">
                  <a:off x="714849" y="2725351"/>
                  <a:ext cx="2269074" cy="1343364"/>
                </a:xfrm>
                <a:custGeom>
                  <a:rect b="b" l="l" r="r" t="t"/>
                  <a:pathLst>
                    <a:path extrusionOk="0" h="848366" w="1678970">
                      <a:moveTo>
                        <a:pt x="511102" y="61012"/>
                      </a:moveTo>
                      <a:cubicBezTo>
                        <a:pt x="971202" y="-117905"/>
                        <a:pt x="1489228" y="110038"/>
                        <a:pt x="1668146" y="570139"/>
                      </a:cubicBezTo>
                      <a:lnTo>
                        <a:pt x="1678970" y="597975"/>
                      </a:lnTo>
                      <a:lnTo>
                        <a:pt x="1634218" y="633821"/>
                      </a:lnTo>
                      <a:cubicBezTo>
                        <a:pt x="1433644" y="766378"/>
                        <a:pt x="1156551" y="848366"/>
                        <a:pt x="850484" y="848366"/>
                      </a:cubicBezTo>
                      <a:cubicBezTo>
                        <a:pt x="544417" y="848366"/>
                        <a:pt x="267324" y="766378"/>
                        <a:pt x="66749" y="633821"/>
                      </a:cubicBezTo>
                      <a:lnTo>
                        <a:pt x="0" y="585283"/>
                      </a:lnTo>
                      <a:lnTo>
                        <a:pt x="16906" y="534090"/>
                      </a:lnTo>
                      <a:cubicBezTo>
                        <a:pt x="109040" y="324707"/>
                        <a:pt x="281051" y="150471"/>
                        <a:pt x="511102" y="61012"/>
                      </a:cubicBezTo>
                      <a:close/>
                    </a:path>
                  </a:pathLst>
                </a:custGeom>
                <a:solidFill>
                  <a:srgbClr val="DBA12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16" name="Google Shape;916;p18"/>
                <p:cNvSpPr/>
                <p:nvPr/>
              </p:nvSpPr>
              <p:spPr>
                <a:xfrm>
                  <a:off x="419193" y="2832965"/>
                  <a:ext cx="727993" cy="3957483"/>
                </a:xfrm>
                <a:custGeom>
                  <a:rect b="b" l="l" r="r" t="t"/>
                  <a:pathLst>
                    <a:path extrusionOk="0" h="3582711" w="474730">
                      <a:moveTo>
                        <a:pt x="474730" y="0"/>
                      </a:moveTo>
                      <a:lnTo>
                        <a:pt x="473124" y="2644"/>
                      </a:lnTo>
                      <a:cubicBezTo>
                        <a:pt x="380321" y="173478"/>
                        <a:pt x="327607" y="369250"/>
                        <a:pt x="327607" y="577333"/>
                      </a:cubicBezTo>
                      <a:lnTo>
                        <a:pt x="327607" y="3184525"/>
                      </a:lnTo>
                      <a:cubicBezTo>
                        <a:pt x="327607" y="3309375"/>
                        <a:pt x="346584" y="3429793"/>
                        <a:pt x="381811" y="3543051"/>
                      </a:cubicBezTo>
                      <a:lnTo>
                        <a:pt x="396327" y="3582711"/>
                      </a:lnTo>
                      <a:lnTo>
                        <a:pt x="353130" y="3543451"/>
                      </a:lnTo>
                      <a:cubicBezTo>
                        <a:pt x="134948" y="3325270"/>
                        <a:pt x="0" y="3023855"/>
                        <a:pt x="0" y="2690921"/>
                      </a:cubicBezTo>
                      <a:lnTo>
                        <a:pt x="0" y="957252"/>
                      </a:lnTo>
                      <a:cubicBezTo>
                        <a:pt x="0" y="582702"/>
                        <a:pt x="170794" y="248043"/>
                        <a:pt x="438748" y="26907"/>
                      </a:cubicBezTo>
                      <a:close/>
                    </a:path>
                  </a:pathLst>
                </a:custGeom>
                <a:solidFill>
                  <a:srgbClr val="DBA12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917" name="Google Shape;917;p18"/>
              <p:cNvSpPr/>
              <p:nvPr/>
            </p:nvSpPr>
            <p:spPr>
              <a:xfrm flipH="1">
                <a:off x="2198429" y="2918249"/>
                <a:ext cx="651746" cy="3931120"/>
              </a:xfrm>
              <a:custGeom>
                <a:rect b="b" l="l" r="r" t="t"/>
                <a:pathLst>
                  <a:path extrusionOk="0" h="3931120" w="651746">
                    <a:moveTo>
                      <a:pt x="651746" y="0"/>
                    </a:moveTo>
                    <a:lnTo>
                      <a:pt x="602347" y="30478"/>
                    </a:lnTo>
                    <a:cubicBezTo>
                      <a:pt x="234479" y="280964"/>
                      <a:pt x="0" y="660038"/>
                      <a:pt x="0" y="1084297"/>
                    </a:cubicBezTo>
                    <a:lnTo>
                      <a:pt x="0" y="3048055"/>
                    </a:lnTo>
                    <a:cubicBezTo>
                      <a:pt x="0" y="3378036"/>
                      <a:pt x="141845" y="3680682"/>
                      <a:pt x="377973" y="3916751"/>
                    </a:cubicBezTo>
                    <a:lnTo>
                      <a:pt x="393802" y="3931120"/>
                    </a:lnTo>
                    <a:lnTo>
                      <a:pt x="398738" y="3931120"/>
                    </a:lnTo>
                    <a:lnTo>
                      <a:pt x="398738" y="3393824"/>
                    </a:lnTo>
                    <a:cubicBezTo>
                      <a:pt x="398738" y="3318559"/>
                      <a:pt x="416254" y="3246857"/>
                      <a:pt x="447930" y="3181640"/>
                    </a:cubicBezTo>
                    <a:lnTo>
                      <a:pt x="449764" y="3178697"/>
                    </a:lnTo>
                    <a:lnTo>
                      <a:pt x="449764" y="2376083"/>
                    </a:lnTo>
                    <a:lnTo>
                      <a:pt x="401242" y="2308658"/>
                    </a:lnTo>
                    <a:cubicBezTo>
                      <a:pt x="304862" y="2145098"/>
                      <a:pt x="248585" y="1947924"/>
                      <a:pt x="248585" y="1735681"/>
                    </a:cubicBezTo>
                    <a:lnTo>
                      <a:pt x="248585" y="1268229"/>
                    </a:lnTo>
                    <a:cubicBezTo>
                      <a:pt x="248585" y="1055985"/>
                      <a:pt x="304862" y="858811"/>
                      <a:pt x="401242" y="695252"/>
                    </a:cubicBezTo>
                    <a:lnTo>
                      <a:pt x="451999" y="624721"/>
                    </a:lnTo>
                    <a:lnTo>
                      <a:pt x="463063" y="480019"/>
                    </a:lnTo>
                    <a:cubicBezTo>
                      <a:pt x="489389" y="309145"/>
                      <a:pt x="553986" y="148125"/>
                      <a:pt x="649541" y="2995"/>
                    </a:cubicBezTo>
                    <a:close/>
                  </a:path>
                </a:pathLst>
              </a:custGeom>
              <a:solidFill>
                <a:srgbClr val="DBA12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918" name="Google Shape;918;p18"/>
            <p:cNvGrpSpPr/>
            <p:nvPr/>
          </p:nvGrpSpPr>
          <p:grpSpPr>
            <a:xfrm>
              <a:off x="668006" y="2862302"/>
              <a:ext cx="1979309" cy="594594"/>
              <a:chOff x="1406103" y="909890"/>
              <a:chExt cx="1979309" cy="594594"/>
            </a:xfrm>
          </p:grpSpPr>
          <p:sp>
            <p:nvSpPr>
              <p:cNvPr id="919" name="Google Shape;919;p18"/>
              <p:cNvSpPr/>
              <p:nvPr/>
            </p:nvSpPr>
            <p:spPr>
              <a:xfrm>
                <a:off x="1406103" y="909890"/>
                <a:ext cx="900000" cy="594594"/>
              </a:xfrm>
              <a:prstGeom prst="donut">
                <a:avLst>
                  <a:gd fmla="val 5068" name="adj"/>
                </a:avLst>
              </a:prstGeom>
              <a:solidFill>
                <a:srgbClr val="53945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920" name="Google Shape;920;p18"/>
              <p:cNvSpPr/>
              <p:nvPr/>
            </p:nvSpPr>
            <p:spPr>
              <a:xfrm>
                <a:off x="2485412" y="909890"/>
                <a:ext cx="900000" cy="594594"/>
              </a:xfrm>
              <a:prstGeom prst="donut">
                <a:avLst>
                  <a:gd fmla="val 5068" name="adj"/>
                </a:avLst>
              </a:prstGeom>
              <a:solidFill>
                <a:srgbClr val="53945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921" name="Google Shape;921;p18"/>
              <p:cNvSpPr/>
              <p:nvPr/>
            </p:nvSpPr>
            <p:spPr>
              <a:xfrm>
                <a:off x="2297386" y="1173531"/>
                <a:ext cx="189141" cy="56710"/>
              </a:xfrm>
              <a:prstGeom prst="rect">
                <a:avLst/>
              </a:prstGeom>
              <a:solidFill>
                <a:srgbClr val="53945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grpSp>
        <p:nvGrpSpPr>
          <p:cNvPr id="922" name="Google Shape;922;p18"/>
          <p:cNvGrpSpPr/>
          <p:nvPr/>
        </p:nvGrpSpPr>
        <p:grpSpPr>
          <a:xfrm>
            <a:off x="8961061" y="5060405"/>
            <a:ext cx="1411608" cy="1800000"/>
            <a:chOff x="149695" y="2621319"/>
            <a:chExt cx="3333863" cy="4251149"/>
          </a:xfrm>
        </p:grpSpPr>
        <p:grpSp>
          <p:nvGrpSpPr>
            <p:cNvPr id="923" name="Google Shape;923;p18"/>
            <p:cNvGrpSpPr/>
            <p:nvPr/>
          </p:nvGrpSpPr>
          <p:grpSpPr>
            <a:xfrm>
              <a:off x="149695" y="2621319"/>
              <a:ext cx="3333863" cy="3476886"/>
              <a:chOff x="946108" y="933106"/>
              <a:chExt cx="3333863" cy="3476886"/>
            </a:xfrm>
          </p:grpSpPr>
          <p:sp>
            <p:nvSpPr>
              <p:cNvPr id="924" name="Google Shape;924;p18"/>
              <p:cNvSpPr/>
              <p:nvPr/>
            </p:nvSpPr>
            <p:spPr>
              <a:xfrm flipH="1">
                <a:off x="2119947" y="3815398"/>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25" name="Google Shape;925;p18"/>
              <p:cNvSpPr/>
              <p:nvPr/>
            </p:nvSpPr>
            <p:spPr>
              <a:xfrm flipH="1">
                <a:off x="1711915" y="3811647"/>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26" name="Google Shape;926;p18"/>
              <p:cNvSpPr/>
              <p:nvPr/>
            </p:nvSpPr>
            <p:spPr>
              <a:xfrm flipH="1">
                <a:off x="2990546" y="3801083"/>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27" name="Google Shape;927;p18"/>
              <p:cNvSpPr/>
              <p:nvPr/>
            </p:nvSpPr>
            <p:spPr>
              <a:xfrm flipH="1">
                <a:off x="2582514" y="3797332"/>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928" name="Google Shape;928;p18"/>
              <p:cNvGrpSpPr/>
              <p:nvPr/>
            </p:nvGrpSpPr>
            <p:grpSpPr>
              <a:xfrm>
                <a:off x="946108" y="933106"/>
                <a:ext cx="3333863" cy="3224836"/>
                <a:chOff x="946108" y="933106"/>
                <a:chExt cx="3333863" cy="3224836"/>
              </a:xfrm>
            </p:grpSpPr>
            <p:sp>
              <p:nvSpPr>
                <p:cNvPr id="929" name="Google Shape;929;p18"/>
                <p:cNvSpPr/>
                <p:nvPr/>
              </p:nvSpPr>
              <p:spPr>
                <a:xfrm flipH="1">
                  <a:off x="3410778" y="2121301"/>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30" name="Google Shape;930;p18"/>
                <p:cNvSpPr/>
                <p:nvPr/>
              </p:nvSpPr>
              <p:spPr>
                <a:xfrm flipH="1">
                  <a:off x="3278982" y="3162925"/>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31" name="Google Shape;931;p18"/>
                <p:cNvSpPr/>
                <p:nvPr/>
              </p:nvSpPr>
              <p:spPr>
                <a:xfrm flipH="1">
                  <a:off x="3350804" y="3452720"/>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32" name="Google Shape;932;p18"/>
                <p:cNvSpPr/>
                <p:nvPr/>
              </p:nvSpPr>
              <p:spPr>
                <a:xfrm flipH="1">
                  <a:off x="2838679" y="3535878"/>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33" name="Google Shape;933;p18"/>
                <p:cNvSpPr/>
                <p:nvPr/>
              </p:nvSpPr>
              <p:spPr>
                <a:xfrm flipH="1">
                  <a:off x="3299194" y="2791424"/>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34" name="Google Shape;934;p18"/>
                <p:cNvSpPr/>
                <p:nvPr/>
              </p:nvSpPr>
              <p:spPr>
                <a:xfrm flipH="1">
                  <a:off x="3287903" y="2331947"/>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35" name="Google Shape;935;p18"/>
                <p:cNvSpPr/>
                <p:nvPr/>
              </p:nvSpPr>
              <p:spPr>
                <a:xfrm>
                  <a:off x="1792805" y="3563348"/>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36" name="Google Shape;936;p18"/>
                <p:cNvSpPr/>
                <p:nvPr/>
              </p:nvSpPr>
              <p:spPr>
                <a:xfrm>
                  <a:off x="1435101" y="3288151"/>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37" name="Google Shape;937;p18"/>
                <p:cNvSpPr/>
                <p:nvPr/>
              </p:nvSpPr>
              <p:spPr>
                <a:xfrm>
                  <a:off x="1332290" y="2818894"/>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38" name="Google Shape;938;p18"/>
                <p:cNvSpPr/>
                <p:nvPr/>
              </p:nvSpPr>
              <p:spPr>
                <a:xfrm>
                  <a:off x="1343581" y="2359417"/>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39" name="Google Shape;939;p18"/>
                <p:cNvSpPr/>
                <p:nvPr/>
              </p:nvSpPr>
              <p:spPr>
                <a:xfrm>
                  <a:off x="1289305" y="1925959"/>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40" name="Google Shape;940;p18"/>
                <p:cNvSpPr/>
                <p:nvPr/>
              </p:nvSpPr>
              <p:spPr>
                <a:xfrm>
                  <a:off x="1280680" y="3480190"/>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41" name="Google Shape;941;p18"/>
                <p:cNvSpPr/>
                <p:nvPr/>
              </p:nvSpPr>
              <p:spPr>
                <a:xfrm>
                  <a:off x="1831323" y="960576"/>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42" name="Google Shape;942;p18"/>
                <p:cNvSpPr/>
                <p:nvPr/>
              </p:nvSpPr>
              <p:spPr>
                <a:xfrm>
                  <a:off x="1034422" y="2990854"/>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43" name="Google Shape;943;p18"/>
                <p:cNvSpPr/>
                <p:nvPr/>
              </p:nvSpPr>
              <p:spPr>
                <a:xfrm>
                  <a:off x="2310301" y="933106"/>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44" name="Google Shape;944;p18"/>
                <p:cNvSpPr/>
                <p:nvPr/>
              </p:nvSpPr>
              <p:spPr>
                <a:xfrm>
                  <a:off x="946108" y="2479419"/>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45" name="Google Shape;945;p18"/>
                <p:cNvSpPr/>
                <p:nvPr/>
              </p:nvSpPr>
              <p:spPr>
                <a:xfrm>
                  <a:off x="1435102" y="1145559"/>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46" name="Google Shape;946;p18"/>
                <p:cNvSpPr/>
                <p:nvPr/>
              </p:nvSpPr>
              <p:spPr>
                <a:xfrm>
                  <a:off x="1119888" y="1473828"/>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47" name="Google Shape;947;p18"/>
                <p:cNvSpPr/>
                <p:nvPr/>
              </p:nvSpPr>
              <p:spPr>
                <a:xfrm>
                  <a:off x="969929" y="2006351"/>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48" name="Google Shape;948;p18"/>
                <p:cNvSpPr/>
                <p:nvPr/>
              </p:nvSpPr>
              <p:spPr>
                <a:xfrm flipH="1">
                  <a:off x="2800161" y="933106"/>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49" name="Google Shape;949;p18"/>
                <p:cNvSpPr/>
                <p:nvPr/>
              </p:nvSpPr>
              <p:spPr>
                <a:xfrm flipH="1">
                  <a:off x="3597062" y="2963384"/>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50" name="Google Shape;950;p18"/>
                <p:cNvSpPr/>
                <p:nvPr/>
              </p:nvSpPr>
              <p:spPr>
                <a:xfrm flipH="1">
                  <a:off x="3685376" y="2451949"/>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51" name="Google Shape;951;p18"/>
                <p:cNvSpPr/>
                <p:nvPr/>
              </p:nvSpPr>
              <p:spPr>
                <a:xfrm flipH="1">
                  <a:off x="3196382" y="1118089"/>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52" name="Google Shape;952;p18"/>
                <p:cNvSpPr/>
                <p:nvPr/>
              </p:nvSpPr>
              <p:spPr>
                <a:xfrm flipH="1">
                  <a:off x="3511596" y="1446358"/>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53" name="Google Shape;953;p18"/>
                <p:cNvSpPr/>
                <p:nvPr/>
              </p:nvSpPr>
              <p:spPr>
                <a:xfrm flipH="1">
                  <a:off x="3661555" y="1978881"/>
                  <a:ext cx="594595" cy="594594"/>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sp>
          <p:nvSpPr>
            <p:cNvPr id="954" name="Google Shape;954;p18"/>
            <p:cNvSpPr/>
            <p:nvPr/>
          </p:nvSpPr>
          <p:spPr>
            <a:xfrm>
              <a:off x="996392" y="5799296"/>
              <a:ext cx="1637487" cy="1073172"/>
            </a:xfrm>
            <a:prstGeom prst="round2SameRect">
              <a:avLst>
                <a:gd fmla="val 50000" name="adj1"/>
                <a:gd fmla="val 0" name="adj2"/>
              </a:avLst>
            </a:prstGeom>
            <a:solidFill>
              <a:srgbClr val="2EB2B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55" name="Google Shape;955;p18"/>
            <p:cNvSpPr/>
            <p:nvPr/>
          </p:nvSpPr>
          <p:spPr>
            <a:xfrm>
              <a:off x="1851584" y="5779091"/>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24959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956" name="Google Shape;956;p18"/>
            <p:cNvGrpSpPr/>
            <p:nvPr/>
          </p:nvGrpSpPr>
          <p:grpSpPr>
            <a:xfrm>
              <a:off x="954609" y="3153219"/>
              <a:ext cx="1807377" cy="2517058"/>
              <a:chOff x="1819846" y="1465006"/>
              <a:chExt cx="1807377" cy="2517058"/>
            </a:xfrm>
          </p:grpSpPr>
          <p:sp>
            <p:nvSpPr>
              <p:cNvPr id="957" name="Google Shape;957;p18"/>
              <p:cNvSpPr/>
              <p:nvPr/>
            </p:nvSpPr>
            <p:spPr>
              <a:xfrm>
                <a:off x="1819846" y="1465007"/>
                <a:ext cx="1787713" cy="2517057"/>
              </a:xfrm>
              <a:prstGeom prst="roundRect">
                <a:avLst>
                  <a:gd fmla="val 50000" name="adj"/>
                </a:avLst>
              </a:prstGeom>
              <a:solidFill>
                <a:srgbClr val="A67C6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58" name="Google Shape;958;p18"/>
              <p:cNvSpPr/>
              <p:nvPr/>
            </p:nvSpPr>
            <p:spPr>
              <a:xfrm>
                <a:off x="2733366" y="1465006"/>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99664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959" name="Google Shape;959;p18"/>
            <p:cNvGrpSpPr/>
            <p:nvPr/>
          </p:nvGrpSpPr>
          <p:grpSpPr>
            <a:xfrm>
              <a:off x="523595" y="2747108"/>
              <a:ext cx="2586397" cy="1496799"/>
              <a:chOff x="1467660" y="1031430"/>
              <a:chExt cx="2399417" cy="1298128"/>
            </a:xfrm>
          </p:grpSpPr>
          <p:sp>
            <p:nvSpPr>
              <p:cNvPr id="960" name="Google Shape;960;p18"/>
              <p:cNvSpPr/>
              <p:nvPr/>
            </p:nvSpPr>
            <p:spPr>
              <a:xfrm flipH="1">
                <a:off x="1467660" y="1621636"/>
                <a:ext cx="749560" cy="707922"/>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61" name="Google Shape;961;p18"/>
              <p:cNvSpPr/>
              <p:nvPr/>
            </p:nvSpPr>
            <p:spPr>
              <a:xfrm flipH="1">
                <a:off x="3117517" y="1591732"/>
                <a:ext cx="749560" cy="707922"/>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62" name="Google Shape;962;p18"/>
              <p:cNvSpPr/>
              <p:nvPr/>
            </p:nvSpPr>
            <p:spPr>
              <a:xfrm flipH="1">
                <a:off x="2608575" y="1031430"/>
                <a:ext cx="893857" cy="815921"/>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63" name="Google Shape;963;p18"/>
              <p:cNvSpPr/>
              <p:nvPr/>
            </p:nvSpPr>
            <p:spPr>
              <a:xfrm flipH="1">
                <a:off x="1782211" y="1072040"/>
                <a:ext cx="893857" cy="815921"/>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964" name="Google Shape;964;p18"/>
            <p:cNvSpPr/>
            <p:nvPr/>
          </p:nvSpPr>
          <p:spPr>
            <a:xfrm>
              <a:off x="1346967" y="438237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65" name="Google Shape;965;p18"/>
            <p:cNvSpPr/>
            <p:nvPr/>
          </p:nvSpPr>
          <p:spPr>
            <a:xfrm rot="-172423">
              <a:off x="1139542" y="4224392"/>
              <a:ext cx="512217" cy="147572"/>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966" name="Google Shape;966;p18"/>
            <p:cNvSpPr/>
            <p:nvPr/>
          </p:nvSpPr>
          <p:spPr>
            <a:xfrm flipH="1">
              <a:off x="2206473" y="4385818"/>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67" name="Google Shape;967;p18"/>
            <p:cNvSpPr/>
            <p:nvPr/>
          </p:nvSpPr>
          <p:spPr>
            <a:xfrm flipH="1">
              <a:off x="2039333" y="4227834"/>
              <a:ext cx="512217" cy="147572"/>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grpSp>
          <p:nvGrpSpPr>
            <p:cNvPr id="968" name="Google Shape;968;p18"/>
            <p:cNvGrpSpPr/>
            <p:nvPr/>
          </p:nvGrpSpPr>
          <p:grpSpPr>
            <a:xfrm>
              <a:off x="1354000" y="4971864"/>
              <a:ext cx="1000378" cy="370621"/>
              <a:chOff x="3741511" y="5711879"/>
              <a:chExt cx="1000378" cy="513871"/>
            </a:xfrm>
          </p:grpSpPr>
          <p:sp>
            <p:nvSpPr>
              <p:cNvPr id="969" name="Google Shape;969;p18"/>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70" name="Google Shape;970;p18"/>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71" name="Google Shape;971;p18"/>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72" name="Google Shape;972;p18"/>
              <p:cNvSpPr/>
              <p:nvPr/>
            </p:nvSpPr>
            <p:spPr>
              <a:xfrm>
                <a:off x="3797929" y="5711879"/>
                <a:ext cx="900000" cy="117831"/>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973" name="Google Shape;973;p18"/>
            <p:cNvSpPr/>
            <p:nvPr/>
          </p:nvSpPr>
          <p:spPr>
            <a:xfrm flipH="1">
              <a:off x="1713170" y="4665628"/>
              <a:ext cx="288000" cy="147572"/>
            </a:xfrm>
            <a:prstGeom prst="blockArc">
              <a:avLst>
                <a:gd fmla="val 10800000" name="adj1"/>
                <a:gd fmla="val 0" name="adj2"/>
                <a:gd fmla="val 25000" name="adj3"/>
              </a:avLst>
            </a:prstGeom>
            <a:solidFill>
              <a:srgbClr val="8B5C4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974" name="Google Shape;974;p18"/>
            <p:cNvSpPr/>
            <p:nvPr/>
          </p:nvSpPr>
          <p:spPr>
            <a:xfrm>
              <a:off x="1646357" y="5631681"/>
              <a:ext cx="414972" cy="780567"/>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99664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975" name="Google Shape;975;p18"/>
            <p:cNvGrpSpPr/>
            <p:nvPr/>
          </p:nvGrpSpPr>
          <p:grpSpPr>
            <a:xfrm>
              <a:off x="852816" y="3900618"/>
              <a:ext cx="1989141" cy="900000"/>
              <a:chOff x="2554214" y="752757"/>
              <a:chExt cx="1989141" cy="900000"/>
            </a:xfrm>
          </p:grpSpPr>
          <p:sp>
            <p:nvSpPr>
              <p:cNvPr id="976" name="Google Shape;976;p18"/>
              <p:cNvSpPr/>
              <p:nvPr/>
            </p:nvSpPr>
            <p:spPr>
              <a:xfrm>
                <a:off x="2554214" y="752757"/>
                <a:ext cx="900000" cy="900000"/>
              </a:xfrm>
              <a:prstGeom prst="donut">
                <a:avLst>
                  <a:gd fmla="val 5068"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977" name="Google Shape;977;p18"/>
              <p:cNvSpPr/>
              <p:nvPr/>
            </p:nvSpPr>
            <p:spPr>
              <a:xfrm>
                <a:off x="3643355" y="752757"/>
                <a:ext cx="900000" cy="900000"/>
              </a:xfrm>
              <a:prstGeom prst="donut">
                <a:avLst>
                  <a:gd fmla="val 5068"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978" name="Google Shape;978;p18"/>
              <p:cNvSpPr/>
              <p:nvPr/>
            </p:nvSpPr>
            <p:spPr>
              <a:xfrm>
                <a:off x="3454214" y="1146047"/>
                <a:ext cx="189141" cy="56710"/>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grpSp>
        <p:nvGrpSpPr>
          <p:cNvPr id="979" name="Google Shape;979;p18"/>
          <p:cNvGrpSpPr/>
          <p:nvPr/>
        </p:nvGrpSpPr>
        <p:grpSpPr>
          <a:xfrm>
            <a:off x="10634189" y="5088480"/>
            <a:ext cx="1006916" cy="1800000"/>
            <a:chOff x="730205" y="3023225"/>
            <a:chExt cx="2164376" cy="3869121"/>
          </a:xfrm>
        </p:grpSpPr>
        <p:sp>
          <p:nvSpPr>
            <p:cNvPr id="980" name="Google Shape;980;p18"/>
            <p:cNvSpPr/>
            <p:nvPr/>
          </p:nvSpPr>
          <p:spPr>
            <a:xfrm flipH="1" rot="10571499">
              <a:off x="817373" y="4252966"/>
              <a:ext cx="486498" cy="432619"/>
            </a:xfrm>
            <a:prstGeom prst="chord">
              <a:avLst>
                <a:gd fmla="val 5015227" name="adj1"/>
                <a:gd fmla="val 16200000" name="adj2"/>
              </a:avLst>
            </a:pr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81" name="Google Shape;981;p18"/>
            <p:cNvSpPr/>
            <p:nvPr/>
          </p:nvSpPr>
          <p:spPr>
            <a:xfrm rot="-10571499">
              <a:off x="2394253" y="4229038"/>
              <a:ext cx="486498" cy="432619"/>
            </a:xfrm>
            <a:prstGeom prst="chord">
              <a:avLst>
                <a:gd fmla="val 5015227" name="adj1"/>
                <a:gd fmla="val 16200000" name="adj2"/>
              </a:avLst>
            </a:pr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82" name="Google Shape;982;p18"/>
            <p:cNvSpPr/>
            <p:nvPr/>
          </p:nvSpPr>
          <p:spPr>
            <a:xfrm>
              <a:off x="996392" y="5819174"/>
              <a:ext cx="1637487" cy="1073172"/>
            </a:xfrm>
            <a:prstGeom prst="round2SameRect">
              <a:avLst>
                <a:gd fmla="val 50000" name="adj1"/>
                <a:gd fmla="val 0" name="adj2"/>
              </a:avLst>
            </a:prstGeom>
            <a:solidFill>
              <a:srgbClr val="7153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83" name="Google Shape;983;p18"/>
            <p:cNvSpPr/>
            <p:nvPr/>
          </p:nvSpPr>
          <p:spPr>
            <a:xfrm>
              <a:off x="1851584" y="5798969"/>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4B37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984" name="Google Shape;984;p18"/>
            <p:cNvGrpSpPr/>
            <p:nvPr/>
          </p:nvGrpSpPr>
          <p:grpSpPr>
            <a:xfrm>
              <a:off x="954609" y="3465513"/>
              <a:ext cx="1787713" cy="2224642"/>
              <a:chOff x="1819846" y="1465006"/>
              <a:chExt cx="1787713" cy="2517058"/>
            </a:xfrm>
          </p:grpSpPr>
          <p:sp>
            <p:nvSpPr>
              <p:cNvPr id="985" name="Google Shape;985;p18"/>
              <p:cNvSpPr/>
              <p:nvPr/>
            </p:nvSpPr>
            <p:spPr>
              <a:xfrm>
                <a:off x="1819846" y="1465007"/>
                <a:ext cx="1787713" cy="2517057"/>
              </a:xfrm>
              <a:prstGeom prst="roundRect">
                <a:avLst>
                  <a:gd fmla="val 50000" name="adj"/>
                </a:avLst>
              </a:prstGeom>
              <a:solidFill>
                <a:srgbClr val="F3C3A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86" name="Google Shape;986;p18"/>
              <p:cNvSpPr/>
              <p:nvPr/>
            </p:nvSpPr>
            <p:spPr>
              <a:xfrm>
                <a:off x="2713702" y="1465006"/>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987" name="Google Shape;987;p18"/>
            <p:cNvSpPr/>
            <p:nvPr/>
          </p:nvSpPr>
          <p:spPr>
            <a:xfrm>
              <a:off x="1346967" y="4402254"/>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88" name="Google Shape;988;p18"/>
            <p:cNvSpPr/>
            <p:nvPr/>
          </p:nvSpPr>
          <p:spPr>
            <a:xfrm flipH="1">
              <a:off x="2206473" y="440569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989" name="Google Shape;989;p18"/>
            <p:cNvGrpSpPr/>
            <p:nvPr/>
          </p:nvGrpSpPr>
          <p:grpSpPr>
            <a:xfrm>
              <a:off x="1354000" y="4991744"/>
              <a:ext cx="1000378" cy="370622"/>
              <a:chOff x="3741511" y="5711878"/>
              <a:chExt cx="1000378" cy="513872"/>
            </a:xfrm>
          </p:grpSpPr>
          <p:sp>
            <p:nvSpPr>
              <p:cNvPr id="990" name="Google Shape;990;p18"/>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91" name="Google Shape;991;p18"/>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92" name="Google Shape;992;p18"/>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93" name="Google Shape;993;p18"/>
              <p:cNvSpPr/>
              <p:nvPr/>
            </p:nvSpPr>
            <p:spPr>
              <a:xfrm>
                <a:off x="3797929" y="5711878"/>
                <a:ext cx="900000" cy="196936"/>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994" name="Google Shape;994;p18"/>
            <p:cNvSpPr/>
            <p:nvPr/>
          </p:nvSpPr>
          <p:spPr>
            <a:xfrm flipH="1">
              <a:off x="1713170" y="4636346"/>
              <a:ext cx="288000" cy="147572"/>
            </a:xfrm>
            <a:prstGeom prst="blockArc">
              <a:avLst>
                <a:gd fmla="val 10800000" name="adj1"/>
                <a:gd fmla="val 0" name="adj2"/>
                <a:gd fmla="val 25000" name="adj3"/>
              </a:avLst>
            </a:prstGeom>
            <a:solidFill>
              <a:srgbClr val="E1A58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995" name="Google Shape;995;p18"/>
            <p:cNvSpPr/>
            <p:nvPr/>
          </p:nvSpPr>
          <p:spPr>
            <a:xfrm>
              <a:off x="1646357" y="5641728"/>
              <a:ext cx="414972" cy="509440"/>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96" name="Google Shape;996;p18"/>
            <p:cNvSpPr/>
            <p:nvPr/>
          </p:nvSpPr>
          <p:spPr>
            <a:xfrm>
              <a:off x="1175635" y="4170596"/>
              <a:ext cx="400680" cy="96940"/>
            </a:xfrm>
            <a:prstGeom prst="roundRect">
              <a:avLst>
                <a:gd fmla="val 50000" name="adj"/>
              </a:avLst>
            </a:pr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97" name="Google Shape;997;p18"/>
            <p:cNvSpPr/>
            <p:nvPr/>
          </p:nvSpPr>
          <p:spPr>
            <a:xfrm>
              <a:off x="2092513" y="4165696"/>
              <a:ext cx="400680" cy="96940"/>
            </a:xfrm>
            <a:prstGeom prst="roundRect">
              <a:avLst>
                <a:gd fmla="val 50000" name="adj"/>
              </a:avLst>
            </a:pr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98" name="Google Shape;998;p18"/>
            <p:cNvSpPr/>
            <p:nvPr/>
          </p:nvSpPr>
          <p:spPr>
            <a:xfrm>
              <a:off x="889609" y="3023225"/>
              <a:ext cx="1911641" cy="1460682"/>
            </a:xfrm>
            <a:custGeom>
              <a:rect b="b" l="l" r="r" t="t"/>
              <a:pathLst>
                <a:path extrusionOk="0" h="1460682" w="1911641">
                  <a:moveTo>
                    <a:pt x="955821" y="0"/>
                  </a:moveTo>
                  <a:cubicBezTo>
                    <a:pt x="1483706" y="0"/>
                    <a:pt x="1911641" y="422636"/>
                    <a:pt x="1911641" y="943985"/>
                  </a:cubicBezTo>
                  <a:lnTo>
                    <a:pt x="1911640" y="1460682"/>
                  </a:lnTo>
                  <a:lnTo>
                    <a:pt x="1869127" y="1425605"/>
                  </a:lnTo>
                  <a:lnTo>
                    <a:pt x="1826604" y="1402525"/>
                  </a:lnTo>
                  <a:lnTo>
                    <a:pt x="1826604" y="1154864"/>
                  </a:lnTo>
                  <a:cubicBezTo>
                    <a:pt x="1595188" y="919276"/>
                    <a:pt x="725270" y="810328"/>
                    <a:pt x="438104" y="800496"/>
                  </a:cubicBezTo>
                  <a:cubicBezTo>
                    <a:pt x="150937" y="790664"/>
                    <a:pt x="159348" y="919276"/>
                    <a:pt x="103598" y="1154864"/>
                  </a:cubicBezTo>
                  <a:lnTo>
                    <a:pt x="103598" y="1367490"/>
                  </a:lnTo>
                  <a:lnTo>
                    <a:pt x="69484" y="1378080"/>
                  </a:lnTo>
                  <a:lnTo>
                    <a:pt x="0" y="1415794"/>
                  </a:lnTo>
                  <a:lnTo>
                    <a:pt x="0" y="943985"/>
                  </a:lnTo>
                  <a:cubicBezTo>
                    <a:pt x="0" y="422636"/>
                    <a:pt x="427935" y="0"/>
                    <a:pt x="955821" y="0"/>
                  </a:cubicBezTo>
                  <a:close/>
                </a:path>
              </a:pathLst>
            </a:cu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99" name="Google Shape;999;p18"/>
            <p:cNvSpPr/>
            <p:nvPr/>
          </p:nvSpPr>
          <p:spPr>
            <a:xfrm rot="2526872">
              <a:off x="1310705" y="3207582"/>
              <a:ext cx="405704" cy="925041"/>
            </a:xfrm>
            <a:custGeom>
              <a:rect b="b" l="l" r="r" t="t"/>
              <a:pathLst>
                <a:path extrusionOk="0" h="925041" w="400680">
                  <a:moveTo>
                    <a:pt x="205427" y="0"/>
                  </a:moveTo>
                  <a:lnTo>
                    <a:pt x="228533" y="20092"/>
                  </a:lnTo>
                  <a:cubicBezTo>
                    <a:pt x="334894" y="132188"/>
                    <a:pt x="400680" y="287046"/>
                    <a:pt x="400680" y="458097"/>
                  </a:cubicBezTo>
                  <a:cubicBezTo>
                    <a:pt x="400680" y="629149"/>
                    <a:pt x="334894" y="784007"/>
                    <a:pt x="228533" y="896102"/>
                  </a:cubicBezTo>
                  <a:lnTo>
                    <a:pt x="195253" y="925041"/>
                  </a:lnTo>
                  <a:lnTo>
                    <a:pt x="172147" y="904949"/>
                  </a:lnTo>
                  <a:cubicBezTo>
                    <a:pt x="65786" y="792854"/>
                    <a:pt x="0" y="637996"/>
                    <a:pt x="0" y="466944"/>
                  </a:cubicBezTo>
                  <a:cubicBezTo>
                    <a:pt x="0" y="295893"/>
                    <a:pt x="65786" y="141035"/>
                    <a:pt x="172147" y="28939"/>
                  </a:cubicBezTo>
                  <a:close/>
                </a:path>
              </a:pathLst>
            </a:cu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00" name="Google Shape;1000;p18"/>
            <p:cNvSpPr/>
            <p:nvPr/>
          </p:nvSpPr>
          <p:spPr>
            <a:xfrm rot="2116636">
              <a:off x="1609273" y="3226344"/>
              <a:ext cx="284386" cy="925041"/>
            </a:xfrm>
            <a:custGeom>
              <a:rect b="b" l="l" r="r" t="t"/>
              <a:pathLst>
                <a:path extrusionOk="0" h="925041" w="400680">
                  <a:moveTo>
                    <a:pt x="205427" y="0"/>
                  </a:moveTo>
                  <a:lnTo>
                    <a:pt x="228533" y="20092"/>
                  </a:lnTo>
                  <a:cubicBezTo>
                    <a:pt x="334894" y="132188"/>
                    <a:pt x="400680" y="287046"/>
                    <a:pt x="400680" y="458097"/>
                  </a:cubicBezTo>
                  <a:cubicBezTo>
                    <a:pt x="400680" y="629149"/>
                    <a:pt x="334894" y="784007"/>
                    <a:pt x="228533" y="896102"/>
                  </a:cubicBezTo>
                  <a:lnTo>
                    <a:pt x="195253" y="925041"/>
                  </a:lnTo>
                  <a:lnTo>
                    <a:pt x="172147" y="904949"/>
                  </a:lnTo>
                  <a:cubicBezTo>
                    <a:pt x="65786" y="792854"/>
                    <a:pt x="0" y="637996"/>
                    <a:pt x="0" y="466944"/>
                  </a:cubicBezTo>
                  <a:cubicBezTo>
                    <a:pt x="0" y="295893"/>
                    <a:pt x="65786" y="141035"/>
                    <a:pt x="172147" y="28939"/>
                  </a:cubicBezTo>
                  <a:close/>
                </a:path>
              </a:pathLst>
            </a:cu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01" name="Google Shape;1001;p18"/>
            <p:cNvSpPr/>
            <p:nvPr/>
          </p:nvSpPr>
          <p:spPr>
            <a:xfrm rot="2116636">
              <a:off x="1860927" y="3263864"/>
              <a:ext cx="284386" cy="925041"/>
            </a:xfrm>
            <a:custGeom>
              <a:rect b="b" l="l" r="r" t="t"/>
              <a:pathLst>
                <a:path extrusionOk="0" h="925041" w="400680">
                  <a:moveTo>
                    <a:pt x="205427" y="0"/>
                  </a:moveTo>
                  <a:lnTo>
                    <a:pt x="228533" y="20092"/>
                  </a:lnTo>
                  <a:cubicBezTo>
                    <a:pt x="334894" y="132188"/>
                    <a:pt x="400680" y="287046"/>
                    <a:pt x="400680" y="458097"/>
                  </a:cubicBezTo>
                  <a:cubicBezTo>
                    <a:pt x="400680" y="629149"/>
                    <a:pt x="334894" y="784007"/>
                    <a:pt x="228533" y="896102"/>
                  </a:cubicBezTo>
                  <a:lnTo>
                    <a:pt x="195253" y="925041"/>
                  </a:lnTo>
                  <a:lnTo>
                    <a:pt x="172147" y="904949"/>
                  </a:lnTo>
                  <a:cubicBezTo>
                    <a:pt x="65786" y="792854"/>
                    <a:pt x="0" y="637996"/>
                    <a:pt x="0" y="466944"/>
                  </a:cubicBezTo>
                  <a:cubicBezTo>
                    <a:pt x="0" y="295893"/>
                    <a:pt x="65786" y="141035"/>
                    <a:pt x="172147" y="28939"/>
                  </a:cubicBezTo>
                  <a:close/>
                </a:path>
              </a:pathLst>
            </a:cu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02" name="Google Shape;1002;p18"/>
            <p:cNvSpPr/>
            <p:nvPr/>
          </p:nvSpPr>
          <p:spPr>
            <a:xfrm rot="1970670">
              <a:off x="958609" y="3307871"/>
              <a:ext cx="280865" cy="925041"/>
            </a:xfrm>
            <a:custGeom>
              <a:rect b="b" l="l" r="r" t="t"/>
              <a:pathLst>
                <a:path extrusionOk="0" h="925041" w="400680">
                  <a:moveTo>
                    <a:pt x="205427" y="0"/>
                  </a:moveTo>
                  <a:lnTo>
                    <a:pt x="228533" y="20092"/>
                  </a:lnTo>
                  <a:cubicBezTo>
                    <a:pt x="334894" y="132188"/>
                    <a:pt x="400680" y="287046"/>
                    <a:pt x="400680" y="458097"/>
                  </a:cubicBezTo>
                  <a:cubicBezTo>
                    <a:pt x="400680" y="629149"/>
                    <a:pt x="334894" y="784007"/>
                    <a:pt x="228533" y="896102"/>
                  </a:cubicBezTo>
                  <a:lnTo>
                    <a:pt x="195253" y="925041"/>
                  </a:lnTo>
                  <a:lnTo>
                    <a:pt x="172147" y="904949"/>
                  </a:lnTo>
                  <a:cubicBezTo>
                    <a:pt x="65786" y="792854"/>
                    <a:pt x="0" y="637996"/>
                    <a:pt x="0" y="466944"/>
                  </a:cubicBezTo>
                  <a:cubicBezTo>
                    <a:pt x="0" y="295893"/>
                    <a:pt x="65786" y="141035"/>
                    <a:pt x="172147" y="28939"/>
                  </a:cubicBezTo>
                  <a:close/>
                </a:path>
              </a:pathLst>
            </a:custGeom>
            <a:solidFill>
              <a:srgbClr val="31180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1003" name="Google Shape;1003;p18"/>
          <p:cNvGrpSpPr/>
          <p:nvPr/>
        </p:nvGrpSpPr>
        <p:grpSpPr>
          <a:xfrm>
            <a:off x="508176" y="5065545"/>
            <a:ext cx="1411608" cy="1800000"/>
            <a:chOff x="149695" y="2641197"/>
            <a:chExt cx="3333863" cy="4251149"/>
          </a:xfrm>
        </p:grpSpPr>
        <p:grpSp>
          <p:nvGrpSpPr>
            <p:cNvPr id="1004" name="Google Shape;1004;p18"/>
            <p:cNvGrpSpPr/>
            <p:nvPr/>
          </p:nvGrpSpPr>
          <p:grpSpPr>
            <a:xfrm>
              <a:off x="149695" y="2641197"/>
              <a:ext cx="3333863" cy="3476886"/>
              <a:chOff x="946108" y="933106"/>
              <a:chExt cx="3333863" cy="3476886"/>
            </a:xfrm>
          </p:grpSpPr>
          <p:sp>
            <p:nvSpPr>
              <p:cNvPr id="1005" name="Google Shape;1005;p18"/>
              <p:cNvSpPr/>
              <p:nvPr/>
            </p:nvSpPr>
            <p:spPr>
              <a:xfrm flipH="1">
                <a:off x="2119947" y="3815398"/>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06" name="Google Shape;1006;p18"/>
              <p:cNvSpPr/>
              <p:nvPr/>
            </p:nvSpPr>
            <p:spPr>
              <a:xfrm flipH="1">
                <a:off x="1711915" y="3811647"/>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07" name="Google Shape;1007;p18"/>
              <p:cNvSpPr/>
              <p:nvPr/>
            </p:nvSpPr>
            <p:spPr>
              <a:xfrm flipH="1">
                <a:off x="2990546" y="3801083"/>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08" name="Google Shape;1008;p18"/>
              <p:cNvSpPr/>
              <p:nvPr/>
            </p:nvSpPr>
            <p:spPr>
              <a:xfrm flipH="1">
                <a:off x="2582514" y="3797332"/>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1009" name="Google Shape;1009;p18"/>
              <p:cNvGrpSpPr/>
              <p:nvPr/>
            </p:nvGrpSpPr>
            <p:grpSpPr>
              <a:xfrm>
                <a:off x="946108" y="933106"/>
                <a:ext cx="3333863" cy="3224836"/>
                <a:chOff x="946108" y="933106"/>
                <a:chExt cx="3333863" cy="3224836"/>
              </a:xfrm>
            </p:grpSpPr>
            <p:sp>
              <p:nvSpPr>
                <p:cNvPr id="1010" name="Google Shape;1010;p18"/>
                <p:cNvSpPr/>
                <p:nvPr/>
              </p:nvSpPr>
              <p:spPr>
                <a:xfrm flipH="1">
                  <a:off x="3410778" y="2121301"/>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11" name="Google Shape;1011;p18"/>
                <p:cNvSpPr/>
                <p:nvPr/>
              </p:nvSpPr>
              <p:spPr>
                <a:xfrm flipH="1">
                  <a:off x="3278982" y="3162925"/>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12" name="Google Shape;1012;p18"/>
                <p:cNvSpPr/>
                <p:nvPr/>
              </p:nvSpPr>
              <p:spPr>
                <a:xfrm flipH="1">
                  <a:off x="3350804" y="3452720"/>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13" name="Google Shape;1013;p18"/>
                <p:cNvSpPr/>
                <p:nvPr/>
              </p:nvSpPr>
              <p:spPr>
                <a:xfrm flipH="1">
                  <a:off x="2838679" y="3535878"/>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14" name="Google Shape;1014;p18"/>
                <p:cNvSpPr/>
                <p:nvPr/>
              </p:nvSpPr>
              <p:spPr>
                <a:xfrm flipH="1">
                  <a:off x="3299194" y="2791424"/>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15" name="Google Shape;1015;p18"/>
                <p:cNvSpPr/>
                <p:nvPr/>
              </p:nvSpPr>
              <p:spPr>
                <a:xfrm flipH="1">
                  <a:off x="3287903" y="2331947"/>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16" name="Google Shape;1016;p18"/>
                <p:cNvSpPr/>
                <p:nvPr/>
              </p:nvSpPr>
              <p:spPr>
                <a:xfrm>
                  <a:off x="1792805" y="3563348"/>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17" name="Google Shape;1017;p18"/>
                <p:cNvSpPr/>
                <p:nvPr/>
              </p:nvSpPr>
              <p:spPr>
                <a:xfrm>
                  <a:off x="1435101" y="3288151"/>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18" name="Google Shape;1018;p18"/>
                <p:cNvSpPr/>
                <p:nvPr/>
              </p:nvSpPr>
              <p:spPr>
                <a:xfrm>
                  <a:off x="1332290" y="2818894"/>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19" name="Google Shape;1019;p18"/>
                <p:cNvSpPr/>
                <p:nvPr/>
              </p:nvSpPr>
              <p:spPr>
                <a:xfrm>
                  <a:off x="1343581" y="2359417"/>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20" name="Google Shape;1020;p18"/>
                <p:cNvSpPr/>
                <p:nvPr/>
              </p:nvSpPr>
              <p:spPr>
                <a:xfrm>
                  <a:off x="1289305" y="1925959"/>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21" name="Google Shape;1021;p18"/>
                <p:cNvSpPr/>
                <p:nvPr/>
              </p:nvSpPr>
              <p:spPr>
                <a:xfrm>
                  <a:off x="1280680" y="3480190"/>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22" name="Google Shape;1022;p18"/>
                <p:cNvSpPr/>
                <p:nvPr/>
              </p:nvSpPr>
              <p:spPr>
                <a:xfrm>
                  <a:off x="1831323" y="960576"/>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23" name="Google Shape;1023;p18"/>
                <p:cNvSpPr/>
                <p:nvPr/>
              </p:nvSpPr>
              <p:spPr>
                <a:xfrm>
                  <a:off x="1034422" y="2990854"/>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24" name="Google Shape;1024;p18"/>
                <p:cNvSpPr/>
                <p:nvPr/>
              </p:nvSpPr>
              <p:spPr>
                <a:xfrm>
                  <a:off x="2310301" y="933106"/>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25" name="Google Shape;1025;p18"/>
                <p:cNvSpPr/>
                <p:nvPr/>
              </p:nvSpPr>
              <p:spPr>
                <a:xfrm>
                  <a:off x="946108" y="2479419"/>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26" name="Google Shape;1026;p18"/>
                <p:cNvSpPr/>
                <p:nvPr/>
              </p:nvSpPr>
              <p:spPr>
                <a:xfrm>
                  <a:off x="1435102" y="1145559"/>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27" name="Google Shape;1027;p18"/>
                <p:cNvSpPr/>
                <p:nvPr/>
              </p:nvSpPr>
              <p:spPr>
                <a:xfrm>
                  <a:off x="1119888" y="1473828"/>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28" name="Google Shape;1028;p18"/>
                <p:cNvSpPr/>
                <p:nvPr/>
              </p:nvSpPr>
              <p:spPr>
                <a:xfrm>
                  <a:off x="969929" y="2006351"/>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29" name="Google Shape;1029;p18"/>
                <p:cNvSpPr/>
                <p:nvPr/>
              </p:nvSpPr>
              <p:spPr>
                <a:xfrm flipH="1">
                  <a:off x="2800161" y="933106"/>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30" name="Google Shape;1030;p18"/>
                <p:cNvSpPr/>
                <p:nvPr/>
              </p:nvSpPr>
              <p:spPr>
                <a:xfrm flipH="1">
                  <a:off x="3597062" y="2963384"/>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31" name="Google Shape;1031;p18"/>
                <p:cNvSpPr/>
                <p:nvPr/>
              </p:nvSpPr>
              <p:spPr>
                <a:xfrm flipH="1">
                  <a:off x="3685376" y="2451949"/>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32" name="Google Shape;1032;p18"/>
                <p:cNvSpPr/>
                <p:nvPr/>
              </p:nvSpPr>
              <p:spPr>
                <a:xfrm flipH="1">
                  <a:off x="3196382" y="1118089"/>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33" name="Google Shape;1033;p18"/>
                <p:cNvSpPr/>
                <p:nvPr/>
              </p:nvSpPr>
              <p:spPr>
                <a:xfrm flipH="1">
                  <a:off x="3511596" y="1446358"/>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34" name="Google Shape;1034;p18"/>
                <p:cNvSpPr/>
                <p:nvPr/>
              </p:nvSpPr>
              <p:spPr>
                <a:xfrm flipH="1">
                  <a:off x="3661555" y="1978881"/>
                  <a:ext cx="594595" cy="594594"/>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sp>
          <p:nvSpPr>
            <p:cNvPr id="1035" name="Google Shape;1035;p18"/>
            <p:cNvSpPr/>
            <p:nvPr/>
          </p:nvSpPr>
          <p:spPr>
            <a:xfrm>
              <a:off x="996392" y="5819174"/>
              <a:ext cx="1637487" cy="1073172"/>
            </a:xfrm>
            <a:prstGeom prst="round2SameRect">
              <a:avLst>
                <a:gd fmla="val 50000" name="adj1"/>
                <a:gd fmla="val 0" name="adj2"/>
              </a:avLst>
            </a:pr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36" name="Google Shape;1036;p18"/>
            <p:cNvSpPr/>
            <p:nvPr/>
          </p:nvSpPr>
          <p:spPr>
            <a:xfrm>
              <a:off x="1851584" y="5798969"/>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CA425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1037" name="Google Shape;1037;p18"/>
            <p:cNvGrpSpPr/>
            <p:nvPr/>
          </p:nvGrpSpPr>
          <p:grpSpPr>
            <a:xfrm>
              <a:off x="954609" y="3173097"/>
              <a:ext cx="1787713" cy="2517058"/>
              <a:chOff x="1819846" y="1465006"/>
              <a:chExt cx="1787713" cy="2517058"/>
            </a:xfrm>
          </p:grpSpPr>
          <p:sp>
            <p:nvSpPr>
              <p:cNvPr id="1038" name="Google Shape;1038;p18"/>
              <p:cNvSpPr/>
              <p:nvPr/>
            </p:nvSpPr>
            <p:spPr>
              <a:xfrm>
                <a:off x="1819846" y="1465007"/>
                <a:ext cx="1787713" cy="2517057"/>
              </a:xfrm>
              <a:prstGeom prst="roundRect">
                <a:avLst>
                  <a:gd fmla="val 50000" name="adj"/>
                </a:avLst>
              </a:prstGeom>
              <a:solidFill>
                <a:srgbClr val="F3C3A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39" name="Google Shape;1039;p18"/>
              <p:cNvSpPr/>
              <p:nvPr/>
            </p:nvSpPr>
            <p:spPr>
              <a:xfrm>
                <a:off x="2713702" y="1465006"/>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1040" name="Google Shape;1040;p18"/>
            <p:cNvGrpSpPr/>
            <p:nvPr/>
          </p:nvGrpSpPr>
          <p:grpSpPr>
            <a:xfrm>
              <a:off x="523595" y="2766986"/>
              <a:ext cx="2586397" cy="1496799"/>
              <a:chOff x="1467660" y="1031430"/>
              <a:chExt cx="2399417" cy="1298128"/>
            </a:xfrm>
          </p:grpSpPr>
          <p:sp>
            <p:nvSpPr>
              <p:cNvPr id="1041" name="Google Shape;1041;p18"/>
              <p:cNvSpPr/>
              <p:nvPr/>
            </p:nvSpPr>
            <p:spPr>
              <a:xfrm flipH="1">
                <a:off x="1467660" y="1621636"/>
                <a:ext cx="749560" cy="707922"/>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42" name="Google Shape;1042;p18"/>
              <p:cNvSpPr/>
              <p:nvPr/>
            </p:nvSpPr>
            <p:spPr>
              <a:xfrm flipH="1">
                <a:off x="3117517" y="1591732"/>
                <a:ext cx="749560" cy="707922"/>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43" name="Google Shape;1043;p18"/>
              <p:cNvSpPr/>
              <p:nvPr/>
            </p:nvSpPr>
            <p:spPr>
              <a:xfrm flipH="1">
                <a:off x="2608575" y="1031430"/>
                <a:ext cx="893857" cy="815921"/>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44" name="Google Shape;1044;p18"/>
              <p:cNvSpPr/>
              <p:nvPr/>
            </p:nvSpPr>
            <p:spPr>
              <a:xfrm flipH="1">
                <a:off x="1782211" y="1072040"/>
                <a:ext cx="893857" cy="815921"/>
              </a:xfrm>
              <a:prstGeom prst="ellipse">
                <a:avLst/>
              </a:prstGeom>
              <a:solidFill>
                <a:srgbClr val="271B0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1045" name="Google Shape;1045;p18"/>
            <p:cNvSpPr/>
            <p:nvPr/>
          </p:nvSpPr>
          <p:spPr>
            <a:xfrm>
              <a:off x="1346967" y="4402254"/>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46" name="Google Shape;1046;p18"/>
            <p:cNvSpPr/>
            <p:nvPr/>
          </p:nvSpPr>
          <p:spPr>
            <a:xfrm rot="-172423">
              <a:off x="1139542" y="4244270"/>
              <a:ext cx="512217" cy="147572"/>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1047" name="Google Shape;1047;p18"/>
            <p:cNvSpPr/>
            <p:nvPr/>
          </p:nvSpPr>
          <p:spPr>
            <a:xfrm flipH="1">
              <a:off x="2206473" y="440569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48" name="Google Shape;1048;p18"/>
            <p:cNvSpPr/>
            <p:nvPr/>
          </p:nvSpPr>
          <p:spPr>
            <a:xfrm flipH="1">
              <a:off x="2039333" y="4247712"/>
              <a:ext cx="512217" cy="147572"/>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grpSp>
          <p:nvGrpSpPr>
            <p:cNvPr id="1049" name="Google Shape;1049;p18"/>
            <p:cNvGrpSpPr/>
            <p:nvPr/>
          </p:nvGrpSpPr>
          <p:grpSpPr>
            <a:xfrm>
              <a:off x="1354000" y="4991742"/>
              <a:ext cx="1000378" cy="370621"/>
              <a:chOff x="3741511" y="5711879"/>
              <a:chExt cx="1000378" cy="513871"/>
            </a:xfrm>
          </p:grpSpPr>
          <p:sp>
            <p:nvSpPr>
              <p:cNvPr id="1050" name="Google Shape;1050;p18"/>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51" name="Google Shape;1051;p18"/>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52" name="Google Shape;1052;p18"/>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53" name="Google Shape;1053;p18"/>
              <p:cNvSpPr/>
              <p:nvPr/>
            </p:nvSpPr>
            <p:spPr>
              <a:xfrm>
                <a:off x="3797929" y="5711879"/>
                <a:ext cx="900000" cy="117831"/>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1054" name="Google Shape;1054;p18"/>
            <p:cNvSpPr/>
            <p:nvPr/>
          </p:nvSpPr>
          <p:spPr>
            <a:xfrm flipH="1">
              <a:off x="1713170" y="4685506"/>
              <a:ext cx="288000" cy="147572"/>
            </a:xfrm>
            <a:prstGeom prst="blockArc">
              <a:avLst>
                <a:gd fmla="val 10800000" name="adj1"/>
                <a:gd fmla="val 0" name="adj2"/>
                <a:gd fmla="val 25000" name="adj3"/>
              </a:avLst>
            </a:prstGeom>
            <a:solidFill>
              <a:srgbClr val="E1A58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1055" name="Google Shape;1055;p18"/>
            <p:cNvSpPr/>
            <p:nvPr/>
          </p:nvSpPr>
          <p:spPr>
            <a:xfrm>
              <a:off x="1646357" y="5641727"/>
              <a:ext cx="414972" cy="780567"/>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1056" name="Google Shape;1056;p18"/>
          <p:cNvGrpSpPr/>
          <p:nvPr/>
        </p:nvGrpSpPr>
        <p:grpSpPr>
          <a:xfrm>
            <a:off x="2168820" y="5079234"/>
            <a:ext cx="980574" cy="1800000"/>
            <a:chOff x="803543" y="3053911"/>
            <a:chExt cx="2091038" cy="3838435"/>
          </a:xfrm>
        </p:grpSpPr>
        <p:sp>
          <p:nvSpPr>
            <p:cNvPr id="1057" name="Google Shape;1057;p18"/>
            <p:cNvSpPr/>
            <p:nvPr/>
          </p:nvSpPr>
          <p:spPr>
            <a:xfrm flipH="1" rot="10571499">
              <a:off x="817373" y="4252966"/>
              <a:ext cx="486498" cy="432619"/>
            </a:xfrm>
            <a:prstGeom prst="chord">
              <a:avLst>
                <a:gd fmla="val 5015227" name="adj1"/>
                <a:gd fmla="val 16200000" name="adj2"/>
              </a:avLst>
            </a:pr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58" name="Google Shape;1058;p18"/>
            <p:cNvSpPr/>
            <p:nvPr/>
          </p:nvSpPr>
          <p:spPr>
            <a:xfrm rot="-10571499">
              <a:off x="2394253" y="4229038"/>
              <a:ext cx="486498" cy="432619"/>
            </a:xfrm>
            <a:prstGeom prst="chord">
              <a:avLst>
                <a:gd fmla="val 5015227" name="adj1"/>
                <a:gd fmla="val 16200000" name="adj2"/>
              </a:avLst>
            </a:pr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59" name="Google Shape;1059;p18"/>
            <p:cNvSpPr/>
            <p:nvPr/>
          </p:nvSpPr>
          <p:spPr>
            <a:xfrm>
              <a:off x="996392" y="5819174"/>
              <a:ext cx="1637487" cy="1073172"/>
            </a:xfrm>
            <a:prstGeom prst="round2SameRect">
              <a:avLst>
                <a:gd fmla="val 50000" name="adj1"/>
                <a:gd fmla="val 0" name="adj2"/>
              </a:avLst>
            </a:prstGeom>
            <a:solidFill>
              <a:srgbClr val="D12D2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60" name="Google Shape;1060;p18"/>
            <p:cNvSpPr/>
            <p:nvPr/>
          </p:nvSpPr>
          <p:spPr>
            <a:xfrm>
              <a:off x="1851584" y="5798969"/>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C62F2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1061" name="Google Shape;1061;p18"/>
            <p:cNvGrpSpPr/>
            <p:nvPr/>
          </p:nvGrpSpPr>
          <p:grpSpPr>
            <a:xfrm>
              <a:off x="995882" y="3173097"/>
              <a:ext cx="1746440" cy="2517058"/>
              <a:chOff x="1861119" y="1465006"/>
              <a:chExt cx="1746440" cy="2517058"/>
            </a:xfrm>
          </p:grpSpPr>
          <p:sp>
            <p:nvSpPr>
              <p:cNvPr id="1062" name="Google Shape;1062;p18"/>
              <p:cNvSpPr/>
              <p:nvPr/>
            </p:nvSpPr>
            <p:spPr>
              <a:xfrm>
                <a:off x="1861119" y="1465007"/>
                <a:ext cx="1705168" cy="2517057"/>
              </a:xfrm>
              <a:prstGeom prst="roundRect">
                <a:avLst>
                  <a:gd fmla="val 50000" name="adj"/>
                </a:avLst>
              </a:prstGeom>
              <a:solidFill>
                <a:srgbClr val="F3C3A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63" name="Google Shape;1063;p18"/>
              <p:cNvSpPr/>
              <p:nvPr/>
            </p:nvSpPr>
            <p:spPr>
              <a:xfrm>
                <a:off x="2713702" y="1465006"/>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1064" name="Google Shape;1064;p18"/>
            <p:cNvGrpSpPr/>
            <p:nvPr/>
          </p:nvGrpSpPr>
          <p:grpSpPr>
            <a:xfrm>
              <a:off x="1346967" y="4402254"/>
              <a:ext cx="997158" cy="129815"/>
              <a:chOff x="1346967" y="4402254"/>
              <a:chExt cx="997158" cy="129815"/>
            </a:xfrm>
          </p:grpSpPr>
          <p:sp>
            <p:nvSpPr>
              <p:cNvPr id="1065" name="Google Shape;1065;p18"/>
              <p:cNvSpPr/>
              <p:nvPr/>
            </p:nvSpPr>
            <p:spPr>
              <a:xfrm>
                <a:off x="1346967" y="4402254"/>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66" name="Google Shape;1066;p18"/>
              <p:cNvSpPr/>
              <p:nvPr/>
            </p:nvSpPr>
            <p:spPr>
              <a:xfrm flipH="1">
                <a:off x="2206473" y="440569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1067" name="Google Shape;1067;p18"/>
            <p:cNvGrpSpPr/>
            <p:nvPr/>
          </p:nvGrpSpPr>
          <p:grpSpPr>
            <a:xfrm>
              <a:off x="1354000" y="4991744"/>
              <a:ext cx="1000378" cy="370622"/>
              <a:chOff x="3741511" y="5711878"/>
              <a:chExt cx="1000378" cy="513872"/>
            </a:xfrm>
          </p:grpSpPr>
          <p:sp>
            <p:nvSpPr>
              <p:cNvPr id="1068" name="Google Shape;1068;p18"/>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69" name="Google Shape;1069;p18"/>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70" name="Google Shape;1070;p18"/>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71" name="Google Shape;1071;p18"/>
              <p:cNvSpPr/>
              <p:nvPr/>
            </p:nvSpPr>
            <p:spPr>
              <a:xfrm>
                <a:off x="3797929" y="5711878"/>
                <a:ext cx="900000" cy="196936"/>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1072" name="Google Shape;1072;p18"/>
            <p:cNvSpPr/>
            <p:nvPr/>
          </p:nvSpPr>
          <p:spPr>
            <a:xfrm flipH="1">
              <a:off x="1713170" y="4636346"/>
              <a:ext cx="288000" cy="147572"/>
            </a:xfrm>
            <a:prstGeom prst="blockArc">
              <a:avLst>
                <a:gd fmla="val 10800000" name="adj1"/>
                <a:gd fmla="val 0" name="adj2"/>
                <a:gd fmla="val 25000" name="adj3"/>
              </a:avLst>
            </a:prstGeom>
            <a:solidFill>
              <a:srgbClr val="E1A58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1073" name="Google Shape;1073;p18"/>
            <p:cNvSpPr/>
            <p:nvPr/>
          </p:nvSpPr>
          <p:spPr>
            <a:xfrm>
              <a:off x="1646357" y="5641728"/>
              <a:ext cx="414972" cy="509440"/>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1074" name="Google Shape;1074;p18"/>
            <p:cNvGrpSpPr/>
            <p:nvPr/>
          </p:nvGrpSpPr>
          <p:grpSpPr>
            <a:xfrm>
              <a:off x="1175635" y="4165696"/>
              <a:ext cx="1317558" cy="101840"/>
              <a:chOff x="1175635" y="4165696"/>
              <a:chExt cx="1317558" cy="101840"/>
            </a:xfrm>
          </p:grpSpPr>
          <p:sp>
            <p:nvSpPr>
              <p:cNvPr id="1075" name="Google Shape;1075;p18"/>
              <p:cNvSpPr/>
              <p:nvPr/>
            </p:nvSpPr>
            <p:spPr>
              <a:xfrm>
                <a:off x="1175635" y="4170596"/>
                <a:ext cx="400680" cy="96940"/>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76" name="Google Shape;1076;p18"/>
              <p:cNvSpPr/>
              <p:nvPr/>
            </p:nvSpPr>
            <p:spPr>
              <a:xfrm>
                <a:off x="2092513" y="4165696"/>
                <a:ext cx="400680" cy="96940"/>
              </a:xfrm>
              <a:prstGeom prst="roundRect">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1077" name="Google Shape;1077;p18"/>
            <p:cNvGrpSpPr/>
            <p:nvPr/>
          </p:nvGrpSpPr>
          <p:grpSpPr>
            <a:xfrm>
              <a:off x="956537" y="3053911"/>
              <a:ext cx="1789608" cy="2687614"/>
              <a:chOff x="956537" y="3053911"/>
              <a:chExt cx="1789608" cy="2687614"/>
            </a:xfrm>
          </p:grpSpPr>
          <p:sp>
            <p:nvSpPr>
              <p:cNvPr id="1078" name="Google Shape;1078;p18"/>
              <p:cNvSpPr/>
              <p:nvPr/>
            </p:nvSpPr>
            <p:spPr>
              <a:xfrm>
                <a:off x="995881" y="5001425"/>
                <a:ext cx="1705168" cy="740100"/>
              </a:xfrm>
              <a:custGeom>
                <a:rect b="b" l="l" r="r" t="t"/>
                <a:pathLst>
                  <a:path extrusionOk="0" h="639258" w="1705168">
                    <a:moveTo>
                      <a:pt x="0" y="0"/>
                    </a:moveTo>
                    <a:lnTo>
                      <a:pt x="379565" y="0"/>
                    </a:lnTo>
                    <a:lnTo>
                      <a:pt x="397834" y="35770"/>
                    </a:lnTo>
                    <a:cubicBezTo>
                      <a:pt x="491514" y="190312"/>
                      <a:pt x="661051" y="293544"/>
                      <a:pt x="854640" y="293544"/>
                    </a:cubicBezTo>
                    <a:cubicBezTo>
                      <a:pt x="1048231" y="293544"/>
                      <a:pt x="1217766" y="190312"/>
                      <a:pt x="1311446" y="35770"/>
                    </a:cubicBezTo>
                    <a:lnTo>
                      <a:pt x="1329714" y="0"/>
                    </a:lnTo>
                    <a:lnTo>
                      <a:pt x="1705168" y="0"/>
                    </a:lnTo>
                    <a:lnTo>
                      <a:pt x="1676197" y="93331"/>
                    </a:lnTo>
                    <a:cubicBezTo>
                      <a:pt x="1540502" y="414150"/>
                      <a:pt x="1222831" y="639258"/>
                      <a:pt x="852583" y="639258"/>
                    </a:cubicBezTo>
                    <a:lnTo>
                      <a:pt x="852584" y="639257"/>
                    </a:lnTo>
                    <a:cubicBezTo>
                      <a:pt x="482336" y="639257"/>
                      <a:pt x="164666" y="414149"/>
                      <a:pt x="28971" y="9333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79" name="Google Shape;1079;p18"/>
              <p:cNvSpPr/>
              <p:nvPr/>
            </p:nvSpPr>
            <p:spPr>
              <a:xfrm rot="10800000">
                <a:off x="1175635" y="4728549"/>
                <a:ext cx="1378238" cy="286043"/>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80" name="Google Shape;1080;p18"/>
              <p:cNvSpPr/>
              <p:nvPr/>
            </p:nvSpPr>
            <p:spPr>
              <a:xfrm>
                <a:off x="956537" y="3396725"/>
                <a:ext cx="228930" cy="2011058"/>
              </a:xfrm>
              <a:custGeom>
                <a:rect b="b" l="l" r="r" t="t"/>
                <a:pathLst>
                  <a:path extrusionOk="0" h="2011058" w="302092">
                    <a:moveTo>
                      <a:pt x="302092" y="0"/>
                    </a:moveTo>
                    <a:lnTo>
                      <a:pt x="302092" y="2126"/>
                    </a:lnTo>
                    <a:lnTo>
                      <a:pt x="273730" y="48812"/>
                    </a:lnTo>
                    <a:cubicBezTo>
                      <a:pt x="204928" y="175465"/>
                      <a:pt x="165846" y="320607"/>
                      <a:pt x="165846" y="474877"/>
                    </a:cubicBezTo>
                    <a:lnTo>
                      <a:pt x="165846" y="1204220"/>
                    </a:lnTo>
                    <a:cubicBezTo>
                      <a:pt x="165846" y="1358490"/>
                      <a:pt x="204928" y="1503632"/>
                      <a:pt x="273730" y="1630286"/>
                    </a:cubicBezTo>
                    <a:lnTo>
                      <a:pt x="302092" y="1676971"/>
                    </a:lnTo>
                    <a:lnTo>
                      <a:pt x="302092" y="2011058"/>
                    </a:lnTo>
                    <a:lnTo>
                      <a:pt x="290261" y="2002253"/>
                    </a:lnTo>
                    <a:cubicBezTo>
                      <a:pt x="110923" y="1840497"/>
                      <a:pt x="0" y="1617032"/>
                      <a:pt x="0" y="1370200"/>
                    </a:cubicBezTo>
                    <a:lnTo>
                      <a:pt x="0" y="640857"/>
                    </a:lnTo>
                    <a:cubicBezTo>
                      <a:pt x="0" y="394025"/>
                      <a:pt x="110923" y="170561"/>
                      <a:pt x="290261" y="8805"/>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81" name="Google Shape;1081;p18"/>
              <p:cNvSpPr/>
              <p:nvPr/>
            </p:nvSpPr>
            <p:spPr>
              <a:xfrm flipH="1">
                <a:off x="2517215" y="3370969"/>
                <a:ext cx="228930" cy="2011058"/>
              </a:xfrm>
              <a:custGeom>
                <a:rect b="b" l="l" r="r" t="t"/>
                <a:pathLst>
                  <a:path extrusionOk="0" h="2011058" w="302092">
                    <a:moveTo>
                      <a:pt x="302092" y="0"/>
                    </a:moveTo>
                    <a:lnTo>
                      <a:pt x="302092" y="2126"/>
                    </a:lnTo>
                    <a:lnTo>
                      <a:pt x="273730" y="48812"/>
                    </a:lnTo>
                    <a:cubicBezTo>
                      <a:pt x="204928" y="175465"/>
                      <a:pt x="165846" y="320607"/>
                      <a:pt x="165846" y="474877"/>
                    </a:cubicBezTo>
                    <a:lnTo>
                      <a:pt x="165846" y="1204220"/>
                    </a:lnTo>
                    <a:cubicBezTo>
                      <a:pt x="165846" y="1358490"/>
                      <a:pt x="204928" y="1503632"/>
                      <a:pt x="273730" y="1630286"/>
                    </a:cubicBezTo>
                    <a:lnTo>
                      <a:pt x="302092" y="1676971"/>
                    </a:lnTo>
                    <a:lnTo>
                      <a:pt x="302092" y="2011058"/>
                    </a:lnTo>
                    <a:lnTo>
                      <a:pt x="290261" y="2002253"/>
                    </a:lnTo>
                    <a:cubicBezTo>
                      <a:pt x="110923" y="1840497"/>
                      <a:pt x="0" y="1617032"/>
                      <a:pt x="0" y="1370200"/>
                    </a:cubicBezTo>
                    <a:lnTo>
                      <a:pt x="0" y="640857"/>
                    </a:lnTo>
                    <a:cubicBezTo>
                      <a:pt x="0" y="394025"/>
                      <a:pt x="110923" y="170561"/>
                      <a:pt x="290261" y="8805"/>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82" name="Google Shape;1082;p18"/>
              <p:cNvSpPr/>
              <p:nvPr/>
            </p:nvSpPr>
            <p:spPr>
              <a:xfrm>
                <a:off x="1071716" y="3053911"/>
                <a:ext cx="1565395" cy="849728"/>
              </a:xfrm>
              <a:custGeom>
                <a:rect b="b" l="l" r="r" t="t"/>
                <a:pathLst>
                  <a:path extrusionOk="0" h="941702" w="1634230">
                    <a:moveTo>
                      <a:pt x="813804" y="0"/>
                    </a:moveTo>
                    <a:cubicBezTo>
                      <a:pt x="1153198" y="0"/>
                      <a:pt x="1448413" y="189154"/>
                      <a:pt x="1599778" y="467792"/>
                    </a:cubicBezTo>
                    <a:lnTo>
                      <a:pt x="1634230" y="539310"/>
                    </a:lnTo>
                    <a:lnTo>
                      <a:pt x="1577280" y="606526"/>
                    </a:lnTo>
                    <a:cubicBezTo>
                      <a:pt x="1384227" y="813615"/>
                      <a:pt x="1117527" y="941702"/>
                      <a:pt x="822938" y="941702"/>
                    </a:cubicBezTo>
                    <a:cubicBezTo>
                      <a:pt x="528350" y="941702"/>
                      <a:pt x="261650" y="813615"/>
                      <a:pt x="68597" y="606526"/>
                    </a:cubicBezTo>
                    <a:lnTo>
                      <a:pt x="0" y="525564"/>
                    </a:lnTo>
                    <a:lnTo>
                      <a:pt x="27831" y="467792"/>
                    </a:lnTo>
                    <a:cubicBezTo>
                      <a:pt x="179196" y="189154"/>
                      <a:pt x="474410" y="0"/>
                      <a:pt x="813804"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1083" name="Google Shape;1083;p18"/>
            <p:cNvGrpSpPr/>
            <p:nvPr/>
          </p:nvGrpSpPr>
          <p:grpSpPr>
            <a:xfrm>
              <a:off x="858810" y="4262532"/>
              <a:ext cx="1979309" cy="594594"/>
              <a:chOff x="1406103" y="909890"/>
              <a:chExt cx="1979309" cy="594594"/>
            </a:xfrm>
          </p:grpSpPr>
          <p:sp>
            <p:nvSpPr>
              <p:cNvPr id="1084" name="Google Shape;1084;p18"/>
              <p:cNvSpPr/>
              <p:nvPr/>
            </p:nvSpPr>
            <p:spPr>
              <a:xfrm>
                <a:off x="1406103" y="909890"/>
                <a:ext cx="900000" cy="594594"/>
              </a:xfrm>
              <a:prstGeom prst="donut">
                <a:avLst>
                  <a:gd fmla="val 5068" name="adj"/>
                </a:avLst>
              </a:prstGeom>
              <a:solidFill>
                <a:srgbClr val="C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1085" name="Google Shape;1085;p18"/>
              <p:cNvSpPr/>
              <p:nvPr/>
            </p:nvSpPr>
            <p:spPr>
              <a:xfrm>
                <a:off x="2485412" y="909890"/>
                <a:ext cx="900000" cy="594594"/>
              </a:xfrm>
              <a:prstGeom prst="donut">
                <a:avLst>
                  <a:gd fmla="val 5068" name="adj"/>
                </a:avLst>
              </a:prstGeom>
              <a:solidFill>
                <a:srgbClr val="C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1086" name="Google Shape;1086;p18"/>
              <p:cNvSpPr/>
              <p:nvPr/>
            </p:nvSpPr>
            <p:spPr>
              <a:xfrm>
                <a:off x="2297386" y="1173531"/>
                <a:ext cx="189141" cy="56710"/>
              </a:xfrm>
              <a:prstGeom prst="rect">
                <a:avLst/>
              </a:prstGeom>
              <a:solidFill>
                <a:srgbClr val="C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grpSp>
        <p:nvGrpSpPr>
          <p:cNvPr id="1087" name="Google Shape;1087;p18"/>
          <p:cNvGrpSpPr/>
          <p:nvPr/>
        </p:nvGrpSpPr>
        <p:grpSpPr>
          <a:xfrm>
            <a:off x="3458450" y="5063219"/>
            <a:ext cx="1008711" cy="1800000"/>
            <a:chOff x="733814" y="2825424"/>
            <a:chExt cx="2279081" cy="4066922"/>
          </a:xfrm>
        </p:grpSpPr>
        <p:sp>
          <p:nvSpPr>
            <p:cNvPr id="1088" name="Google Shape;1088;p18"/>
            <p:cNvSpPr/>
            <p:nvPr/>
          </p:nvSpPr>
          <p:spPr>
            <a:xfrm rot="9977310">
              <a:off x="2387552" y="5422463"/>
              <a:ext cx="492655" cy="1178808"/>
            </a:xfrm>
            <a:prstGeom prst="moon">
              <a:avLst>
                <a:gd fmla="val 87500" name="adj"/>
              </a:avLst>
            </a:prstGeom>
            <a:solidFill>
              <a:srgbClr val="D77D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89" name="Google Shape;1089;p18"/>
            <p:cNvSpPr/>
            <p:nvPr/>
          </p:nvSpPr>
          <p:spPr>
            <a:xfrm>
              <a:off x="752242" y="2991120"/>
              <a:ext cx="2209856" cy="2808328"/>
            </a:xfrm>
            <a:prstGeom prst="roundRect">
              <a:avLst>
                <a:gd fmla="val 50000" name="adj"/>
              </a:avLst>
            </a:prstGeom>
            <a:solidFill>
              <a:srgbClr val="B95D0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90" name="Google Shape;1090;p18"/>
            <p:cNvSpPr/>
            <p:nvPr/>
          </p:nvSpPr>
          <p:spPr>
            <a:xfrm flipH="1">
              <a:off x="2545202" y="3103337"/>
              <a:ext cx="455339" cy="2396463"/>
            </a:xfrm>
            <a:custGeom>
              <a:rect b="b" l="l" r="r" t="t"/>
              <a:pathLst>
                <a:path extrusionOk="0" h="3582711" w="474730">
                  <a:moveTo>
                    <a:pt x="474730" y="0"/>
                  </a:moveTo>
                  <a:lnTo>
                    <a:pt x="473124" y="2644"/>
                  </a:lnTo>
                  <a:cubicBezTo>
                    <a:pt x="380321" y="173478"/>
                    <a:pt x="327607" y="369250"/>
                    <a:pt x="327607" y="577333"/>
                  </a:cubicBezTo>
                  <a:lnTo>
                    <a:pt x="327607" y="3184525"/>
                  </a:lnTo>
                  <a:cubicBezTo>
                    <a:pt x="327607" y="3309375"/>
                    <a:pt x="346584" y="3429793"/>
                    <a:pt x="381811" y="3543051"/>
                  </a:cubicBezTo>
                  <a:lnTo>
                    <a:pt x="396327" y="3582711"/>
                  </a:lnTo>
                  <a:lnTo>
                    <a:pt x="353130" y="3543451"/>
                  </a:lnTo>
                  <a:cubicBezTo>
                    <a:pt x="134948" y="3325270"/>
                    <a:pt x="0" y="3023855"/>
                    <a:pt x="0" y="2690921"/>
                  </a:cubicBezTo>
                  <a:lnTo>
                    <a:pt x="0" y="957252"/>
                  </a:lnTo>
                  <a:cubicBezTo>
                    <a:pt x="0" y="582702"/>
                    <a:pt x="170794" y="248043"/>
                    <a:pt x="438748" y="26907"/>
                  </a:cubicBezTo>
                  <a:close/>
                </a:path>
              </a:pathLst>
            </a:custGeom>
            <a:solidFill>
              <a:srgbClr val="D77D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91" name="Google Shape;1091;p18"/>
            <p:cNvSpPr/>
            <p:nvPr/>
          </p:nvSpPr>
          <p:spPr>
            <a:xfrm>
              <a:off x="733814" y="3013626"/>
              <a:ext cx="468562" cy="2486174"/>
            </a:xfrm>
            <a:custGeom>
              <a:rect b="b" l="l" r="r" t="t"/>
              <a:pathLst>
                <a:path extrusionOk="0" h="3582711" w="474730">
                  <a:moveTo>
                    <a:pt x="474730" y="0"/>
                  </a:moveTo>
                  <a:lnTo>
                    <a:pt x="473124" y="2644"/>
                  </a:lnTo>
                  <a:cubicBezTo>
                    <a:pt x="380321" y="173478"/>
                    <a:pt x="327607" y="369250"/>
                    <a:pt x="327607" y="577333"/>
                  </a:cubicBezTo>
                  <a:lnTo>
                    <a:pt x="327607" y="3184525"/>
                  </a:lnTo>
                  <a:cubicBezTo>
                    <a:pt x="327607" y="3309375"/>
                    <a:pt x="346584" y="3429793"/>
                    <a:pt x="381811" y="3543051"/>
                  </a:cubicBezTo>
                  <a:lnTo>
                    <a:pt x="396327" y="3582711"/>
                  </a:lnTo>
                  <a:lnTo>
                    <a:pt x="353130" y="3543451"/>
                  </a:lnTo>
                  <a:cubicBezTo>
                    <a:pt x="134948" y="3325270"/>
                    <a:pt x="0" y="3023855"/>
                    <a:pt x="0" y="2690921"/>
                  </a:cubicBezTo>
                  <a:lnTo>
                    <a:pt x="0" y="957252"/>
                  </a:lnTo>
                  <a:cubicBezTo>
                    <a:pt x="0" y="582702"/>
                    <a:pt x="170794" y="248043"/>
                    <a:pt x="438748" y="26907"/>
                  </a:cubicBezTo>
                  <a:close/>
                </a:path>
              </a:pathLst>
            </a:custGeom>
            <a:solidFill>
              <a:srgbClr val="D77D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92" name="Google Shape;1092;p18"/>
            <p:cNvSpPr/>
            <p:nvPr/>
          </p:nvSpPr>
          <p:spPr>
            <a:xfrm>
              <a:off x="996392" y="5819174"/>
              <a:ext cx="1637487" cy="1073172"/>
            </a:xfrm>
            <a:prstGeom prst="round2SameRect">
              <a:avLst>
                <a:gd fmla="val 50000" name="adj1"/>
                <a:gd fmla="val 0" name="adj2"/>
              </a:avLst>
            </a:prstGeom>
            <a:solidFill>
              <a:srgbClr val="315F7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93" name="Google Shape;1093;p18"/>
            <p:cNvSpPr/>
            <p:nvPr/>
          </p:nvSpPr>
          <p:spPr>
            <a:xfrm>
              <a:off x="1851584" y="5798969"/>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10365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1094" name="Google Shape;1094;p18"/>
            <p:cNvGrpSpPr/>
            <p:nvPr/>
          </p:nvGrpSpPr>
          <p:grpSpPr>
            <a:xfrm>
              <a:off x="954609" y="3173098"/>
              <a:ext cx="1807377" cy="2526888"/>
              <a:chOff x="1819846" y="1465007"/>
              <a:chExt cx="1807377" cy="2526888"/>
            </a:xfrm>
          </p:grpSpPr>
          <p:sp>
            <p:nvSpPr>
              <p:cNvPr id="1095" name="Google Shape;1095;p18"/>
              <p:cNvSpPr/>
              <p:nvPr/>
            </p:nvSpPr>
            <p:spPr>
              <a:xfrm>
                <a:off x="1819846" y="1465007"/>
                <a:ext cx="1787713" cy="2517057"/>
              </a:xfrm>
              <a:prstGeom prst="roundRect">
                <a:avLst>
                  <a:gd fmla="val 50000" name="adj"/>
                </a:avLst>
              </a:prstGeom>
              <a:solidFill>
                <a:srgbClr val="F3C3A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96" name="Google Shape;1096;p18"/>
              <p:cNvSpPr/>
              <p:nvPr/>
            </p:nvSpPr>
            <p:spPr>
              <a:xfrm>
                <a:off x="2733366" y="1474838"/>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1097" name="Google Shape;1097;p18"/>
            <p:cNvSpPr/>
            <p:nvPr/>
          </p:nvSpPr>
          <p:spPr>
            <a:xfrm>
              <a:off x="1346967" y="4402254"/>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98" name="Google Shape;1098;p18"/>
            <p:cNvSpPr/>
            <p:nvPr/>
          </p:nvSpPr>
          <p:spPr>
            <a:xfrm rot="-172423">
              <a:off x="1139542" y="4244270"/>
              <a:ext cx="512217" cy="147572"/>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1099" name="Google Shape;1099;p18"/>
            <p:cNvSpPr/>
            <p:nvPr/>
          </p:nvSpPr>
          <p:spPr>
            <a:xfrm flipH="1">
              <a:off x="2206473" y="440569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00" name="Google Shape;1100;p18"/>
            <p:cNvSpPr/>
            <p:nvPr/>
          </p:nvSpPr>
          <p:spPr>
            <a:xfrm flipH="1">
              <a:off x="2039333" y="4247712"/>
              <a:ext cx="512217" cy="147572"/>
            </a:xfrm>
            <a:prstGeom prst="blockArc">
              <a:avLst>
                <a:gd fmla="val 10800000" name="adj1"/>
                <a:gd fmla="val 0" name="adj2"/>
                <a:gd fmla="val 25000"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grpSp>
          <p:nvGrpSpPr>
            <p:cNvPr id="1101" name="Google Shape;1101;p18"/>
            <p:cNvGrpSpPr/>
            <p:nvPr/>
          </p:nvGrpSpPr>
          <p:grpSpPr>
            <a:xfrm>
              <a:off x="1354000" y="4991742"/>
              <a:ext cx="1000378" cy="370621"/>
              <a:chOff x="3741511" y="5711879"/>
              <a:chExt cx="1000378" cy="513871"/>
            </a:xfrm>
          </p:grpSpPr>
          <p:sp>
            <p:nvSpPr>
              <p:cNvPr id="1102" name="Google Shape;1102;p18"/>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03" name="Google Shape;1103;p18"/>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04" name="Google Shape;1104;p18"/>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05" name="Google Shape;1105;p18"/>
              <p:cNvSpPr/>
              <p:nvPr/>
            </p:nvSpPr>
            <p:spPr>
              <a:xfrm>
                <a:off x="3797929" y="5711879"/>
                <a:ext cx="900000" cy="117831"/>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1106" name="Google Shape;1106;p18"/>
            <p:cNvSpPr/>
            <p:nvPr/>
          </p:nvSpPr>
          <p:spPr>
            <a:xfrm flipH="1">
              <a:off x="1713170" y="4685506"/>
              <a:ext cx="288000" cy="147572"/>
            </a:xfrm>
            <a:prstGeom prst="blockArc">
              <a:avLst>
                <a:gd fmla="val 10800000" name="adj1"/>
                <a:gd fmla="val 0" name="adj2"/>
                <a:gd fmla="val 25000" name="adj3"/>
              </a:avLst>
            </a:prstGeom>
            <a:solidFill>
              <a:srgbClr val="E1A58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1107" name="Google Shape;1107;p18"/>
            <p:cNvSpPr/>
            <p:nvPr/>
          </p:nvSpPr>
          <p:spPr>
            <a:xfrm>
              <a:off x="1646357" y="5641727"/>
              <a:ext cx="414972" cy="780567"/>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E6B49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08" name="Google Shape;1108;p18"/>
            <p:cNvSpPr/>
            <p:nvPr/>
          </p:nvSpPr>
          <p:spPr>
            <a:xfrm>
              <a:off x="808646" y="2825424"/>
              <a:ext cx="2118965" cy="1128712"/>
            </a:xfrm>
            <a:custGeom>
              <a:rect b="b" l="l" r="r" t="t"/>
              <a:pathLst>
                <a:path extrusionOk="0" h="941702" w="1634230">
                  <a:moveTo>
                    <a:pt x="813804" y="0"/>
                  </a:moveTo>
                  <a:cubicBezTo>
                    <a:pt x="1153198" y="0"/>
                    <a:pt x="1448413" y="189154"/>
                    <a:pt x="1599778" y="467792"/>
                  </a:cubicBezTo>
                  <a:lnTo>
                    <a:pt x="1634230" y="539310"/>
                  </a:lnTo>
                  <a:lnTo>
                    <a:pt x="1577280" y="606526"/>
                  </a:lnTo>
                  <a:cubicBezTo>
                    <a:pt x="1384227" y="813615"/>
                    <a:pt x="1117527" y="941702"/>
                    <a:pt x="822938" y="941702"/>
                  </a:cubicBezTo>
                  <a:cubicBezTo>
                    <a:pt x="528350" y="941702"/>
                    <a:pt x="261650" y="813615"/>
                    <a:pt x="68597" y="606526"/>
                  </a:cubicBezTo>
                  <a:lnTo>
                    <a:pt x="0" y="525564"/>
                  </a:lnTo>
                  <a:lnTo>
                    <a:pt x="27831" y="467792"/>
                  </a:lnTo>
                  <a:cubicBezTo>
                    <a:pt x="179196" y="189154"/>
                    <a:pt x="474410" y="0"/>
                    <a:pt x="813804" y="0"/>
                  </a:cubicBezTo>
                  <a:close/>
                </a:path>
              </a:pathLst>
            </a:custGeom>
            <a:solidFill>
              <a:srgbClr val="D77D3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1109" name="Google Shape;1109;p18"/>
            <p:cNvGrpSpPr/>
            <p:nvPr/>
          </p:nvGrpSpPr>
          <p:grpSpPr>
            <a:xfrm>
              <a:off x="858810" y="4262532"/>
              <a:ext cx="1979309" cy="594594"/>
              <a:chOff x="1406103" y="909890"/>
              <a:chExt cx="1979309" cy="594594"/>
            </a:xfrm>
          </p:grpSpPr>
          <p:sp>
            <p:nvSpPr>
              <p:cNvPr id="1110" name="Google Shape;1110;p18"/>
              <p:cNvSpPr/>
              <p:nvPr/>
            </p:nvSpPr>
            <p:spPr>
              <a:xfrm>
                <a:off x="1406103" y="909890"/>
                <a:ext cx="900000" cy="594594"/>
              </a:xfrm>
              <a:prstGeom prst="donut">
                <a:avLst>
                  <a:gd fmla="val 5068" name="adj"/>
                </a:avLst>
              </a:prstGeom>
              <a:solidFill>
                <a:srgbClr val="10365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1111" name="Google Shape;1111;p18"/>
              <p:cNvSpPr/>
              <p:nvPr/>
            </p:nvSpPr>
            <p:spPr>
              <a:xfrm>
                <a:off x="2485412" y="909890"/>
                <a:ext cx="900000" cy="594594"/>
              </a:xfrm>
              <a:prstGeom prst="donut">
                <a:avLst>
                  <a:gd fmla="val 5068" name="adj"/>
                </a:avLst>
              </a:prstGeom>
              <a:solidFill>
                <a:srgbClr val="10365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1112" name="Google Shape;1112;p18"/>
              <p:cNvSpPr/>
              <p:nvPr/>
            </p:nvSpPr>
            <p:spPr>
              <a:xfrm>
                <a:off x="2297386" y="1173531"/>
                <a:ext cx="189141" cy="56710"/>
              </a:xfrm>
              <a:prstGeom prst="rect">
                <a:avLst/>
              </a:prstGeom>
              <a:solidFill>
                <a:srgbClr val="10365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grpSp>
        <p:nvGrpSpPr>
          <p:cNvPr id="1113" name="Google Shape;1113;p18"/>
          <p:cNvGrpSpPr/>
          <p:nvPr/>
        </p:nvGrpSpPr>
        <p:grpSpPr>
          <a:xfrm>
            <a:off x="4855784" y="5087964"/>
            <a:ext cx="992026" cy="1800000"/>
            <a:chOff x="803543" y="3098224"/>
            <a:chExt cx="2091038" cy="3794122"/>
          </a:xfrm>
        </p:grpSpPr>
        <p:sp>
          <p:nvSpPr>
            <p:cNvPr id="1114" name="Google Shape;1114;p18"/>
            <p:cNvSpPr/>
            <p:nvPr/>
          </p:nvSpPr>
          <p:spPr>
            <a:xfrm flipH="1" rot="10571499">
              <a:off x="817373" y="4252966"/>
              <a:ext cx="486498" cy="432619"/>
            </a:xfrm>
            <a:prstGeom prst="chord">
              <a:avLst>
                <a:gd fmla="val 5015227" name="adj1"/>
                <a:gd fmla="val 16200000" name="adj2"/>
              </a:avLst>
            </a:prstGeom>
            <a:solidFill>
              <a:srgbClr val="BC734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15" name="Google Shape;1115;p18"/>
            <p:cNvSpPr/>
            <p:nvPr/>
          </p:nvSpPr>
          <p:spPr>
            <a:xfrm rot="-10571499">
              <a:off x="2394253" y="4229038"/>
              <a:ext cx="486498" cy="432619"/>
            </a:xfrm>
            <a:prstGeom prst="chord">
              <a:avLst>
                <a:gd fmla="val 5015227" name="adj1"/>
                <a:gd fmla="val 16200000" name="adj2"/>
              </a:avLst>
            </a:prstGeom>
            <a:solidFill>
              <a:srgbClr val="BC734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16" name="Google Shape;1116;p18"/>
            <p:cNvSpPr/>
            <p:nvPr/>
          </p:nvSpPr>
          <p:spPr>
            <a:xfrm>
              <a:off x="996392" y="5819174"/>
              <a:ext cx="1637487" cy="1073172"/>
            </a:xfrm>
            <a:prstGeom prst="round2SameRect">
              <a:avLst>
                <a:gd fmla="val 50000" name="adj1"/>
                <a:gd fmla="val 0" name="adj2"/>
              </a:avLst>
            </a:prstGeom>
            <a:solidFill>
              <a:srgbClr val="FFBF0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17" name="Google Shape;1117;p18"/>
            <p:cNvSpPr/>
            <p:nvPr/>
          </p:nvSpPr>
          <p:spPr>
            <a:xfrm>
              <a:off x="1851584" y="5798969"/>
              <a:ext cx="794689" cy="1090234"/>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CC99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1118" name="Google Shape;1118;p18"/>
            <p:cNvGrpSpPr/>
            <p:nvPr/>
          </p:nvGrpSpPr>
          <p:grpSpPr>
            <a:xfrm>
              <a:off x="954609" y="3173097"/>
              <a:ext cx="1787713" cy="2517058"/>
              <a:chOff x="1819846" y="1465006"/>
              <a:chExt cx="1787713" cy="2517058"/>
            </a:xfrm>
          </p:grpSpPr>
          <p:sp>
            <p:nvSpPr>
              <p:cNvPr id="1119" name="Google Shape;1119;p18"/>
              <p:cNvSpPr/>
              <p:nvPr/>
            </p:nvSpPr>
            <p:spPr>
              <a:xfrm>
                <a:off x="1819846" y="1465007"/>
                <a:ext cx="1787713" cy="2517057"/>
              </a:xfrm>
              <a:prstGeom prst="roundRect">
                <a:avLst>
                  <a:gd fmla="val 50000" name="adj"/>
                </a:avLst>
              </a:prstGeom>
              <a:solidFill>
                <a:srgbClr val="C3774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20" name="Google Shape;1120;p18"/>
              <p:cNvSpPr/>
              <p:nvPr/>
            </p:nvSpPr>
            <p:spPr>
              <a:xfrm>
                <a:off x="2713702" y="1465006"/>
                <a:ext cx="893857" cy="2517057"/>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BC734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1121" name="Google Shape;1121;p18"/>
            <p:cNvSpPr/>
            <p:nvPr/>
          </p:nvSpPr>
          <p:spPr>
            <a:xfrm>
              <a:off x="1346967" y="4402254"/>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22" name="Google Shape;1122;p18"/>
            <p:cNvSpPr/>
            <p:nvPr/>
          </p:nvSpPr>
          <p:spPr>
            <a:xfrm flipH="1">
              <a:off x="2206473" y="4405696"/>
              <a:ext cx="137652" cy="126373"/>
            </a:xfrm>
            <a:prstGeom prst="ellipse">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1123" name="Google Shape;1123;p18"/>
            <p:cNvGrpSpPr/>
            <p:nvPr/>
          </p:nvGrpSpPr>
          <p:grpSpPr>
            <a:xfrm>
              <a:off x="1354000" y="4991744"/>
              <a:ext cx="1000378" cy="370622"/>
              <a:chOff x="3741511" y="5711878"/>
              <a:chExt cx="1000378" cy="513872"/>
            </a:xfrm>
          </p:grpSpPr>
          <p:sp>
            <p:nvSpPr>
              <p:cNvPr id="1124" name="Google Shape;1124;p18"/>
              <p:cNvSpPr/>
              <p:nvPr/>
            </p:nvSpPr>
            <p:spPr>
              <a:xfrm>
                <a:off x="3741511" y="5724147"/>
                <a:ext cx="1000378"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25" name="Google Shape;1125;p18"/>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26" name="Google Shape;1126;p18"/>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27" name="Google Shape;1127;p18"/>
              <p:cNvSpPr/>
              <p:nvPr/>
            </p:nvSpPr>
            <p:spPr>
              <a:xfrm>
                <a:off x="3797929" y="5711878"/>
                <a:ext cx="900000" cy="196936"/>
              </a:xfrm>
              <a:custGeom>
                <a:rect b="b" l="l" r="r" t="t"/>
                <a:pathLst>
                  <a:path extrusionOk="0" h="117831" w="828000">
                    <a:moveTo>
                      <a:pt x="0" y="0"/>
                    </a:moveTo>
                    <a:lnTo>
                      <a:pt x="828000" y="0"/>
                    </a:lnTo>
                    <a:lnTo>
                      <a:pt x="778839" y="117831"/>
                    </a:lnTo>
                    <a:lnTo>
                      <a:pt x="39329" y="108000"/>
                    </a:lnTo>
                    <a:lnTo>
                      <a:pt x="0" y="0"/>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1128" name="Google Shape;1128;p18"/>
            <p:cNvSpPr/>
            <p:nvPr/>
          </p:nvSpPr>
          <p:spPr>
            <a:xfrm flipH="1">
              <a:off x="1713170" y="4636346"/>
              <a:ext cx="288000" cy="147572"/>
            </a:xfrm>
            <a:prstGeom prst="blockArc">
              <a:avLst>
                <a:gd fmla="val 10800000" name="adj1"/>
                <a:gd fmla="val 0" name="adj2"/>
                <a:gd fmla="val 25000" name="adj3"/>
              </a:avLst>
            </a:prstGeom>
            <a:solidFill>
              <a:srgbClr val="A1633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1129" name="Google Shape;1129;p18"/>
            <p:cNvSpPr/>
            <p:nvPr/>
          </p:nvSpPr>
          <p:spPr>
            <a:xfrm>
              <a:off x="1646357" y="5641728"/>
              <a:ext cx="414972" cy="509440"/>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BC734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30" name="Google Shape;1130;p18"/>
            <p:cNvSpPr/>
            <p:nvPr/>
          </p:nvSpPr>
          <p:spPr>
            <a:xfrm>
              <a:off x="1175635" y="4170596"/>
              <a:ext cx="400680" cy="96940"/>
            </a:xfrm>
            <a:prstGeom prst="roundRect">
              <a:avLst>
                <a:gd fmla="val 50000" name="adj"/>
              </a:avLst>
            </a:prstGeom>
            <a:solidFill>
              <a:srgbClr val="32190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31" name="Google Shape;1131;p18"/>
            <p:cNvSpPr/>
            <p:nvPr/>
          </p:nvSpPr>
          <p:spPr>
            <a:xfrm>
              <a:off x="2092513" y="4165696"/>
              <a:ext cx="400680" cy="96940"/>
            </a:xfrm>
            <a:prstGeom prst="roundRect">
              <a:avLst>
                <a:gd fmla="val 50000" name="adj"/>
              </a:avLst>
            </a:prstGeom>
            <a:solidFill>
              <a:srgbClr val="32190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32" name="Google Shape;1132;p18"/>
            <p:cNvSpPr/>
            <p:nvPr/>
          </p:nvSpPr>
          <p:spPr>
            <a:xfrm rot="10800000">
              <a:off x="1175635" y="4728549"/>
              <a:ext cx="1378238" cy="286043"/>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rgbClr val="32190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33" name="Google Shape;1133;p18"/>
            <p:cNvSpPr/>
            <p:nvPr/>
          </p:nvSpPr>
          <p:spPr>
            <a:xfrm>
              <a:off x="893589" y="3098224"/>
              <a:ext cx="1927161" cy="1225240"/>
            </a:xfrm>
            <a:custGeom>
              <a:rect b="b" l="l" r="r" t="t"/>
              <a:pathLst>
                <a:path extrusionOk="0" h="1525760" w="1949368">
                  <a:moveTo>
                    <a:pt x="974684" y="0"/>
                  </a:moveTo>
                  <a:cubicBezTo>
                    <a:pt x="1512987" y="0"/>
                    <a:pt x="1949368" y="436381"/>
                    <a:pt x="1949368" y="974684"/>
                  </a:cubicBezTo>
                  <a:lnTo>
                    <a:pt x="1949368" y="1438482"/>
                  </a:lnTo>
                  <a:cubicBezTo>
                    <a:pt x="1949368" y="1593081"/>
                    <a:pt x="1835650" y="1509312"/>
                    <a:pt x="1812906" y="1438482"/>
                  </a:cubicBezTo>
                  <a:cubicBezTo>
                    <a:pt x="1790162" y="1367652"/>
                    <a:pt x="1857039" y="1128465"/>
                    <a:pt x="1812906" y="1013502"/>
                  </a:cubicBezTo>
                  <a:cubicBezTo>
                    <a:pt x="1812906" y="867258"/>
                    <a:pt x="1694352" y="748704"/>
                    <a:pt x="1548108" y="748704"/>
                  </a:cubicBezTo>
                  <a:cubicBezTo>
                    <a:pt x="1403666" y="717501"/>
                    <a:pt x="1206575" y="842309"/>
                    <a:pt x="946253" y="826282"/>
                  </a:cubicBezTo>
                  <a:cubicBezTo>
                    <a:pt x="685931" y="810255"/>
                    <a:pt x="582924" y="774563"/>
                    <a:pt x="401260" y="748704"/>
                  </a:cubicBezTo>
                  <a:cubicBezTo>
                    <a:pt x="255016" y="748704"/>
                    <a:pt x="136462" y="867258"/>
                    <a:pt x="136462" y="1013502"/>
                  </a:cubicBezTo>
                  <a:lnTo>
                    <a:pt x="136462" y="1438482"/>
                  </a:lnTo>
                  <a:cubicBezTo>
                    <a:pt x="113718" y="1509312"/>
                    <a:pt x="0" y="1593081"/>
                    <a:pt x="0" y="1438482"/>
                  </a:cubicBezTo>
                  <a:lnTo>
                    <a:pt x="0" y="974684"/>
                  </a:lnTo>
                  <a:cubicBezTo>
                    <a:pt x="0" y="436381"/>
                    <a:pt x="436381" y="0"/>
                    <a:pt x="974684" y="0"/>
                  </a:cubicBezTo>
                  <a:close/>
                </a:path>
              </a:pathLst>
            </a:custGeom>
            <a:solidFill>
              <a:srgbClr val="32190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1134" name="Google Shape;1134;p18"/>
          <p:cNvGrpSpPr/>
          <p:nvPr/>
        </p:nvGrpSpPr>
        <p:grpSpPr>
          <a:xfrm>
            <a:off x="233680" y="105201"/>
            <a:ext cx="11653520" cy="5016335"/>
            <a:chOff x="233680" y="105201"/>
            <a:chExt cx="11653520" cy="5016335"/>
          </a:xfrm>
        </p:grpSpPr>
        <p:sp>
          <p:nvSpPr>
            <p:cNvPr id="1135" name="Google Shape;1135;p18"/>
            <p:cNvSpPr/>
            <p:nvPr/>
          </p:nvSpPr>
          <p:spPr>
            <a:xfrm flipH="1" rot="-9045427">
              <a:off x="1289187" y="3739653"/>
              <a:ext cx="589245" cy="1277510"/>
            </a:xfrm>
            <a:prstGeom prst="triangle">
              <a:avLst>
                <a:gd fmla="val 50000" name="adj"/>
              </a:avLst>
            </a:prstGeom>
            <a:solidFill>
              <a:schemeClr val="l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36" name="Google Shape;1136;p18"/>
            <p:cNvSpPr/>
            <p:nvPr/>
          </p:nvSpPr>
          <p:spPr>
            <a:xfrm flipH="1" rot="-10392964">
              <a:off x="3729355" y="4379922"/>
              <a:ext cx="589245" cy="643885"/>
            </a:xfrm>
            <a:prstGeom prst="triangle">
              <a:avLst>
                <a:gd fmla="val 50000" name="adj"/>
              </a:avLst>
            </a:prstGeom>
            <a:solidFill>
              <a:schemeClr val="l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37" name="Google Shape;1137;p18"/>
            <p:cNvSpPr/>
            <p:nvPr/>
          </p:nvSpPr>
          <p:spPr>
            <a:xfrm flipH="1" rot="-9479640">
              <a:off x="2599333" y="4123822"/>
              <a:ext cx="589245" cy="920863"/>
            </a:xfrm>
            <a:prstGeom prst="triangle">
              <a:avLst>
                <a:gd fmla="val 50000" name="adj"/>
              </a:avLst>
            </a:prstGeom>
            <a:solidFill>
              <a:schemeClr val="l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38" name="Google Shape;1138;p18"/>
            <p:cNvSpPr/>
            <p:nvPr/>
          </p:nvSpPr>
          <p:spPr>
            <a:xfrm flipH="1" rot="-10365175">
              <a:off x="5071112" y="4410040"/>
              <a:ext cx="589245" cy="643885"/>
            </a:xfrm>
            <a:prstGeom prst="triangle">
              <a:avLst>
                <a:gd fmla="val 50000" name="adj"/>
              </a:avLst>
            </a:prstGeom>
            <a:solidFill>
              <a:schemeClr val="l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39" name="Google Shape;1139;p18"/>
            <p:cNvSpPr/>
            <p:nvPr/>
          </p:nvSpPr>
          <p:spPr>
            <a:xfrm flipH="1" rot="10076511">
              <a:off x="6533817" y="4369743"/>
              <a:ext cx="589245" cy="643885"/>
            </a:xfrm>
            <a:prstGeom prst="triangle">
              <a:avLst>
                <a:gd fmla="val 50000" name="adj"/>
              </a:avLst>
            </a:prstGeom>
            <a:solidFill>
              <a:schemeClr val="l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40" name="Google Shape;1140;p18"/>
            <p:cNvSpPr/>
            <p:nvPr/>
          </p:nvSpPr>
          <p:spPr>
            <a:xfrm flipH="1" rot="9778240">
              <a:off x="7866966" y="4377681"/>
              <a:ext cx="589245" cy="643885"/>
            </a:xfrm>
            <a:prstGeom prst="triangle">
              <a:avLst>
                <a:gd fmla="val 50000" name="adj"/>
              </a:avLst>
            </a:prstGeom>
            <a:solidFill>
              <a:schemeClr val="l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41" name="Google Shape;1141;p18"/>
            <p:cNvSpPr/>
            <p:nvPr/>
          </p:nvSpPr>
          <p:spPr>
            <a:xfrm flipH="1" rot="9070113">
              <a:off x="9106376" y="4081484"/>
              <a:ext cx="589245" cy="920863"/>
            </a:xfrm>
            <a:prstGeom prst="triangle">
              <a:avLst>
                <a:gd fmla="val 50000" name="adj"/>
              </a:avLst>
            </a:prstGeom>
            <a:solidFill>
              <a:schemeClr val="l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42" name="Google Shape;1142;p18"/>
            <p:cNvSpPr/>
            <p:nvPr/>
          </p:nvSpPr>
          <p:spPr>
            <a:xfrm flipH="1" rot="8641684">
              <a:off x="10503376" y="3760459"/>
              <a:ext cx="589245" cy="1277510"/>
            </a:xfrm>
            <a:prstGeom prst="triangle">
              <a:avLst>
                <a:gd fmla="val 50000" name="adj"/>
              </a:avLst>
            </a:prstGeom>
            <a:solidFill>
              <a:schemeClr val="l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43" name="Google Shape;1143;p18"/>
            <p:cNvSpPr/>
            <p:nvPr/>
          </p:nvSpPr>
          <p:spPr>
            <a:xfrm>
              <a:off x="233680" y="105201"/>
              <a:ext cx="11653520" cy="4662781"/>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1144" name="Google Shape;1144;p18"/>
          <p:cNvSpPr txBox="1"/>
          <p:nvPr/>
        </p:nvSpPr>
        <p:spPr>
          <a:xfrm>
            <a:off x="1384800" y="3060949"/>
            <a:ext cx="9422400" cy="843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s-ES" sz="3000">
                <a:solidFill>
                  <a:schemeClr val="dk1"/>
                </a:solidFill>
                <a:latin typeface="Poppins"/>
                <a:ea typeface="Poppins"/>
                <a:cs typeface="Poppins"/>
                <a:sym typeface="Poppins"/>
              </a:rPr>
              <a:t>Presentation T</a:t>
            </a:r>
            <a:r>
              <a:rPr lang="es-ES" sz="3000">
                <a:latin typeface="Poppins"/>
                <a:ea typeface="Poppins"/>
                <a:cs typeface="Poppins"/>
                <a:sym typeface="Poppins"/>
              </a:rPr>
              <a:t>heme: </a:t>
            </a:r>
            <a:r>
              <a:rPr lang="es-ES" sz="3000" u="sng">
                <a:latin typeface="Poppins"/>
                <a:ea typeface="Poppins"/>
                <a:cs typeface="Poppins"/>
                <a:sym typeface="Poppins"/>
                <a:hlinkClick r:id="rId3"/>
              </a:rPr>
              <a:t>SlidesMania</a:t>
            </a:r>
            <a:endParaRPr sz="3000">
              <a:latin typeface="Poppins"/>
              <a:ea typeface="Poppins"/>
              <a:cs typeface="Poppins"/>
              <a:sym typeface="Poppins"/>
            </a:endParaRPr>
          </a:p>
          <a:p>
            <a:pPr indent="0" lvl="0" marL="0" rtl="0" algn="ctr">
              <a:lnSpc>
                <a:spcPct val="115000"/>
              </a:lnSpc>
              <a:spcBef>
                <a:spcPts val="0"/>
              </a:spcBef>
              <a:spcAft>
                <a:spcPts val="0"/>
              </a:spcAft>
              <a:buSzPts val="1100"/>
              <a:buNone/>
            </a:pPr>
            <a:r>
              <a:t/>
            </a:r>
            <a:endParaRPr>
              <a:solidFill>
                <a:schemeClr val="dk1"/>
              </a:solidFill>
              <a:latin typeface="Poppins Medium"/>
              <a:ea typeface="Poppins Medium"/>
              <a:cs typeface="Poppins Medium"/>
              <a:sym typeface="Poppins Medium"/>
            </a:endParaRPr>
          </a:p>
          <a:p>
            <a:pPr indent="0" lvl="0" marL="0" rtl="0" algn="ctr">
              <a:lnSpc>
                <a:spcPct val="115000"/>
              </a:lnSpc>
              <a:spcBef>
                <a:spcPts val="0"/>
              </a:spcBef>
              <a:spcAft>
                <a:spcPts val="0"/>
              </a:spcAft>
              <a:buClr>
                <a:schemeClr val="dk1"/>
              </a:buClr>
              <a:buSzPts val="1100"/>
              <a:buFont typeface="Arial"/>
              <a:buNone/>
            </a:pPr>
            <a:r>
              <a:rPr lang="es-ES">
                <a:solidFill>
                  <a:schemeClr val="dk1"/>
                </a:solidFill>
                <a:latin typeface="Poppins Medium"/>
                <a:ea typeface="Poppins Medium"/>
                <a:cs typeface="Poppins Medium"/>
                <a:sym typeface="Poppins Medium"/>
              </a:rPr>
              <a:t>Please keep this slide or mention us in the footer of a slide.</a:t>
            </a:r>
            <a:endParaRPr>
              <a:solidFill>
                <a:schemeClr val="dk1"/>
              </a:solidFill>
              <a:latin typeface="Poppins Medium"/>
              <a:ea typeface="Poppins Medium"/>
              <a:cs typeface="Poppins Medium"/>
              <a:sym typeface="Poppins Medium"/>
            </a:endParaRPr>
          </a:p>
          <a:p>
            <a:pPr indent="0" lvl="0" marL="0" marR="0" rtl="0" algn="ctr">
              <a:spcBef>
                <a:spcPts val="0"/>
              </a:spcBef>
              <a:spcAft>
                <a:spcPts val="0"/>
              </a:spcAft>
              <a:buNone/>
            </a:pPr>
            <a:r>
              <a:t/>
            </a:r>
            <a:endParaRPr sz="2400">
              <a:solidFill>
                <a:schemeClr val="dk1"/>
              </a:solidFill>
              <a:latin typeface="Poppins"/>
              <a:ea typeface="Poppins"/>
              <a:cs typeface="Poppins"/>
              <a:sym typeface="Poppins"/>
            </a:endParaRPr>
          </a:p>
          <a:p>
            <a:pPr indent="0" lvl="0" marL="0" marR="0" rtl="0" algn="ctr">
              <a:spcBef>
                <a:spcPts val="0"/>
              </a:spcBef>
              <a:spcAft>
                <a:spcPts val="0"/>
              </a:spcAft>
              <a:buNone/>
            </a:pPr>
            <a:r>
              <a:t/>
            </a:r>
            <a:endParaRPr sz="2400">
              <a:solidFill>
                <a:schemeClr val="dk1"/>
              </a:solidFill>
              <a:latin typeface="Poppins"/>
              <a:ea typeface="Poppins"/>
              <a:cs typeface="Poppins"/>
              <a:sym typeface="Poppins"/>
            </a:endParaRPr>
          </a:p>
        </p:txBody>
      </p:sp>
      <p:sp>
        <p:nvSpPr>
          <p:cNvPr id="1145" name="Google Shape;1145;p18"/>
          <p:cNvSpPr txBox="1"/>
          <p:nvPr/>
        </p:nvSpPr>
        <p:spPr>
          <a:xfrm>
            <a:off x="1133425" y="1140650"/>
            <a:ext cx="10202400" cy="1463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9600">
                <a:solidFill>
                  <a:schemeClr val="dk1"/>
                </a:solidFill>
                <a:latin typeface="Gaegu"/>
                <a:ea typeface="Gaegu"/>
                <a:cs typeface="Gaegu"/>
                <a:sym typeface="Gaegu"/>
              </a:rPr>
              <a:t>Thank you!</a:t>
            </a:r>
            <a:endParaRPr b="1" sz="9600">
              <a:latin typeface="Gaegu"/>
              <a:ea typeface="Gaegu"/>
              <a:cs typeface="Gaegu"/>
              <a:sym typeface="Gaegu"/>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49" name="Shape 1149"/>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0111_Brady_Theme_SlidesMania">
  <a:themeElements>
    <a:clrScheme name="Papel">
      <a:dk1>
        <a:srgbClr val="000000"/>
      </a:dk1>
      <a:lt1>
        <a:srgbClr val="FFFFFF"/>
      </a:lt1>
      <a:dk2>
        <a:srgbClr val="444D26"/>
      </a:dk2>
      <a:lt2>
        <a:srgbClr val="FEFAC9"/>
      </a:lt2>
      <a:accent1>
        <a:srgbClr val="A5B592"/>
      </a:accent1>
      <a:accent2>
        <a:srgbClr val="F3A447"/>
      </a:accent2>
      <a:accent3>
        <a:srgbClr val="E7BC29"/>
      </a:accent3>
      <a:accent4>
        <a:srgbClr val="D092A7"/>
      </a:accent4>
      <a:accent5>
        <a:srgbClr val="9C85C0"/>
      </a:accent5>
      <a:accent6>
        <a:srgbClr val="809EC2"/>
      </a:accent6>
      <a:hlink>
        <a:srgbClr val="8E58B6"/>
      </a:hlink>
      <a:folHlink>
        <a:srgbClr val="7F6F6F"/>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