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Patrick Hand"/>
      <p:regular r:id="rId35"/>
    </p:embeddedFont>
    <p:embeddedFont>
      <p:font typeface="Montserrat"/>
      <p:regular r:id="rId36"/>
      <p:bold r:id="rId37"/>
      <p:italic r:id="rId38"/>
      <p:boldItalic r:id="rId39"/>
    </p:embeddedFont>
    <p:embeddedFont>
      <p:font typeface="Caveat Brush"/>
      <p:regular r:id="rId4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897229D2-F0C8-41DF-AC52-84FF582812D8}">
  <a:tblStyle styleId="{897229D2-F0C8-41DF-AC52-84FF582812D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CaveatBrush-regular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PatrickHand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" name="Google Shape;7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" name="Google Shape;9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" name="Google Shape;105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" name="Google Shape;11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" name="Google Shape;11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" name="Google Shape;137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6" name="Google Shape;146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" name="Google Shape;15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" name="Google Shape;212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" name="Google Shape;220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4" name="Google Shape;23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3" name="Google Shape;283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2" name="Google Shape;302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" name="Google Shape;326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7" name="Google Shape;337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" name="Google Shape;343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4" name="Google Shape;344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2" name="Google Shape;352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g77cd491b3b_17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3" name="Google Shape;443;g77cd491b3b_17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2" name="Shape 8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3" name="Google Shape;893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4" name="Google Shape;894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0" name="Shape 9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1" name="Google Shape;901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2" name="Google Shape;902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9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9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9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9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Relationship Id="rId3" Type="http://schemas.openxmlformats.org/officeDocument/2006/relationships/image" Target="../media/image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9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9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9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9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 rotWithShape="1">
          <a:blip r:embed="rId2">
            <a:alphaModFix/>
          </a:blip>
          <a:srcRect b="0" l="4843" r="0" t="0"/>
          <a:stretch/>
        </p:blipFill>
        <p:spPr>
          <a:xfrm>
            <a:off x="0" y="1412525"/>
            <a:ext cx="7443602" cy="23184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1" name="Google Shape;11;p2"/>
          <p:cNvPicPr preferRelativeResize="0"/>
          <p:nvPr/>
        </p:nvPicPr>
        <p:blipFill>
          <a:blip r:embed="rId3">
            <a:alphaModFix amt="8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2" name="Google Shape;12;p2"/>
          <p:cNvSpPr txBox="1"/>
          <p:nvPr>
            <p:ph type="ctrTitle"/>
          </p:nvPr>
        </p:nvSpPr>
        <p:spPr>
          <a:xfrm>
            <a:off x="685800" y="1646275"/>
            <a:ext cx="5451900" cy="185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oogle Shape;14;p3"/>
          <p:cNvPicPr preferRelativeResize="0"/>
          <p:nvPr/>
        </p:nvPicPr>
        <p:blipFill rotWithShape="1">
          <a:blip r:embed="rId2">
            <a:alphaModFix/>
          </a:blip>
          <a:srcRect b="0" l="12342" r="0" t="0"/>
          <a:stretch/>
        </p:blipFill>
        <p:spPr>
          <a:xfrm>
            <a:off x="0" y="1672375"/>
            <a:ext cx="7059452" cy="17987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5" name="Google Shape;15;p3"/>
          <p:cNvPicPr preferRelativeResize="0"/>
          <p:nvPr/>
        </p:nvPicPr>
        <p:blipFill>
          <a:blip r:embed="rId3">
            <a:alphaModFix amt="8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6" name="Google Shape;16;p3"/>
          <p:cNvSpPr txBox="1"/>
          <p:nvPr>
            <p:ph type="ctrTitle"/>
          </p:nvPr>
        </p:nvSpPr>
        <p:spPr>
          <a:xfrm>
            <a:off x="685800" y="2149750"/>
            <a:ext cx="5925900" cy="566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685800" y="2751950"/>
            <a:ext cx="5925900" cy="241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oogle Shape;19;p4"/>
          <p:cNvGrpSpPr/>
          <p:nvPr/>
        </p:nvGrpSpPr>
        <p:grpSpPr>
          <a:xfrm>
            <a:off x="2870262" y="0"/>
            <a:ext cx="3403476" cy="4760024"/>
            <a:chOff x="2391450" y="1"/>
            <a:chExt cx="2365825" cy="4760024"/>
          </a:xfrm>
        </p:grpSpPr>
        <p:pic>
          <p:nvPicPr>
            <p:cNvPr id="20" name="Google Shape;20;p4"/>
            <p:cNvPicPr preferRelativeResize="0"/>
            <p:nvPr/>
          </p:nvPicPr>
          <p:blipFill rotWithShape="1">
            <a:blip r:embed="rId2">
              <a:alphaModFix/>
            </a:blip>
            <a:srcRect b="0" l="0" r="36053" t="0"/>
            <a:stretch/>
          </p:blipFill>
          <p:spPr>
            <a:xfrm rot="-5400000">
              <a:off x="680613" y="1710838"/>
              <a:ext cx="4760024" cy="133835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1" name="Google Shape;21;p4"/>
            <p:cNvPicPr preferRelativeResize="0"/>
            <p:nvPr/>
          </p:nvPicPr>
          <p:blipFill rotWithShape="1">
            <a:blip r:embed="rId2">
              <a:alphaModFix/>
            </a:blip>
            <a:srcRect b="0" l="0" r="36053" t="0"/>
            <a:stretch/>
          </p:blipFill>
          <p:spPr>
            <a:xfrm rot="-5400000">
              <a:off x="1708088" y="1710838"/>
              <a:ext cx="4760024" cy="1338350"/>
            </a:xfrm>
            <a:prstGeom prst="rect">
              <a:avLst/>
            </a:prstGeom>
            <a:noFill/>
            <a:ln>
              <a:noFill/>
            </a:ln>
          </p:spPr>
        </p:pic>
      </p:grpSp>
      <p:pic>
        <p:nvPicPr>
          <p:cNvPr id="22" name="Google Shape;22;p4"/>
          <p:cNvPicPr preferRelativeResize="0"/>
          <p:nvPr/>
        </p:nvPicPr>
        <p:blipFill>
          <a:blip r:embed="rId3">
            <a:alphaModFix amt="5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4"/>
          <p:cNvSpPr txBox="1"/>
          <p:nvPr>
            <p:ph idx="1" type="body"/>
          </p:nvPr>
        </p:nvSpPr>
        <p:spPr>
          <a:xfrm>
            <a:off x="3149400" y="1123925"/>
            <a:ext cx="2845200" cy="3174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000"/>
              <a:buChar char="✔"/>
              <a:defRPr sz="2000">
                <a:solidFill>
                  <a:schemeClr val="dk1"/>
                </a:solidFill>
              </a:defRPr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Char char="○"/>
              <a:defRPr sz="2000">
                <a:solidFill>
                  <a:schemeClr val="dk1"/>
                </a:solidFill>
              </a:defRPr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Char char="■"/>
              <a:defRPr sz="2000">
                <a:solidFill>
                  <a:schemeClr val="dk1"/>
                </a:solidFill>
              </a:defRPr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Char char="●"/>
              <a:defRPr sz="2000">
                <a:solidFill>
                  <a:schemeClr val="dk1"/>
                </a:solidFill>
              </a:defRPr>
            </a:lvl4pPr>
            <a:lvl5pPr indent="-355600" lvl="4" marL="22860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Char char="○"/>
              <a:defRPr sz="2000">
                <a:solidFill>
                  <a:schemeClr val="dk1"/>
                </a:solidFill>
              </a:defRPr>
            </a:lvl5pPr>
            <a:lvl6pPr indent="-355600" lvl="5" marL="27432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Char char="■"/>
              <a:defRPr sz="2000">
                <a:solidFill>
                  <a:schemeClr val="dk1"/>
                </a:solidFill>
              </a:defRPr>
            </a:lvl6pPr>
            <a:lvl7pPr indent="-355600" lvl="6" marL="32004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Char char="●"/>
              <a:defRPr sz="2000">
                <a:solidFill>
                  <a:schemeClr val="dk1"/>
                </a:solidFill>
              </a:defRPr>
            </a:lvl7pPr>
            <a:lvl8pPr indent="-355600" lvl="7" marL="36576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Char char="○"/>
              <a:defRPr sz="2000">
                <a:solidFill>
                  <a:schemeClr val="dk1"/>
                </a:solidFill>
              </a:defRPr>
            </a:lvl8pPr>
            <a:lvl9pPr indent="-355600" lvl="8" marL="41148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Char char="■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4" name="Google Shape;24;p4"/>
          <p:cNvSpPr txBox="1"/>
          <p:nvPr/>
        </p:nvSpPr>
        <p:spPr>
          <a:xfrm>
            <a:off x="3593400" y="227544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dk2"/>
                </a:solidFill>
                <a:latin typeface="Caveat Brush"/>
                <a:ea typeface="Caveat Brush"/>
                <a:cs typeface="Caveat Brush"/>
                <a:sym typeface="Caveat Brush"/>
              </a:rPr>
              <a:t>“</a:t>
            </a:r>
            <a:endParaRPr sz="7200">
              <a:solidFill>
                <a:schemeClr val="dk2"/>
              </a:solidFill>
              <a:latin typeface="Caveat Brush"/>
              <a:ea typeface="Caveat Brush"/>
              <a:cs typeface="Caveat Brush"/>
              <a:sym typeface="Caveat Brush"/>
            </a:endParaRPr>
          </a:p>
        </p:txBody>
      </p:sp>
      <p:sp>
        <p:nvSpPr>
          <p:cNvPr id="25" name="Google Shape;25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Google Shape;27;p5"/>
          <p:cNvPicPr preferRelativeResize="0"/>
          <p:nvPr/>
        </p:nvPicPr>
        <p:blipFill rotWithShape="1">
          <a:blip r:embed="rId2">
            <a:alphaModFix/>
          </a:blip>
          <a:srcRect b="0" l="5320" r="0" t="0"/>
          <a:stretch/>
        </p:blipFill>
        <p:spPr>
          <a:xfrm>
            <a:off x="0" y="357876"/>
            <a:ext cx="6655800" cy="9751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8" name="Google Shape;28;p5"/>
          <p:cNvPicPr preferRelativeResize="0"/>
          <p:nvPr/>
        </p:nvPicPr>
        <p:blipFill>
          <a:blip r:embed="rId3">
            <a:alphaModFix amt="5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9" name="Google Shape;29;p5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30" name="Google Shape;30;p5"/>
          <p:cNvSpPr txBox="1"/>
          <p:nvPr>
            <p:ph idx="1" type="body"/>
          </p:nvPr>
        </p:nvSpPr>
        <p:spPr>
          <a:xfrm>
            <a:off x="457200" y="1499500"/>
            <a:ext cx="82296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1800"/>
              <a:buChar char="✔"/>
              <a:defRPr/>
            </a:lvl1pPr>
            <a:lvl2pPr indent="-393700" lvl="1" marL="914400" rtl="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31" name="Google Shape;31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6"/>
          <p:cNvSpPr/>
          <p:nvPr/>
        </p:nvSpPr>
        <p:spPr>
          <a:xfrm>
            <a:off x="0" y="0"/>
            <a:ext cx="6862500" cy="5143500"/>
          </a:xfrm>
          <a:prstGeom prst="rect">
            <a:avLst/>
          </a:prstGeom>
          <a:gradFill>
            <a:gsLst>
              <a:gs pos="0">
                <a:srgbClr val="1A1135">
                  <a:alpha val="67450"/>
                </a:srgbClr>
              </a:gs>
              <a:gs pos="50000">
                <a:srgbClr val="1A1135">
                  <a:alpha val="67450"/>
                </a:srgbClr>
              </a:gs>
              <a:gs pos="100000">
                <a:srgbClr val="1A1135">
                  <a:alpha val="0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4" name="Google Shape;34;p6"/>
          <p:cNvPicPr preferRelativeResize="0"/>
          <p:nvPr/>
        </p:nvPicPr>
        <p:blipFill>
          <a:blip r:embed="rId2">
            <a:alphaModFix amt="5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35" name="Google Shape;35;p6"/>
          <p:cNvPicPr preferRelativeResize="0"/>
          <p:nvPr/>
        </p:nvPicPr>
        <p:blipFill rotWithShape="1">
          <a:blip r:embed="rId3">
            <a:alphaModFix/>
          </a:blip>
          <a:srcRect b="0" l="5320" r="0" t="0"/>
          <a:stretch/>
        </p:blipFill>
        <p:spPr>
          <a:xfrm>
            <a:off x="0" y="357876"/>
            <a:ext cx="6655800" cy="975100"/>
          </a:xfrm>
          <a:prstGeom prst="rect">
            <a:avLst/>
          </a:prstGeom>
          <a:noFill/>
          <a:ln>
            <a:noFill/>
          </a:ln>
        </p:spPr>
      </p:pic>
      <p:sp>
        <p:nvSpPr>
          <p:cNvPr id="36" name="Google Shape;36;p6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37" name="Google Shape;37;p6"/>
          <p:cNvSpPr txBox="1"/>
          <p:nvPr>
            <p:ph idx="1" type="body"/>
          </p:nvPr>
        </p:nvSpPr>
        <p:spPr>
          <a:xfrm>
            <a:off x="457200" y="1499500"/>
            <a:ext cx="44010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1800"/>
              <a:buChar char="✔"/>
              <a:defRPr/>
            </a:lvl1pPr>
            <a:lvl2pPr indent="-393700" lvl="1" marL="914400" rtl="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38" name="Google Shape;38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" name="Google Shape;40;p7"/>
          <p:cNvPicPr preferRelativeResize="0"/>
          <p:nvPr/>
        </p:nvPicPr>
        <p:blipFill rotWithShape="1">
          <a:blip r:embed="rId2">
            <a:alphaModFix/>
          </a:blip>
          <a:srcRect b="0" l="5320" r="0" t="0"/>
          <a:stretch/>
        </p:blipFill>
        <p:spPr>
          <a:xfrm>
            <a:off x="0" y="357876"/>
            <a:ext cx="6655800" cy="975100"/>
          </a:xfrm>
          <a:prstGeom prst="rect">
            <a:avLst/>
          </a:prstGeom>
          <a:noFill/>
          <a:ln>
            <a:noFill/>
          </a:ln>
        </p:spPr>
      </p:pic>
      <p:pic>
        <p:nvPicPr>
          <p:cNvPr id="41" name="Google Shape;41;p7"/>
          <p:cNvPicPr preferRelativeResize="0"/>
          <p:nvPr/>
        </p:nvPicPr>
        <p:blipFill>
          <a:blip r:embed="rId3">
            <a:alphaModFix amt="5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2" name="Google Shape;42;p7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43" name="Google Shape;43;p7"/>
          <p:cNvSpPr txBox="1"/>
          <p:nvPr>
            <p:ph idx="1" type="body"/>
          </p:nvPr>
        </p:nvSpPr>
        <p:spPr>
          <a:xfrm>
            <a:off x="457200" y="1499500"/>
            <a:ext cx="39297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✔"/>
              <a:defRPr sz="2400"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4" name="Google Shape;44;p7"/>
          <p:cNvSpPr txBox="1"/>
          <p:nvPr>
            <p:ph idx="2" type="body"/>
          </p:nvPr>
        </p:nvSpPr>
        <p:spPr>
          <a:xfrm>
            <a:off x="4757101" y="1499500"/>
            <a:ext cx="39297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✔"/>
              <a:defRPr sz="2400"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5" name="Google Shape;45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7" name="Google Shape;47;p8"/>
          <p:cNvPicPr preferRelativeResize="0"/>
          <p:nvPr/>
        </p:nvPicPr>
        <p:blipFill rotWithShape="1">
          <a:blip r:embed="rId2">
            <a:alphaModFix/>
          </a:blip>
          <a:srcRect b="0" l="5320" r="0" t="0"/>
          <a:stretch/>
        </p:blipFill>
        <p:spPr>
          <a:xfrm>
            <a:off x="0" y="357876"/>
            <a:ext cx="6655800" cy="975100"/>
          </a:xfrm>
          <a:prstGeom prst="rect">
            <a:avLst/>
          </a:prstGeom>
          <a:noFill/>
          <a:ln>
            <a:noFill/>
          </a:ln>
        </p:spPr>
      </p:pic>
      <p:pic>
        <p:nvPicPr>
          <p:cNvPr id="48" name="Google Shape;48;p8"/>
          <p:cNvPicPr preferRelativeResize="0"/>
          <p:nvPr/>
        </p:nvPicPr>
        <p:blipFill>
          <a:blip r:embed="rId3">
            <a:alphaModFix amt="5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9" name="Google Shape;49;p8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50" name="Google Shape;50;p8"/>
          <p:cNvSpPr txBox="1"/>
          <p:nvPr>
            <p:ph idx="1" type="body"/>
          </p:nvPr>
        </p:nvSpPr>
        <p:spPr>
          <a:xfrm>
            <a:off x="457200" y="1499500"/>
            <a:ext cx="25203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600"/>
              </a:spcBef>
              <a:spcAft>
                <a:spcPts val="0"/>
              </a:spcAft>
              <a:buSzPts val="2200"/>
              <a:buChar char="✔"/>
              <a:defRPr sz="2200"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51" name="Google Shape;51;p8"/>
          <p:cNvSpPr txBox="1"/>
          <p:nvPr>
            <p:ph idx="2" type="body"/>
          </p:nvPr>
        </p:nvSpPr>
        <p:spPr>
          <a:xfrm>
            <a:off x="3311850" y="1499500"/>
            <a:ext cx="25203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600"/>
              </a:spcBef>
              <a:spcAft>
                <a:spcPts val="0"/>
              </a:spcAft>
              <a:buSzPts val="2200"/>
              <a:buChar char="✔"/>
              <a:defRPr sz="2200"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52" name="Google Shape;52;p8"/>
          <p:cNvSpPr txBox="1"/>
          <p:nvPr>
            <p:ph idx="3" type="body"/>
          </p:nvPr>
        </p:nvSpPr>
        <p:spPr>
          <a:xfrm>
            <a:off x="6166500" y="1499500"/>
            <a:ext cx="25203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600"/>
              </a:spcBef>
              <a:spcAft>
                <a:spcPts val="0"/>
              </a:spcAft>
              <a:buSzPts val="2200"/>
              <a:buChar char="✔"/>
              <a:defRPr sz="2200"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53" name="Google Shape;53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5" name="Google Shape;55;p9"/>
          <p:cNvPicPr preferRelativeResize="0"/>
          <p:nvPr/>
        </p:nvPicPr>
        <p:blipFill rotWithShape="1">
          <a:blip r:embed="rId2">
            <a:alphaModFix/>
          </a:blip>
          <a:srcRect b="0" l="5320" r="0" t="0"/>
          <a:stretch/>
        </p:blipFill>
        <p:spPr>
          <a:xfrm>
            <a:off x="0" y="357876"/>
            <a:ext cx="6655800" cy="975100"/>
          </a:xfrm>
          <a:prstGeom prst="rect">
            <a:avLst/>
          </a:prstGeom>
          <a:noFill/>
          <a:ln>
            <a:noFill/>
          </a:ln>
        </p:spPr>
      </p:pic>
      <p:pic>
        <p:nvPicPr>
          <p:cNvPr id="56" name="Google Shape;56;p9"/>
          <p:cNvPicPr preferRelativeResize="0"/>
          <p:nvPr/>
        </p:nvPicPr>
        <p:blipFill>
          <a:blip r:embed="rId3">
            <a:alphaModFix amt="5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7" name="Google Shape;57;p9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58" name="Google Shape;58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" name="Google Shape;60;p10"/>
          <p:cNvGrpSpPr/>
          <p:nvPr/>
        </p:nvGrpSpPr>
        <p:grpSpPr>
          <a:xfrm>
            <a:off x="1507075" y="4334225"/>
            <a:ext cx="6144575" cy="537750"/>
            <a:chOff x="1507075" y="4334225"/>
            <a:chExt cx="6144575" cy="537750"/>
          </a:xfrm>
        </p:grpSpPr>
        <p:pic>
          <p:nvPicPr>
            <p:cNvPr id="61" name="Google Shape;61;p10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1507075" y="4334225"/>
              <a:ext cx="3986087" cy="52976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2" name="Google Shape;62;p10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3665564" y="4342210"/>
              <a:ext cx="3986087" cy="529765"/>
            </a:xfrm>
            <a:prstGeom prst="rect">
              <a:avLst/>
            </a:prstGeom>
            <a:noFill/>
            <a:ln>
              <a:noFill/>
            </a:ln>
          </p:spPr>
        </p:pic>
      </p:grpSp>
      <p:pic>
        <p:nvPicPr>
          <p:cNvPr id="63" name="Google Shape;63;p10"/>
          <p:cNvPicPr preferRelativeResize="0"/>
          <p:nvPr/>
        </p:nvPicPr>
        <p:blipFill>
          <a:blip r:embed="rId3">
            <a:alphaModFix amt="5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4" name="Google Shape;64;p10"/>
          <p:cNvSpPr txBox="1"/>
          <p:nvPr>
            <p:ph idx="1" type="body"/>
          </p:nvPr>
        </p:nvSpPr>
        <p:spPr>
          <a:xfrm>
            <a:off x="1646175" y="4386854"/>
            <a:ext cx="58515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228600" lvl="0" marL="457200" rtl="0" algn="ctr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 sz="1600">
                <a:solidFill>
                  <a:schemeClr val="dk2"/>
                </a:solidFill>
              </a:defRPr>
            </a:lvl1pPr>
          </a:lstStyle>
          <a:p/>
        </p:txBody>
      </p:sp>
      <p:sp>
        <p:nvSpPr>
          <p:cNvPr id="65" name="Google Shape;65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Light" type="blank">
  <p:cSld name="BLANK"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68" name="Google Shape;68;p11"/>
          <p:cNvPicPr preferRelativeResize="0"/>
          <p:nvPr/>
        </p:nvPicPr>
        <p:blipFill>
          <a:blip r:embed="rId2">
            <a:alphaModFix amt="5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Dark">
  <p:cSld name="BLANK_1"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71" name="Google Shape;71;p12"/>
          <p:cNvPicPr preferRelativeResize="0"/>
          <p:nvPr/>
        </p:nvPicPr>
        <p:blipFill>
          <a:blip r:embed="rId2">
            <a:alphaModFix amt="75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accent2"/>
            </a:gs>
            <a:gs pos="100000">
              <a:schemeClr val="accent1"/>
            </a:gs>
          </a:gsLst>
          <a:lin ang="2700006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1pPr>
            <a:lvl2pPr lvl="1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2pPr>
            <a:lvl3pPr lvl="2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3pPr>
            <a:lvl4pPr lvl="3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4pPr>
            <a:lvl5pPr lvl="4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5pPr>
            <a:lvl6pPr lvl="5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6pPr>
            <a:lvl7pPr lvl="6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7pPr>
            <a:lvl8pPr lvl="7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8pPr>
            <a:lvl9pPr lvl="8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Caveat Brush"/>
              <a:buNone/>
              <a:defRPr sz="36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499500"/>
            <a:ext cx="8229600" cy="3126900"/>
          </a:xfrm>
          <a:prstGeom prst="rect">
            <a:avLst/>
          </a:prstGeom>
          <a:noFill/>
          <a:ln>
            <a:noFill/>
          </a:ln>
          <a:effectLst>
            <a:outerShdw blurRad="42863" rotWithShape="0" algn="bl" dir="5400000" dist="9525">
              <a:schemeClr val="dk1">
                <a:alpha val="20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atrick Hand"/>
              <a:buChar char="✔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1pPr>
            <a:lvl2pPr indent="-3937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Patrick Hand"/>
              <a:buChar char="○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2pPr>
            <a:lvl3pPr indent="-3937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Patrick Hand"/>
              <a:buChar char="■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3pPr>
            <a:lvl4pPr indent="-3937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Patrick Hand"/>
              <a:buChar char="●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4pPr>
            <a:lvl5pPr indent="-3937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Patrick Hand"/>
              <a:buChar char="○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5pPr>
            <a:lvl6pPr indent="-3937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Patrick Hand"/>
              <a:buChar char="■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6pPr>
            <a:lvl7pPr indent="-3937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Patrick Hand"/>
              <a:buChar char="●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7pPr>
            <a:lvl8pPr indent="-3937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Patrick Hand"/>
              <a:buChar char="○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8pPr>
            <a:lvl9pPr indent="-3937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Patrick Hand"/>
              <a:buChar char="■"/>
              <a:defRPr sz="26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1pPr>
            <a:lvl2pPr lvl="1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2pPr>
            <a:lvl3pPr lvl="2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3pPr>
            <a:lvl4pPr lvl="3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4pPr>
            <a:lvl5pPr lvl="4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5pPr>
            <a:lvl6pPr lvl="5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6pPr>
            <a:lvl7pPr lvl="6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7pPr>
            <a:lvl8pPr lvl="7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8pPr>
            <a:lvl9pPr lvl="8" rtl="0" algn="r">
              <a:buNone/>
              <a:defRPr sz="1300">
                <a:solidFill>
                  <a:schemeClr val="dk1"/>
                </a:solidFill>
                <a:latin typeface="Caveat Brush"/>
                <a:ea typeface="Caveat Brush"/>
                <a:cs typeface="Caveat Brush"/>
                <a:sym typeface="Caveat Brush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.png"/><Relationship Id="rId4" Type="http://schemas.openxmlformats.org/officeDocument/2006/relationships/image" Target="../media/image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Relationship Id="rId4" Type="http://schemas.openxmlformats.org/officeDocument/2006/relationships/image" Target="../media/image5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6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1.png"/><Relationship Id="rId4" Type="http://schemas.openxmlformats.org/officeDocument/2006/relationships/image" Target="../media/image3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caveat" TargetMode="External"/><Relationship Id="rId4" Type="http://schemas.openxmlformats.org/officeDocument/2006/relationships/hyperlink" Target="https://www.1001fonts.com/patrick-hand-font.html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7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3"/>
          <p:cNvSpPr txBox="1"/>
          <p:nvPr>
            <p:ph type="ctrTitle"/>
          </p:nvPr>
        </p:nvSpPr>
        <p:spPr>
          <a:xfrm>
            <a:off x="685800" y="1646275"/>
            <a:ext cx="5451900" cy="185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</a:t>
            </a:r>
            <a:br>
              <a:rPr lang="en"/>
            </a:br>
            <a:r>
              <a:rPr lang="en">
                <a:solidFill>
                  <a:schemeClr val="accent1"/>
                </a:solidFill>
              </a:rPr>
              <a:t>Presentation</a:t>
            </a:r>
            <a:r>
              <a:rPr lang="en"/>
              <a:t>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100000">
              <a:schemeClr val="accent2"/>
            </a:gs>
          </a:gsLst>
          <a:lin ang="2700006" scaled="0"/>
        </a:grad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4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82" name="Google Shape;82;p14"/>
          <p:cNvSpPr txBox="1"/>
          <p:nvPr>
            <p:ph idx="2" type="body"/>
          </p:nvPr>
        </p:nvSpPr>
        <p:spPr>
          <a:xfrm>
            <a:off x="4757101" y="1499500"/>
            <a:ext cx="39297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500"/>
              <a:t>EDIT IN POWERPOINT®</a:t>
            </a:r>
            <a:endParaRPr sz="15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500"/>
              <a:t>Click on the button under the presentation preview that says </a:t>
            </a:r>
            <a:r>
              <a:rPr b="1" lang="en" sz="1500"/>
              <a:t>"Download as PowerPoint template"</a:t>
            </a:r>
            <a:r>
              <a:rPr lang="en" sz="1500"/>
              <a:t>. You will get a .pptx file that you can edit in PowerPoint. </a:t>
            </a:r>
            <a:endParaRPr sz="15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500"/>
              <a:t>Remember to download and install the fonts used in this presentation (you’ll find the links to the font files needed in the </a:t>
            </a:r>
            <a:r>
              <a:rPr lang="en" sz="15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500"/>
              <a:t>)</a:t>
            </a:r>
            <a:endParaRPr sz="15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500"/>
          </a:p>
        </p:txBody>
      </p:sp>
      <p:sp>
        <p:nvSpPr>
          <p:cNvPr id="83" name="Google Shape;83;p14"/>
          <p:cNvSpPr txBox="1"/>
          <p:nvPr>
            <p:ph idx="1" type="body"/>
          </p:nvPr>
        </p:nvSpPr>
        <p:spPr>
          <a:xfrm>
            <a:off x="457200" y="1499500"/>
            <a:ext cx="39297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500"/>
              <a:t>EDIT IN GOOGLE SLIDES</a:t>
            </a:r>
            <a:endParaRPr sz="15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500"/>
              <a:t>Click on the button under the presentation preview that says </a:t>
            </a:r>
            <a:r>
              <a:rPr b="1" lang="en" sz="1500"/>
              <a:t>"Use as Google Slides Theme"</a:t>
            </a:r>
            <a:r>
              <a:rPr lang="en" sz="1500"/>
              <a:t>.</a:t>
            </a:r>
            <a:endParaRPr sz="15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500"/>
              <a:t>You will get a copy of this document on your Google Drive and will be able to edit, add or delete slides.</a:t>
            </a:r>
            <a:endParaRPr sz="15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500"/>
              <a:t>You have to be signed in to your Google account.</a:t>
            </a:r>
            <a:endParaRPr sz="1500"/>
          </a:p>
        </p:txBody>
      </p:sp>
      <p:sp>
        <p:nvSpPr>
          <p:cNvPr id="84" name="Google Shape;84;p14"/>
          <p:cNvSpPr txBox="1"/>
          <p:nvPr>
            <p:ph idx="2" type="body"/>
          </p:nvPr>
        </p:nvSpPr>
        <p:spPr>
          <a:xfrm>
            <a:off x="457200" y="4058325"/>
            <a:ext cx="8229600" cy="65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/>
              <a:t>More info on how to use this template at </a:t>
            </a:r>
            <a:r>
              <a:rPr b="1" lang="en" sz="1200" u="sng">
                <a:solidFill>
                  <a:schemeClr val="hlink"/>
                </a:solidFill>
                <a:hlinkClick r:id="rId4"/>
              </a:rPr>
              <a:t>slidescarnival.com/help-use-presentation-template</a:t>
            </a:r>
            <a:endParaRPr b="1"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This template is free to use under </a:t>
            </a:r>
            <a:r>
              <a:rPr lang="en" sz="1200" u="sng">
                <a:solidFill>
                  <a:schemeClr val="hlink"/>
                </a:solidFill>
                <a:hlinkClick r:id="rId5"/>
              </a:rPr>
              <a:t>Creative Commons Attribution license</a:t>
            </a:r>
            <a:r>
              <a:rPr lang="en" sz="1200"/>
              <a:t>. You can keep the Credits slide or mention SlidesCarnival and other resources used in a slide footer.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85" name="Google Shape;85;p1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4"/>
            </a:gs>
            <a:gs pos="100000">
              <a:schemeClr val="accent3"/>
            </a:gs>
          </a:gsLst>
          <a:lin ang="2700006" scaled="0"/>
        </a:gradFill>
      </p:bgPr>
    </p:bg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0" name="Google Shape;90;p15"/>
          <p:cNvGrpSpPr/>
          <p:nvPr/>
        </p:nvGrpSpPr>
        <p:grpSpPr>
          <a:xfrm>
            <a:off x="2212276" y="211973"/>
            <a:ext cx="4719795" cy="4719795"/>
            <a:chOff x="1643212" y="493160"/>
            <a:chExt cx="4233380" cy="4233380"/>
          </a:xfrm>
        </p:grpSpPr>
        <p:pic>
          <p:nvPicPr>
            <p:cNvPr id="91" name="Google Shape;91;p15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 rot="2700000">
              <a:off x="1222650" y="2153650"/>
              <a:ext cx="5074503" cy="91240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2" name="Google Shape;92;p15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 rot="-2700000">
              <a:off x="1222650" y="2153650"/>
              <a:ext cx="5074503" cy="91240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93" name="Google Shape;93;p15"/>
          <p:cNvSpPr txBox="1"/>
          <p:nvPr>
            <p:ph idx="4294967295" type="ctrTitle"/>
          </p:nvPr>
        </p:nvSpPr>
        <p:spPr>
          <a:xfrm>
            <a:off x="527975" y="1991850"/>
            <a:ext cx="25764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Hello!</a:t>
            </a:r>
            <a:endParaRPr sz="9600"/>
          </a:p>
        </p:txBody>
      </p:sp>
      <p:sp>
        <p:nvSpPr>
          <p:cNvPr id="94" name="Google Shape;94;p15"/>
          <p:cNvSpPr txBox="1"/>
          <p:nvPr>
            <p:ph idx="4294967295" type="subTitle"/>
          </p:nvPr>
        </p:nvSpPr>
        <p:spPr>
          <a:xfrm>
            <a:off x="6161400" y="1927050"/>
            <a:ext cx="2746200" cy="1289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I am Jayden Smith. I am here because I love to give presentations. You can find me at @username</a:t>
            </a:r>
            <a:endParaRPr sz="1800"/>
          </a:p>
        </p:txBody>
      </p:sp>
      <p:pic>
        <p:nvPicPr>
          <p:cNvPr id="95" name="Google Shape;95;p15"/>
          <p:cNvPicPr preferRelativeResize="0"/>
          <p:nvPr/>
        </p:nvPicPr>
        <p:blipFill rotWithShape="1">
          <a:blip r:embed="rId4">
            <a:alphaModFix/>
          </a:blip>
          <a:srcRect b="25866" l="11010" r="11010" t="16370"/>
          <a:stretch/>
        </p:blipFill>
        <p:spPr>
          <a:xfrm>
            <a:off x="3384750" y="1384500"/>
            <a:ext cx="2374500" cy="23745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96" name="Google Shape;96;p1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100000">
              <a:schemeClr val="accent4"/>
            </a:gs>
          </a:gsLst>
          <a:lin ang="2700006" scaled="0"/>
        </a:gradFill>
      </p:bgPr>
    </p:bg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16"/>
          <p:cNvSpPr txBox="1"/>
          <p:nvPr>
            <p:ph type="ctrTitle"/>
          </p:nvPr>
        </p:nvSpPr>
        <p:spPr>
          <a:xfrm>
            <a:off x="685800" y="2149750"/>
            <a:ext cx="5925900" cy="566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5"/>
                </a:solidFill>
              </a:rPr>
              <a:t>1.</a:t>
            </a:r>
            <a:r>
              <a:rPr lang="en"/>
              <a:t> </a:t>
            </a:r>
            <a:r>
              <a:rPr lang="en"/>
              <a:t>T</a:t>
            </a:r>
            <a:r>
              <a:rPr lang="en"/>
              <a:t>ransition</a:t>
            </a:r>
            <a:r>
              <a:rPr lang="en"/>
              <a:t> Headline</a:t>
            </a:r>
            <a:endParaRPr/>
          </a:p>
        </p:txBody>
      </p:sp>
      <p:sp>
        <p:nvSpPr>
          <p:cNvPr id="102" name="Google Shape;102;p16"/>
          <p:cNvSpPr txBox="1"/>
          <p:nvPr>
            <p:ph idx="1" type="subTitle"/>
          </p:nvPr>
        </p:nvSpPr>
        <p:spPr>
          <a:xfrm>
            <a:off x="685800" y="2751950"/>
            <a:ext cx="5925900" cy="241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6"/>
            </a:gs>
            <a:gs pos="100000">
              <a:schemeClr val="accent5"/>
            </a:gs>
          </a:gsLst>
          <a:lin ang="2700006" scaled="0"/>
        </a:gradFill>
      </p:bgPr>
    </p:bg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17"/>
          <p:cNvSpPr txBox="1"/>
          <p:nvPr>
            <p:ph idx="1" type="body"/>
          </p:nvPr>
        </p:nvSpPr>
        <p:spPr>
          <a:xfrm>
            <a:off x="3149400" y="1123925"/>
            <a:ext cx="2845200" cy="3174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</a:t>
            </a:r>
            <a:r>
              <a:rPr lang="en">
                <a:solidFill>
                  <a:schemeClr val="accent6"/>
                </a:solidFill>
              </a:rPr>
              <a:t>philosophical thoughts</a:t>
            </a:r>
            <a:r>
              <a:rPr lang="en"/>
              <a:t> from the reader.</a:t>
            </a:r>
            <a:endParaRPr/>
          </a:p>
        </p:txBody>
      </p:sp>
      <p:sp>
        <p:nvSpPr>
          <p:cNvPr id="108" name="Google Shape;108;p1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1"/>
            </a:gs>
            <a:gs pos="100000">
              <a:schemeClr val="accent6"/>
            </a:gs>
          </a:gsLst>
          <a:lin ang="2700006" scaled="0"/>
        </a:gradFill>
      </p:bgPr>
    </p:bg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18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/>
              <a:t>s</a:t>
            </a:r>
            <a:r>
              <a:rPr lang="en"/>
              <a:t>lide </a:t>
            </a:r>
            <a:r>
              <a:rPr lang="en"/>
              <a:t>t</a:t>
            </a:r>
            <a:r>
              <a:rPr lang="en"/>
              <a:t>itle</a:t>
            </a:r>
            <a:endParaRPr/>
          </a:p>
        </p:txBody>
      </p:sp>
      <p:sp>
        <p:nvSpPr>
          <p:cNvPr id="114" name="Google Shape;114;p18"/>
          <p:cNvSpPr txBox="1"/>
          <p:nvPr>
            <p:ph idx="1" type="body"/>
          </p:nvPr>
        </p:nvSpPr>
        <p:spPr>
          <a:xfrm>
            <a:off x="457200" y="1499500"/>
            <a:ext cx="82296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✔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✔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✔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15" name="Google Shape;115;p1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19"/>
          <p:cNvSpPr txBox="1"/>
          <p:nvPr>
            <p:ph idx="4294967295" type="ctrTitle"/>
          </p:nvPr>
        </p:nvSpPr>
        <p:spPr>
          <a:xfrm>
            <a:off x="834550" y="2119100"/>
            <a:ext cx="47433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Big </a:t>
            </a:r>
            <a:r>
              <a:rPr lang="en" sz="9600"/>
              <a:t>c</a:t>
            </a:r>
            <a:r>
              <a:rPr lang="en" sz="9600"/>
              <a:t>oncept</a:t>
            </a:r>
            <a:endParaRPr sz="9600"/>
          </a:p>
        </p:txBody>
      </p:sp>
      <p:sp>
        <p:nvSpPr>
          <p:cNvPr id="121" name="Google Shape;121;p19"/>
          <p:cNvSpPr txBox="1"/>
          <p:nvPr>
            <p:ph idx="4294967295" type="subTitle"/>
          </p:nvPr>
        </p:nvSpPr>
        <p:spPr>
          <a:xfrm>
            <a:off x="834550" y="3261499"/>
            <a:ext cx="4743300" cy="915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Bring the attention of your audience over a key concept using icons or illustrations</a:t>
            </a:r>
            <a:endParaRPr sz="2400"/>
          </a:p>
        </p:txBody>
      </p:sp>
      <p:sp>
        <p:nvSpPr>
          <p:cNvPr id="122" name="Google Shape;122;p19"/>
          <p:cNvSpPr/>
          <p:nvPr/>
        </p:nvSpPr>
        <p:spPr>
          <a:xfrm>
            <a:off x="6551599" y="761570"/>
            <a:ext cx="1967917" cy="1994118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23" name="Google Shape;123;p19"/>
          <p:cNvSpPr/>
          <p:nvPr/>
        </p:nvSpPr>
        <p:spPr>
          <a:xfrm rot="1473077">
            <a:off x="4762315" y="1757239"/>
            <a:ext cx="1150579" cy="1120735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24" name="Google Shape;124;p19"/>
          <p:cNvSpPr/>
          <p:nvPr/>
        </p:nvSpPr>
        <p:spPr>
          <a:xfrm>
            <a:off x="6170983" y="571002"/>
            <a:ext cx="503744" cy="489510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25" name="Google Shape;125;p19"/>
          <p:cNvSpPr/>
          <p:nvPr/>
        </p:nvSpPr>
        <p:spPr>
          <a:xfrm rot="2486961">
            <a:off x="5847049" y="2792063"/>
            <a:ext cx="358396" cy="348269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26" name="Google Shape;126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100000">
              <a:schemeClr val="accent2"/>
            </a:gs>
          </a:gsLst>
          <a:lin ang="2700006" scaled="0"/>
        </a:gradFill>
      </p:bgPr>
    </p:bg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20"/>
          <p:cNvSpPr txBox="1"/>
          <p:nvPr>
            <p:ph idx="1" type="body"/>
          </p:nvPr>
        </p:nvSpPr>
        <p:spPr>
          <a:xfrm>
            <a:off x="457200" y="1499500"/>
            <a:ext cx="39297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2" name="Google Shape;132;p20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133" name="Google Shape;133;p20"/>
          <p:cNvSpPr txBox="1"/>
          <p:nvPr>
            <p:ph idx="2" type="body"/>
          </p:nvPr>
        </p:nvSpPr>
        <p:spPr>
          <a:xfrm>
            <a:off x="4757101" y="1499500"/>
            <a:ext cx="39297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34" name="Google Shape;134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4"/>
            </a:gs>
            <a:gs pos="100000">
              <a:schemeClr val="accent3"/>
            </a:gs>
          </a:gsLst>
          <a:lin ang="2700006" scaled="0"/>
        </a:gradFill>
      </p:bgPr>
    </p:bg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1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0" name="Google Shape;140;p21"/>
          <p:cNvSpPr txBox="1"/>
          <p:nvPr>
            <p:ph idx="1" type="body"/>
          </p:nvPr>
        </p:nvSpPr>
        <p:spPr>
          <a:xfrm>
            <a:off x="457200" y="1499500"/>
            <a:ext cx="25203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41" name="Google Shape;141;p21"/>
          <p:cNvSpPr txBox="1"/>
          <p:nvPr>
            <p:ph idx="2" type="body"/>
          </p:nvPr>
        </p:nvSpPr>
        <p:spPr>
          <a:xfrm>
            <a:off x="3311850" y="1499500"/>
            <a:ext cx="25203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2" name="Google Shape;142;p21"/>
          <p:cNvSpPr txBox="1"/>
          <p:nvPr>
            <p:ph idx="3" type="body"/>
          </p:nvPr>
        </p:nvSpPr>
        <p:spPr>
          <a:xfrm>
            <a:off x="6166500" y="1499500"/>
            <a:ext cx="25203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22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49" name="Google Shape;149;p22"/>
          <p:cNvSpPr txBox="1"/>
          <p:nvPr>
            <p:ph idx="1" type="body"/>
          </p:nvPr>
        </p:nvSpPr>
        <p:spPr>
          <a:xfrm>
            <a:off x="457200" y="1499500"/>
            <a:ext cx="44010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150" name="Google Shape;150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23"/>
          <p:cNvSpPr txBox="1"/>
          <p:nvPr>
            <p:ph idx="4294967295" type="title"/>
          </p:nvPr>
        </p:nvSpPr>
        <p:spPr>
          <a:xfrm>
            <a:off x="657225" y="0"/>
            <a:ext cx="8199000" cy="10443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chemeClr val="lt1"/>
                </a:solidFill>
              </a:rPr>
              <a:t>Want big impact?</a:t>
            </a:r>
            <a:r>
              <a:rPr lang="en">
                <a:solidFill>
                  <a:schemeClr val="lt1"/>
                </a:solidFill>
              </a:rPr>
              <a:t> </a:t>
            </a:r>
            <a:r>
              <a:rPr lang="en">
                <a:solidFill>
                  <a:schemeClr val="lt1"/>
                </a:solidFill>
              </a:rPr>
              <a:t>Use big image.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156" name="Google Shape;156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1"/>
            </a:gs>
            <a:gs pos="100000">
              <a:schemeClr val="accent6"/>
            </a:gs>
          </a:gsLst>
          <a:lin ang="2700006" scaled="0"/>
        </a:gradFill>
      </p:bgPr>
    </p:bg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24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62" name="Google Shape;162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63" name="Google Shape;163;p24"/>
          <p:cNvCxnSpPr>
            <a:stCxn id="164" idx="2"/>
            <a:endCxn id="165" idx="0"/>
          </p:cNvCxnSpPr>
          <p:nvPr/>
        </p:nvCxnSpPr>
        <p:spPr>
          <a:xfrm flipH="1" rot="-5400000">
            <a:off x="5169900" y="1572325"/>
            <a:ext cx="574500" cy="17703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66" name="Google Shape;166;p24"/>
          <p:cNvCxnSpPr>
            <a:stCxn id="167" idx="2"/>
            <a:endCxn id="168" idx="0"/>
          </p:cNvCxnSpPr>
          <p:nvPr/>
        </p:nvCxnSpPr>
        <p:spPr>
          <a:xfrm flipH="1" rot="-5400000">
            <a:off x="2868900" y="32618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69" name="Google Shape;169;p24"/>
          <p:cNvCxnSpPr>
            <a:stCxn id="170" idx="0"/>
            <a:endCxn id="167" idx="2"/>
          </p:cNvCxnSpPr>
          <p:nvPr/>
        </p:nvCxnSpPr>
        <p:spPr>
          <a:xfrm rot="-5400000">
            <a:off x="2023650" y="32618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71" name="Google Shape;171;p24"/>
          <p:cNvCxnSpPr>
            <a:stCxn id="165" idx="2"/>
            <a:endCxn id="172" idx="0"/>
          </p:cNvCxnSpPr>
          <p:nvPr/>
        </p:nvCxnSpPr>
        <p:spPr>
          <a:xfrm flipH="1" rot="-5400000">
            <a:off x="6409500" y="32618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73" name="Google Shape;173;p24"/>
          <p:cNvCxnSpPr>
            <a:stCxn id="174" idx="0"/>
            <a:endCxn id="165" idx="2"/>
          </p:cNvCxnSpPr>
          <p:nvPr/>
        </p:nvCxnSpPr>
        <p:spPr>
          <a:xfrm rot="-5400000">
            <a:off x="5564250" y="32618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75" name="Google Shape;175;p24"/>
          <p:cNvCxnSpPr>
            <a:stCxn id="167" idx="0"/>
            <a:endCxn id="164" idx="2"/>
          </p:cNvCxnSpPr>
          <p:nvPr/>
        </p:nvCxnSpPr>
        <p:spPr>
          <a:xfrm rot="-5400000">
            <a:off x="3399600" y="1572263"/>
            <a:ext cx="574500" cy="17703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164" name="Google Shape;164;p24"/>
          <p:cNvSpPr txBox="1"/>
          <p:nvPr/>
        </p:nvSpPr>
        <p:spPr>
          <a:xfrm>
            <a:off x="3802950" y="1585825"/>
            <a:ext cx="1538100" cy="584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>
              <a:solidFill>
                <a:schemeClr val="lt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67" name="Google Shape;167;p24"/>
          <p:cNvSpPr txBox="1"/>
          <p:nvPr/>
        </p:nvSpPr>
        <p:spPr>
          <a:xfrm>
            <a:off x="2032650" y="2744663"/>
            <a:ext cx="1538100" cy="584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>
              <a:solidFill>
                <a:schemeClr val="lt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65" name="Google Shape;165;p24"/>
          <p:cNvSpPr txBox="1"/>
          <p:nvPr/>
        </p:nvSpPr>
        <p:spPr>
          <a:xfrm>
            <a:off x="5573250" y="2744663"/>
            <a:ext cx="1538100" cy="584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>
              <a:solidFill>
                <a:schemeClr val="lt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72" name="Google Shape;172;p24"/>
          <p:cNvSpPr txBox="1"/>
          <p:nvPr/>
        </p:nvSpPr>
        <p:spPr>
          <a:xfrm>
            <a:off x="6418500" y="4040063"/>
            <a:ext cx="1538100" cy="584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>
              <a:solidFill>
                <a:schemeClr val="lt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74" name="Google Shape;174;p24"/>
          <p:cNvSpPr txBox="1"/>
          <p:nvPr/>
        </p:nvSpPr>
        <p:spPr>
          <a:xfrm>
            <a:off x="4728000" y="4040063"/>
            <a:ext cx="1538100" cy="584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>
              <a:solidFill>
                <a:schemeClr val="lt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68" name="Google Shape;168;p24"/>
          <p:cNvSpPr txBox="1"/>
          <p:nvPr/>
        </p:nvSpPr>
        <p:spPr>
          <a:xfrm>
            <a:off x="2877900" y="4040063"/>
            <a:ext cx="1538100" cy="584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>
              <a:solidFill>
                <a:schemeClr val="lt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70" name="Google Shape;170;p24"/>
          <p:cNvSpPr txBox="1"/>
          <p:nvPr/>
        </p:nvSpPr>
        <p:spPr>
          <a:xfrm>
            <a:off x="1187400" y="4040063"/>
            <a:ext cx="1538100" cy="584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>
              <a:solidFill>
                <a:schemeClr val="lt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25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81" name="Google Shape;181;p25"/>
          <p:cNvGraphicFramePr/>
          <p:nvPr/>
        </p:nvGraphicFramePr>
        <p:xfrm>
          <a:off x="457200" y="16708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{897229D2-F0C8-41DF-AC52-84FF582812D8}</a:tableStyleId>
              </a:tblPr>
              <a:tblGrid>
                <a:gridCol w="2005850"/>
                <a:gridCol w="2005850"/>
                <a:gridCol w="2005850"/>
                <a:gridCol w="2005850"/>
              </a:tblGrid>
              <a:tr h="7543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A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B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C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4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Yellow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10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20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7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4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Blue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30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15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10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4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Orange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5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24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chemeClr val="lt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16</a:t>
                      </a:r>
                      <a:endParaRPr sz="2400">
                        <a:solidFill>
                          <a:schemeClr val="lt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82" name="Google Shape;182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100000">
              <a:schemeClr val="accent2"/>
            </a:gs>
          </a:gsLst>
          <a:lin ang="2700006" scaled="0"/>
        </a:gradFill>
      </p:bgPr>
    </p:bg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26"/>
          <p:cNvSpPr/>
          <p:nvPr/>
        </p:nvSpPr>
        <p:spPr>
          <a:xfrm>
            <a:off x="514725" y="7901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157163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26"/>
          <p:cNvSpPr txBox="1"/>
          <p:nvPr>
            <p:ph idx="4294967295" type="title"/>
          </p:nvPr>
        </p:nvSpPr>
        <p:spPr>
          <a:xfrm>
            <a:off x="457200" y="2366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189" name="Google Shape;189;p26"/>
          <p:cNvSpPr/>
          <p:nvPr/>
        </p:nvSpPr>
        <p:spPr>
          <a:xfrm>
            <a:off x="1918725" y="1736650"/>
            <a:ext cx="7962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Patrick Hand"/>
                <a:ea typeface="Patrick Hand"/>
                <a:cs typeface="Patrick Hand"/>
                <a:sym typeface="Patrick Hand"/>
              </a:rPr>
              <a:t>our office</a:t>
            </a:r>
            <a:endParaRPr sz="1000"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90" name="Google Shape;190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1" name="Google Shape;191;p26"/>
          <p:cNvSpPr txBox="1"/>
          <p:nvPr>
            <p:ph idx="4294967295" type="body"/>
          </p:nvPr>
        </p:nvSpPr>
        <p:spPr>
          <a:xfrm>
            <a:off x="457200" y="4756975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maps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  <p:grpSp>
        <p:nvGrpSpPr>
          <p:cNvPr id="192" name="Google Shape;192;p26"/>
          <p:cNvGrpSpPr/>
          <p:nvPr/>
        </p:nvGrpSpPr>
        <p:grpSpPr>
          <a:xfrm>
            <a:off x="1122544" y="1983524"/>
            <a:ext cx="257029" cy="257029"/>
            <a:chOff x="1375533" y="225564"/>
            <a:chExt cx="4768635" cy="4768635"/>
          </a:xfrm>
        </p:grpSpPr>
        <p:pic>
          <p:nvPicPr>
            <p:cNvPr id="193" name="Google Shape;193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2700000">
              <a:off x="1222578" y="1775220"/>
              <a:ext cx="5074545" cy="166932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94" name="Google Shape;194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-2700000">
              <a:off x="1222692" y="1781046"/>
              <a:ext cx="5074475" cy="1657484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95" name="Google Shape;195;p26"/>
          <p:cNvGrpSpPr/>
          <p:nvPr/>
        </p:nvGrpSpPr>
        <p:grpSpPr>
          <a:xfrm>
            <a:off x="2765194" y="3583599"/>
            <a:ext cx="257029" cy="257029"/>
            <a:chOff x="1375533" y="225564"/>
            <a:chExt cx="4768635" cy="4768635"/>
          </a:xfrm>
        </p:grpSpPr>
        <p:pic>
          <p:nvPicPr>
            <p:cNvPr id="196" name="Google Shape;196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2700000">
              <a:off x="1222578" y="1775220"/>
              <a:ext cx="5074545" cy="166932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97" name="Google Shape;197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-2700000">
              <a:off x="1222692" y="1781046"/>
              <a:ext cx="5074475" cy="1657484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98" name="Google Shape;198;p26"/>
          <p:cNvGrpSpPr/>
          <p:nvPr/>
        </p:nvGrpSpPr>
        <p:grpSpPr>
          <a:xfrm>
            <a:off x="3837294" y="1777399"/>
            <a:ext cx="257029" cy="257029"/>
            <a:chOff x="1375533" y="225564"/>
            <a:chExt cx="4768635" cy="4768635"/>
          </a:xfrm>
        </p:grpSpPr>
        <p:pic>
          <p:nvPicPr>
            <p:cNvPr id="199" name="Google Shape;199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2700000">
              <a:off x="1222578" y="1775220"/>
              <a:ext cx="5074545" cy="166932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0" name="Google Shape;200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-2700000">
              <a:off x="1222692" y="1781046"/>
              <a:ext cx="5074475" cy="1657484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01" name="Google Shape;201;p26"/>
          <p:cNvGrpSpPr/>
          <p:nvPr/>
        </p:nvGrpSpPr>
        <p:grpSpPr>
          <a:xfrm>
            <a:off x="6706219" y="2304474"/>
            <a:ext cx="257029" cy="257029"/>
            <a:chOff x="1375533" y="225564"/>
            <a:chExt cx="4768635" cy="4768635"/>
          </a:xfrm>
        </p:grpSpPr>
        <p:pic>
          <p:nvPicPr>
            <p:cNvPr id="202" name="Google Shape;202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2700000">
              <a:off x="1222578" y="1775220"/>
              <a:ext cx="5074545" cy="166932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3" name="Google Shape;203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-2700000">
              <a:off x="1222692" y="1781046"/>
              <a:ext cx="5074475" cy="1657484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04" name="Google Shape;204;p26"/>
          <p:cNvGrpSpPr/>
          <p:nvPr/>
        </p:nvGrpSpPr>
        <p:grpSpPr>
          <a:xfrm>
            <a:off x="4525294" y="3840624"/>
            <a:ext cx="257029" cy="257029"/>
            <a:chOff x="1375533" y="225564"/>
            <a:chExt cx="4768635" cy="4768635"/>
          </a:xfrm>
        </p:grpSpPr>
        <p:pic>
          <p:nvPicPr>
            <p:cNvPr id="205" name="Google Shape;205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2700000">
              <a:off x="1222578" y="1775220"/>
              <a:ext cx="5074545" cy="166932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6" name="Google Shape;206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-2700000">
              <a:off x="1222692" y="1781046"/>
              <a:ext cx="5074475" cy="1657484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07" name="Google Shape;207;p26"/>
          <p:cNvGrpSpPr/>
          <p:nvPr/>
        </p:nvGrpSpPr>
        <p:grpSpPr>
          <a:xfrm>
            <a:off x="7326094" y="3963274"/>
            <a:ext cx="257029" cy="257029"/>
            <a:chOff x="1375533" y="225564"/>
            <a:chExt cx="4768635" cy="4768635"/>
          </a:xfrm>
        </p:grpSpPr>
        <p:pic>
          <p:nvPicPr>
            <p:cNvPr id="208" name="Google Shape;208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2700000">
              <a:off x="1222578" y="1775220"/>
              <a:ext cx="5074545" cy="166932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9" name="Google Shape;209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rot="-2700000">
              <a:off x="1222692" y="1781046"/>
              <a:ext cx="5074475" cy="1657484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4"/>
            </a:gs>
            <a:gs pos="100000">
              <a:schemeClr val="accent3"/>
            </a:gs>
          </a:gsLst>
          <a:lin ang="2700006" scaled="0"/>
        </a:gradFill>
      </p:bgPr>
    </p:bg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4" name="Google Shape;214;p27"/>
          <p:cNvPicPr preferRelativeResize="0"/>
          <p:nvPr/>
        </p:nvPicPr>
        <p:blipFill rotWithShape="1">
          <a:blip r:embed="rId3">
            <a:alphaModFix/>
          </a:blip>
          <a:srcRect b="0" l="12342" r="0" t="0"/>
          <a:stretch/>
        </p:blipFill>
        <p:spPr>
          <a:xfrm>
            <a:off x="0" y="1437725"/>
            <a:ext cx="6190925" cy="1798725"/>
          </a:xfrm>
          <a:prstGeom prst="rect">
            <a:avLst/>
          </a:prstGeom>
          <a:noFill/>
          <a:ln>
            <a:noFill/>
          </a:ln>
        </p:spPr>
      </p:pic>
      <p:sp>
        <p:nvSpPr>
          <p:cNvPr id="215" name="Google Shape;215;p27"/>
          <p:cNvSpPr txBox="1"/>
          <p:nvPr>
            <p:ph idx="4294967295" type="ctrTitle"/>
          </p:nvPr>
        </p:nvSpPr>
        <p:spPr>
          <a:xfrm>
            <a:off x="685800" y="1729700"/>
            <a:ext cx="51390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400"/>
              <a:t>89,526,124</a:t>
            </a:r>
            <a:endParaRPr sz="10400"/>
          </a:p>
        </p:txBody>
      </p:sp>
      <p:sp>
        <p:nvSpPr>
          <p:cNvPr id="216" name="Google Shape;216;p27"/>
          <p:cNvSpPr txBox="1"/>
          <p:nvPr>
            <p:ph idx="4294967295" type="subTitle"/>
          </p:nvPr>
        </p:nvSpPr>
        <p:spPr>
          <a:xfrm>
            <a:off x="6340250" y="1729700"/>
            <a:ext cx="24906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17" name="Google Shape;217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100000">
              <a:schemeClr val="accent4"/>
            </a:gs>
          </a:gsLst>
          <a:lin ang="2700006" scaled="0"/>
        </a:gradFill>
      </p:bgPr>
    </p:bg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p28"/>
          <p:cNvSpPr txBox="1"/>
          <p:nvPr>
            <p:ph idx="4294967295" type="ctrTitle"/>
          </p:nvPr>
        </p:nvSpPr>
        <p:spPr>
          <a:xfrm>
            <a:off x="1544550" y="491650"/>
            <a:ext cx="59055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89,526,124$</a:t>
            </a:r>
            <a:endParaRPr sz="7200"/>
          </a:p>
        </p:txBody>
      </p:sp>
      <p:sp>
        <p:nvSpPr>
          <p:cNvPr id="223" name="Google Shape;223;p28"/>
          <p:cNvSpPr txBox="1"/>
          <p:nvPr>
            <p:ph idx="4294967295" type="subTitle"/>
          </p:nvPr>
        </p:nvSpPr>
        <p:spPr>
          <a:xfrm>
            <a:off x="1544550" y="1254958"/>
            <a:ext cx="59055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24" name="Google Shape;224;p28"/>
          <p:cNvSpPr txBox="1"/>
          <p:nvPr>
            <p:ph idx="4294967295" type="ctrTitle"/>
          </p:nvPr>
        </p:nvSpPr>
        <p:spPr>
          <a:xfrm>
            <a:off x="1544550" y="3425344"/>
            <a:ext cx="59055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100%</a:t>
            </a:r>
            <a:endParaRPr sz="7200"/>
          </a:p>
        </p:txBody>
      </p:sp>
      <p:sp>
        <p:nvSpPr>
          <p:cNvPr id="225" name="Google Shape;225;p28"/>
          <p:cNvSpPr txBox="1"/>
          <p:nvPr>
            <p:ph idx="4294967295" type="subTitle"/>
          </p:nvPr>
        </p:nvSpPr>
        <p:spPr>
          <a:xfrm>
            <a:off x="1544550" y="4188651"/>
            <a:ext cx="59055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26" name="Google Shape;226;p28"/>
          <p:cNvSpPr txBox="1"/>
          <p:nvPr>
            <p:ph idx="4294967295" type="ctrTitle"/>
          </p:nvPr>
        </p:nvSpPr>
        <p:spPr>
          <a:xfrm>
            <a:off x="1544550" y="1958497"/>
            <a:ext cx="59055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users</a:t>
            </a:r>
            <a:endParaRPr sz="4800"/>
          </a:p>
        </p:txBody>
      </p:sp>
      <p:sp>
        <p:nvSpPr>
          <p:cNvPr id="227" name="Google Shape;227;p28"/>
          <p:cNvSpPr txBox="1"/>
          <p:nvPr>
            <p:ph idx="4294967295" type="subTitle"/>
          </p:nvPr>
        </p:nvSpPr>
        <p:spPr>
          <a:xfrm>
            <a:off x="1544550" y="2721804"/>
            <a:ext cx="59055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28" name="Google Shape;228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9" name="Google Shape;229;p28"/>
          <p:cNvSpPr/>
          <p:nvPr/>
        </p:nvSpPr>
        <p:spPr>
          <a:xfrm>
            <a:off x="809418" y="2055665"/>
            <a:ext cx="661583" cy="700575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28"/>
          <p:cNvSpPr/>
          <p:nvPr/>
        </p:nvSpPr>
        <p:spPr>
          <a:xfrm>
            <a:off x="777614" y="3537890"/>
            <a:ext cx="725192" cy="669803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28"/>
          <p:cNvSpPr/>
          <p:nvPr/>
        </p:nvSpPr>
        <p:spPr>
          <a:xfrm>
            <a:off x="704796" y="657008"/>
            <a:ext cx="766206" cy="564169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6"/>
            </a:gs>
            <a:gs pos="100000">
              <a:schemeClr val="accent5"/>
            </a:gs>
          </a:gsLst>
          <a:lin ang="2700006" scaled="0"/>
        </a:gradFill>
      </p:bgPr>
    </p:bg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p29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37" name="Google Shape;237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38" name="Google Shape;238;p29"/>
          <p:cNvGrpSpPr/>
          <p:nvPr/>
        </p:nvGrpSpPr>
        <p:grpSpPr>
          <a:xfrm>
            <a:off x="323513" y="2444000"/>
            <a:ext cx="2952125" cy="1289700"/>
            <a:chOff x="323513" y="1986800"/>
            <a:chExt cx="2952125" cy="1289700"/>
          </a:xfrm>
        </p:grpSpPr>
        <p:sp>
          <p:nvSpPr>
            <p:cNvPr id="239" name="Google Shape;239;p29"/>
            <p:cNvSpPr txBox="1"/>
            <p:nvPr/>
          </p:nvSpPr>
          <p:spPr>
            <a:xfrm>
              <a:off x="323513" y="198680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Patrick Hand"/>
                  <a:ea typeface="Patrick Hand"/>
                  <a:cs typeface="Patrick Hand"/>
                  <a:sym typeface="Patrick Hand"/>
                </a:rPr>
                <a:t>Vestibulum congue tempus</a:t>
              </a:r>
              <a:endParaRPr b="1" sz="12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Patrick Hand"/>
                  <a:ea typeface="Patrick Hand"/>
                  <a:cs typeface="Patrick Hand"/>
                  <a:sym typeface="Patrick Hand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</p:txBody>
        </p:sp>
        <p:cxnSp>
          <p:nvCxnSpPr>
            <p:cNvPr id="240" name="Google Shape;240;p29"/>
            <p:cNvCxnSpPr/>
            <p:nvPr/>
          </p:nvCxnSpPr>
          <p:spPr>
            <a:xfrm rot="10800000">
              <a:off x="2642038" y="2647950"/>
              <a:ext cx="633600" cy="0"/>
            </a:xfrm>
            <a:prstGeom prst="straightConnector1">
              <a:avLst/>
            </a:prstGeom>
            <a:noFill/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41" name="Google Shape;241;p29"/>
          <p:cNvGrpSpPr/>
          <p:nvPr/>
        </p:nvGrpSpPr>
        <p:grpSpPr>
          <a:xfrm>
            <a:off x="5209838" y="1517550"/>
            <a:ext cx="3610650" cy="1289700"/>
            <a:chOff x="5209838" y="1060350"/>
            <a:chExt cx="3610650" cy="1289700"/>
          </a:xfrm>
        </p:grpSpPr>
        <p:sp>
          <p:nvSpPr>
            <p:cNvPr id="242" name="Google Shape;242;p29"/>
            <p:cNvSpPr txBox="1"/>
            <p:nvPr/>
          </p:nvSpPr>
          <p:spPr>
            <a:xfrm>
              <a:off x="6696488" y="10603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Patrick Hand"/>
                  <a:ea typeface="Patrick Hand"/>
                  <a:cs typeface="Patrick Hand"/>
                  <a:sym typeface="Patrick Hand"/>
                </a:rPr>
                <a:t>Vestibulum congue tempus</a:t>
              </a:r>
              <a:endParaRPr b="1" sz="12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Patrick Hand"/>
                  <a:ea typeface="Patrick Hand"/>
                  <a:cs typeface="Patrick Hand"/>
                  <a:sym typeface="Patrick Hand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</p:txBody>
        </p:sp>
        <p:cxnSp>
          <p:nvCxnSpPr>
            <p:cNvPr id="243" name="Google Shape;243;p29"/>
            <p:cNvCxnSpPr/>
            <p:nvPr/>
          </p:nvCxnSpPr>
          <p:spPr>
            <a:xfrm>
              <a:off x="5209838" y="17052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44" name="Google Shape;244;p29"/>
          <p:cNvGrpSpPr/>
          <p:nvPr/>
        </p:nvGrpSpPr>
        <p:grpSpPr>
          <a:xfrm>
            <a:off x="5209838" y="3477650"/>
            <a:ext cx="3610650" cy="1289700"/>
            <a:chOff x="5209838" y="3020450"/>
            <a:chExt cx="3610650" cy="1289700"/>
          </a:xfrm>
        </p:grpSpPr>
        <p:sp>
          <p:nvSpPr>
            <p:cNvPr id="245" name="Google Shape;245;p29"/>
            <p:cNvSpPr txBox="1"/>
            <p:nvPr/>
          </p:nvSpPr>
          <p:spPr>
            <a:xfrm>
              <a:off x="6696488" y="30204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Patrick Hand"/>
                  <a:ea typeface="Patrick Hand"/>
                  <a:cs typeface="Patrick Hand"/>
                  <a:sym typeface="Patrick Hand"/>
                </a:rPr>
                <a:t>Vestibulum congue tempus</a:t>
              </a:r>
              <a:endParaRPr b="1" sz="12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Patrick Hand"/>
                  <a:ea typeface="Patrick Hand"/>
                  <a:cs typeface="Patrick Hand"/>
                  <a:sym typeface="Patrick Hand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</p:txBody>
        </p:sp>
        <p:cxnSp>
          <p:nvCxnSpPr>
            <p:cNvPr id="246" name="Google Shape;246;p29"/>
            <p:cNvCxnSpPr/>
            <p:nvPr/>
          </p:nvCxnSpPr>
          <p:spPr>
            <a:xfrm>
              <a:off x="5209838" y="36483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6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47" name="Google Shape;247;p29"/>
          <p:cNvGrpSpPr/>
          <p:nvPr/>
        </p:nvGrpSpPr>
        <p:grpSpPr>
          <a:xfrm>
            <a:off x="2662213" y="1185663"/>
            <a:ext cx="3814835" cy="3790597"/>
            <a:chOff x="2662213" y="676344"/>
            <a:chExt cx="3814835" cy="3790597"/>
          </a:xfrm>
        </p:grpSpPr>
        <p:sp>
          <p:nvSpPr>
            <p:cNvPr id="248" name="Google Shape;248;p29"/>
            <p:cNvSpPr/>
            <p:nvPr/>
          </p:nvSpPr>
          <p:spPr>
            <a:xfrm rot="3600185">
              <a:off x="3169983" y="1184511"/>
              <a:ext cx="2774659" cy="2774659"/>
            </a:xfrm>
            <a:prstGeom prst="blockArc">
              <a:avLst>
                <a:gd fmla="val 12622480" name="adj1"/>
                <a:gd fmla="val 19781569" name="adj2"/>
                <a:gd fmla="val 20773" name="adj3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29"/>
            <p:cNvSpPr/>
            <p:nvPr/>
          </p:nvSpPr>
          <p:spPr>
            <a:xfrm rot="10800000">
              <a:off x="3183490" y="1163229"/>
              <a:ext cx="2774700" cy="2774700"/>
            </a:xfrm>
            <a:prstGeom prst="blockArc">
              <a:avLst>
                <a:gd fmla="val 12622480" name="adj1"/>
                <a:gd fmla="val 19662822" name="adj2"/>
                <a:gd fmla="val 20729" name="adj3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29"/>
            <p:cNvSpPr/>
            <p:nvPr/>
          </p:nvSpPr>
          <p:spPr>
            <a:xfrm rot="-3600185">
              <a:off x="3194618" y="1184114"/>
              <a:ext cx="2774659" cy="2774659"/>
            </a:xfrm>
            <a:prstGeom prst="blockArc">
              <a:avLst>
                <a:gd fmla="val 12622480" name="adj1"/>
                <a:gd fmla="val 19703271" name="adj2"/>
                <a:gd fmla="val 20851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51" name="Google Shape;251;p29"/>
            <p:cNvGrpSpPr/>
            <p:nvPr/>
          </p:nvGrpSpPr>
          <p:grpSpPr>
            <a:xfrm rot="-7200165">
              <a:off x="3337679" y="2826785"/>
              <a:ext cx="585011" cy="585536"/>
              <a:chOff x="1967628" y="812211"/>
              <a:chExt cx="588000" cy="588000"/>
            </a:xfrm>
          </p:grpSpPr>
          <p:sp>
            <p:nvSpPr>
              <p:cNvPr id="252" name="Google Shape;252;p29"/>
              <p:cNvSpPr/>
              <p:nvPr/>
            </p:nvSpPr>
            <p:spPr>
              <a:xfrm rot="39023">
                <a:off x="1970909" y="815492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5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3" name="Google Shape;253;p29"/>
              <p:cNvSpPr/>
              <p:nvPr/>
            </p:nvSpPr>
            <p:spPr>
              <a:xfrm rot="10800000">
                <a:off x="1970875" y="815525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54" name="Google Shape;254;p29"/>
            <p:cNvGrpSpPr/>
            <p:nvPr/>
          </p:nvGrpSpPr>
          <p:grpSpPr>
            <a:xfrm>
              <a:off x="4264097" y="1180331"/>
              <a:ext cx="585001" cy="585530"/>
              <a:chOff x="1970048" y="811613"/>
              <a:chExt cx="588000" cy="588000"/>
            </a:xfrm>
          </p:grpSpPr>
          <p:sp>
            <p:nvSpPr>
              <p:cNvPr id="255" name="Google Shape;255;p29"/>
              <p:cNvSpPr/>
              <p:nvPr/>
            </p:nvSpPr>
            <p:spPr>
              <a:xfrm rot="39023">
                <a:off x="1973329" y="814894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1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6" name="Google Shape;256;p29"/>
              <p:cNvSpPr/>
              <p:nvPr/>
            </p:nvSpPr>
            <p:spPr>
              <a:xfrm rot="10800000">
                <a:off x="1973295" y="814927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57" name="Google Shape;257;p29"/>
            <p:cNvGrpSpPr/>
            <p:nvPr/>
          </p:nvGrpSpPr>
          <p:grpSpPr>
            <a:xfrm rot="7200165">
              <a:off x="5229930" y="2804716"/>
              <a:ext cx="585011" cy="585536"/>
              <a:chOff x="1977085" y="811649"/>
              <a:chExt cx="588000" cy="588000"/>
            </a:xfrm>
          </p:grpSpPr>
          <p:sp>
            <p:nvSpPr>
              <p:cNvPr id="258" name="Google Shape;258;p29"/>
              <p:cNvSpPr/>
              <p:nvPr/>
            </p:nvSpPr>
            <p:spPr>
              <a:xfrm rot="39023">
                <a:off x="1980366" y="814930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6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9" name="Google Shape;259;p29"/>
              <p:cNvSpPr/>
              <p:nvPr/>
            </p:nvSpPr>
            <p:spPr>
              <a:xfrm rot="10800000">
                <a:off x="1980332" y="814963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60" name="Google Shape;260;p29"/>
            <p:cNvSpPr txBox="1"/>
            <p:nvPr/>
          </p:nvSpPr>
          <p:spPr>
            <a:xfrm>
              <a:off x="4334550" y="1255312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  <a:latin typeface="Caveat Brush"/>
                  <a:ea typeface="Caveat Brush"/>
                  <a:cs typeface="Caveat Brush"/>
                  <a:sym typeface="Caveat Brush"/>
                </a:rPr>
                <a:t>03 </a:t>
              </a:r>
              <a:endParaRPr sz="1600">
                <a:solidFill>
                  <a:schemeClr val="lt1"/>
                </a:solidFill>
                <a:latin typeface="Caveat Brush"/>
                <a:ea typeface="Caveat Brush"/>
                <a:cs typeface="Caveat Brush"/>
                <a:sym typeface="Caveat Brush"/>
              </a:endParaRPr>
            </a:p>
          </p:txBody>
        </p:sp>
        <p:sp>
          <p:nvSpPr>
            <p:cNvPr id="261" name="Google Shape;261;p29"/>
            <p:cNvSpPr txBox="1"/>
            <p:nvPr/>
          </p:nvSpPr>
          <p:spPr>
            <a:xfrm>
              <a:off x="3375648" y="2887440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  <a:latin typeface="Caveat Brush"/>
                  <a:ea typeface="Caveat Brush"/>
                  <a:cs typeface="Caveat Brush"/>
                  <a:sym typeface="Caveat Brush"/>
                </a:rPr>
                <a:t>01 </a:t>
              </a:r>
              <a:endParaRPr sz="1600">
                <a:solidFill>
                  <a:schemeClr val="lt1"/>
                </a:solidFill>
                <a:latin typeface="Caveat Brush"/>
                <a:ea typeface="Caveat Brush"/>
                <a:cs typeface="Caveat Brush"/>
                <a:sym typeface="Caveat Brush"/>
              </a:endParaRPr>
            </a:p>
          </p:txBody>
        </p:sp>
        <p:sp>
          <p:nvSpPr>
            <p:cNvPr id="262" name="Google Shape;262;p29"/>
            <p:cNvSpPr txBox="1"/>
            <p:nvPr/>
          </p:nvSpPr>
          <p:spPr>
            <a:xfrm>
              <a:off x="5281877" y="2857865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  <a:latin typeface="Caveat Brush"/>
                  <a:ea typeface="Caveat Brush"/>
                  <a:cs typeface="Caveat Brush"/>
                  <a:sym typeface="Caveat Brush"/>
                </a:rPr>
                <a:t>02 </a:t>
              </a:r>
              <a:endParaRPr sz="1600">
                <a:solidFill>
                  <a:schemeClr val="lt1"/>
                </a:solidFill>
                <a:latin typeface="Caveat Brush"/>
                <a:ea typeface="Caveat Brush"/>
                <a:cs typeface="Caveat Brush"/>
                <a:sym typeface="Caveat Brush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1"/>
            </a:gs>
            <a:gs pos="100000">
              <a:schemeClr val="accent6"/>
            </a:gs>
          </a:gsLst>
          <a:lin ang="2700006" scaled="0"/>
        </a:gradFill>
      </p:bgPr>
    </p:bg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30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68" name="Google Shape;268;p30"/>
          <p:cNvSpPr txBox="1"/>
          <p:nvPr>
            <p:ph idx="1" type="body"/>
          </p:nvPr>
        </p:nvSpPr>
        <p:spPr>
          <a:xfrm>
            <a:off x="457200" y="1728100"/>
            <a:ext cx="2520300" cy="117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69" name="Google Shape;269;p30"/>
          <p:cNvSpPr txBox="1"/>
          <p:nvPr>
            <p:ph idx="2" type="body"/>
          </p:nvPr>
        </p:nvSpPr>
        <p:spPr>
          <a:xfrm>
            <a:off x="3311850" y="1728100"/>
            <a:ext cx="2520300" cy="117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70" name="Google Shape;270;p30"/>
          <p:cNvSpPr txBox="1"/>
          <p:nvPr>
            <p:ph idx="3" type="body"/>
          </p:nvPr>
        </p:nvSpPr>
        <p:spPr>
          <a:xfrm>
            <a:off x="6166500" y="1728100"/>
            <a:ext cx="2520300" cy="117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71" name="Google Shape;271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2" name="Google Shape;272;p30"/>
          <p:cNvSpPr txBox="1"/>
          <p:nvPr>
            <p:ph idx="1" type="body"/>
          </p:nvPr>
        </p:nvSpPr>
        <p:spPr>
          <a:xfrm>
            <a:off x="457200" y="3404500"/>
            <a:ext cx="2520300" cy="117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73" name="Google Shape;273;p30"/>
          <p:cNvSpPr txBox="1"/>
          <p:nvPr>
            <p:ph idx="2" type="body"/>
          </p:nvPr>
        </p:nvSpPr>
        <p:spPr>
          <a:xfrm>
            <a:off x="3311850" y="3404500"/>
            <a:ext cx="2520300" cy="117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74" name="Google Shape;274;p30"/>
          <p:cNvSpPr txBox="1"/>
          <p:nvPr>
            <p:ph idx="3" type="body"/>
          </p:nvPr>
        </p:nvSpPr>
        <p:spPr>
          <a:xfrm>
            <a:off x="6166500" y="3404500"/>
            <a:ext cx="2520300" cy="117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75" name="Google Shape;275;p30"/>
          <p:cNvSpPr/>
          <p:nvPr/>
        </p:nvSpPr>
        <p:spPr>
          <a:xfrm>
            <a:off x="457191" y="1427603"/>
            <a:ext cx="354177" cy="353165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30"/>
          <p:cNvSpPr/>
          <p:nvPr/>
        </p:nvSpPr>
        <p:spPr>
          <a:xfrm>
            <a:off x="3324079" y="1449670"/>
            <a:ext cx="329701" cy="331099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30"/>
          <p:cNvSpPr/>
          <p:nvPr/>
        </p:nvSpPr>
        <p:spPr>
          <a:xfrm>
            <a:off x="3311843" y="3104466"/>
            <a:ext cx="311951" cy="374305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" name="Google Shape;278;p30"/>
          <p:cNvSpPr/>
          <p:nvPr/>
        </p:nvSpPr>
        <p:spPr>
          <a:xfrm>
            <a:off x="6166488" y="1441033"/>
            <a:ext cx="341219" cy="339736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30"/>
          <p:cNvSpPr/>
          <p:nvPr/>
        </p:nvSpPr>
        <p:spPr>
          <a:xfrm>
            <a:off x="461751" y="3115509"/>
            <a:ext cx="345065" cy="363262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30"/>
          <p:cNvSpPr/>
          <p:nvPr/>
        </p:nvSpPr>
        <p:spPr>
          <a:xfrm>
            <a:off x="6166499" y="3160135"/>
            <a:ext cx="290355" cy="318636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dk1"/>
            </a:gs>
            <a:gs pos="100000">
              <a:schemeClr val="dk2"/>
            </a:gs>
          </a:gsLst>
          <a:lin ang="2700006" scaled="0"/>
        </a:gradFill>
      </p:bgPr>
    </p:bg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p31"/>
          <p:cNvSpPr txBox="1"/>
          <p:nvPr>
            <p:ph idx="1" type="body"/>
          </p:nvPr>
        </p:nvSpPr>
        <p:spPr>
          <a:xfrm>
            <a:off x="1646175" y="4386854"/>
            <a:ext cx="58515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286" name="Google Shape;286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87" name="Google Shape;287;p31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239900" y="152400"/>
            <a:ext cx="4664204" cy="408205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100000">
              <a:schemeClr val="accent2"/>
            </a:gs>
          </a:gsLst>
          <a:lin ang="2700006" scaled="0"/>
        </a:gradFill>
      </p:bgPr>
    </p:bg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2"/>
          <p:cNvSpPr txBox="1"/>
          <p:nvPr>
            <p:ph idx="4294967295" type="body"/>
          </p:nvPr>
        </p:nvSpPr>
        <p:spPr>
          <a:xfrm>
            <a:off x="1883225" y="1551400"/>
            <a:ext cx="2953200" cy="2044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Caveat Brush"/>
                <a:ea typeface="Caveat Brush"/>
                <a:cs typeface="Caveat Brush"/>
                <a:sym typeface="Caveat Brush"/>
              </a:rPr>
              <a:t>Mobile</a:t>
            </a:r>
            <a:r>
              <a:rPr b="1" lang="en">
                <a:latin typeface="Caveat Brush"/>
                <a:ea typeface="Caveat Brush"/>
                <a:cs typeface="Caveat Brush"/>
                <a:sym typeface="Caveat Brush"/>
              </a:rPr>
              <a:t> project</a:t>
            </a:r>
            <a:endParaRPr b="1">
              <a:latin typeface="Caveat Brush"/>
              <a:ea typeface="Caveat Brush"/>
              <a:cs typeface="Caveat Brush"/>
              <a:sym typeface="Caveat Brush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  <p:sp>
        <p:nvSpPr>
          <p:cNvPr id="293" name="Google Shape;293;p32"/>
          <p:cNvSpPr/>
          <p:nvPr/>
        </p:nvSpPr>
        <p:spPr>
          <a:xfrm>
            <a:off x="520035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Patrick Hand"/>
                <a:ea typeface="Patrick Hand"/>
                <a:cs typeface="Patrick Hand"/>
                <a:sym typeface="Patrick Hand"/>
              </a:rPr>
              <a:t>Place your screenshot here</a:t>
            </a:r>
            <a:endParaRPr sz="1000">
              <a:solidFill>
                <a:schemeClr val="lt2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294" name="Google Shape;294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95" name="Google Shape;295;p32"/>
          <p:cNvGrpSpPr/>
          <p:nvPr/>
        </p:nvGrpSpPr>
        <p:grpSpPr>
          <a:xfrm>
            <a:off x="5141225" y="373572"/>
            <a:ext cx="2119546" cy="4396359"/>
            <a:chOff x="2547150" y="238125"/>
            <a:chExt cx="2525675" cy="5238750"/>
          </a:xfrm>
        </p:grpSpPr>
        <p:sp>
          <p:nvSpPr>
            <p:cNvPr id="296" name="Google Shape;296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2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</p:txBody>
        </p:sp>
        <p:sp>
          <p:nvSpPr>
            <p:cNvPr id="297" name="Google Shape;297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2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</p:txBody>
        </p:sp>
        <p:sp>
          <p:nvSpPr>
            <p:cNvPr id="298" name="Google Shape;298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2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</p:txBody>
        </p:sp>
        <p:sp>
          <p:nvSpPr>
            <p:cNvPr id="299" name="Google Shape;299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2"/>
                </a:solidFill>
                <a:latin typeface="Patrick Hand"/>
                <a:ea typeface="Patrick Hand"/>
                <a:cs typeface="Patrick Hand"/>
                <a:sym typeface="Patrick Hand"/>
              </a:endParaRPr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4"/>
            </a:gs>
            <a:gs pos="100000">
              <a:schemeClr val="accent3"/>
            </a:gs>
          </a:gsLst>
          <a:lin ang="2700006" scaled="0"/>
        </a:gradFill>
      </p:bgPr>
    </p:bg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p33"/>
          <p:cNvSpPr/>
          <p:nvPr/>
        </p:nvSpPr>
        <p:spPr>
          <a:xfrm>
            <a:off x="48975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Patrick Hand"/>
                <a:ea typeface="Patrick Hand"/>
                <a:cs typeface="Patrick Hand"/>
                <a:sym typeface="Patrick Hand"/>
              </a:rPr>
              <a:t>Place your screenshot here</a:t>
            </a:r>
            <a:endParaRPr sz="1000">
              <a:solidFill>
                <a:schemeClr val="lt2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305" name="Google Shape;305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06" name="Google Shape;306;p33"/>
          <p:cNvGrpSpPr/>
          <p:nvPr/>
        </p:nvGrpSpPr>
        <p:grpSpPr>
          <a:xfrm>
            <a:off x="4832802" y="465959"/>
            <a:ext cx="2736410" cy="4222433"/>
            <a:chOff x="2112475" y="238125"/>
            <a:chExt cx="3395050" cy="5238750"/>
          </a:xfrm>
        </p:grpSpPr>
        <p:sp>
          <p:nvSpPr>
            <p:cNvPr id="307" name="Google Shape;307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11" name="Google Shape;311;p33"/>
          <p:cNvSpPr txBox="1"/>
          <p:nvPr>
            <p:ph idx="4294967295" type="body"/>
          </p:nvPr>
        </p:nvSpPr>
        <p:spPr>
          <a:xfrm>
            <a:off x="1574800" y="1551400"/>
            <a:ext cx="2953200" cy="2044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Caveat Brush"/>
                <a:ea typeface="Caveat Brush"/>
                <a:cs typeface="Caveat Brush"/>
                <a:sym typeface="Caveat Brush"/>
              </a:rPr>
              <a:t>Tablet</a:t>
            </a:r>
            <a:r>
              <a:rPr b="1" lang="en">
                <a:latin typeface="Caveat Brush"/>
                <a:ea typeface="Caveat Brush"/>
                <a:cs typeface="Caveat Brush"/>
                <a:sym typeface="Caveat Brush"/>
              </a:rPr>
              <a:t> project</a:t>
            </a:r>
            <a:endParaRPr b="1">
              <a:latin typeface="Caveat Brush"/>
              <a:ea typeface="Caveat Brush"/>
              <a:cs typeface="Caveat Brush"/>
              <a:sym typeface="Caveat Brush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100000">
              <a:schemeClr val="accent4"/>
            </a:gs>
          </a:gsLst>
          <a:lin ang="2700006" scaled="0"/>
        </a:gradFill>
      </p:bgPr>
    </p:bg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34"/>
          <p:cNvSpPr/>
          <p:nvPr/>
        </p:nvSpPr>
        <p:spPr>
          <a:xfrm>
            <a:off x="4248613" y="1380913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Patrick Hand"/>
                <a:ea typeface="Patrick Hand"/>
                <a:cs typeface="Patrick Hand"/>
                <a:sym typeface="Patrick Hand"/>
              </a:rPr>
              <a:t>Place your screenshot here</a:t>
            </a:r>
            <a:endParaRPr sz="1000">
              <a:solidFill>
                <a:schemeClr val="lt2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317" name="Google Shape;317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18" name="Google Shape;318;p34"/>
          <p:cNvGrpSpPr/>
          <p:nvPr/>
        </p:nvGrpSpPr>
        <p:grpSpPr>
          <a:xfrm>
            <a:off x="3743761" y="1241129"/>
            <a:ext cx="4542205" cy="2661224"/>
            <a:chOff x="1177450" y="241631"/>
            <a:chExt cx="6173152" cy="3616776"/>
          </a:xfrm>
        </p:grpSpPr>
        <p:sp>
          <p:nvSpPr>
            <p:cNvPr id="319" name="Google Shape;319;p34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34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34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34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1A1135">
                <a:alpha val="675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3" name="Google Shape;323;p34"/>
          <p:cNvSpPr txBox="1"/>
          <p:nvPr>
            <p:ph idx="4294967295" type="body"/>
          </p:nvPr>
        </p:nvSpPr>
        <p:spPr>
          <a:xfrm>
            <a:off x="858038" y="1483513"/>
            <a:ext cx="2953200" cy="2044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Caveat Brush"/>
                <a:ea typeface="Caveat Brush"/>
                <a:cs typeface="Caveat Brush"/>
                <a:sym typeface="Caveat Brush"/>
              </a:rPr>
              <a:t>Desktop</a:t>
            </a:r>
            <a:r>
              <a:rPr b="1" lang="en">
                <a:latin typeface="Caveat Brush"/>
                <a:ea typeface="Caveat Brush"/>
                <a:cs typeface="Caveat Brush"/>
                <a:sym typeface="Caveat Brush"/>
              </a:rPr>
              <a:t> project</a:t>
            </a:r>
            <a:endParaRPr b="1">
              <a:latin typeface="Caveat Brush"/>
              <a:ea typeface="Caveat Brush"/>
              <a:cs typeface="Caveat Brush"/>
              <a:sym typeface="Caveat Brush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6"/>
            </a:gs>
            <a:gs pos="100000">
              <a:schemeClr val="accent5"/>
            </a:gs>
          </a:gsLst>
          <a:lin ang="2700006" scaled="0"/>
        </a:gradFill>
      </p:bgPr>
    </p:bg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29" name="Google Shape;329;p35"/>
          <p:cNvGrpSpPr/>
          <p:nvPr/>
        </p:nvGrpSpPr>
        <p:grpSpPr>
          <a:xfrm>
            <a:off x="2212276" y="211973"/>
            <a:ext cx="4719795" cy="4719795"/>
            <a:chOff x="1643212" y="493160"/>
            <a:chExt cx="4233380" cy="4233380"/>
          </a:xfrm>
        </p:grpSpPr>
        <p:pic>
          <p:nvPicPr>
            <p:cNvPr id="330" name="Google Shape;330;p35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 rot="2700000">
              <a:off x="1222650" y="2153650"/>
              <a:ext cx="5074503" cy="91240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31" name="Google Shape;331;p35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 rot="-2700000">
              <a:off x="1222650" y="2153650"/>
              <a:ext cx="5074503" cy="91240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32" name="Google Shape;332;p35"/>
          <p:cNvSpPr txBox="1"/>
          <p:nvPr>
            <p:ph idx="4294967295" type="ctrTitle"/>
          </p:nvPr>
        </p:nvSpPr>
        <p:spPr>
          <a:xfrm>
            <a:off x="527975" y="1991850"/>
            <a:ext cx="25764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Thanks!</a:t>
            </a:r>
            <a:endParaRPr sz="7200"/>
          </a:p>
        </p:txBody>
      </p:sp>
      <p:sp>
        <p:nvSpPr>
          <p:cNvPr id="333" name="Google Shape;333;p35"/>
          <p:cNvSpPr txBox="1"/>
          <p:nvPr>
            <p:ph idx="4294967295" type="subTitle"/>
          </p:nvPr>
        </p:nvSpPr>
        <p:spPr>
          <a:xfrm>
            <a:off x="6161400" y="1927050"/>
            <a:ext cx="2746200" cy="1289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Any questions? You can find me at @username &amp; user@mail.me</a:t>
            </a:r>
            <a:endParaRPr sz="1800"/>
          </a:p>
        </p:txBody>
      </p:sp>
      <p:pic>
        <p:nvPicPr>
          <p:cNvPr id="334" name="Google Shape;334;p35"/>
          <p:cNvPicPr preferRelativeResize="0"/>
          <p:nvPr/>
        </p:nvPicPr>
        <p:blipFill rotWithShape="1">
          <a:blip r:embed="rId4">
            <a:alphaModFix/>
          </a:blip>
          <a:srcRect b="25866" l="11010" r="11010" t="16370"/>
          <a:stretch/>
        </p:blipFill>
        <p:spPr>
          <a:xfrm>
            <a:off x="3384750" y="1384500"/>
            <a:ext cx="2374500" cy="2374500"/>
          </a:xfrm>
          <a:prstGeom prst="ellipse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1"/>
            </a:gs>
            <a:gs pos="100000">
              <a:schemeClr val="accent6"/>
            </a:gs>
          </a:gsLst>
          <a:lin ang="2700006" scaled="0"/>
        </a:gradFill>
      </p:bgPr>
    </p:bg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36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40" name="Google Shape;340;p36"/>
          <p:cNvSpPr txBox="1"/>
          <p:nvPr>
            <p:ph idx="1" type="body"/>
          </p:nvPr>
        </p:nvSpPr>
        <p:spPr>
          <a:xfrm>
            <a:off x="457200" y="1499500"/>
            <a:ext cx="82296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✔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✔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41" name="Google Shape;341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p37"/>
          <p:cNvSpPr txBox="1"/>
          <p:nvPr>
            <p:ph type="title"/>
          </p:nvPr>
        </p:nvSpPr>
        <p:spPr>
          <a:xfrm>
            <a:off x="457200" y="465250"/>
            <a:ext cx="5868600" cy="751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47" name="Google Shape;347;p37"/>
          <p:cNvSpPr txBox="1"/>
          <p:nvPr>
            <p:ph idx="1" type="body"/>
          </p:nvPr>
        </p:nvSpPr>
        <p:spPr>
          <a:xfrm>
            <a:off x="457200" y="1499500"/>
            <a:ext cx="8229600" cy="312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✔"/>
            </a:pPr>
            <a:r>
              <a:rPr lang="en" sz="1800"/>
              <a:t>Titles: Caveat Brush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✔"/>
            </a:pPr>
            <a:r>
              <a:rPr lang="en" sz="1800"/>
              <a:t>Body copy: Patrick Hand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https://www.fontsquirrel.com/fonts/caveat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4"/>
              </a:rPr>
              <a:t>https://www.1001fonts.com/patrick-hand-font.html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348" name="Google Shape;348;p37"/>
          <p:cNvSpPr txBox="1"/>
          <p:nvPr/>
        </p:nvSpPr>
        <p:spPr>
          <a:xfrm>
            <a:off x="457200" y="4171650"/>
            <a:ext cx="82425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5"/>
                </a:solidFill>
                <a:latin typeface="Patrick Hand"/>
                <a:ea typeface="Patrick Hand"/>
                <a:cs typeface="Patrick Hand"/>
                <a:sym typeface="Patrick Han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5"/>
              </a:solidFill>
              <a:latin typeface="Patrick Hand"/>
              <a:ea typeface="Patrick Hand"/>
              <a:cs typeface="Patrick Hand"/>
              <a:sym typeface="Patrick Ha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5"/>
              </a:solidFill>
              <a:latin typeface="Patrick Hand"/>
              <a:ea typeface="Patrick Hand"/>
              <a:cs typeface="Patrick Hand"/>
              <a:sym typeface="Patrick Ha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5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349" name="Google Shape;349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100000">
              <a:schemeClr val="accent2"/>
            </a:gs>
          </a:gsLst>
          <a:lin ang="2700006" scaled="0"/>
        </a:gradFill>
      </p:bgPr>
    </p:bg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38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8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8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8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8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8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38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8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8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8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8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8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38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38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38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38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8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38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8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38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p38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" name="Google Shape;375;p38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38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38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8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38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38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38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p38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p38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38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38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8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38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38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8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38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8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38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8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8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8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38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38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38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38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38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38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38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" name="Google Shape;403;p38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38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38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38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7" name="Google Shape;407;p38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38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38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0" name="Google Shape;410;p38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" name="Google Shape;411;p38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38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38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p38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p38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p38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38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38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38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0" name="Google Shape;420;p38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38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38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38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38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38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6" name="Google Shape;426;p38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38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38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9" name="Google Shape;429;p38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0" name="Google Shape;430;p38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38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" name="Google Shape;432;p38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p38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" name="Google Shape;434;p38"/>
          <p:cNvSpPr/>
          <p:nvPr/>
        </p:nvSpPr>
        <p:spPr>
          <a:xfrm>
            <a:off x="6274792" y="21062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D96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5" name="Google Shape;435;p38"/>
          <p:cNvSpPr/>
          <p:nvPr/>
        </p:nvSpPr>
        <p:spPr>
          <a:xfrm>
            <a:off x="7168412" y="21061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E6913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6" name="Google Shape;436;p38"/>
          <p:cNvSpPr/>
          <p:nvPr/>
        </p:nvSpPr>
        <p:spPr>
          <a:xfrm>
            <a:off x="6459508" y="23170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7" name="Google Shape;437;p38"/>
          <p:cNvSpPr/>
          <p:nvPr/>
        </p:nvSpPr>
        <p:spPr>
          <a:xfrm>
            <a:off x="7613647" y="26144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8" name="Google Shape;438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39" name="Google Shape;439;p38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148590" lvl="0" marL="18288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✔"/>
            </a:pPr>
            <a:r>
              <a:rPr lang="en" sz="900"/>
              <a:t>Resize them without losing quality.</a:t>
            </a:r>
            <a:endParaRPr sz="900"/>
          </a:p>
          <a:p>
            <a:pPr indent="-148590" lvl="0" marL="18288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900"/>
              <a:buChar char="✔"/>
            </a:pPr>
            <a:r>
              <a:rPr lang="en" sz="900"/>
              <a:t>Change fill color and opacity.</a:t>
            </a:r>
            <a:endParaRPr sz="900"/>
          </a:p>
          <a:p>
            <a:pPr indent="-148590" lvl="0" marL="18288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900"/>
              <a:buChar char="✔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sp>
        <p:nvSpPr>
          <p:cNvPr id="440" name="Google Shape;440;p38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5" name="Google Shape;445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446" name="Google Shape;446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2" name="Google Shape;452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453" name="Google Shape;453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7" name="Google Shape;457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458" name="Google Shape;458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1" name="Google Shape;461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462" name="Google Shape;462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7" name="Google Shape;467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468" name="Google Shape;468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1" name="Google Shape;471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472" name="Google Shape;472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6" name="Google Shape;476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477" name="Google Shape;477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2" name="Google Shape;482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83" name="Google Shape;483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9" name="Google Shape;489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90" name="Google Shape;490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2" name="Google Shape;492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93" name="Google Shape;493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6" name="Google Shape;496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97" name="Google Shape;497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3" name="Google Shape;503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504" name="Google Shape;504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9" name="Google Shape;509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510" name="Google Shape;510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3" name="Google Shape;513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514" name="Google Shape;514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515" name="Google Shape;515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6" name="Google Shape;516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7" name="Google Shape;517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8" name="Google Shape;518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9" name="Google Shape;519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0" name="Google Shape;520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1" name="Google Shape;521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2" name="Google Shape;522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3" name="Google Shape;523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25" name="Google Shape;525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1" name="Google Shape;531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532" name="Google Shape;532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6" name="Google Shape;536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537" name="Google Shape;537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2" name="Google Shape;542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543" name="Google Shape;543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9" name="Google Shape;549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550" name="Google Shape;550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4" name="Google Shape;554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555" name="Google Shape;555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9" name="Google Shape;559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560" name="Google Shape;560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5" name="Google Shape;565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566" name="Google Shape;566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3" name="Google Shape;573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76" name="Google Shape;576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577" name="Google Shape;577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80" name="Google Shape;580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81" name="Google Shape;581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2" name="Google Shape;582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3" name="Google Shape;583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4" name="Google Shape;584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5" name="Google Shape;585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6" name="Google Shape;586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7" name="Google Shape;587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8" name="Google Shape;588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9" name="Google Shape;589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0" name="Google Shape;590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91" name="Google Shape;591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92" name="Google Shape;592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96" name="Google Shape;596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97" name="Google Shape;597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8" name="Google Shape;598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9" name="Google Shape;599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0" name="Google Shape;600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1" name="Google Shape;601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2" name="Google Shape;602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3" name="Google Shape;603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4" name="Google Shape;604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5" name="Google Shape;605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6" name="Google Shape;606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07" name="Google Shape;607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608" name="Google Shape;608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5" name="Google Shape;615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616" name="Google Shape;616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0" name="Google Shape;620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621" name="Google Shape;621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5" name="Google Shape;625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626" name="Google Shape;626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1" name="Google Shape;631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632" name="Google Shape;632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8" name="Google Shape;638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639" name="Google Shape;639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2" name="Google Shape;642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643" name="Google Shape;643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8" name="Google Shape;648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649" name="Google Shape;649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5" name="Google Shape;655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656" name="Google Shape;656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9" name="Google Shape;659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660" name="Google Shape;660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4" name="Google Shape;664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665" name="Google Shape;665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1" name="Google Shape;671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672" name="Google Shape;672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9" name="Google Shape;679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80" name="Google Shape;680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4" name="Google Shape;684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85" name="Google Shape;685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8" name="Google Shape;688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89" name="Google Shape;689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93" name="Google Shape;693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7" name="Google Shape;697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98" name="Google Shape;698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2" name="Google Shape;702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703" name="Google Shape;703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8" name="Google Shape;708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709" name="Google Shape;709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5" name="Google Shape;715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716" name="Google Shape;716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3" name="Google Shape;723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724" name="Google Shape;724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6" name="Google Shape;736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737" name="Google Shape;737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1" name="Google Shape;741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742" name="Google Shape;742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5" name="Google Shape;745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746" name="Google Shape;746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2" name="Google Shape;752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753" name="Google Shape;753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1" name="Google Shape;761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762" name="Google Shape;762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4" name="Google Shape;774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775" name="Google Shape;775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7" name="Google Shape;787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88" name="Google Shape;788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0" name="Google Shape;800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801" name="Google Shape;801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7" name="Google Shape;807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808" name="Google Shape;808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824" name="Google Shape;824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830" name="Google Shape;830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831" name="Google Shape;831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34" name="Google Shape;834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835" name="Google Shape;835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38" name="Google Shape;838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839" name="Google Shape;839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1" name="Google Shape;841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2" name="Google Shape;842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43" name="Google Shape;843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4" name="Google Shape;844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6" name="Google Shape;846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847" name="Google Shape;847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5" name="Google Shape;855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856" name="Google Shape;856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81" name="Google Shape;881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82" name="Google Shape;882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4" name="Google Shape;884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85" name="Google Shape;885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7" name="Google Shape;887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88" name="Google Shape;888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90" name="Google Shape;890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891" name="Google Shape;891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4"/>
            </a:gs>
            <a:gs pos="100000">
              <a:schemeClr val="accent3"/>
            </a:gs>
          </a:gsLst>
          <a:lin ang="2700006" scaled="0"/>
        </a:gradFill>
      </p:bgPr>
    </p:bg>
    <p:spTree>
      <p:nvGrpSpPr>
        <p:cNvPr id="895" name="Shape 8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6" name="Google Shape;896;p40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2"/>
                </a:highlight>
                <a:latin typeface="Patrick Hand"/>
                <a:ea typeface="Patrick Hand"/>
                <a:cs typeface="Patrick Hand"/>
                <a:sym typeface="Patrick Hand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2"/>
              </a:highlight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897" name="Google Shape;897;p40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898" name="Google Shape;898;p4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99" name="Google Shape;899;p40"/>
          <p:cNvSpPr txBox="1"/>
          <p:nvPr>
            <p:ph idx="4294967295" type="body"/>
          </p:nvPr>
        </p:nvSpPr>
        <p:spPr>
          <a:xfrm>
            <a:off x="22005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03" name="Shape 9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04" name="Google Shape;904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905" name="Google Shape;905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906" name="Google Shape;906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907" name="Google Shape;907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908" name="Google Shape;908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09" name="Google Shape;909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10" name="Google Shape;910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911" name="Google Shape;911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12" name="Google Shape;912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13" name="Google Shape;913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914" name="Google Shape;914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15" name="Google Shape;915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16" name="Google Shape;916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917" name="Google Shape;917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18" name="Google Shape;918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Tybalt template">
  <a:themeElements>
    <a:clrScheme name="Custom 347">
      <a:dk1>
        <a:srgbClr val="1A1135"/>
      </a:dk1>
      <a:lt1>
        <a:srgbClr val="FFFFFF"/>
      </a:lt1>
      <a:dk2>
        <a:srgbClr val="6A6185"/>
      </a:dk2>
      <a:lt2>
        <a:srgbClr val="F1F0F3"/>
      </a:lt2>
      <a:accent1>
        <a:srgbClr val="EB37A6"/>
      </a:accent1>
      <a:accent2>
        <a:srgbClr val="8A3ACC"/>
      </a:accent2>
      <a:accent3>
        <a:srgbClr val="1994EB"/>
      </a:accent3>
      <a:accent4>
        <a:srgbClr val="80D126"/>
      </a:accent4>
      <a:accent5>
        <a:srgbClr val="FFBF00"/>
      </a:accent5>
      <a:accent6>
        <a:srgbClr val="F1473D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