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wdp" ContentType="image/vnd.ms-photo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4.xml" ContentType="application/vnd.openxmlformats-officedocument.presentationml.slideLayout+xml"/>
  <Override PartName="/ppt/handoutMasters/handoutMaster1.xml" ContentType="application/vnd.openxmlformats-officedocument.presentationml.handoutMaster+xml"/>
  <Override PartName="/ppt/theme/theme1.xml" ContentType="application/vnd.openxmlformats-officedocument.theme+xml"/>
  <Override PartName="/ppt/notesMasters/notesMaster1.xml" ContentType="application/vnd.openxmlformats-officedocument.presentationml.notesMaster+xml"/>
  <Override PartName="/ppt/theme/theme3.xml" ContentType="application/vnd.openxmlformats-officedocument.theme+xml"/>
  <Override PartName="/ppt/theme/theme2.xml" ContentType="application/vnd.openxmlformats-officedocument.them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ableStyles.xml" ContentType="application/vnd.openxmlformats-officedocument.presentationml.tableStyles+xml"/>
  <Override PartName="/docProps/core.xml" ContentType="application/vnd.openxmlformats-package.core-properties+xml"/>
  <Override PartName="/docProps/app.xml" ContentType="application/vnd.openxmlformats-officedocument.extended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84" r:id="rId1"/>
  </p:sldMasterIdLst>
  <p:notesMasterIdLst>
    <p:notesMasterId r:id="rId9"/>
  </p:notesMasterIdLst>
  <p:handoutMasterIdLst>
    <p:handoutMasterId r:id="rId10"/>
  </p:handoutMasterIdLst>
  <p:sldIdLst>
    <p:sldId id="256" r:id="rId2"/>
    <p:sldId id="257" r:id="rId3"/>
    <p:sldId id="258" r:id="rId4"/>
    <p:sldId id="259" r:id="rId5"/>
    <p:sldId id="260" r:id="rId6"/>
    <p:sldId id="263" r:id="rId7"/>
    <p:sldId id="264" r:id="rId8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71E42"/>
    <a:srgbClr val="E2DED9"/>
    <a:srgbClr val="FDFDFD"/>
    <a:srgbClr val="DEDBD8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96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3C2FFA5D-87B4-456A-9821-1D502468CF0F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B301B821-A1FF-4177-AEE7-76D212191A09}" styleName="Medium Style 1 - Accent 1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accent1"/>
              </a:solidFill>
            </a:ln>
          </a:left>
          <a:right>
            <a:ln w="12700" cmpd="sng">
              <a:solidFill>
                <a:schemeClr val="accent1"/>
              </a:solidFill>
            </a:ln>
          </a:right>
          <a:top>
            <a:ln w="12700" cmpd="sng">
              <a:solidFill>
                <a:schemeClr val="accent1"/>
              </a:solidFill>
            </a:ln>
          </a:top>
          <a:bottom>
            <a:ln w="12700" cmpd="sng">
              <a:solidFill>
                <a:schemeClr val="accent1"/>
              </a:solidFill>
            </a:ln>
          </a:bottom>
          <a:insideH>
            <a:ln w="12700" cmpd="sng">
              <a:solidFill>
                <a:schemeClr val="accent1"/>
              </a:solidFill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accent1">
              <a:tint val="20000"/>
            </a:schemeClr>
          </a:solidFill>
        </a:fill>
      </a:tcStyle>
    </a:band1H>
    <a:band1V>
      <a:tcStyle>
        <a:tcBdr/>
        <a:fill>
          <a:solidFill>
            <a:schemeClr val="accent1">
              <a:tint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1"/>
              </a:solidFill>
            </a:ln>
          </a:top>
        </a:tcBdr>
        <a:fill>
          <a:solidFill>
            <a:schemeClr val="lt1"/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1"/>
          </a:solidFill>
        </a:fill>
      </a:tcStyle>
    </a:firstRow>
  </a:tblStyle>
  <a:tblStyle styleId="{9DCAF9ED-07DC-4A11-8D7F-57B35C25682E}" styleName="Medium Style 1 - Accent 2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accent2"/>
              </a:solidFill>
            </a:ln>
          </a:left>
          <a:right>
            <a:ln w="12700" cmpd="sng">
              <a:solidFill>
                <a:schemeClr val="accent2"/>
              </a:solidFill>
            </a:ln>
          </a:right>
          <a:top>
            <a:ln w="12700" cmpd="sng">
              <a:solidFill>
                <a:schemeClr val="accent2"/>
              </a:solidFill>
            </a:ln>
          </a:top>
          <a:bottom>
            <a:ln w="12700" cmpd="sng">
              <a:solidFill>
                <a:schemeClr val="accent2"/>
              </a:solidFill>
            </a:ln>
          </a:bottom>
          <a:insideH>
            <a:ln w="12700" cmpd="sng">
              <a:solidFill>
                <a:schemeClr val="accent2"/>
              </a:solidFill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accent2">
              <a:tint val="20000"/>
            </a:schemeClr>
          </a:solidFill>
        </a:fill>
      </a:tcStyle>
    </a:band1H>
    <a:band1V>
      <a:tcStyle>
        <a:tcBdr/>
        <a:fill>
          <a:solidFill>
            <a:schemeClr val="accent2">
              <a:tint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  <a:fill>
          <a:solidFill>
            <a:schemeClr val="lt1"/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2"/>
          </a:solidFill>
        </a:fill>
      </a:tcStyle>
    </a:firstRow>
  </a:tblStyle>
  <a:tblStyle styleId="{6E25E649-3F16-4E02-A733-19D2CDBF48F0}" styleName="Medium Style 3 - Accent 1">
    <a:wholeTbl>
      <a:tcTxStyle>
        <a:fontRef idx="minor">
          <a:scrgbClr r="0" g="0" b="0"/>
        </a:fontRef>
        <a:schemeClr val="dk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25400" cmpd="sng">
              <a:solidFill>
                <a:schemeClr val="dk1"/>
              </a:solidFill>
            </a:ln>
          </a:top>
          <a:bottom>
            <a:ln w="25400" cmpd="sng">
              <a:solidFill>
                <a:schemeClr val="dk1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dk1">
              <a:tint val="20000"/>
            </a:schemeClr>
          </a:solidFill>
        </a:fill>
      </a:tcStyle>
    </a:band1H>
    <a:band1V>
      <a:tcStyle>
        <a:tcBdr/>
        <a:fill>
          <a:solidFill>
            <a:schemeClr val="dk1">
              <a:tint val="20000"/>
            </a:schemeClr>
          </a:solidFill>
        </a:fill>
      </a:tcStyle>
    </a:band1V>
    <a:la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/>
      <a:tcStyle>
        <a:tcBdr>
          <a:top>
            <a:ln w="50800" cmpd="dbl">
              <a:solidFill>
                <a:schemeClr val="dk1"/>
              </a:solidFill>
            </a:ln>
          </a:top>
        </a:tcBdr>
        <a:fill>
          <a:solidFill>
            <a:schemeClr val="lt1"/>
          </a:solidFill>
        </a:fill>
      </a:tcStyle>
    </a:lastRow>
    <a:seCell>
      <a:tcTxStyle b="on">
        <a:fontRef idx="minor">
          <a:scrgbClr r="0" g="0" b="0"/>
        </a:fontRef>
        <a:schemeClr val="dk1"/>
      </a:tcTxStyle>
      <a:tcStyle>
        <a:tcBdr/>
      </a:tcStyle>
    </a:seCell>
    <a:swCell>
      <a:tcTxStyle b="on">
        <a:fontRef idx="minor">
          <a:scrgbClr r="0" g="0" b="0"/>
        </a:fontRef>
        <a:schemeClr val="dk1"/>
      </a:tcTxStyle>
      <a:tcStyle>
        <a:tcBdr/>
      </a:tcStyle>
    </a:swCell>
    <a:firstRow>
      <a:tcTxStyle b="on">
        <a:fontRef idx="minor">
          <a:scrgbClr r="0" g="0" b="0"/>
        </a:fontRef>
        <a:schemeClr val="lt1"/>
      </a:tcTxStyle>
      <a:tcStyle>
        <a:tcBdr>
          <a:bottom>
            <a:ln w="25400" cmpd="sng">
              <a:solidFill>
                <a:schemeClr val="dk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3C2FFA5D-87B4-456A-9821-1D502468CF0F}" styleName="Themed Style 1 - Accent 1">
    <a:tblBg>
      <a:fillRef idx="2">
        <a:schemeClr val="accent1"/>
      </a:fillRef>
      <a:effectRef idx="1">
        <a:schemeClr val="accent1"/>
      </a:effectRef>
    </a:tblBg>
    <a:wholeTbl>
      <a:tcTxStyle>
        <a:fontRef idx="minor">
          <a:scrgbClr r="0" g="0" b="0"/>
        </a:fontRef>
        <a:schemeClr val="dk1"/>
      </a:tcTxStyle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  <a:insideH>
            <a:lnRef idx="1">
              <a:schemeClr val="accent1"/>
            </a:lnRef>
          </a:insideH>
          <a:insideV>
            <a:lnRef idx="1">
              <a:schemeClr val="accent1"/>
            </a:lnRef>
          </a:insideV>
        </a:tcBdr>
        <a:fill>
          <a:noFill/>
        </a:fill>
      </a:tcStyle>
    </a:wholeTbl>
    <a:band1H>
      <a:tcStyle>
        <a:tcBdr/>
        <a:fill>
          <a:solidFill>
            <a:schemeClr val="accent1">
              <a:alpha val="40000"/>
            </a:schemeClr>
          </a:solidFill>
        </a:fill>
      </a:tcStyle>
    </a:band1H>
    <a:band2H>
      <a:tcStyle>
        <a:tcBdr/>
      </a:tcStyle>
    </a:band2H>
    <a:band1V>
      <a:tcStyle>
        <a:tcBdr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</a:tcBdr>
        <a:fill>
          <a:solidFill>
            <a:schemeClr val="accent1">
              <a:alpha val="40000"/>
            </a:schemeClr>
          </a:solidFill>
        </a:fill>
      </a:tcStyle>
    </a:band1V>
    <a:band2V>
      <a:tcStyle>
        <a:tcBdr/>
      </a:tcStyle>
    </a:band2V>
    <a:lastCol>
      <a:tcTxStyle b="on"/>
      <a:tcStyle>
        <a:tcBdr>
          <a:left>
            <a:lnRef idx="2">
              <a:schemeClr val="accent1"/>
            </a:lnRef>
          </a:left>
          <a:right>
            <a:lnRef idx="1">
              <a:schemeClr val="accent1"/>
            </a:lnRef>
          </a:right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  <a:insideH>
            <a:lnRef idx="1">
              <a:schemeClr val="accent1"/>
            </a:lnRef>
          </a:insideH>
          <a:insideV>
            <a:ln>
              <a:noFill/>
            </a:ln>
          </a:insideV>
        </a:tcBdr>
      </a:tcStyle>
    </a:lastCol>
    <a:firstCol>
      <a:tcTxStyle b="on"/>
      <a:tcStyle>
        <a:tcBdr>
          <a:left>
            <a:lnRef idx="1">
              <a:schemeClr val="accent1"/>
            </a:lnRef>
          </a:left>
          <a:right>
            <a:lnRef idx="2">
              <a:schemeClr val="accent1"/>
            </a:lnRef>
          </a:right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  <a:insideH>
            <a:lnRef idx="1">
              <a:schemeClr val="accent1"/>
            </a:lnRef>
          </a:insideH>
          <a:insideV>
            <a:ln>
              <a:noFill/>
            </a:ln>
          </a:insideV>
        </a:tcBdr>
      </a:tcStyle>
    </a:firstCol>
    <a:lastRow>
      <a:tcTxStyle b="on"/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  <a:top>
            <a:lnRef idx="2">
              <a:schemeClr val="accent1"/>
            </a:lnRef>
          </a:top>
          <a:bottom>
            <a:lnRef idx="2">
              <a:schemeClr val="accent1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  <a:top>
            <a:lnRef idx="1">
              <a:schemeClr val="accent1"/>
            </a:lnRef>
          </a:top>
          <a:bottom>
            <a:lnRef idx="2">
              <a:schemeClr val="lt1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60"/>
  </p:normalViewPr>
  <p:slideViewPr>
    <p:cSldViewPr snapToGrid="0">
      <p:cViewPr>
        <p:scale>
          <a:sx n="100" d="100"/>
          <a:sy n="100" d="100"/>
        </p:scale>
        <p:origin x="852" y="31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84" d="100"/>
          <a:sy n="84" d="100"/>
        </p:scale>
        <p:origin x="3828" y="90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theme" Target="theme/theme1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viewProps" Target="viewProps.xml"/><Relationship Id="rId17" Type="http://schemas.openxmlformats.org/officeDocument/2006/relationships/customXml" Target="../customXml/item3.xml"/><Relationship Id="rId2" Type="http://schemas.openxmlformats.org/officeDocument/2006/relationships/slide" Target="slides/slide1.xml"/><Relationship Id="rId16" Type="http://schemas.openxmlformats.org/officeDocument/2006/relationships/customXml" Target="../customXml/item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customXml" Target="../customXml/item1.xml"/><Relationship Id="rId10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notesMaster" Target="notesMasters/notesMaster1.xml"/><Relationship Id="rId14" Type="http://schemas.openxmlformats.org/officeDocument/2006/relationships/tableStyles" Target="tableStyle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1AD81DDF-98D4-498E-A94D-DDD7A807AD43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6391BFCE-55A1-4C09-B4B5-9359AD6F4DF3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7E4FA28-26D5-4BDF-9A75-C27596ADE055}" type="datetimeFigureOut">
              <a:rPr lang="en-US" smtClean="0"/>
              <a:t>4/5/2019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4BEEB1F3-97EE-4F0D-B402-E34820EC684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A054877F-A04A-4D6A-A0A8-95CC6E2D2A3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0507CFE-5866-4B40-8953-42375E9B5DB3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9552507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F7FE1D6F-8584-4A53-833D-DCA47225B220}" type="datetimeFigureOut">
              <a:rPr lang="en-US" smtClean="0"/>
              <a:t>4/5/2019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BCF3874D-A20A-4B3E-9C12-F524953D5B76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85305345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1777464" y="802298"/>
            <a:ext cx="8637073" cy="2541431"/>
          </a:xfrm>
        </p:spPr>
        <p:txBody>
          <a:bodyPr bIns="0" anchor="b">
            <a:normAutofit/>
          </a:bodyPr>
          <a:lstStyle>
            <a:lvl1pPr algn="l">
              <a:defRPr sz="66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777464" y="3531204"/>
            <a:ext cx="8637072" cy="977621"/>
          </a:xfrm>
        </p:spPr>
        <p:txBody>
          <a:bodyPr tIns="91440" bIns="91440">
            <a:normAutofit/>
          </a:bodyPr>
          <a:lstStyle>
            <a:lvl1pPr marL="0" indent="0" algn="l">
              <a:buNone/>
              <a:defRPr sz="1800" b="0" cap="all" baseline="0">
                <a:solidFill>
                  <a:schemeClr val="tx1"/>
                </a:solidFill>
              </a:defRPr>
            </a:lvl1pPr>
            <a:lvl2pPr marL="457200" indent="0" algn="ctr">
              <a:buNone/>
              <a:defRPr sz="18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>
          <a:xfrm>
            <a:off x="6913821" y="6370429"/>
            <a:ext cx="3500715" cy="309201"/>
          </a:xfrm>
        </p:spPr>
        <p:txBody>
          <a:bodyPr/>
          <a:lstStyle/>
          <a:p>
            <a:fld id="{2D202488-4139-4052-B998-251C9C912739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>
          <a:xfrm>
            <a:off x="1777464" y="6370430"/>
            <a:ext cx="4973915" cy="309201"/>
          </a:xfrm>
        </p:spPr>
        <p:txBody>
          <a:bodyPr/>
          <a:lstStyle/>
          <a:p>
            <a:r>
              <a:rPr lang="en-US" noProof="0" dirty="0"/>
              <a:t>Add Footer Here</a:t>
            </a:r>
          </a:p>
        </p:txBody>
      </p:sp>
      <p:cxnSp>
        <p:nvCxnSpPr>
          <p:cNvPr id="15" name="Straight Connector 14"/>
          <p:cNvCxnSpPr/>
          <p:nvPr/>
        </p:nvCxnSpPr>
        <p:spPr>
          <a:xfrm>
            <a:off x="1777464" y="3528542"/>
            <a:ext cx="8637072" cy="0"/>
          </a:xfrm>
          <a:prstGeom prst="line">
            <a:avLst/>
          </a:prstGeom>
          <a:ln w="3175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956400441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 anchor="t"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2D202488-4139-4052-B998-251C9C912739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Footer Here</a:t>
            </a:r>
          </a:p>
        </p:txBody>
      </p:sp>
      <p:cxnSp>
        <p:nvCxnSpPr>
          <p:cNvPr id="33" name="Straight Connector 32"/>
          <p:cNvCxnSpPr/>
          <p:nvPr/>
        </p:nvCxnSpPr>
        <p:spPr>
          <a:xfrm>
            <a:off x="1292239" y="1486603"/>
            <a:ext cx="9607522" cy="0"/>
          </a:xfrm>
          <a:prstGeom prst="line">
            <a:avLst/>
          </a:prstGeom>
          <a:ln w="3175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6" name="Title 5">
            <a:extLst>
              <a:ext uri="{FF2B5EF4-FFF2-40B4-BE49-F238E27FC236}">
                <a16:creationId xmlns:a16="http://schemas.microsoft.com/office/drawing/2014/main" id="{C414FF1F-6558-4E39-87DB-276E44F5477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5688867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74423" y="1756130"/>
            <a:ext cx="8643154" cy="1887950"/>
          </a:xfrm>
        </p:spPr>
        <p:txBody>
          <a:bodyPr anchor="b">
            <a:normAutofit/>
          </a:bodyPr>
          <a:lstStyle>
            <a:lvl1pPr algn="l">
              <a:defRPr sz="36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1780777" y="3806195"/>
            <a:ext cx="8630446" cy="1012929"/>
          </a:xfrm>
        </p:spPr>
        <p:txBody>
          <a:bodyPr tIns="91440">
            <a:normAutofit/>
          </a:bodyPr>
          <a:lstStyle>
            <a:lvl1pPr marL="0" indent="0" algn="l">
              <a:buNone/>
              <a:defRPr sz="1800">
                <a:solidFill>
                  <a:schemeClr val="tx1"/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2D202488-4139-4052-B998-251C9C912739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Footer Here</a:t>
            </a:r>
          </a:p>
        </p:txBody>
      </p:sp>
      <p:cxnSp>
        <p:nvCxnSpPr>
          <p:cNvPr id="15" name="Straight Connector 14"/>
          <p:cNvCxnSpPr/>
          <p:nvPr/>
        </p:nvCxnSpPr>
        <p:spPr>
          <a:xfrm>
            <a:off x="1780777" y="3804985"/>
            <a:ext cx="8630446" cy="0"/>
          </a:xfrm>
          <a:prstGeom prst="line">
            <a:avLst/>
          </a:prstGeom>
          <a:ln w="3175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880136507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1292239" y="2161853"/>
            <a:ext cx="4645152" cy="3448595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6258679" y="2168318"/>
            <a:ext cx="4645152" cy="344152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2D202488-4139-4052-B998-251C9C912739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Footer Here</a:t>
            </a: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4715607D-9DE2-4687-AAF8-EF2427252A90}"/>
              </a:ext>
            </a:extLst>
          </p:cNvPr>
          <p:cNvCxnSpPr/>
          <p:nvPr userDrawn="1"/>
        </p:nvCxnSpPr>
        <p:spPr>
          <a:xfrm>
            <a:off x="1292239" y="1486603"/>
            <a:ext cx="9607522" cy="0"/>
          </a:xfrm>
          <a:prstGeom prst="line">
            <a:avLst/>
          </a:prstGeom>
          <a:ln w="3175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7" name="Title 6">
            <a:extLst>
              <a:ext uri="{FF2B5EF4-FFF2-40B4-BE49-F238E27FC236}">
                <a16:creationId xmlns:a16="http://schemas.microsoft.com/office/drawing/2014/main" id="{2F96D46B-C1B8-46AB-87DF-61A8058B1F4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7775045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1287315" y="1950795"/>
            <a:ext cx="4645152" cy="801943"/>
          </a:xfrm>
        </p:spPr>
        <p:txBody>
          <a:bodyPr anchor="b">
            <a:normAutofit/>
          </a:bodyPr>
          <a:lstStyle>
            <a:lvl1pPr marL="0" indent="0">
              <a:lnSpc>
                <a:spcPct val="100000"/>
              </a:lnSpc>
              <a:buNone/>
              <a:defRPr sz="2200" b="0" cap="all" baseline="0">
                <a:solidFill>
                  <a:schemeClr val="accent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1287315" y="2755515"/>
            <a:ext cx="4645152" cy="2644457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6252486" y="1954249"/>
            <a:ext cx="4645152" cy="802237"/>
          </a:xfrm>
        </p:spPr>
        <p:txBody>
          <a:bodyPr anchor="b">
            <a:normAutofit/>
          </a:bodyPr>
          <a:lstStyle>
            <a:lvl1pPr marL="0" indent="0">
              <a:lnSpc>
                <a:spcPct val="100000"/>
              </a:lnSpc>
              <a:buNone/>
              <a:defRPr sz="2200" b="0" cap="all" baseline="0">
                <a:solidFill>
                  <a:schemeClr val="accent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6252486" y="2752737"/>
            <a:ext cx="4645152" cy="2637371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2D202488-4139-4052-B998-251C9C912739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Footer Here</a:t>
            </a:r>
          </a:p>
        </p:txBody>
      </p:sp>
      <p:cxnSp>
        <p:nvCxnSpPr>
          <p:cNvPr id="11" name="Straight Connector 10">
            <a:extLst>
              <a:ext uri="{FF2B5EF4-FFF2-40B4-BE49-F238E27FC236}">
                <a16:creationId xmlns:a16="http://schemas.microsoft.com/office/drawing/2014/main" id="{C384AA55-1960-47F4-BA3C-E97A6F2D0B19}"/>
              </a:ext>
            </a:extLst>
          </p:cNvPr>
          <p:cNvCxnSpPr/>
          <p:nvPr userDrawn="1"/>
        </p:nvCxnSpPr>
        <p:spPr>
          <a:xfrm>
            <a:off x="1292239" y="1486603"/>
            <a:ext cx="9607522" cy="0"/>
          </a:xfrm>
          <a:prstGeom prst="line">
            <a:avLst/>
          </a:prstGeom>
          <a:ln w="3175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9" name="Title 8">
            <a:extLst>
              <a:ext uri="{FF2B5EF4-FFF2-40B4-BE49-F238E27FC236}">
                <a16:creationId xmlns:a16="http://schemas.microsoft.com/office/drawing/2014/main" id="{09471694-1220-4CFC-A31F-622E5D3DE2D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98174944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2D202488-4139-4052-B998-251C9C912739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Footer Here</a:t>
            </a:r>
          </a:p>
        </p:txBody>
      </p:sp>
      <p:cxnSp>
        <p:nvCxnSpPr>
          <p:cNvPr id="7" name="Straight Connector 6">
            <a:extLst>
              <a:ext uri="{FF2B5EF4-FFF2-40B4-BE49-F238E27FC236}">
                <a16:creationId xmlns:a16="http://schemas.microsoft.com/office/drawing/2014/main" id="{FFB55B52-B62C-4800-AAC1-B15AF2FE1F45}"/>
              </a:ext>
            </a:extLst>
          </p:cNvPr>
          <p:cNvCxnSpPr/>
          <p:nvPr userDrawn="1"/>
        </p:nvCxnSpPr>
        <p:spPr>
          <a:xfrm>
            <a:off x="1292239" y="1486603"/>
            <a:ext cx="9607522" cy="0"/>
          </a:xfrm>
          <a:prstGeom prst="line">
            <a:avLst/>
          </a:prstGeom>
          <a:ln w="3175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5" name="Title 4">
            <a:extLst>
              <a:ext uri="{FF2B5EF4-FFF2-40B4-BE49-F238E27FC236}">
                <a16:creationId xmlns:a16="http://schemas.microsoft.com/office/drawing/2014/main" id="{3DF0054B-B64C-418E-A1B8-428EE4A1DB5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45395509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Only"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2D202488-4139-4052-B998-251C9C912739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Footer Here</a:t>
            </a:r>
          </a:p>
        </p:txBody>
      </p:sp>
      <p:cxnSp>
        <p:nvCxnSpPr>
          <p:cNvPr id="7" name="Straight Connector 6">
            <a:extLst>
              <a:ext uri="{FF2B5EF4-FFF2-40B4-BE49-F238E27FC236}">
                <a16:creationId xmlns:a16="http://schemas.microsoft.com/office/drawing/2014/main" id="{FFB55B52-B62C-4800-AAC1-B15AF2FE1F45}"/>
              </a:ext>
            </a:extLst>
          </p:cNvPr>
          <p:cNvCxnSpPr/>
          <p:nvPr userDrawn="1"/>
        </p:nvCxnSpPr>
        <p:spPr>
          <a:xfrm>
            <a:off x="1292239" y="1486603"/>
            <a:ext cx="9607522" cy="0"/>
          </a:xfrm>
          <a:prstGeom prst="line">
            <a:avLst/>
          </a:prstGeom>
          <a:ln w="3175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5" name="Title 4">
            <a:extLst>
              <a:ext uri="{FF2B5EF4-FFF2-40B4-BE49-F238E27FC236}">
                <a16:creationId xmlns:a16="http://schemas.microsoft.com/office/drawing/2014/main" id="{3DF0054B-B64C-418E-A1B8-428EE4A1DB5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A5A680F6-C147-410B-94DF-19850752D7DF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1694656" y="1865037"/>
            <a:ext cx="8802688" cy="3127927"/>
          </a:xfrm>
        </p:spPr>
        <p:txBody>
          <a:bodyPr anchor="ctr">
            <a:normAutofit/>
          </a:bodyPr>
          <a:lstStyle>
            <a:lvl1pPr marL="0" indent="0" algn="ctr">
              <a:buNone/>
              <a:defRPr sz="6000"/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010242303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2D202488-4139-4052-B998-251C9C912739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Footer Here </a:t>
            </a:r>
          </a:p>
        </p:txBody>
      </p:sp>
    </p:spTree>
    <p:extLst>
      <p:ext uri="{BB962C8B-B14F-4D97-AF65-F5344CB8AC3E}">
        <p14:creationId xmlns:p14="http://schemas.microsoft.com/office/powerpoint/2010/main" val="377124568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5095246" y="1645522"/>
            <a:ext cx="5807176" cy="3840852"/>
          </a:xfrm>
        </p:spPr>
        <p:txBody>
          <a:bodyPr anchor="ctr"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290909" y="1645522"/>
            <a:ext cx="3600000" cy="3836725"/>
          </a:xfrm>
        </p:spPr>
        <p:txBody>
          <a:bodyPr/>
          <a:lstStyle>
            <a:lvl1pPr marL="0" indent="0" algn="l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2D202488-4139-4052-B998-251C9C912739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Footer Here</a:t>
            </a: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6CC09F73-0AD6-4A1E-A331-75A00B808982}"/>
              </a:ext>
            </a:extLst>
          </p:cNvPr>
          <p:cNvCxnSpPr/>
          <p:nvPr userDrawn="1"/>
        </p:nvCxnSpPr>
        <p:spPr>
          <a:xfrm>
            <a:off x="1292239" y="1486603"/>
            <a:ext cx="9607522" cy="0"/>
          </a:xfrm>
          <a:prstGeom prst="line">
            <a:avLst/>
          </a:prstGeom>
          <a:ln w="3175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7" name="Title 6">
            <a:extLst>
              <a:ext uri="{FF2B5EF4-FFF2-40B4-BE49-F238E27FC236}">
                <a16:creationId xmlns:a16="http://schemas.microsoft.com/office/drawing/2014/main" id="{1B74F78C-6D32-47C3-ABB2-6E7092A9C4A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281653983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and Gallery "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1300394" y="3128470"/>
            <a:ext cx="3024000" cy="1906565"/>
          </a:xfrm>
        </p:spPr>
        <p:txBody>
          <a:bodyPr anchor="ctr"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7873638" y="5144980"/>
            <a:ext cx="3036438" cy="807405"/>
          </a:xfrm>
        </p:spPr>
        <p:txBody>
          <a:bodyPr/>
          <a:lstStyle>
            <a:lvl1pPr marL="0" indent="0" algn="l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2D202488-4139-4052-B998-251C9C912739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Footer Here</a:t>
            </a: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6CC09F73-0AD6-4A1E-A331-75A00B808982}"/>
              </a:ext>
            </a:extLst>
          </p:cNvPr>
          <p:cNvCxnSpPr/>
          <p:nvPr userDrawn="1"/>
        </p:nvCxnSpPr>
        <p:spPr>
          <a:xfrm>
            <a:off x="1292239" y="1486603"/>
            <a:ext cx="9607522" cy="0"/>
          </a:xfrm>
          <a:prstGeom prst="line">
            <a:avLst/>
          </a:prstGeom>
          <a:ln w="3175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8" name="Content Placeholder 2">
            <a:extLst>
              <a:ext uri="{FF2B5EF4-FFF2-40B4-BE49-F238E27FC236}">
                <a16:creationId xmlns:a16="http://schemas.microsoft.com/office/drawing/2014/main" id="{9DE9A20D-024F-4A17-9B20-526AA4037253}"/>
              </a:ext>
            </a:extLst>
          </p:cNvPr>
          <p:cNvSpPr>
            <a:spLocks noGrp="1"/>
          </p:cNvSpPr>
          <p:nvPr>
            <p:ph idx="12"/>
          </p:nvPr>
        </p:nvSpPr>
        <p:spPr>
          <a:xfrm>
            <a:off x="4602108" y="3128470"/>
            <a:ext cx="3024000" cy="1906565"/>
          </a:xfrm>
        </p:spPr>
        <p:txBody>
          <a:bodyPr anchor="ctr"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37D8F60F-F9DD-4AAC-BF28-C004CCDF2D69}"/>
              </a:ext>
            </a:extLst>
          </p:cNvPr>
          <p:cNvSpPr>
            <a:spLocks noGrp="1"/>
          </p:cNvSpPr>
          <p:nvPr>
            <p:ph idx="13"/>
          </p:nvPr>
        </p:nvSpPr>
        <p:spPr>
          <a:xfrm>
            <a:off x="7873638" y="3128470"/>
            <a:ext cx="3024000" cy="1906565"/>
          </a:xfrm>
        </p:spPr>
        <p:txBody>
          <a:bodyPr anchor="ctr"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Text Placeholder 3">
            <a:extLst>
              <a:ext uri="{FF2B5EF4-FFF2-40B4-BE49-F238E27FC236}">
                <a16:creationId xmlns:a16="http://schemas.microsoft.com/office/drawing/2014/main" id="{8F09FDD8-5B1C-4AAA-8EEC-0A77C9E477D1}"/>
              </a:ext>
            </a:extLst>
          </p:cNvPr>
          <p:cNvSpPr>
            <a:spLocks noGrp="1"/>
          </p:cNvSpPr>
          <p:nvPr>
            <p:ph type="body" sz="half" idx="14"/>
          </p:nvPr>
        </p:nvSpPr>
        <p:spPr>
          <a:xfrm>
            <a:off x="4595889" y="5144979"/>
            <a:ext cx="3036438" cy="807405"/>
          </a:xfrm>
        </p:spPr>
        <p:txBody>
          <a:bodyPr/>
          <a:lstStyle>
            <a:lvl1pPr marL="0" indent="0" algn="l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2" name="Text Placeholder 3">
            <a:extLst>
              <a:ext uri="{FF2B5EF4-FFF2-40B4-BE49-F238E27FC236}">
                <a16:creationId xmlns:a16="http://schemas.microsoft.com/office/drawing/2014/main" id="{E6DF0B7E-E17E-4875-966D-4DE67F755B71}"/>
              </a:ext>
            </a:extLst>
          </p:cNvPr>
          <p:cNvSpPr>
            <a:spLocks noGrp="1"/>
          </p:cNvSpPr>
          <p:nvPr>
            <p:ph type="body" sz="half" idx="15"/>
          </p:nvPr>
        </p:nvSpPr>
        <p:spPr>
          <a:xfrm>
            <a:off x="1306587" y="5144978"/>
            <a:ext cx="3036438" cy="807405"/>
          </a:xfrm>
        </p:spPr>
        <p:txBody>
          <a:bodyPr/>
          <a:lstStyle>
            <a:lvl1pPr marL="0" indent="0" algn="l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5685D963-B130-47E9-AFCC-AEBED2B1155B}"/>
              </a:ext>
            </a:extLst>
          </p:cNvPr>
          <p:cNvCxnSpPr>
            <a:cxnSpLocks/>
          </p:cNvCxnSpPr>
          <p:nvPr userDrawn="1"/>
        </p:nvCxnSpPr>
        <p:spPr>
          <a:xfrm>
            <a:off x="4484077" y="5144978"/>
            <a:ext cx="0" cy="807405"/>
          </a:xfrm>
          <a:prstGeom prst="line">
            <a:avLst/>
          </a:prstGeom>
          <a:ln w="19050">
            <a:solidFill>
              <a:schemeClr val="bg2">
                <a:lumMod val="75000"/>
              </a:schemeClr>
            </a:solidFill>
          </a:ln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cxnSp>
        <p:nvCxnSpPr>
          <p:cNvPr id="14" name="Straight Connector 13">
            <a:extLst>
              <a:ext uri="{FF2B5EF4-FFF2-40B4-BE49-F238E27FC236}">
                <a16:creationId xmlns:a16="http://schemas.microsoft.com/office/drawing/2014/main" id="{2FA9B6CF-713A-4942-BE35-A61AFCDDFD3D}"/>
              </a:ext>
            </a:extLst>
          </p:cNvPr>
          <p:cNvCxnSpPr>
            <a:cxnSpLocks/>
          </p:cNvCxnSpPr>
          <p:nvPr userDrawn="1"/>
        </p:nvCxnSpPr>
        <p:spPr>
          <a:xfrm>
            <a:off x="7757747" y="5144978"/>
            <a:ext cx="0" cy="807405"/>
          </a:xfrm>
          <a:prstGeom prst="line">
            <a:avLst/>
          </a:prstGeom>
          <a:ln w="19050">
            <a:solidFill>
              <a:schemeClr val="bg2">
                <a:lumMod val="75000"/>
              </a:schemeClr>
            </a:solidFill>
          </a:ln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93809A32-C7A4-4739-994B-BE492F855ACC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1290908" y="1617663"/>
            <a:ext cx="9618391" cy="1336675"/>
          </a:xfrm>
        </p:spPr>
        <p:txBody>
          <a:bodyPr>
            <a:no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2C1ABD52-D5FE-4FC2-8449-5DA0E52853E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242703794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" name="Group 7"/>
          <p:cNvGrpSpPr/>
          <p:nvPr/>
        </p:nvGrpSpPr>
        <p:grpSpPr>
          <a:xfrm>
            <a:off x="7477387" y="482170"/>
            <a:ext cx="4074533" cy="5149101"/>
            <a:chOff x="7477387" y="482170"/>
            <a:chExt cx="4074533" cy="5149101"/>
          </a:xfrm>
        </p:grpSpPr>
        <p:sp>
          <p:nvSpPr>
            <p:cNvPr id="18" name="Rectangle 17"/>
            <p:cNvSpPr/>
            <p:nvPr/>
          </p:nvSpPr>
          <p:spPr bwMode="black">
            <a:xfrm>
              <a:off x="7477387" y="482170"/>
              <a:ext cx="4074533" cy="5149101"/>
            </a:xfrm>
            <a:prstGeom prst="rect">
              <a:avLst/>
            </a:prstGeom>
            <a:gradFill>
              <a:gsLst>
                <a:gs pos="0">
                  <a:srgbClr val="000001"/>
                </a:gs>
                <a:gs pos="100000">
                  <a:srgbClr val="191919"/>
                </a:gs>
              </a:gsLst>
            </a:gradFill>
            <a:ln w="76200" cmpd="sng">
              <a:noFill/>
              <a:miter lim="800000"/>
            </a:ln>
            <a:effectLst>
              <a:outerShdw blurRad="127000" dist="228600" dir="4740000" sx="98000" sy="98000" algn="tl" rotWithShape="0">
                <a:srgbClr val="000000">
                  <a:alpha val="34000"/>
                </a:srgbClr>
              </a:outerShdw>
            </a:effectLst>
            <a:scene3d>
              <a:camera prst="orthographicFront"/>
              <a:lightRig rig="threePt" dir="t"/>
            </a:scene3d>
            <a:sp3d>
              <a:bevelT w="152400" h="50800" prst="softRound"/>
            </a:sp3d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</p:sp>
        <p:sp>
          <p:nvSpPr>
            <p:cNvPr id="19" name="Rectangle 18"/>
            <p:cNvSpPr/>
            <p:nvPr/>
          </p:nvSpPr>
          <p:spPr bwMode="blackWhite">
            <a:xfrm>
              <a:off x="7790446" y="812506"/>
              <a:ext cx="3450289" cy="4466452"/>
            </a:xfrm>
            <a:prstGeom prst="rect">
              <a:avLst/>
            </a:prstGeom>
            <a:gradFill>
              <a:gsLst>
                <a:gs pos="0">
                  <a:srgbClr val="DADADA"/>
                </a:gs>
                <a:gs pos="100000">
                  <a:srgbClr val="FFFFFE"/>
                </a:gs>
              </a:gsLst>
              <a:lin ang="16200000" scaled="0"/>
            </a:gradFill>
            <a:ln w="50800" cmpd="sng">
              <a:solidFill>
                <a:srgbClr val="191919"/>
              </a:solidFill>
              <a:miter lim="800000"/>
            </a:ln>
            <a:effectLst>
              <a:innerShdw blurRad="63500" dist="88900" dir="14100000">
                <a:srgbClr val="000000">
                  <a:alpha val="30000"/>
                </a:srgbClr>
              </a:innerShdw>
            </a:effectLst>
            <a:scene3d>
              <a:camera prst="orthographicFront"/>
              <a:lightRig rig="threePt" dir="t"/>
            </a:scene3d>
            <a:sp3d>
              <a:bevelT prst="relaxedInset"/>
            </a:sp3d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</p:sp>
      </p:grp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451206" y="1129513"/>
            <a:ext cx="5532328" cy="1830584"/>
          </a:xfrm>
        </p:spPr>
        <p:txBody>
          <a:bodyPr anchor="b">
            <a:normAutofit/>
          </a:bodyPr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Picture Placeholder 2"/>
          <p:cNvSpPr>
            <a:spLocks noGrp="1" noChangeAspect="1"/>
          </p:cNvSpPr>
          <p:nvPr>
            <p:ph type="pic" idx="1"/>
          </p:nvPr>
        </p:nvSpPr>
        <p:spPr>
          <a:xfrm>
            <a:off x="8124389" y="1122542"/>
            <a:ext cx="2791171" cy="3866327"/>
          </a:xfrm>
          <a:solidFill>
            <a:schemeClr val="bg1">
              <a:lumMod val="85000"/>
            </a:schemeClr>
          </a:solidFill>
          <a:ln w="9525" cap="sq">
            <a:noFill/>
            <a:miter lim="800000"/>
          </a:ln>
          <a:effectLst/>
        </p:spPr>
        <p:txBody>
          <a:bodyPr anchor="t"/>
          <a:lstStyle>
            <a:lvl1pPr marL="0" indent="0" algn="ctr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450329" y="3145992"/>
            <a:ext cx="5524404" cy="2003742"/>
          </a:xfrm>
        </p:spPr>
        <p:txBody>
          <a:bodyPr>
            <a:normAutofit/>
          </a:bodyPr>
          <a:lstStyle>
            <a:lvl1pPr marL="0" indent="0" algn="l">
              <a:buNone/>
              <a:defRPr sz="18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>
          <a:xfrm>
            <a:off x="7236069" y="6332578"/>
            <a:ext cx="4315852" cy="320123"/>
          </a:xfrm>
        </p:spPr>
        <p:txBody>
          <a:bodyPr/>
          <a:lstStyle>
            <a:lvl1pPr algn="r">
              <a:defRPr/>
            </a:lvl1pPr>
          </a:lstStyle>
          <a:p>
            <a:fld id="{2D202488-4139-4052-B998-251C9C912739}" type="datetimeFigureOut">
              <a:rPr lang="en-US" noProof="0" smtClean="0"/>
              <a:pPr/>
              <a:t>4/5/2019</a:t>
            </a:fld>
            <a:endParaRPr lang="en-US" noProof="0" dirty="0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>
          <a:xfrm>
            <a:off x="1447382" y="6332578"/>
            <a:ext cx="5541004" cy="320931"/>
          </a:xfrm>
        </p:spPr>
        <p:txBody>
          <a:bodyPr/>
          <a:lstStyle/>
          <a:p>
            <a:r>
              <a:rPr lang="en-US" noProof="0" dirty="0"/>
              <a:t>Add Footer Here</a:t>
            </a:r>
          </a:p>
        </p:txBody>
      </p:sp>
      <p:cxnSp>
        <p:nvCxnSpPr>
          <p:cNvPr id="31" name="Straight Connector 30"/>
          <p:cNvCxnSpPr/>
          <p:nvPr/>
        </p:nvCxnSpPr>
        <p:spPr>
          <a:xfrm>
            <a:off x="1447382" y="3143605"/>
            <a:ext cx="5527351" cy="0"/>
          </a:xfrm>
          <a:prstGeom prst="line">
            <a:avLst/>
          </a:prstGeom>
          <a:ln w="3175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28158918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image" Target="../media/image1.jpeg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microsoft.com/office/2007/relationships/hdphoto" Target="../media/hdphoto1.wdp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image" Target="../media/image2.png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 bwMode="ltGray">
      <p:bgPr>
        <a:blipFill dpi="0" rotWithShape="1">
          <a:blip r:embed="rId13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/>
          <p:cNvSpPr/>
          <p:nvPr/>
        </p:nvSpPr>
        <p:spPr>
          <a:xfrm>
            <a:off x="0" y="2019476"/>
            <a:ext cx="12192000" cy="4105941"/>
          </a:xfrm>
          <a:prstGeom prst="rect">
            <a:avLst/>
          </a:prstGeom>
          <a:gradFill flip="none" rotWithShape="1">
            <a:gsLst>
              <a:gs pos="0">
                <a:schemeClr val="bg2">
                  <a:alpha val="0"/>
                </a:schemeClr>
              </a:gs>
              <a:gs pos="100000">
                <a:schemeClr val="bg2"/>
              </a:gs>
            </a:gsLst>
            <a:lin ang="5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pic>
        <p:nvPicPr>
          <p:cNvPr id="7" name="Picture 6"/>
          <p:cNvPicPr>
            <a:picLocks noChangeAspect="1"/>
          </p:cNvPicPr>
          <p:nvPr/>
        </p:nvPicPr>
        <p:blipFill rotWithShape="1">
          <a:blip r:embed="rId14" cstate="screen">
            <a:extLst>
              <a:ext uri="{BEBA8EAE-BF5A-486C-A8C5-ECC9F3942E4B}">
                <a14:imgProps xmlns:a14="http://schemas.microsoft.com/office/drawing/2010/main">
                  <a14:imgLayer r:embed="rId15">
                    <a14:imgEffect>
                      <a14:brightnessContrast contrast="4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b="-1562"/>
          <a:stretch/>
        </p:blipFill>
        <p:spPr bwMode="black">
          <a:xfrm>
            <a:off x="0" y="6126480"/>
            <a:ext cx="12192000" cy="742950"/>
          </a:xfrm>
          <a:prstGeom prst="rect">
            <a:avLst/>
          </a:prstGeom>
        </p:spPr>
      </p:pic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1294363" y="804519"/>
            <a:ext cx="9603275" cy="1049235"/>
          </a:xfrm>
          <a:prstGeom prst="rect">
            <a:avLst/>
          </a:prstGeom>
        </p:spPr>
        <p:txBody>
          <a:bodyPr vert="horz" lIns="91440" tIns="45720" rIns="91440" bIns="45720" rtlCol="0" anchor="t">
            <a:norm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1294363" y="2015732"/>
            <a:ext cx="9603275" cy="345061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7396923" y="6340793"/>
            <a:ext cx="3500715" cy="309201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000">
                <a:solidFill>
                  <a:schemeClr val="bg1"/>
                </a:solidFill>
              </a:defRPr>
            </a:lvl1pPr>
          </a:lstStyle>
          <a:p>
            <a:fld id="{2D202488-4139-4052-B998-251C9C912739}" type="datetimeFigureOut">
              <a:rPr lang="en-US" noProof="0" smtClean="0"/>
              <a:pPr/>
              <a:t>4/5/2019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1294364" y="6339730"/>
            <a:ext cx="5938836" cy="309201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0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Footer Here</a:t>
            </a:r>
          </a:p>
        </p:txBody>
      </p:sp>
      <p:cxnSp>
        <p:nvCxnSpPr>
          <p:cNvPr id="10" name="Straight Connector 9"/>
          <p:cNvCxnSpPr/>
          <p:nvPr/>
        </p:nvCxnSpPr>
        <p:spPr>
          <a:xfrm>
            <a:off x="0" y="6128413"/>
            <a:ext cx="12192000" cy="0"/>
          </a:xfrm>
          <a:prstGeom prst="line">
            <a:avLst/>
          </a:prstGeom>
          <a:ln w="12700">
            <a:solidFill>
              <a:srgbClr val="000001">
                <a:alpha val="20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48758705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5" r:id="rId1"/>
    <p:sldLayoutId id="2147483686" r:id="rId2"/>
    <p:sldLayoutId id="2147483687" r:id="rId3"/>
    <p:sldLayoutId id="2147483688" r:id="rId4"/>
    <p:sldLayoutId id="2147483689" r:id="rId5"/>
    <p:sldLayoutId id="2147483690" r:id="rId6"/>
    <p:sldLayoutId id="2147483697" r:id="rId7"/>
    <p:sldLayoutId id="2147483691" r:id="rId8"/>
    <p:sldLayoutId id="2147483692" r:id="rId9"/>
    <p:sldLayoutId id="2147483696" r:id="rId10"/>
    <p:sldLayoutId id="2147483693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200" b="0" i="0" kern="1200" cap="all">
          <a:solidFill>
            <a:schemeClr val="tx1"/>
          </a:solidFill>
          <a:effectLst/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120000"/>
        </a:lnSpc>
        <a:spcBef>
          <a:spcPts val="1000"/>
        </a:spcBef>
        <a:buClr>
          <a:schemeClr val="accent1"/>
        </a:buClr>
        <a:buSzPct val="100000"/>
        <a:buFont typeface="Arial" panose="020B0604020202020204" pitchFamily="34" charset="0"/>
        <a:buChar char="•"/>
        <a:defRPr sz="2000" kern="1200">
          <a:solidFill>
            <a:schemeClr val="tx1"/>
          </a:solidFill>
          <a:effectLst/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120000"/>
        </a:lnSpc>
        <a:spcBef>
          <a:spcPts val="500"/>
        </a:spcBef>
        <a:buClr>
          <a:schemeClr val="accent1"/>
        </a:buClr>
        <a:buSzPct val="100000"/>
        <a:buFont typeface="Arial" panose="020B0604020202020204" pitchFamily="34" charset="0"/>
        <a:buChar char="•"/>
        <a:defRPr sz="1800" kern="1200" cap="none" baseline="0">
          <a:solidFill>
            <a:schemeClr val="tx1"/>
          </a:solidFill>
          <a:effectLst/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120000"/>
        </a:lnSpc>
        <a:spcBef>
          <a:spcPts val="500"/>
        </a:spcBef>
        <a:buClr>
          <a:schemeClr val="accent1"/>
        </a:buClr>
        <a:buSzPct val="100000"/>
        <a:buFont typeface="Arial" panose="020B0604020202020204" pitchFamily="34" charset="0"/>
        <a:buChar char="•"/>
        <a:defRPr sz="1600" kern="1200">
          <a:solidFill>
            <a:schemeClr val="tx1"/>
          </a:solidFill>
          <a:effectLst/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120000"/>
        </a:lnSpc>
        <a:spcBef>
          <a:spcPts val="500"/>
        </a:spcBef>
        <a:buClr>
          <a:schemeClr val="accent1"/>
        </a:buClr>
        <a:buSzPct val="100000"/>
        <a:buFont typeface="Arial" panose="020B0604020202020204" pitchFamily="34" charset="0"/>
        <a:buChar char="•"/>
        <a:defRPr sz="1400" kern="1200" cap="none" baseline="0">
          <a:solidFill>
            <a:schemeClr val="tx1"/>
          </a:solidFill>
          <a:effectLst/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120000"/>
        </a:lnSpc>
        <a:spcBef>
          <a:spcPts val="500"/>
        </a:spcBef>
        <a:buClr>
          <a:schemeClr val="accent1"/>
        </a:buClr>
        <a:buSzPct val="100000"/>
        <a:buFont typeface="Arial" panose="020B0604020202020204" pitchFamily="34" charset="0"/>
        <a:buChar char="•"/>
        <a:defRPr sz="1200" kern="1200">
          <a:solidFill>
            <a:schemeClr val="tx1"/>
          </a:solidFill>
          <a:effectLst/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120000"/>
        </a:lnSpc>
        <a:spcBef>
          <a:spcPts val="500"/>
        </a:spcBef>
        <a:buClr>
          <a:schemeClr val="accent1"/>
        </a:buClr>
        <a:buSzPct val="100000"/>
        <a:buFont typeface="Arial" panose="020B0604020202020204" pitchFamily="34" charset="0"/>
        <a:buChar char="•"/>
        <a:defRPr sz="1200" kern="1200">
          <a:solidFill>
            <a:schemeClr val="tx1"/>
          </a:solidFill>
          <a:effectLst/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120000"/>
        </a:lnSpc>
        <a:spcBef>
          <a:spcPts val="500"/>
        </a:spcBef>
        <a:buClr>
          <a:schemeClr val="accent1"/>
        </a:buClr>
        <a:buSzPct val="100000"/>
        <a:buFont typeface="Arial" panose="020B0604020202020204" pitchFamily="34" charset="0"/>
        <a:buChar char="•"/>
        <a:defRPr sz="1200" kern="1200">
          <a:solidFill>
            <a:schemeClr val="tx1"/>
          </a:solidFill>
          <a:effectLst/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120000"/>
        </a:lnSpc>
        <a:spcBef>
          <a:spcPts val="500"/>
        </a:spcBef>
        <a:buClr>
          <a:schemeClr val="accent1"/>
        </a:buClr>
        <a:buSzPct val="100000"/>
        <a:buFont typeface="Arial" panose="020B0604020202020204" pitchFamily="34" charset="0"/>
        <a:buChar char="•"/>
        <a:defRPr sz="1200" kern="1200" baseline="0">
          <a:solidFill>
            <a:schemeClr val="tx1"/>
          </a:solidFill>
          <a:effectLst/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120000"/>
        </a:lnSpc>
        <a:spcBef>
          <a:spcPts val="500"/>
        </a:spcBef>
        <a:buClr>
          <a:schemeClr val="accent1"/>
        </a:buClr>
        <a:buSzPct val="100000"/>
        <a:buFont typeface="Arial" panose="020B0604020202020204" pitchFamily="34" charset="0"/>
        <a:buChar char="•"/>
        <a:defRPr sz="1200" kern="1200" baseline="0">
          <a:solidFill>
            <a:schemeClr val="tx1"/>
          </a:solidFill>
          <a:effectLst/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image" Target="../media/image1.jpeg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4.sv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2" Type="http://schemas.openxmlformats.org/officeDocument/2006/relationships/image" Target="../media/image1.jpeg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6.svg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sv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svg"/><Relationship Id="rId2" Type="http://schemas.openxmlformats.org/officeDocument/2006/relationships/image" Target="../media/image9.png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svg"/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9.xml"/><Relationship Id="rId4" Type="http://schemas.openxmlformats.org/officeDocument/2006/relationships/image" Target="../media/image13.jpe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5.svg"/><Relationship Id="rId2" Type="http://schemas.openxmlformats.org/officeDocument/2006/relationships/image" Target="../media/image14.png"/><Relationship Id="rId1" Type="http://schemas.openxmlformats.org/officeDocument/2006/relationships/slideLayout" Target="../slideLayouts/slideLayout10.xml"/><Relationship Id="rId6" Type="http://schemas.openxmlformats.org/officeDocument/2006/relationships/image" Target="../media/image18.jpeg"/><Relationship Id="rId5" Type="http://schemas.openxmlformats.org/officeDocument/2006/relationships/image" Target="../media/image17.jpeg"/><Relationship Id="rId4" Type="http://schemas.openxmlformats.org/officeDocument/2006/relationships/image" Target="../media/image16.jpeg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hyperlink" Target="https://go.microsoft.com/fwlink/?linkid=2007348" TargetMode="External"/><Relationship Id="rId1" Type="http://schemas.openxmlformats.org/officeDocument/2006/relationships/slideLayout" Target="../slideLayouts/slideLayout7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0DCA56C-7A25-4BD4-AA72-5256E68BE4CB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My Invention</a:t>
            </a:r>
          </a:p>
        </p:txBody>
      </p:sp>
      <p:pic>
        <p:nvPicPr>
          <p:cNvPr id="5" name="Graphic 4" descr="Brain in head icon&#10;">
            <a:extLst>
              <a:ext uri="{FF2B5EF4-FFF2-40B4-BE49-F238E27FC236}">
                <a16:creationId xmlns:a16="http://schemas.microsoft.com/office/drawing/2014/main" id="{D011E263-3212-4780-A140-E652B108BDC5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9107471" y="1989000"/>
            <a:ext cx="1440000" cy="1440000"/>
          </a:xfrm>
          <a:prstGeom prst="rect">
            <a:avLst/>
          </a:prstGeom>
        </p:spPr>
      </p:pic>
      <p:sp>
        <p:nvSpPr>
          <p:cNvPr id="3" name="Subtitle 2">
            <a:extLst>
              <a:ext uri="{FF2B5EF4-FFF2-40B4-BE49-F238E27FC236}">
                <a16:creationId xmlns:a16="http://schemas.microsoft.com/office/drawing/2014/main" id="{BBBCF363-1123-45B1-8A9A-ABCDA40EF3F2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777464" y="3575164"/>
            <a:ext cx="8637072" cy="977621"/>
          </a:xfrm>
        </p:spPr>
        <p:txBody>
          <a:bodyPr/>
          <a:lstStyle/>
          <a:p>
            <a:r>
              <a:rPr lang="en-US" dirty="0">
                <a:solidFill>
                  <a:srgbClr val="000000"/>
                </a:solidFill>
                <a:ea typeface="Tahoma" panose="020B0604030504040204" pitchFamily="34" charset="0"/>
                <a:cs typeface="Tahoma" panose="020B0604030504040204" pitchFamily="34" charset="0"/>
              </a:rPr>
              <a:t>&lt;insert your name&gt;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0429437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 bwMode="ltGray">
      <p:bgPr>
        <a:blipFill dpi="0" rotWithShape="1">
          <a:blip r:embed="rId2" cstate="screen">
            <a:alphaModFix amt="45000"/>
            <a:lum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B569CD3E-5E33-4EB5-A2CE-C636605E633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94363" y="804519"/>
            <a:ext cx="9603275" cy="1049235"/>
          </a:xfrm>
        </p:spPr>
        <p:txBody>
          <a:bodyPr/>
          <a:lstStyle/>
          <a:p>
            <a:r>
              <a:rPr lang="en-US" dirty="0"/>
              <a:t>&lt;Name of your Invention&gt;</a:t>
            </a:r>
          </a:p>
        </p:txBody>
      </p:sp>
      <p:pic>
        <p:nvPicPr>
          <p:cNvPr id="4" name="Graphic 3" descr="Lightbulb icon">
            <a:extLst>
              <a:ext uri="{FF2B5EF4-FFF2-40B4-BE49-F238E27FC236}">
                <a16:creationId xmlns:a16="http://schemas.microsoft.com/office/drawing/2014/main" id="{5E124F8C-3984-4EEC-9BA8-3B255731F2B0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028262" y="206686"/>
            <a:ext cx="1122450" cy="1122450"/>
          </a:xfrm>
          <a:prstGeom prst="rect">
            <a:avLst/>
          </a:prstGeom>
        </p:spPr>
      </p:pic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C3C0199F-A274-44C6-BF37-784A855E6EEA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dirty="0">
                <a:solidFill>
                  <a:srgbClr val="000000"/>
                </a:solidFill>
                <a:ea typeface="Tahoma" panose="020B0604030504040204" pitchFamily="34" charset="0"/>
                <a:cs typeface="Tahoma" panose="020B0604030504040204" pitchFamily="34" charset="0"/>
              </a:rPr>
              <a:t>Discuss the reason for creating this invention</a:t>
            </a:r>
          </a:p>
          <a:p>
            <a:pPr lvl="1"/>
            <a:r>
              <a:rPr lang="en-US" dirty="0">
                <a:solidFill>
                  <a:srgbClr val="000000"/>
                </a:solidFill>
                <a:ea typeface="Tahoma" panose="020B0604030504040204" pitchFamily="34" charset="0"/>
                <a:cs typeface="Tahoma" panose="020B0604030504040204" pitchFamily="34" charset="0"/>
              </a:rPr>
              <a:t>How did you identify this problem or need</a:t>
            </a:r>
            <a:r>
              <a:rPr lang="en-US" dirty="0">
                <a:ea typeface="Tahoma" panose="020B0604030504040204" pitchFamily="34" charset="0"/>
                <a:cs typeface="Tahoma" panose="020B0604030504040204" pitchFamily="34" charset="0"/>
              </a:rPr>
              <a:t>?</a:t>
            </a:r>
          </a:p>
          <a:p>
            <a:endParaRPr lang="en-US" dirty="0"/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94298288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B569CD3E-5E33-4EB5-A2CE-C636605E633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94363" y="804519"/>
            <a:ext cx="9603275" cy="1049235"/>
          </a:xfrm>
        </p:spPr>
        <p:txBody>
          <a:bodyPr/>
          <a:lstStyle/>
          <a:p>
            <a:r>
              <a:rPr lang="en-US" dirty="0"/>
              <a:t>Who will use my invention</a:t>
            </a:r>
          </a:p>
        </p:txBody>
      </p:sp>
      <p:pic>
        <p:nvPicPr>
          <p:cNvPr id="5" name="Graphic 4" descr="Man and Woman icon">
            <a:extLst>
              <a:ext uri="{FF2B5EF4-FFF2-40B4-BE49-F238E27FC236}">
                <a16:creationId xmlns:a16="http://schemas.microsoft.com/office/drawing/2014/main" id="{2DED0F48-76A7-437D-9746-E2DF97A1CB0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9853742" y="216211"/>
            <a:ext cx="1122450" cy="1122450"/>
          </a:xfrm>
          <a:prstGeom prst="rect">
            <a:avLst/>
          </a:prstGeom>
        </p:spPr>
      </p:pic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C3C0199F-A274-44C6-BF37-784A855E6EEA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dirty="0">
                <a:solidFill>
                  <a:srgbClr val="000000"/>
                </a:solidFill>
                <a:ea typeface="Tahoma" panose="020B0604030504040204" pitchFamily="34" charset="0"/>
                <a:cs typeface="Tahoma" panose="020B0604030504040204" pitchFamily="34" charset="0"/>
              </a:rPr>
              <a:t>Who benefits from this invention? Why?</a:t>
            </a:r>
          </a:p>
          <a:p>
            <a:pPr lvl="0"/>
            <a:endParaRPr lang="en-US" dirty="0">
              <a:solidFill>
                <a:srgbClr val="000000"/>
              </a:solidFill>
              <a:ea typeface="Tahoma" panose="020B0604030504040204" pitchFamily="34" charset="0"/>
              <a:cs typeface="Tahoma" panose="020B060403050404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449431650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B569CD3E-5E33-4EB5-A2CE-C636605E633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94363" y="804519"/>
            <a:ext cx="9603275" cy="1049235"/>
          </a:xfrm>
        </p:spPr>
        <p:txBody>
          <a:bodyPr/>
          <a:lstStyle/>
          <a:p>
            <a:r>
              <a:rPr lang="en-US" dirty="0"/>
              <a:t>Invention Materials</a:t>
            </a:r>
          </a:p>
        </p:txBody>
      </p:sp>
      <p:pic>
        <p:nvPicPr>
          <p:cNvPr id="6" name="Graphic 5" descr="Tools icon">
            <a:extLst>
              <a:ext uri="{FF2B5EF4-FFF2-40B4-BE49-F238E27FC236}">
                <a16:creationId xmlns:a16="http://schemas.microsoft.com/office/drawing/2014/main" id="{A0524D64-7C99-4DD6-A26E-C33BE01EC43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9884045" y="340011"/>
            <a:ext cx="1044000" cy="1044000"/>
          </a:xfrm>
          <a:prstGeom prst="rect">
            <a:avLst/>
          </a:prstGeom>
        </p:spPr>
      </p:pic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C3C0199F-A274-44C6-BF37-784A855E6EEA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dirty="0"/>
              <a:t>Materials used for final invention build</a:t>
            </a:r>
          </a:p>
          <a:p>
            <a:pPr lvl="1"/>
            <a:r>
              <a:rPr lang="en-US" dirty="0"/>
              <a:t>Why did you choose those materials?</a:t>
            </a:r>
          </a:p>
          <a:p>
            <a:pPr lvl="0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1293652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A29E978-9605-417C-951F-53F4926CFF1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90909" y="798974"/>
            <a:ext cx="9610182" cy="601226"/>
          </a:xfrm>
        </p:spPr>
        <p:txBody>
          <a:bodyPr/>
          <a:lstStyle/>
          <a:p>
            <a:r>
              <a:rPr lang="en-US" dirty="0"/>
              <a:t>Invention design process</a:t>
            </a:r>
          </a:p>
        </p:txBody>
      </p:sp>
      <p:pic>
        <p:nvPicPr>
          <p:cNvPr id="7" name="Graphic 6" descr="Gears icon">
            <a:extLst>
              <a:ext uri="{FF2B5EF4-FFF2-40B4-BE49-F238E27FC236}">
                <a16:creationId xmlns:a16="http://schemas.microsoft.com/office/drawing/2014/main" id="{DA9595F8-50AF-4C85-9BC5-B52646E113F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9916904" y="243287"/>
            <a:ext cx="1122450" cy="1122450"/>
          </a:xfrm>
          <a:prstGeom prst="rect">
            <a:avLst/>
          </a:prstGeom>
        </p:spPr>
      </p:pic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4986B87E-83DC-455A-94FE-389658903147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dirty="0"/>
              <a:t>Talk about the design process</a:t>
            </a:r>
          </a:p>
          <a:p>
            <a:pPr marL="742950" lvl="1" indent="-285750">
              <a:buFont typeface="Arial" panose="020B0604020202020204" pitchFamily="34" charset="0"/>
              <a:buChar char="•"/>
            </a:pPr>
            <a:r>
              <a:rPr lang="en-US" dirty="0"/>
              <a:t>Did your first build work, or did you have to change your ideas? Why?</a:t>
            </a:r>
          </a:p>
          <a:p>
            <a:pPr marL="742950" lvl="1" indent="-285750">
              <a:buFont typeface="Arial" panose="020B0604020202020204" pitchFamily="34" charset="0"/>
              <a:buChar char="•"/>
            </a:pPr>
            <a:r>
              <a:rPr lang="en-US" dirty="0"/>
              <a:t>Did you have to change the materials you used as you tested your invention? Why?</a:t>
            </a:r>
          </a:p>
          <a:p>
            <a:endParaRPr lang="en-US" dirty="0"/>
          </a:p>
          <a:p>
            <a:endParaRPr lang="en-US" dirty="0"/>
          </a:p>
        </p:txBody>
      </p:sp>
      <p:pic>
        <p:nvPicPr>
          <p:cNvPr id="11" name="Content Placeholder 10" descr="hand writing out design plans">
            <a:extLst>
              <a:ext uri="{FF2B5EF4-FFF2-40B4-BE49-F238E27FC236}">
                <a16:creationId xmlns:a16="http://schemas.microsoft.com/office/drawing/2014/main" id="{411EC077-041A-4D95-85EB-050BCDCD9071}"/>
              </a:ext>
            </a:extLst>
          </p:cNvPr>
          <p:cNvPicPr>
            <a:picLocks noGrp="1" noChangeAspect="1"/>
          </p:cNvPicPr>
          <p:nvPr>
            <p:ph idx="1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5119291" y="1646238"/>
            <a:ext cx="5760243" cy="3840162"/>
          </a:xfrm>
        </p:spPr>
      </p:pic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C024C14A-E496-4FF0-8939-7E31F6B95C48}"/>
              </a:ext>
            </a:extLst>
          </p:cNvPr>
          <p:cNvSpPr txBox="1">
            <a:spLocks/>
          </p:cNvSpPr>
          <p:nvPr/>
        </p:nvSpPr>
        <p:spPr>
          <a:xfrm>
            <a:off x="5048983" y="5510822"/>
            <a:ext cx="5901227" cy="778485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spcBef>
                <a:spcPts val="600"/>
              </a:spcBef>
            </a:pPr>
            <a:r>
              <a:rPr lang="en-US" sz="1400" dirty="0">
                <a:ea typeface="Tahoma" panose="020B0604030504040204" pitchFamily="34" charset="0"/>
                <a:cs typeface="Tahoma" panose="020B0604030504040204" pitchFamily="34" charset="0"/>
              </a:rPr>
              <a:t>&lt;Insert pictures or drawings of your invention design/building process&gt;</a:t>
            </a:r>
          </a:p>
          <a:p>
            <a:pPr algn="ctr">
              <a:spcBef>
                <a:spcPts val="600"/>
              </a:spcBef>
            </a:pPr>
            <a:r>
              <a:rPr lang="en-US" sz="1400" dirty="0">
                <a:ea typeface="Tahoma" panose="020B0604030504040204" pitchFamily="34" charset="0"/>
                <a:cs typeface="Tahoma" panose="020B0604030504040204" pitchFamily="34" charset="0"/>
              </a:rPr>
              <a:t>*you can insert a new slide for these pictures/drawings if you need to!</a:t>
            </a:r>
          </a:p>
        </p:txBody>
      </p:sp>
    </p:spTree>
    <p:extLst>
      <p:ext uri="{BB962C8B-B14F-4D97-AF65-F5344CB8AC3E}">
        <p14:creationId xmlns:p14="http://schemas.microsoft.com/office/powerpoint/2010/main" val="4164098364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DFF222A-0050-42E6-8C3E-86E3C365C4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90909" y="798974"/>
            <a:ext cx="9610182" cy="601226"/>
          </a:xfrm>
        </p:spPr>
        <p:txBody>
          <a:bodyPr/>
          <a:lstStyle/>
          <a:p>
            <a:r>
              <a:rPr lang="en-US" dirty="0"/>
              <a:t>My Invention in Use!</a:t>
            </a:r>
          </a:p>
        </p:txBody>
      </p:sp>
      <p:pic>
        <p:nvPicPr>
          <p:cNvPr id="10" name="Graphic 9" descr="Star icon">
            <a:extLst>
              <a:ext uri="{FF2B5EF4-FFF2-40B4-BE49-F238E27FC236}">
                <a16:creationId xmlns:a16="http://schemas.microsoft.com/office/drawing/2014/main" id="{F76D2371-447B-414B-9273-61F2CA39ACA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9897703" y="280289"/>
            <a:ext cx="1044000" cy="1044000"/>
          </a:xfrm>
          <a:prstGeom prst="rect">
            <a:avLst/>
          </a:prstGeom>
        </p:spPr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1BD5DDD4-B30F-43B5-9BA0-190CC29E9665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pPr marL="0" indent="0">
              <a:buNone/>
            </a:pPr>
            <a:r>
              <a:rPr lang="en-US" dirty="0"/>
              <a:t>Talk about how people reacted to your invention</a:t>
            </a:r>
          </a:p>
          <a:p>
            <a:pPr lvl="1"/>
            <a:r>
              <a:rPr lang="en-US" dirty="0"/>
              <a:t>Did it solve the problem/need you identified?</a:t>
            </a:r>
          </a:p>
          <a:p>
            <a:pPr lvl="1"/>
            <a:r>
              <a:rPr lang="en-US" dirty="0"/>
              <a:t>Did it work as planned? Did it help whom it needed to help?</a:t>
            </a:r>
          </a:p>
          <a:p>
            <a:pPr lvl="2"/>
            <a:endParaRPr lang="en-US" dirty="0"/>
          </a:p>
          <a:p>
            <a:endParaRPr lang="en-US" dirty="0"/>
          </a:p>
        </p:txBody>
      </p:sp>
      <p:pic>
        <p:nvPicPr>
          <p:cNvPr id="12" name="Content Placeholder 11" descr="girl testing science project">
            <a:extLst>
              <a:ext uri="{FF2B5EF4-FFF2-40B4-BE49-F238E27FC236}">
                <a16:creationId xmlns:a16="http://schemas.microsoft.com/office/drawing/2014/main" id="{687E2450-8A1E-4D26-849A-27E0C773356D}"/>
              </a:ext>
            </a:extLst>
          </p:cNvPr>
          <p:cNvPicPr>
            <a:picLocks noGrp="1" noChangeAspect="1"/>
          </p:cNvPicPr>
          <p:nvPr>
            <p:ph idx="1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383839" y="3128963"/>
            <a:ext cx="2856834" cy="1906587"/>
          </a:xfrm>
        </p:spPr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477A6E10-A1AB-44F7-B196-12B4EE7B21E6}"/>
              </a:ext>
            </a:extLst>
          </p:cNvPr>
          <p:cNvSpPr>
            <a:spLocks noGrp="1"/>
          </p:cNvSpPr>
          <p:nvPr>
            <p:ph type="body" sz="half" idx="15"/>
          </p:nvPr>
        </p:nvSpPr>
        <p:spPr/>
        <p:txBody>
          <a:bodyPr>
            <a:normAutofit fontScale="55000" lnSpcReduction="20000"/>
          </a:bodyPr>
          <a:lstStyle/>
          <a:p>
            <a:r>
              <a:rPr lang="en-US" dirty="0"/>
              <a:t>&lt;Insert pictures or drawings of your invention being used, with a description entered here&gt;</a:t>
            </a:r>
          </a:p>
          <a:p>
            <a:r>
              <a:rPr lang="en-US" dirty="0"/>
              <a:t>*you can insert a new slide for these pictures/drawings if you need to!</a:t>
            </a:r>
          </a:p>
          <a:p>
            <a:endParaRPr lang="en-US" dirty="0"/>
          </a:p>
        </p:txBody>
      </p:sp>
      <p:pic>
        <p:nvPicPr>
          <p:cNvPr id="14" name="Content Placeholder 13" descr="kid playing with solar system on sticks">
            <a:extLst>
              <a:ext uri="{FF2B5EF4-FFF2-40B4-BE49-F238E27FC236}">
                <a16:creationId xmlns:a16="http://schemas.microsoft.com/office/drawing/2014/main" id="{8E520986-BC14-4C72-BA30-8EC5CE656F9B}"/>
              </a:ext>
            </a:extLst>
          </p:cNvPr>
          <p:cNvPicPr>
            <a:picLocks noGrp="1" noChangeAspect="1"/>
          </p:cNvPicPr>
          <p:nvPr>
            <p:ph idx="12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685839" y="3128963"/>
            <a:ext cx="2856834" cy="1906587"/>
          </a:xfrm>
        </p:spPr>
      </p:pic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B15ED6EF-4F9A-41A9-B336-BFC6782228DF}"/>
              </a:ext>
            </a:extLst>
          </p:cNvPr>
          <p:cNvSpPr>
            <a:spLocks noGrp="1"/>
          </p:cNvSpPr>
          <p:nvPr>
            <p:ph type="body" sz="half" idx="14"/>
          </p:nvPr>
        </p:nvSpPr>
        <p:spPr/>
        <p:txBody>
          <a:bodyPr>
            <a:normAutofit fontScale="55000" lnSpcReduction="20000"/>
          </a:bodyPr>
          <a:lstStyle/>
          <a:p>
            <a:r>
              <a:rPr lang="en-US" dirty="0"/>
              <a:t>&lt;Insert pictures or drawings of your invention being used, with a description entered here&gt;</a:t>
            </a:r>
          </a:p>
          <a:p>
            <a:r>
              <a:rPr lang="en-US" dirty="0"/>
              <a:t>*you can insert a new slide for these pictures/drawings if you need to!</a:t>
            </a:r>
          </a:p>
          <a:p>
            <a:endParaRPr lang="en-US" dirty="0"/>
          </a:p>
        </p:txBody>
      </p:sp>
      <p:pic>
        <p:nvPicPr>
          <p:cNvPr id="16" name="Content Placeholder 15" descr="girl playing with molecule model">
            <a:extLst>
              <a:ext uri="{FF2B5EF4-FFF2-40B4-BE49-F238E27FC236}">
                <a16:creationId xmlns:a16="http://schemas.microsoft.com/office/drawing/2014/main" id="{A0609731-E84C-4760-AD5E-8E288693AE20}"/>
              </a:ext>
            </a:extLst>
          </p:cNvPr>
          <p:cNvPicPr>
            <a:picLocks noGrp="1" noChangeAspect="1"/>
          </p:cNvPicPr>
          <p:nvPr>
            <p:ph idx="13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7957677" y="3128963"/>
            <a:ext cx="2856834" cy="1906587"/>
          </a:xfrm>
        </p:spPr>
      </p:pic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4196946F-82A2-4DBD-98DD-DB5D7C5DF011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>
            <a:normAutofit fontScale="55000" lnSpcReduction="20000"/>
          </a:bodyPr>
          <a:lstStyle/>
          <a:p>
            <a:r>
              <a:rPr lang="en-US" dirty="0"/>
              <a:t>&lt;Insert pictures or drawings of your invention being used, with a description entered here&gt;</a:t>
            </a:r>
          </a:p>
          <a:p>
            <a:r>
              <a:rPr lang="en-US" dirty="0"/>
              <a:t>*you can insert a new slide for these pictures/drawings if you need to!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12294028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0BDCED45-CA91-495F-8329-49163D40BC0B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pPr>
              <a:lnSpc>
                <a:spcPct val="100000"/>
              </a:lnSpc>
            </a:pPr>
            <a:r>
              <a:rPr lang="en-US" u="sng" dirty="0">
                <a:solidFill>
                  <a:srgbClr val="0070C0"/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Template Editing Instructions and Feedback</a:t>
            </a:r>
            <a:endParaRPr lang="en-US" u="sng" dirty="0">
              <a:solidFill>
                <a:srgbClr val="0070C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394598200"/>
      </p:ext>
    </p:extLst>
  </p:cSld>
  <p:clrMapOvr>
    <a:masterClrMapping/>
  </p:clrMapOvr>
</p:sld>
</file>

<file path=ppt/theme/theme1.xml><?xml version="1.0" encoding="utf-8"?>
<a:theme xmlns:a="http://schemas.openxmlformats.org/drawingml/2006/main" name="Gallery">
  <a:themeElements>
    <a:clrScheme name="Custom 10">
      <a:dk1>
        <a:sysClr val="windowText" lastClr="000000"/>
      </a:dk1>
      <a:lt1>
        <a:sysClr val="window" lastClr="FFFFFF"/>
      </a:lt1>
      <a:dk2>
        <a:srgbClr val="454545"/>
      </a:dk2>
      <a:lt2>
        <a:srgbClr val="DFDBD5"/>
      </a:lt2>
      <a:accent1>
        <a:srgbClr val="B71E42"/>
      </a:accent1>
      <a:accent2>
        <a:srgbClr val="84582C"/>
      </a:accent2>
      <a:accent3>
        <a:srgbClr val="002060"/>
      </a:accent3>
      <a:accent4>
        <a:srgbClr val="586EA6"/>
      </a:accent4>
      <a:accent5>
        <a:srgbClr val="586EA6"/>
      </a:accent5>
      <a:accent6>
        <a:srgbClr val="6892A0"/>
      </a:accent6>
      <a:hlink>
        <a:srgbClr val="B71E42"/>
      </a:hlink>
      <a:folHlink>
        <a:srgbClr val="586EA6"/>
      </a:folHlink>
    </a:clrScheme>
    <a:fontScheme name="Default">
      <a:majorFont>
        <a:latin typeface="Gill Sans MT"/>
        <a:ea typeface=""/>
        <a:cs typeface=""/>
      </a:majorFont>
      <a:minorFont>
        <a:latin typeface="Gill Sans MT"/>
        <a:ea typeface=""/>
        <a:cs typeface=""/>
      </a:minorFont>
    </a:fontScheme>
    <a:fmtScheme name="Gallery">
      <a:fillStyleLst>
        <a:solidFill>
          <a:schemeClr val="phClr"/>
        </a:solidFill>
        <a:gradFill rotWithShape="1">
          <a:gsLst>
            <a:gs pos="0">
              <a:schemeClr val="phClr">
                <a:tint val="54000"/>
                <a:alpha val="100000"/>
                <a:satMod val="105000"/>
                <a:lumMod val="110000"/>
              </a:schemeClr>
            </a:gs>
            <a:gs pos="100000">
              <a:schemeClr val="phClr">
                <a:tint val="78000"/>
                <a:alpha val="92000"/>
                <a:satMod val="109000"/>
                <a:lumMod val="100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tint val="98000"/>
                <a:satMod val="110000"/>
                <a:lumMod val="104000"/>
              </a:schemeClr>
            </a:gs>
            <a:gs pos="69000">
              <a:schemeClr val="phClr">
                <a:shade val="88000"/>
                <a:satMod val="130000"/>
                <a:lumMod val="92000"/>
              </a:schemeClr>
            </a:gs>
            <a:gs pos="100000">
              <a:schemeClr val="phClr">
                <a:shade val="78000"/>
                <a:satMod val="130000"/>
                <a:lumMod val="92000"/>
              </a:schemeClr>
            </a:gs>
          </a:gsLst>
          <a:lin ang="5400000" scaled="0"/>
        </a:gradFill>
      </a:fillStyleLst>
      <a:lnStyleLst>
        <a:ln w="9525" cap="flat" cmpd="sng" algn="ctr">
          <a:solidFill>
            <a:schemeClr val="phClr"/>
          </a:solidFill>
          <a:prstDash val="solid"/>
        </a:ln>
        <a:ln w="15875" cap="flat" cmpd="sng" algn="ctr">
          <a:solidFill>
            <a:schemeClr val="phClr"/>
          </a:solidFill>
          <a:prstDash val="solid"/>
        </a:ln>
        <a:ln w="22225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0800" dist="50800" dir="5400000" sx="96000" sy="96000" rotWithShape="0">
              <a:srgbClr val="000000">
                <a:alpha val="48000"/>
              </a:srgbClr>
            </a:outerShdw>
          </a:effectLst>
          <a:scene3d>
            <a:camera prst="orthographicFront">
              <a:rot lat="0" lon="0" rev="0"/>
            </a:camera>
            <a:lightRig rig="balanced" dir="t">
              <a:rot lat="0" lon="0" rev="1080000"/>
            </a:lightRig>
          </a:scene3d>
          <a:sp3d>
            <a:bevelT w="38100" h="12700" prst="softRound"/>
          </a:sp3d>
        </a:effectStyle>
      </a:effectStyleLst>
      <a:bgFillStyleLst>
        <a:solidFill>
          <a:schemeClr val="phClr"/>
        </a:solidFill>
        <a:solidFill>
          <a:schemeClr val="phClr"/>
        </a:solidFill>
        <a:gradFill rotWithShape="1">
          <a:gsLst>
            <a:gs pos="0">
              <a:schemeClr val="phClr">
                <a:tint val="94000"/>
                <a:satMod val="80000"/>
                <a:lumMod val="106000"/>
              </a:schemeClr>
            </a:gs>
            <a:gs pos="100000">
              <a:schemeClr val="phClr">
                <a:shade val="80000"/>
              </a:schemeClr>
            </a:gs>
          </a:gsLst>
          <a:path path="circle">
            <a:fillToRect l="43000" r="43000" b="100000"/>
          </a:path>
        </a:gradFill>
      </a:bgFillStyleLst>
    </a:fmtScheme>
  </a:themeElements>
  <a:objectDefaults>
    <a:spDef>
      <a:spPr>
        <a:solidFill>
          <a:srgbClr val="B71E42"/>
        </a:solidFill>
        <a:ln>
          <a:noFill/>
        </a:ln>
      </a:spPr>
      <a:bodyPr rtlCol="0" anchor="ctr"/>
      <a:lstStyle>
        <a:defPPr algn="ctr">
          <a:defRPr/>
        </a:defPPr>
      </a:lstStyle>
      <a:style>
        <a:lnRef idx="3">
          <a:schemeClr val="lt1"/>
        </a:lnRef>
        <a:fillRef idx="1">
          <a:schemeClr val="accent1"/>
        </a:fillRef>
        <a:effectRef idx="1">
          <a:schemeClr val="accent1"/>
        </a:effectRef>
        <a:fontRef idx="minor">
          <a:schemeClr val="lt1"/>
        </a:fontRef>
      </a:style>
    </a:spDef>
    <a:lnDef>
      <a:spPr>
        <a:ln w="31750"/>
      </a:spPr>
      <a:bodyPr/>
      <a:lstStyle/>
      <a:style>
        <a:lnRef idx="3">
          <a:schemeClr val="accent1"/>
        </a:lnRef>
        <a:fillRef idx="0">
          <a:schemeClr val="accent1"/>
        </a:fillRef>
        <a:effectRef idx="2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TF66921596_My invention presentation_AAS_v5" id="{87E5ADC5-22B1-48B6-A377-CC62C9F76903}" vid="{35D6D025-A430-4CAD-B81F-81678F6B39C9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CFA01955-FFEB-4169-B0BF-D790410D62EE}"/>
</file>

<file path=customXml/itemProps2.xml><?xml version="1.0" encoding="utf-8"?>
<ds:datastoreItem xmlns:ds="http://schemas.openxmlformats.org/officeDocument/2006/customXml" ds:itemID="{459C8665-7E41-4E8E-957E-307F6F826AF4}"/>
</file>

<file path=customXml/itemProps3.xml><?xml version="1.0" encoding="utf-8"?>
<ds:datastoreItem xmlns:ds="http://schemas.openxmlformats.org/officeDocument/2006/customXml" ds:itemID="{FA1DB373-C1A1-4924-9AF2-F04368201509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277</Words>
  <Application>Microsoft Office PowerPoint</Application>
  <PresentationFormat>Widescreen</PresentationFormat>
  <Paragraphs>28</Paragraphs>
  <Slides>7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7</vt:i4>
      </vt:variant>
    </vt:vector>
  </HeadingPairs>
  <TitlesOfParts>
    <vt:vector size="11" baseType="lpstr">
      <vt:lpstr>Arial</vt:lpstr>
      <vt:lpstr>Calibri</vt:lpstr>
      <vt:lpstr>Gill Sans MT</vt:lpstr>
      <vt:lpstr>Gallery</vt:lpstr>
      <vt:lpstr>My Invention</vt:lpstr>
      <vt:lpstr>&lt;Name of your Invention&gt;</vt:lpstr>
      <vt:lpstr>Who will use my invention</vt:lpstr>
      <vt:lpstr>Invention Materials</vt:lpstr>
      <vt:lpstr>Invention design process</vt:lpstr>
      <vt:lpstr>My Invention in Use!</vt:lpstr>
      <vt:lpstr>Customize this Template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2019-04-05T09:37:41Z</dcterms:created>
  <dcterms:modified xsi:type="dcterms:W3CDTF">2019-04-05T09:41:35Z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