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wdp" ContentType="image/vnd.ms-photo"/>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75" r:id="rId6"/>
    <p:sldId id="283" r:id="rId7"/>
    <p:sldId id="260" r:id="rId8"/>
    <p:sldId id="261" r:id="rId9"/>
    <p:sldId id="285" r:id="rId10"/>
    <p:sldId id="277" r:id="rId11"/>
    <p:sldId id="278" r:id="rId12"/>
    <p:sldId id="268" r:id="rId13"/>
    <p:sldId id="326" r:id="rId14"/>
    <p:sldId id="297" r:id="rId15"/>
    <p:sldId id="279" r:id="rId16"/>
    <p:sldId id="280" r:id="rId17"/>
    <p:sldId id="281" r:id="rId18"/>
    <p:sldId id="28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873AC0"/>
    <a:srgbClr val="CF4F4E"/>
    <a:srgbClr val="710223"/>
    <a:srgbClr val="D25654"/>
    <a:srgbClr val="B85A7D"/>
    <a:srgbClr val="BA8CDC"/>
    <a:srgbClr val="21D7CD"/>
    <a:srgbClr val="08C476"/>
    <a:srgbClr val="D1F0F3"/>
    <a:srgbClr val="B0E4EA"/>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solidFill>
              <a:srgbClr val="B85A7D"/>
            </a:solidFill>
            <a:ln>
              <a:noFill/>
            </a:ln>
            <a:effectLst>
              <a:outerShdw blurRad="57150" dist="19050" dir="5400000" algn="ctr" rotWithShape="0">
                <a:srgbClr val="000000">
                  <a:alpha val="63000"/>
                </a:srgbClr>
              </a:outerShdw>
            </a:effectLst>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spPr>
              <a:solidFill>
                <a:srgbClr val="BA8CDC"/>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873A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accent6">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PK"/>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470142696"/>
        <c:axId val="470146960"/>
      </c:barChart>
      <c:catAx>
        <c:axId val="470142696"/>
        <c:scaling>
          <c:orientation val="minMax"/>
        </c:scaling>
        <c:delete val="1"/>
        <c:axPos val="b"/>
        <c:numFmt formatCode="General" sourceLinked="1"/>
        <c:majorTickMark val="none"/>
        <c:minorTickMark val="none"/>
        <c:tickLblPos val="nextTo"/>
        <c:crossAx val="470146960"/>
        <c:crosses val="autoZero"/>
        <c:auto val="1"/>
        <c:lblAlgn val="ctr"/>
        <c:lblOffset val="100"/>
        <c:noMultiLvlLbl val="0"/>
      </c:catAx>
      <c:valAx>
        <c:axId val="470146960"/>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PK"/>
          </a:p>
        </c:txPr>
        <c:crossAx val="47014269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cycle" id="12">
  <a:schemeClr val="accent2"/>
  <a:schemeClr val="accent4"/>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pt>
    <dgm:pt modelId="{A71778F0-FBA7-4FD7-9A44-F49E1C3112B3}" type="pres">
      <dgm:prSet presAssocID="{93B8BBBA-839A-48A2-BEDD-96CBD596129D}" presName="gear1" presStyleLbl="node1" presStyleIdx="0" presStyleCnt="3">
        <dgm:presLayoutVars>
          <dgm:chMax val="1"/>
          <dgm:bulletEnabled val="1"/>
        </dgm:presLayoutVars>
      </dgm:prSet>
      <dgm:spPr/>
    </dgm:pt>
    <dgm:pt modelId="{CDB82C8B-FD2A-41A0-A1FE-03C9147905A9}" type="pres">
      <dgm:prSet presAssocID="{93B8BBBA-839A-48A2-BEDD-96CBD596129D}" presName="gear1srcNode" presStyleLbl="node1" presStyleIdx="0" presStyleCnt="3"/>
      <dgm:spPr/>
    </dgm:pt>
    <dgm:pt modelId="{431CD06C-B5F4-49E0-9E58-9B56293CA74F}" type="pres">
      <dgm:prSet presAssocID="{93B8BBBA-839A-48A2-BEDD-96CBD596129D}" presName="gear1dstNode" presStyleLbl="node1" presStyleIdx="0" presStyleCnt="3"/>
      <dgm:spPr/>
    </dgm:pt>
    <dgm:pt modelId="{FDBDE6F6-9CBA-4B34-B498-40773734DE0B}" type="pres">
      <dgm:prSet presAssocID="{E44CDF4E-CCED-4C59-9767-C29E043EA7F9}" presName="gear2" presStyleLbl="node1" presStyleIdx="1" presStyleCnt="3">
        <dgm:presLayoutVars>
          <dgm:chMax val="1"/>
          <dgm:bulletEnabled val="1"/>
        </dgm:presLayoutVars>
      </dgm:prSet>
      <dgm:spPr/>
    </dgm:pt>
    <dgm:pt modelId="{700DAE95-184B-4AFD-B2DD-55F786BF0FCC}" type="pres">
      <dgm:prSet presAssocID="{E44CDF4E-CCED-4C59-9767-C29E043EA7F9}" presName="gear2srcNode" presStyleLbl="node1" presStyleIdx="1" presStyleCnt="3"/>
      <dgm:spPr/>
    </dgm:pt>
    <dgm:pt modelId="{3093F168-9E55-4EC5-9B38-2D96D01E8FBE}" type="pres">
      <dgm:prSet presAssocID="{E44CDF4E-CCED-4C59-9767-C29E043EA7F9}" presName="gear2dstNode" presStyleLbl="node1" presStyleIdx="1" presStyleCnt="3"/>
      <dgm:spPr/>
    </dgm:pt>
    <dgm:pt modelId="{8C681BCA-4321-408D-A307-E1D37D069C06}" type="pres">
      <dgm:prSet presAssocID="{5E036342-9FAC-4D04-8B8B-8090EF1ED107}" presName="gear3" presStyleLbl="node1" presStyleIdx="2" presStyleCnt="3"/>
      <dgm:spPr/>
    </dgm:pt>
    <dgm:pt modelId="{D5A5F179-3FC0-4B87-BFB0-80CE109259F5}" type="pres">
      <dgm:prSet presAssocID="{5E036342-9FAC-4D04-8B8B-8090EF1ED107}" presName="gear3tx" presStyleLbl="node1" presStyleIdx="2" presStyleCnt="3">
        <dgm:presLayoutVars>
          <dgm:chMax val="1"/>
          <dgm:bulletEnabled val="1"/>
        </dgm:presLayoutVars>
      </dgm:prSet>
      <dgm:spPr/>
    </dgm:pt>
    <dgm:pt modelId="{73618ACB-364B-44FC-99AC-2E2F97435292}" type="pres">
      <dgm:prSet presAssocID="{5E036342-9FAC-4D04-8B8B-8090EF1ED107}" presName="gear3srcNode" presStyleLbl="node1" presStyleIdx="2" presStyleCnt="3"/>
      <dgm:spPr/>
    </dgm:pt>
    <dgm:pt modelId="{D40D238F-B05F-410D-87AB-A6ED44CEFEAD}" type="pres">
      <dgm:prSet presAssocID="{5E036342-9FAC-4D04-8B8B-8090EF1ED107}" presName="gear3dstNode" presStyleLbl="node1" presStyleIdx="2" presStyleCnt="3"/>
      <dgm:spPr/>
    </dgm:pt>
    <dgm:pt modelId="{D0126885-7EEC-4F90-8A0E-EBCA1496AB62}" type="pres">
      <dgm:prSet presAssocID="{7F9ADBC5-6191-4489-A1FD-EB9F43A6A890}" presName="connector1" presStyleLbl="sibTrans2D1" presStyleIdx="0" presStyleCnt="3"/>
      <dgm:spPr/>
    </dgm:pt>
    <dgm:pt modelId="{E847C08D-B75A-4100-A8F7-B933E861ACEC}" type="pres">
      <dgm:prSet presAssocID="{437EA4A8-0103-41F9-A0FF-49CBB9AFCDB9}" presName="connector2" presStyleLbl="sibTrans2D1" presStyleIdx="1" presStyleCnt="3"/>
      <dgm:spPr/>
    </dgm:pt>
    <dgm:pt modelId="{8163298B-40FB-4F2D-A333-7DFD30084817}" type="pres">
      <dgm:prSet presAssocID="{AB076A16-4993-446B-844E-3CC3782974B6}" presName="connector3" presStyleLbl="sibTrans2D1" presStyleIdx="2" presStyleCnt="3"/>
      <dgm:spPr/>
    </dgm:pt>
  </dgm:ptLst>
  <dgm:cxnLst>
    <dgm:cxn modelId="{BC381702-4424-40DA-ACE0-076ED45EDD43}" type="presOf" srcId="{68FC957F-24FC-4F24-A8B5-39B039AC0627}" destId="{8644F819-BB7E-45B9-9BC9-97C0C73C149B}" srcOrd="0"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F1E7E66-6366-4797-B2C4-E0D008EB150E}" type="presOf" srcId="{5E036342-9FAC-4D04-8B8B-8090EF1ED107}" destId="{8C681BCA-4321-408D-A307-E1D37D069C06}" srcOrd="0" destOrd="0" presId="urn:microsoft.com/office/officeart/2005/8/layout/gear1"/>
    <dgm:cxn modelId="{4C57D352-22B2-4ADE-8F83-1E016AFBA244}" type="presOf" srcId="{93B8BBBA-839A-48A2-BEDD-96CBD596129D}" destId="{431CD06C-B5F4-49E0-9E58-9B56293CA74F}"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6" name="Picture 25">
            <a:extLst>
              <a:ext uri="{FF2B5EF4-FFF2-40B4-BE49-F238E27FC236}">
                <a16:creationId xmlns:a16="http://schemas.microsoft.com/office/drawing/2014/main" id="{C718DFF7-6003-4524-8F74-CDC68AC2A5B7}"/>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2320" t="2320" r="4897" b="4897"/>
          <a:stretch/>
        </p:blipFill>
        <p:spPr>
          <a:xfrm>
            <a:off x="0" y="0"/>
            <a:ext cx="12192000" cy="6858000"/>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800"/>
            <a:ext cx="5983600"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4" name="Rectangle 3">
            <a:extLst>
              <a:ext uri="{FF2B5EF4-FFF2-40B4-BE49-F238E27FC236}">
                <a16:creationId xmlns:a16="http://schemas.microsoft.com/office/drawing/2014/main" id="{8A80D8D2-FE2D-4018-89A2-10AFCA35EBBD}"/>
              </a:ext>
            </a:extLst>
          </p:cNvPr>
          <p:cNvSpPr/>
          <p:nvPr userDrawn="1"/>
        </p:nvSpPr>
        <p:spPr>
          <a:xfrm>
            <a:off x="247650" y="1771650"/>
            <a:ext cx="10401300" cy="3429000"/>
          </a:xfrm>
          <a:prstGeom prst="rect">
            <a:avLst/>
          </a:prstGeom>
          <a:solidFill>
            <a:srgbClr val="BA8C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469801" y="2079384"/>
            <a:ext cx="5130799"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469801" y="3798636"/>
            <a:ext cx="5130799" cy="66466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FFFF0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6" name="Picture 5">
            <a:extLst>
              <a:ext uri="{FF2B5EF4-FFF2-40B4-BE49-F238E27FC236}">
                <a16:creationId xmlns:a16="http://schemas.microsoft.com/office/drawing/2014/main" id="{4A7F3B48-AFFB-4FD3-87E7-2A4108E4B29A}"/>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822750" y="0"/>
            <a:ext cx="6369249" cy="6858000"/>
          </a:xfrm>
          <a:prstGeom prst="rect">
            <a:avLst/>
          </a:prstGeom>
          <a:effectLst>
            <a:outerShdw blurRad="571500" dist="38100" dir="10800000" algn="r" rotWithShape="0">
              <a:prstClr val="black">
                <a:alpha val="40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11" name="Picture 10">
            <a:extLst>
              <a:ext uri="{FF2B5EF4-FFF2-40B4-BE49-F238E27FC236}">
                <a16:creationId xmlns:a16="http://schemas.microsoft.com/office/drawing/2014/main" id="{CEB5E304-7CC8-461D-9610-FCED2280D872}"/>
              </a:ext>
            </a:extLst>
          </p:cNvPr>
          <p:cNvPicPr>
            <a:picLocks noChangeAspect="1"/>
          </p:cNvPicPr>
          <p:nvPr userDrawn="1"/>
        </p:nvPicPr>
        <p:blipFill>
          <a:blip r:embed="rId2"/>
          <a:stretch>
            <a:fillRect/>
          </a:stretch>
        </p:blipFill>
        <p:spPr>
          <a:xfrm>
            <a:off x="0" y="0"/>
            <a:ext cx="12192000" cy="6857999"/>
          </a:xfrm>
          <a:prstGeom prst="rect">
            <a:avLst/>
          </a:pr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3" name="Picture 2">
            <a:extLst>
              <a:ext uri="{FF2B5EF4-FFF2-40B4-BE49-F238E27FC236}">
                <a16:creationId xmlns:a16="http://schemas.microsoft.com/office/drawing/2014/main" id="{CE0B3C6C-0C3A-4705-BEFE-F5A176F64C7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5400000">
            <a:off x="2667000" y="-2666999"/>
            <a:ext cx="6858001" cy="12192002"/>
          </a:xfrm>
          <a:prstGeom prst="frame">
            <a:avLst>
              <a:gd name="adj1" fmla="val 4758"/>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12" name="Frame 11">
            <a:extLst>
              <a:ext uri="{FF2B5EF4-FFF2-40B4-BE49-F238E27FC236}">
                <a16:creationId xmlns:a16="http://schemas.microsoft.com/office/drawing/2014/main" id="{4845487C-A6E7-4A78-BF04-8E02A005C0CA}"/>
              </a:ext>
            </a:extLst>
          </p:cNvPr>
          <p:cNvSpPr/>
          <p:nvPr userDrawn="1"/>
        </p:nvSpPr>
        <p:spPr>
          <a:xfrm>
            <a:off x="457200" y="960472"/>
            <a:ext cx="11506200" cy="5211728"/>
          </a:xfrm>
          <a:prstGeom prst="frame">
            <a:avLst>
              <a:gd name="adj1" fmla="val 1900"/>
            </a:avLst>
          </a:prstGeom>
          <a:solidFill>
            <a:srgbClr val="BA8C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229350" y="1227933"/>
            <a:ext cx="5428343"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229350" y="2211528"/>
            <a:ext cx="5428343"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4" name="Picture 3">
            <a:extLst>
              <a:ext uri="{FF2B5EF4-FFF2-40B4-BE49-F238E27FC236}">
                <a16:creationId xmlns:a16="http://schemas.microsoft.com/office/drawing/2014/main" id="{14A17D1F-B697-4E95-88B8-0A0B53B17A10}"/>
              </a:ext>
            </a:extLst>
          </p:cNvPr>
          <p:cNvPicPr>
            <a:picLocks noChangeAspect="1"/>
          </p:cNvPicPr>
          <p:nvPr userDrawn="1"/>
        </p:nvPicPr>
        <p:blipFill rotWithShape="1">
          <a:blip r:embed="rId2">
            <a:duotone>
              <a:prstClr val="black"/>
              <a:srgbClr val="7030A0">
                <a:tint val="45000"/>
                <a:satMod val="400000"/>
              </a:srgbClr>
            </a:duotone>
            <a:extLst>
              <a:ext uri="{28A0092B-C50C-407E-A947-70E740481C1C}">
                <a14:useLocalDpi xmlns:a14="http://schemas.microsoft.com/office/drawing/2010/main" val="0"/>
              </a:ext>
            </a:extLst>
          </a:blip>
          <a:srcRect r="43536"/>
          <a:stretch/>
        </p:blipFill>
        <p:spPr>
          <a:xfrm>
            <a:off x="0" y="0"/>
            <a:ext cx="5812971" cy="6858000"/>
          </a:xfrm>
          <a:prstGeom prst="rect">
            <a:avLst/>
          </a:prstGeom>
          <a:effectLst>
            <a:outerShdw blurRad="63500" dist="38100" algn="l" rotWithShape="0">
              <a:prstClr val="black">
                <a:alpha val="50000"/>
              </a:prstClr>
            </a:outerShdw>
          </a:effectLst>
        </p:spPr>
      </p:pic>
      <p:sp>
        <p:nvSpPr>
          <p:cNvPr id="7" name="Frame 6">
            <a:extLst>
              <a:ext uri="{FF2B5EF4-FFF2-40B4-BE49-F238E27FC236}">
                <a16:creationId xmlns:a16="http://schemas.microsoft.com/office/drawing/2014/main" id="{E3C6D242-F7EA-4CD4-A502-F0EC41FEAB40}"/>
              </a:ext>
            </a:extLst>
          </p:cNvPr>
          <p:cNvSpPr/>
          <p:nvPr userDrawn="1"/>
        </p:nvSpPr>
        <p:spPr>
          <a:xfrm>
            <a:off x="228600" y="228600"/>
            <a:ext cx="5429250" cy="6477000"/>
          </a:xfrm>
          <a:prstGeom prst="frame">
            <a:avLst>
              <a:gd name="adj1" fmla="val 921"/>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solidFill>
                <a:schemeClr val="tx1"/>
              </a:solidFill>
            </a:endParaRPr>
          </a:p>
        </p:txBody>
      </p:sp>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14" name="Right Triangle 13">
            <a:extLst>
              <a:ext uri="{FF2B5EF4-FFF2-40B4-BE49-F238E27FC236}">
                <a16:creationId xmlns:a16="http://schemas.microsoft.com/office/drawing/2014/main" id="{3BA63A32-F736-486B-BE8E-13BE4A434E7C}"/>
              </a:ext>
            </a:extLst>
          </p:cNvPr>
          <p:cNvSpPr/>
          <p:nvPr userDrawn="1"/>
        </p:nvSpPr>
        <p:spPr>
          <a:xfrm flipH="1">
            <a:off x="6763592" y="0"/>
            <a:ext cx="5428407" cy="6845222"/>
          </a:xfrm>
          <a:prstGeom prst="rtTriangle">
            <a:avLst/>
          </a:prstGeom>
          <a:solidFill>
            <a:srgbClr val="873A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ight Triangle 17">
            <a:extLst>
              <a:ext uri="{FF2B5EF4-FFF2-40B4-BE49-F238E27FC236}">
                <a16:creationId xmlns:a16="http://schemas.microsoft.com/office/drawing/2014/main" id="{6FF0B25F-5468-4A85-9FB0-5BC1A0D8F587}"/>
              </a:ext>
            </a:extLst>
          </p:cNvPr>
          <p:cNvSpPr/>
          <p:nvPr userDrawn="1"/>
        </p:nvSpPr>
        <p:spPr>
          <a:xfrm rot="10800000" flipH="1">
            <a:off x="6763590" y="-2"/>
            <a:ext cx="5428407" cy="6845222"/>
          </a:xfrm>
          <a:prstGeom prst="rtTriangle">
            <a:avLst/>
          </a:prstGeom>
          <a:solidFill>
            <a:srgbClr val="BA8CD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448658" y="857370"/>
            <a:ext cx="5583259" cy="847999"/>
          </a:xfrm>
          <a:prstGeom prst="rect">
            <a:avLst/>
          </a:prstGeom>
        </p:spPr>
        <p:txBody>
          <a:bodyPr lIns="91425" tIns="91425" rIns="91425" bIns="91425" anchor="b" anchorCtr="0"/>
          <a:lstStyle>
            <a:lvl1pPr lvl="0">
              <a:spcBef>
                <a:spcPts val="0"/>
              </a:spcBef>
              <a:defRPr>
                <a:latin typeface="+mj-l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48676" y="1916169"/>
            <a:ext cx="2718465"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377535" y="1916169"/>
            <a:ext cx="2718465"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15" name="Picture 14">
            <a:extLst>
              <a:ext uri="{FF2B5EF4-FFF2-40B4-BE49-F238E27FC236}">
                <a16:creationId xmlns:a16="http://schemas.microsoft.com/office/drawing/2014/main" id="{C354B957-97E1-41C6-8349-2651A4C82BB8}"/>
              </a:ext>
            </a:extLst>
          </p:cNvPr>
          <p:cNvPicPr>
            <a:picLocks noChangeAspect="1"/>
          </p:cNvPicPr>
          <p:nvPr userDrawn="1"/>
        </p:nvPicPr>
        <p:blipFill rotWithShape="1">
          <a:blip r:embed="rId2"/>
          <a:srcRect l="51795" r="3681"/>
          <a:stretch/>
        </p:blipFill>
        <p:spPr>
          <a:xfrm>
            <a:off x="6763590" y="0"/>
            <a:ext cx="5428410" cy="6857999"/>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47BF687F-7779-43DD-8C7A-D27BD9AFD68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6998"/>
            <a:ext cx="6858002" cy="12192002"/>
          </a:xfrm>
          <a:prstGeom prst="rect">
            <a:avLst/>
          </a:prstGeom>
        </p:spPr>
      </p:pic>
      <p:sp>
        <p:nvSpPr>
          <p:cNvPr id="5" name="Frame 4">
            <a:extLst>
              <a:ext uri="{FF2B5EF4-FFF2-40B4-BE49-F238E27FC236}">
                <a16:creationId xmlns:a16="http://schemas.microsoft.com/office/drawing/2014/main" id="{B7C41AD7-F3AB-4A8A-8E41-5DFF613ACC56}"/>
              </a:ext>
            </a:extLst>
          </p:cNvPr>
          <p:cNvSpPr/>
          <p:nvPr userDrawn="1"/>
        </p:nvSpPr>
        <p:spPr>
          <a:xfrm>
            <a:off x="1843314" y="914401"/>
            <a:ext cx="8490857" cy="5943600"/>
          </a:xfrm>
          <a:prstGeom prst="frame">
            <a:avLst>
              <a:gd name="adj1" fmla="val 3709"/>
            </a:avLst>
          </a:prstGeom>
          <a:solidFill>
            <a:srgbClr val="B85A7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Rectangle 3">
            <a:extLst>
              <a:ext uri="{FF2B5EF4-FFF2-40B4-BE49-F238E27FC236}">
                <a16:creationId xmlns:a16="http://schemas.microsoft.com/office/drawing/2014/main" id="{5B2DBCC5-34D3-4E6C-9192-D4F5B3188E4F}"/>
              </a:ext>
            </a:extLst>
          </p:cNvPr>
          <p:cNvSpPr/>
          <p:nvPr userDrawn="1"/>
        </p:nvSpPr>
        <p:spPr>
          <a:xfrm>
            <a:off x="2010697" y="1073719"/>
            <a:ext cx="8170607" cy="5784281"/>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81662" y="1554131"/>
            <a:ext cx="7097100" cy="758497"/>
          </a:xfrm>
          <a:prstGeom prst="rect">
            <a:avLst/>
          </a:prstGeom>
        </p:spPr>
        <p:txBody>
          <a:bodyPr lIns="91425" tIns="91425" rIns="91425" bIns="91425" anchor="b" anchorCtr="0"/>
          <a:lstStyle>
            <a:lvl1pPr marL="0" lvl="0" indent="0" rtl="0">
              <a:spcBef>
                <a:spcPts val="0"/>
              </a:spcBef>
              <a:buFont typeface="Arial" panose="020B0604020202020204" pitchFamily="34" charset="0"/>
              <a:buNone/>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81679" y="2572732"/>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026726" y="2572732"/>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71773" y="2572732"/>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12" name="Picture 11">
            <a:extLst>
              <a:ext uri="{FF2B5EF4-FFF2-40B4-BE49-F238E27FC236}">
                <a16:creationId xmlns:a16="http://schemas.microsoft.com/office/drawing/2014/main" id="{0790DFE5-257A-4117-84ED-18C0C9F7B0C9}"/>
              </a:ext>
            </a:extLst>
          </p:cNvPr>
          <p:cNvPicPr>
            <a:picLocks noChangeAspect="1"/>
          </p:cNvPicPr>
          <p:nvPr userDrawn="1"/>
        </p:nvPicPr>
        <p:blipFill>
          <a:blip r:embed="rId2"/>
          <a:stretch>
            <a:fillRect/>
          </a:stretch>
        </p:blipFill>
        <p:spPr>
          <a:xfrm>
            <a:off x="0" y="299"/>
            <a:ext cx="12192000" cy="6370320"/>
          </a:xfrm>
          <a:prstGeom prst="rect">
            <a:avLst/>
          </a:prstGeom>
        </p:spPr>
      </p:pic>
      <p:sp>
        <p:nvSpPr>
          <p:cNvPr id="95" name="Shape 95"/>
          <p:cNvSpPr txBox="1">
            <a:spLocks noGrp="1"/>
          </p:cNvSpPr>
          <p:nvPr>
            <p:ph type="title"/>
          </p:nvPr>
        </p:nvSpPr>
        <p:spPr>
          <a:xfrm>
            <a:off x="2370959" y="487381"/>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2D322399-9EA7-4911-B5D6-374FA9535FF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t="90994"/>
          <a:stretch/>
        </p:blipFill>
        <p:spPr>
          <a:xfrm>
            <a:off x="0" y="6370619"/>
            <a:ext cx="12192000" cy="487380"/>
          </a:xfrm>
          <a:prstGeom prst="rect">
            <a:avLst/>
          </a:prstGeom>
          <a:effectLst>
            <a:outerShdw blurRad="279400" dist="38100" dir="16200000" rotWithShape="0">
              <a:prstClr val="black">
                <a:alpha val="40000"/>
              </a:prstClr>
            </a:outerShdw>
          </a:effectLst>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5" name="Picture 4">
            <a:extLst>
              <a:ext uri="{FF2B5EF4-FFF2-40B4-BE49-F238E27FC236}">
                <a16:creationId xmlns:a16="http://schemas.microsoft.com/office/drawing/2014/main" id="{7BE70412-848B-45A1-9172-3D68DB91B7D0}"/>
              </a:ext>
            </a:extLst>
          </p:cNvPr>
          <p:cNvPicPr>
            <a:picLocks noChangeAspect="1"/>
          </p:cNvPicPr>
          <p:nvPr userDrawn="1"/>
        </p:nvPicPr>
        <p:blipFill rotWithShape="1">
          <a:blip r:embed="rId2"/>
          <a:srcRect l="224" r="-223"/>
          <a:stretch/>
        </p:blipFill>
        <p:spPr>
          <a:xfrm>
            <a:off x="0" y="0"/>
            <a:ext cx="12192000" cy="6857999"/>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4" name="Picture 3">
            <a:extLst>
              <a:ext uri="{FF2B5EF4-FFF2-40B4-BE49-F238E27FC236}">
                <a16:creationId xmlns:a16="http://schemas.microsoft.com/office/drawing/2014/main" id="{E41CFA24-A0F6-471D-85F7-8E921BA3DB72}"/>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t="90994"/>
          <a:stretch/>
        </p:blipFill>
        <p:spPr>
          <a:xfrm rot="10800000">
            <a:off x="0" y="3054"/>
            <a:ext cx="12192000" cy="487380"/>
          </a:xfrm>
          <a:prstGeom prst="rect">
            <a:avLst/>
          </a:prstGeom>
          <a:effectLst>
            <a:outerShdw blurRad="241300" dist="38100" dir="5400000" algn="t"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39BEBBC7-7620-4A03-B454-522088099E94}"/>
              </a:ext>
            </a:extLst>
          </p:cNvPr>
          <p:cNvPicPr>
            <a:picLocks noChangeAspect="1"/>
          </p:cNvPicPr>
          <p:nvPr userDrawn="1"/>
        </p:nvPicPr>
        <p:blipFill>
          <a:blip r:embed="rId2"/>
          <a:stretch>
            <a:fillRect/>
          </a:stretch>
        </p:blipFill>
        <p:spPr>
          <a:xfrm>
            <a:off x="0" y="298"/>
            <a:ext cx="12192000" cy="6857701"/>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60813968"/>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4/4/2019</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1.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eg"/><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3" Type="http://schemas.openxmlformats.org/officeDocument/2006/relationships/image" Target="../media/image15.jpeg"/><Relationship Id="rId2" Type="http://schemas.openxmlformats.org/officeDocument/2006/relationships/image" Target="../media/image14.png"/><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6.png"/><Relationship Id="rId1" Type="http://schemas.openxmlformats.org/officeDocument/2006/relationships/slideLayout" Target="../slideLayouts/slideLayout7.xml"/><Relationship Id="rId4" Type="http://schemas.openxmlformats.org/officeDocument/2006/relationships/image" Target="../media/image17.png"/></Relationships>
</file>

<file path=ppt/slides/_rels/slide18.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jpeg"/><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23502847-4967-4374-8414-0FD2B64B2B99}"/>
              </a:ext>
            </a:extLst>
          </p:cNvPr>
          <p:cNvGrpSpPr/>
          <p:nvPr/>
        </p:nvGrpSpPr>
        <p:grpSpPr>
          <a:xfrm>
            <a:off x="3601282" y="1911254"/>
            <a:ext cx="5115427" cy="3302192"/>
            <a:chOff x="3645055" y="2025316"/>
            <a:chExt cx="4303504" cy="2778066"/>
          </a:xfrm>
          <a:solidFill>
            <a:srgbClr val="FFC000"/>
          </a:solidFill>
        </p:grpSpPr>
        <p:sp>
          <p:nvSpPr>
            <p:cNvPr id="11" name="Rectangle: Rounded Corners 134">
              <a:extLst>
                <a:ext uri="{FF2B5EF4-FFF2-40B4-BE49-F238E27FC236}">
                  <a16:creationId xmlns:a16="http://schemas.microsoft.com/office/drawing/2014/main" id="{A959CF00-2A28-4C84-AC70-BFB91AF6FB1A}"/>
                </a:ext>
              </a:extLst>
            </p:cNvPr>
            <p:cNvSpPr/>
            <p:nvPr userDrawn="1"/>
          </p:nvSpPr>
          <p:spPr>
            <a:xfrm rot="10800000" flipV="1">
              <a:off x="3645055" y="2025316"/>
              <a:ext cx="4303504" cy="2778066"/>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2" name="Rectangle: Rounded Corners 134">
              <a:extLst>
                <a:ext uri="{FF2B5EF4-FFF2-40B4-BE49-F238E27FC236}">
                  <a16:creationId xmlns:a16="http://schemas.microsoft.com/office/drawing/2014/main" id="{7073DBFB-320E-4D8A-81BD-D36E364D9DF3}"/>
                </a:ext>
              </a:extLst>
            </p:cNvPr>
            <p:cNvSpPr/>
            <p:nvPr userDrawn="1"/>
          </p:nvSpPr>
          <p:spPr>
            <a:xfrm rot="10800000" flipV="1">
              <a:off x="3816271" y="2208585"/>
              <a:ext cx="3769768" cy="2413957"/>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solidFill>
              <a:srgbClr val="873AC0"/>
            </a:solidFill>
            <a:ln>
              <a:noFill/>
            </a:ln>
            <a:effectLst>
              <a:outerShdw blurRad="149987" dist="250190" dir="8460000" algn="ctr">
                <a:srgbClr val="000000">
                  <a:alpha val="28000"/>
                </a:srgbClr>
              </a:outerShdw>
            </a:effectLst>
            <a:scene3d>
              <a:camera prst="orthographicFront">
                <a:rot lat="0" lon="0" rev="0"/>
              </a:camera>
              <a:lightRig rig="contrasting" dir="t">
                <a:rot lat="0" lon="0" rev="1500000"/>
              </a:lightRig>
            </a:scene3d>
            <a:sp3d prstMaterial="metal">
              <a:bevelT w="88900" h="889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 name="Shape 72"/>
          <p:cNvSpPr txBox="1">
            <a:spLocks noGrp="1"/>
          </p:cNvSpPr>
          <p:nvPr>
            <p:ph type="ctrTitle"/>
          </p:nvPr>
        </p:nvSpPr>
        <p:spPr>
          <a:xfrm>
            <a:off x="3601282" y="3148497"/>
            <a:ext cx="4989435" cy="1220958"/>
          </a:xfrm>
          <a:prstGeom prst="rect">
            <a:avLst/>
          </a:prstGeom>
        </p:spPr>
        <p:txBody>
          <a:bodyPr lIns="91425" tIns="91425" rIns="91425" bIns="91425" anchor="b" anchorCtr="0">
            <a:noAutofit/>
          </a:bodyPr>
          <a:lstStyle/>
          <a:p>
            <a:pPr lvl="0">
              <a:spcBef>
                <a:spcPts val="0"/>
              </a:spcBef>
              <a:buNone/>
            </a:pPr>
            <a:r>
              <a:rPr lang="en-US" sz="6000" dirty="0">
                <a:solidFill>
                  <a:schemeClr val="bg1"/>
                </a:solidFill>
                <a:effectLst>
                  <a:outerShdw blurRad="38100" dist="38100" dir="2700000" algn="tl">
                    <a:srgbClr val="000000">
                      <a:alpha val="43137"/>
                    </a:srgbClr>
                  </a:outerShdw>
                </a:effectLst>
                <a:latin typeface="Gloria Hallelujah" panose="02000000000000000000" pitchFamily="2" charset="0"/>
              </a:rPr>
              <a:t>Creative Workspace</a:t>
            </a:r>
            <a:endParaRPr lang="en" sz="6000" dirty="0">
              <a:solidFill>
                <a:schemeClr val="bg1"/>
              </a:solidFill>
              <a:effectLst>
                <a:outerShdw blurRad="38100" dist="38100" dir="2700000" algn="tl">
                  <a:srgbClr val="000000">
                    <a:alpha val="43137"/>
                  </a:srgbClr>
                </a:outerShdw>
              </a:effectLst>
              <a:latin typeface="Gloria Hallelujah" panose="02000000000000000000" pitchFamily="2" charset="0"/>
            </a:endParaRPr>
          </a:p>
        </p:txBody>
      </p:sp>
      <p:sp>
        <p:nvSpPr>
          <p:cNvPr id="8" name="Rectangle 7">
            <a:extLst>
              <a:ext uri="{FF2B5EF4-FFF2-40B4-BE49-F238E27FC236}">
                <a16:creationId xmlns:a16="http://schemas.microsoft.com/office/drawing/2014/main" id="{5AE280F5-B819-4A70-8E41-33A883B45B44}"/>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9" name="Rectangle 8">
            <a:extLst>
              <a:ext uri="{FF2B5EF4-FFF2-40B4-BE49-F238E27FC236}">
                <a16:creationId xmlns:a16="http://schemas.microsoft.com/office/drawing/2014/main" id="{A5EAF1A6-85C6-4DD5-856E-32942666EE0E}"/>
              </a:ext>
            </a:extLst>
          </p:cNvPr>
          <p:cNvSpPr/>
          <p:nvPr/>
        </p:nvSpPr>
        <p:spPr>
          <a:xfrm>
            <a:off x="4443735" y="4145700"/>
            <a:ext cx="3203121" cy="307777"/>
          </a:xfrm>
          <a:prstGeom prst="rect">
            <a:avLst/>
          </a:prstGeom>
        </p:spPr>
        <p:txBody>
          <a:bodyPr wrap="none">
            <a:spAutoFit/>
          </a:bodyPr>
          <a:lstStyle/>
          <a:p>
            <a:r>
              <a:rPr lang="en" sz="1400" dirty="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5CB7E26-1E33-4776-AE96-0E7446CA4199}"/>
              </a:ext>
            </a:extLst>
          </p:cNvPr>
          <p:cNvSpPr txBox="1">
            <a:spLocks/>
          </p:cNvSpPr>
          <p:nvPr/>
        </p:nvSpPr>
        <p:spPr>
          <a:xfrm>
            <a:off x="361645" y="1269817"/>
            <a:ext cx="6084125"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3" name="Shape 83">
            <a:extLst>
              <a:ext uri="{FF2B5EF4-FFF2-40B4-BE49-F238E27FC236}">
                <a16:creationId xmlns:a16="http://schemas.microsoft.com/office/drawing/2014/main" id="{EBF9F8AB-19EB-4312-8AEA-C627E06D5BC7}"/>
              </a:ext>
            </a:extLst>
          </p:cNvPr>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4084BF59-2061-4301-8356-495C740F27AF}"/>
              </a:ext>
            </a:extLst>
          </p:cNvPr>
          <p:cNvSpPr/>
          <p:nvPr/>
        </p:nvSpPr>
        <p:spPr>
          <a:xfrm>
            <a:off x="481567" y="4638402"/>
            <a:ext cx="2335255"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Roboto</a:t>
            </a:r>
            <a:r>
              <a:rPr lang="en-US" sz="1400" dirty="0">
                <a:solidFill>
                  <a:schemeClr val="accent2">
                    <a:lumMod val="75000"/>
                  </a:schemeClr>
                </a:solidFill>
              </a:rPr>
              <a:t> &amp; </a:t>
            </a:r>
            <a:r>
              <a:rPr lang="en-US" sz="1400" dirty="0" err="1">
                <a:solidFill>
                  <a:schemeClr val="accent2">
                    <a:lumMod val="75000"/>
                  </a:schemeClr>
                </a:solidFill>
              </a:rPr>
              <a:t>Raleway</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778161E5-A9AC-4AB5-B93A-982813094C4E}"/>
              </a:ext>
            </a:extLst>
          </p:cNvPr>
          <p:cNvSpPr/>
          <p:nvPr/>
        </p:nvSpPr>
        <p:spPr>
          <a:xfrm>
            <a:off x="481567" y="2060254"/>
            <a:ext cx="3078002" cy="2492990"/>
          </a:xfrm>
          <a:prstGeom prst="rect">
            <a:avLst/>
          </a:prstGeom>
        </p:spPr>
        <p:txBody>
          <a:bodyPr wrap="square">
            <a:spAutoFit/>
          </a:bodyPr>
          <a:lstStyle/>
          <a:p>
            <a:pPr algn="just"/>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AE8EEDB3-43D5-4BE1-A89C-1EBA9FFBE3BB}"/>
              </a:ext>
            </a:extLst>
          </p:cNvPr>
          <p:cNvSpPr/>
          <p:nvPr/>
        </p:nvSpPr>
        <p:spPr>
          <a:xfrm>
            <a:off x="3559569" y="2060254"/>
            <a:ext cx="2683240" cy="2585323"/>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A3E9F55-B2B9-4FB4-B4F0-6B64EB5AD979}"/>
              </a:ext>
            </a:extLst>
          </p:cNvPr>
          <p:cNvSpPr/>
          <p:nvPr/>
        </p:nvSpPr>
        <p:spPr>
          <a:xfrm>
            <a:off x="481567" y="519819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5" name="Picture 14">
            <a:extLst>
              <a:ext uri="{FF2B5EF4-FFF2-40B4-BE49-F238E27FC236}">
                <a16:creationId xmlns:a16="http://schemas.microsoft.com/office/drawing/2014/main" id="{8AD7B65F-C8EB-4ABC-8F80-AC57717F7986}"/>
              </a:ext>
            </a:extLst>
          </p:cNvPr>
          <p:cNvPicPr>
            <a:picLocks noChangeAspect="1"/>
          </p:cNvPicPr>
          <p:nvPr/>
        </p:nvPicPr>
        <p:blipFill>
          <a:blip r:embed="rId2" cstate="email">
            <a:extLst>
              <a:ext uri="{28A0092B-C50C-407E-A947-70E740481C1C}">
                <a14:useLocalDpi xmlns:a14="http://schemas.microsoft.com/office/drawing/2010/main"/>
              </a:ext>
            </a:extLst>
          </a:blip>
          <a:srcRect r="51639" b="7684"/>
          <a:stretch>
            <a:fillRect/>
          </a:stretch>
        </p:blipFill>
        <p:spPr>
          <a:xfrm rot="20039584">
            <a:off x="7564872" y="-79132"/>
            <a:ext cx="6057392" cy="7342159"/>
          </a:xfrm>
          <a:custGeom>
            <a:avLst/>
            <a:gdLst>
              <a:gd name="connsiteX0" fmla="*/ 3695998 w 6057392"/>
              <a:gd name="connsiteY0" fmla="*/ 0 h 7342159"/>
              <a:gd name="connsiteX1" fmla="*/ 6057392 w 6057392"/>
              <a:gd name="connsiteY1" fmla="*/ 1152083 h 7342159"/>
              <a:gd name="connsiteX2" fmla="*/ 3037364 w 6057392"/>
              <a:gd name="connsiteY2" fmla="*/ 7342159 h 7342159"/>
              <a:gd name="connsiteX3" fmla="*/ 0 w 6057392"/>
              <a:gd name="connsiteY3" fmla="*/ 5860282 h 7342159"/>
              <a:gd name="connsiteX4" fmla="*/ 0 w 6057392"/>
              <a:gd name="connsiteY4" fmla="*/ 0 h 734215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057392" h="7342159">
                <a:moveTo>
                  <a:pt x="3695998" y="0"/>
                </a:moveTo>
                <a:lnTo>
                  <a:pt x="6057392" y="1152083"/>
                </a:lnTo>
                <a:lnTo>
                  <a:pt x="3037364" y="7342159"/>
                </a:lnTo>
                <a:lnTo>
                  <a:pt x="0" y="5860282"/>
                </a:lnTo>
                <a:lnTo>
                  <a:pt x="0" y="0"/>
                </a:lnTo>
                <a:close/>
              </a:path>
            </a:pathLst>
          </a:custGeom>
          <a:effectLst>
            <a:outerShdw blurRad="469900" dist="38100" dir="10800000" algn="r" rotWithShape="0">
              <a:prstClr val="black">
                <a:alpha val="40000"/>
              </a:prstClr>
            </a:outerShdw>
          </a:effectLst>
        </p:spPr>
      </p:pic>
      <p:sp>
        <p:nvSpPr>
          <p:cNvPr id="9" name="Rectangle 8">
            <a:extLst>
              <a:ext uri="{FF2B5EF4-FFF2-40B4-BE49-F238E27FC236}">
                <a16:creationId xmlns:a16="http://schemas.microsoft.com/office/drawing/2014/main" id="{8A986356-4D75-49CB-9759-E10E8E458C28}"/>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6057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176560" y="2303964"/>
            <a:ext cx="3897859" cy="1611085"/>
          </a:xfrm>
          <a:prstGeom prst="rect">
            <a:avLst/>
          </a:prstGeom>
        </p:spPr>
        <p:txBody>
          <a:bodyPr lIns="91425" tIns="91425" rIns="91425" bIns="91425" anchor="b" anchorCtr="0">
            <a:noAutofit/>
          </a:bodyPr>
          <a:lstStyle/>
          <a:p>
            <a:pPr lvl="0" rtl="0">
              <a:spcBef>
                <a:spcPts val="0"/>
              </a:spcBef>
              <a:buNone/>
            </a:pPr>
            <a:r>
              <a:rPr lang="en" sz="3600" dirty="0"/>
              <a:t>1.</a:t>
            </a:r>
            <a:br>
              <a:rPr lang="en" sz="3600" dirty="0"/>
            </a:br>
            <a:r>
              <a:rPr lang="en" sz="3600" dirty="0"/>
              <a:t>Your First Headline</a:t>
            </a:r>
          </a:p>
        </p:txBody>
      </p:sp>
      <p:sp>
        <p:nvSpPr>
          <p:cNvPr id="5" name="Shape 99"/>
          <p:cNvSpPr txBox="1">
            <a:spLocks noGrp="1"/>
          </p:cNvSpPr>
          <p:nvPr>
            <p:ph type="subTitle" idx="1"/>
          </p:nvPr>
        </p:nvSpPr>
        <p:spPr>
          <a:xfrm>
            <a:off x="981689" y="391504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
        <p:nvSpPr>
          <p:cNvPr id="6" name="Rectangle 5">
            <a:extLst>
              <a:ext uri="{FF2B5EF4-FFF2-40B4-BE49-F238E27FC236}">
                <a16:creationId xmlns:a16="http://schemas.microsoft.com/office/drawing/2014/main" id="{66234966-1AC4-415F-82B6-DE4B1B1B5D4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591142" y="552451"/>
            <a:ext cx="895350" cy="971549"/>
          </a:xfrm>
          <a:prstGeom prst="rect">
            <a:avLst/>
          </a:prstGeom>
        </p:spPr>
      </p:pic>
      <p:sp>
        <p:nvSpPr>
          <p:cNvPr id="4" name="Rectangle 3">
            <a:extLst>
              <a:ext uri="{FF2B5EF4-FFF2-40B4-BE49-F238E27FC236}">
                <a16:creationId xmlns:a16="http://schemas.microsoft.com/office/drawing/2014/main" id="{79140FBF-CA4C-4E91-B307-360F1AA5CA06}"/>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081686" y="2946842"/>
            <a:ext cx="4598253"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873AC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5501390" y="3660112"/>
            <a:ext cx="2499613" cy="1077218"/>
          </a:xfrm>
          <a:prstGeom prst="rect">
            <a:avLst/>
          </a:prstGeom>
        </p:spPr>
        <p:txBody>
          <a:bodyPr wrap="square">
            <a:spAutoFit/>
          </a:bodyPr>
          <a:lstStyle/>
          <a:p>
            <a:r>
              <a:rPr lang="en-US" sz="1600" dirty="0"/>
              <a:t>Grab the attention of your audience by using icons and impressive</a:t>
            </a:r>
          </a:p>
          <a:p>
            <a:r>
              <a:rPr lang="en-US" sz="1600" dirty="0"/>
              <a:t>images</a:t>
            </a:r>
          </a:p>
        </p:txBody>
      </p:sp>
      <p:sp>
        <p:nvSpPr>
          <p:cNvPr id="6" name="Rectangle 5">
            <a:extLst>
              <a:ext uri="{FF2B5EF4-FFF2-40B4-BE49-F238E27FC236}">
                <a16:creationId xmlns:a16="http://schemas.microsoft.com/office/drawing/2014/main" id="{792AC942-8F53-4F20-BA4D-2D00CA3C152F}"/>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096000" y="1711141"/>
            <a:ext cx="5956635" cy="847999"/>
          </a:xfrm>
        </p:spPr>
        <p:txBody>
          <a:bodyPr>
            <a:normAutofit/>
          </a:bodyPr>
          <a:lstStyle/>
          <a:p>
            <a:r>
              <a:rPr lang="en-US" sz="3200"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308102" y="2559140"/>
            <a:ext cx="5282864" cy="2899225"/>
          </a:xfrm>
          <a:prstGeom prst="rect">
            <a:avLst/>
          </a:prstGeom>
        </p:spPr>
        <p:txBody>
          <a:bodyPr wrap="square">
            <a:spAutoFit/>
          </a:bodyPr>
          <a:lstStyle/>
          <a:p>
            <a:pPr marL="0" indent="0" algn="just">
              <a:buNone/>
            </a:pPr>
            <a:r>
              <a:rPr lang="en-US" sz="1400" dirty="0">
                <a:solidFill>
                  <a:schemeClr val="accent5"/>
                </a:solidFill>
              </a:rPr>
              <a:t>Chris Hadfield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5" name="Rectangle 4">
            <a:extLst>
              <a:ext uri="{FF2B5EF4-FFF2-40B4-BE49-F238E27FC236}">
                <a16:creationId xmlns:a16="http://schemas.microsoft.com/office/drawing/2014/main" id="{3E5F644F-167D-4AAD-8AD9-1E648BB96329}"/>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74955" y="887913"/>
            <a:ext cx="6271272" cy="1464910"/>
          </a:xfrm>
          <a:prstGeom prst="rect">
            <a:avLst/>
          </a:prstGeom>
        </p:spPr>
        <p:txBody>
          <a:bodyPr lIns="91425" tIns="91425" rIns="91425" bIns="91425" anchor="b" anchorCtr="0">
            <a:noAutofit/>
          </a:bodyPr>
          <a:lstStyle/>
          <a:p>
            <a:pPr lvl="0" algn="ctr">
              <a:spcBef>
                <a:spcPts val="0"/>
              </a:spcBef>
              <a:buNone/>
            </a:pPr>
            <a:r>
              <a:rPr lang="en" sz="32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174955" y="2408217"/>
            <a:ext cx="3057299" cy="2769989"/>
          </a:xfrm>
          <a:prstGeom prst="rect">
            <a:avLst/>
          </a:prstGeom>
        </p:spPr>
        <p:txBody>
          <a:bodyPr wrap="square">
            <a:spAutoFit/>
          </a:bodyPr>
          <a:lstStyle/>
          <a:p>
            <a:pPr algn="just"/>
            <a:r>
              <a:rPr lang="en-US" sz="1600" dirty="0">
                <a:solidFill>
                  <a:schemeClr val="accent5"/>
                </a:solidFill>
              </a:rPr>
              <a:t>Chris Hadfield	</a:t>
            </a:r>
          </a:p>
          <a:p>
            <a:pPr algn="just"/>
            <a:endParaRPr lang="en-US"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232254" y="2432833"/>
            <a:ext cx="3213973" cy="2800767"/>
          </a:xfrm>
          <a:prstGeom prst="rect">
            <a:avLst/>
          </a:prstGeom>
        </p:spPr>
        <p:txBody>
          <a:bodyPr wrap="square">
            <a:spAutoFit/>
          </a:bodyPr>
          <a:lstStyle/>
          <a:p>
            <a:pPr algn="just"/>
            <a:r>
              <a:rPr lang="en-US" sz="1600" dirty="0">
                <a:solidFill>
                  <a:schemeClr val="accent5"/>
                </a:solidFill>
              </a:rPr>
              <a:t>Erin Cummings</a:t>
            </a:r>
          </a:p>
          <a:p>
            <a:pPr algn="just"/>
            <a:endParaRPr lang="en-US"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
        <p:nvSpPr>
          <p:cNvPr id="5" name="Rectangle 4">
            <a:extLst>
              <a:ext uri="{FF2B5EF4-FFF2-40B4-BE49-F238E27FC236}">
                <a16:creationId xmlns:a16="http://schemas.microsoft.com/office/drawing/2014/main" id="{D2EBF6FA-424B-4723-91B3-EDBC09BBAF52}"/>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133600" y="2566110"/>
            <a:ext cx="2556781" cy="2031324"/>
          </a:xfrm>
          <a:prstGeom prst="rect">
            <a:avLst/>
          </a:prstGeom>
        </p:spPr>
        <p:txBody>
          <a:bodyPr lIns="91425" tIns="91425" rIns="91425" bIns="91425" anchor="b" anchorCtr="0">
            <a:noAutofit/>
          </a:bodyPr>
          <a:lstStyle/>
          <a:p>
            <a:pPr lvl="0">
              <a:spcBef>
                <a:spcPts val="0"/>
              </a:spcBef>
              <a:buNone/>
            </a:pPr>
            <a:r>
              <a:rPr lang="en" sz="3600" dirty="0"/>
              <a:t>In </a:t>
            </a:r>
            <a:r>
              <a:rPr lang="en-US" sz="3600" dirty="0"/>
              <a:t>Three</a:t>
            </a:r>
            <a:r>
              <a:rPr lang="en" sz="3600" dirty="0"/>
              <a:t> Or </a:t>
            </a:r>
            <a:r>
              <a:rPr lang="en-US" sz="3600" dirty="0">
                <a:solidFill>
                  <a:srgbClr val="B85A7D"/>
                </a:solidFill>
              </a:rPr>
              <a:t>Four</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545238" y="1765890"/>
            <a:ext cx="2682878" cy="1815882"/>
          </a:xfrm>
          <a:prstGeom prst="rect">
            <a:avLst/>
          </a:prstGeom>
        </p:spPr>
        <p:txBody>
          <a:bodyPr wrap="square">
            <a:spAutoFit/>
          </a:bodyPr>
          <a:lstStyle/>
          <a:p>
            <a:pPr algn="just"/>
            <a:r>
              <a:rPr lang="en-US" sz="1400" dirty="0">
                <a:solidFill>
                  <a:srgbClr val="0070C0"/>
                </a:solidFill>
              </a:rPr>
              <a:t>Helen Keller </a:t>
            </a:r>
          </a:p>
          <a:p>
            <a:pPr algn="just"/>
            <a:r>
              <a:rPr lang="en-US" sz="1400" dirty="0"/>
              <a:t>	</a:t>
            </a:r>
          </a:p>
          <a:p>
            <a:pPr algn="just"/>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545238" y="4119516"/>
            <a:ext cx="2682878" cy="2031325"/>
          </a:xfrm>
          <a:prstGeom prst="rect">
            <a:avLst/>
          </a:prstGeom>
        </p:spPr>
        <p:txBody>
          <a:bodyPr wrap="square">
            <a:spAutoFit/>
          </a:bodyPr>
          <a:lstStyle/>
          <a:p>
            <a:pPr algn="just"/>
            <a:r>
              <a:rPr lang="en-US" sz="1400" dirty="0">
                <a:solidFill>
                  <a:srgbClr val="0070C0"/>
                </a:solidFill>
              </a:rPr>
              <a:t>Mario Andretti</a:t>
            </a:r>
          </a:p>
          <a:p>
            <a:pPr algn="just"/>
            <a:endParaRPr lang="en-US" sz="1400" dirty="0">
              <a:solidFill>
                <a:srgbClr val="0070C0"/>
              </a:solidFill>
            </a:endParaRPr>
          </a:p>
          <a:p>
            <a:pPr algn="just"/>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259763" y="4119515"/>
            <a:ext cx="2682878" cy="2031325"/>
          </a:xfrm>
          <a:prstGeom prst="rect">
            <a:avLst/>
          </a:prstGeom>
        </p:spPr>
        <p:txBody>
          <a:bodyPr wrap="square">
            <a:spAutoFit/>
          </a:bodyPr>
          <a:lstStyle/>
          <a:p>
            <a:pPr algn="just"/>
            <a:r>
              <a:rPr lang="en-US" sz="1400" dirty="0">
                <a:solidFill>
                  <a:srgbClr val="0070C0"/>
                </a:solidFill>
              </a:rPr>
              <a:t>Dwight. Eisenhower</a:t>
            </a:r>
          </a:p>
          <a:p>
            <a:pPr algn="just"/>
            <a:endParaRPr lang="en-US" sz="1400" dirty="0">
              <a:solidFill>
                <a:srgbClr val="0070C0"/>
              </a:solidFill>
            </a:endParaRPr>
          </a:p>
          <a:p>
            <a:pPr algn="just"/>
            <a:r>
              <a:rPr lang="en-US" sz="14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8D547C27-A546-4DD6-8F51-13BCA014F09A}"/>
              </a:ext>
            </a:extLst>
          </p:cNvPr>
          <p:cNvSpPr/>
          <p:nvPr/>
        </p:nvSpPr>
        <p:spPr>
          <a:xfrm>
            <a:off x="7259763" y="1765890"/>
            <a:ext cx="2682878" cy="2031325"/>
          </a:xfrm>
          <a:prstGeom prst="rect">
            <a:avLst/>
          </a:prstGeom>
        </p:spPr>
        <p:txBody>
          <a:bodyPr wrap="square">
            <a:spAutoFit/>
          </a:bodyPr>
          <a:lstStyle/>
          <a:p>
            <a:pPr algn="just"/>
            <a:r>
              <a:rPr lang="en-US" sz="1400" dirty="0">
                <a:solidFill>
                  <a:srgbClr val="0070C0"/>
                </a:solidFill>
              </a:rPr>
              <a:t>Mario Andretti</a:t>
            </a:r>
          </a:p>
          <a:p>
            <a:pPr algn="just"/>
            <a:endParaRPr lang="en-US" sz="1400" dirty="0">
              <a:solidFill>
                <a:srgbClr val="0070C0"/>
              </a:solidFill>
            </a:endParaRPr>
          </a:p>
          <a:p>
            <a:pPr algn="just"/>
            <a:r>
              <a:rPr lang="en-US" sz="1400" dirty="0"/>
              <a:t>Desire is the key to motivation, but it's determination and commitment to an unrelenting pursuit of your goal - a commitment to excellence - that will enable you to attain the success you seek. </a:t>
            </a:r>
          </a:p>
        </p:txBody>
      </p:sp>
      <p:sp>
        <p:nvSpPr>
          <p:cNvPr id="8" name="Rectangle 7">
            <a:extLst>
              <a:ext uri="{FF2B5EF4-FFF2-40B4-BE49-F238E27FC236}">
                <a16:creationId xmlns:a16="http://schemas.microsoft.com/office/drawing/2014/main" id="{494C7F51-4C43-486E-A44B-083AD9A4AFF8}"/>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9F82FB29-6BCF-41B3-9A54-DD1B1C8CE18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r="25015"/>
          <a:stretch/>
        </p:blipFill>
        <p:spPr>
          <a:xfrm rot="5400000">
            <a:off x="2667000" y="-2666999"/>
            <a:ext cx="6858000" cy="12192000"/>
          </a:xfrm>
          <a:prstGeom prst="rect">
            <a:avLst/>
          </a:prstGeom>
        </p:spPr>
      </p:pic>
      <p:sp>
        <p:nvSpPr>
          <p:cNvPr id="2" name="Title 1">
            <a:extLst>
              <a:ext uri="{FF2B5EF4-FFF2-40B4-BE49-F238E27FC236}">
                <a16:creationId xmlns:a16="http://schemas.microsoft.com/office/drawing/2014/main" id="{B4C3E195-36AB-42B7-8EBD-95575CA256E1}"/>
              </a:ext>
            </a:extLst>
          </p:cNvPr>
          <p:cNvSpPr txBox="1">
            <a:spLocks/>
          </p:cNvSpPr>
          <p:nvPr/>
        </p:nvSpPr>
        <p:spPr>
          <a:xfrm>
            <a:off x="6638708" y="267668"/>
            <a:ext cx="5435541" cy="1508666"/>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ct val="120000"/>
              </a:lnSpc>
            </a:pPr>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
        <p:nvSpPr>
          <p:cNvPr id="5" name="Rectangle 4">
            <a:extLst>
              <a:ext uri="{FF2B5EF4-FFF2-40B4-BE49-F238E27FC236}">
                <a16:creationId xmlns:a16="http://schemas.microsoft.com/office/drawing/2014/main" id="{5BDF964A-AD0F-4BE2-B66D-1C20AE08F221}"/>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88318091"/>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944870" y="679948"/>
            <a:ext cx="8818380"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90081728"/>
              </p:ext>
            </p:extLst>
          </p:nvPr>
        </p:nvGraphicFramePr>
        <p:xfrm>
          <a:off x="2154420" y="1374731"/>
          <a:ext cx="7746152" cy="509829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9E1884DB-6A8A-4DAE-AA7D-31D71B71164F}"/>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872933" y="362830"/>
            <a:ext cx="85049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a:t>
            </a:r>
            <a:r>
              <a:rPr lang="en-US" sz="3200" dirty="0"/>
              <a:t>Tables</a:t>
            </a:r>
            <a:r>
              <a:rPr lang="en" sz="3200" dirty="0"/>
              <a:t> To Explain Your </a:t>
            </a:r>
            <a:r>
              <a:rPr lang="en-US" sz="3200" dirty="0"/>
              <a:t>Data</a:t>
            </a:r>
            <a:endParaRPr lang="en" sz="32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626364162"/>
              </p:ext>
            </p:extLst>
          </p:nvPr>
        </p:nvGraphicFramePr>
        <p:xfrm>
          <a:off x="2429722" y="1245656"/>
          <a:ext cx="7391400" cy="4198862"/>
        </p:xfrm>
        <a:graphic>
          <a:graphicData uri="http://schemas.openxmlformats.org/drawingml/2006/table">
            <a:tbl>
              <a:tblPr firstRow="1" bandRow="1">
                <a:tableStyleId>{00A15C55-8517-42AA-B614-E9B94910E393}</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41169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BE1FFF46-AC0E-4C9E-86C0-9D38263B1CF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668186" y="38519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3" name="Shape 249"/>
          <p:cNvSpPr/>
          <p:nvPr/>
        </p:nvSpPr>
        <p:spPr>
          <a:xfrm>
            <a:off x="1033110" y="1085850"/>
            <a:ext cx="10873139" cy="53869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BA8CDC"/>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510167" y="1958987"/>
            <a:ext cx="928452" cy="291990"/>
          </a:xfrm>
          <a:prstGeom prst="wedgeRectCallout">
            <a:avLst>
              <a:gd name="adj1" fmla="val -21428"/>
              <a:gd name="adj2" fmla="val 84287"/>
            </a:avLst>
          </a:prstGeom>
          <a:solidFill>
            <a:srgbClr val="F2474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2316305" y="2445962"/>
            <a:ext cx="160600" cy="167010"/>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368708" y="4007670"/>
            <a:ext cx="160600" cy="167010"/>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532206" y="3409155"/>
            <a:ext cx="160600" cy="167010"/>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Rectangle 7">
            <a:extLst>
              <a:ext uri="{FF2B5EF4-FFF2-40B4-BE49-F238E27FC236}">
                <a16:creationId xmlns:a16="http://schemas.microsoft.com/office/drawing/2014/main" id="{344E0157-D018-4C78-B541-3C744A3F5C6B}"/>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dirty="0">
                <a:solidFill>
                  <a:schemeClr val="bg1">
                    <a:lumMod val="50000"/>
                  </a:schemeClr>
                </a:solidFill>
                <a:latin typeface="+mj-lt"/>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dirty="0">
                <a:solidFill>
                  <a:srgbClr val="F9690E"/>
                </a:solidFill>
                <a:latin typeface="+mj-lt"/>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dirty="0">
                <a:solidFill>
                  <a:srgbClr val="FFC000"/>
                </a:solidFill>
                <a:latin typeface="+mj-lt"/>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08028" y="460570"/>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mj-lt"/>
                <a:ea typeface="Roboto" pitchFamily="2" charset="0"/>
                <a:cs typeface="Lato" panose="020F0502020204030203" pitchFamily="34" charset="0"/>
              </a:rPr>
              <a:t>Our Process Is </a:t>
            </a:r>
            <a:r>
              <a:rPr lang="en-US" sz="4000" cap="none" spc="0" dirty="0">
                <a:ln w="0"/>
                <a:solidFill>
                  <a:srgbClr val="428B91"/>
                </a:solidFill>
                <a:latin typeface="+mj-lt"/>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slow">
    <p:push dir="r"/>
  </p:transition>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1" name="Group 70"/>
          <p:cNvGrpSpPr/>
          <p:nvPr/>
        </p:nvGrpSpPr>
        <p:grpSpPr>
          <a:xfrm flipV="1">
            <a:off x="9321744" y="3688815"/>
            <a:ext cx="1524000" cy="1526234"/>
            <a:chOff x="981007" y="1483246"/>
            <a:chExt cx="1524000" cy="1526234"/>
          </a:xfrm>
          <a:solidFill>
            <a:srgbClr val="428B91"/>
          </a:solidFill>
        </p:grpSpPr>
        <p:cxnSp>
          <p:nvCxnSpPr>
            <p:cNvPr id="72" name="Straight Connector 71"/>
            <p:cNvCxnSpPr/>
            <p:nvPr/>
          </p:nvCxnSpPr>
          <p:spPr>
            <a:xfrm>
              <a:off x="988263" y="1483246"/>
              <a:ext cx="0" cy="1526234"/>
            </a:xfrm>
            <a:prstGeom prst="line">
              <a:avLst/>
            </a:prstGeom>
            <a:grpFill/>
            <a:ln w="28575">
              <a:solidFill>
                <a:srgbClr val="428B91"/>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428B91"/>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cxnSp>
        <p:nvCxnSpPr>
          <p:cNvPr id="77" name="Straight Connector 76"/>
          <p:cNvCxnSpPr/>
          <p:nvPr/>
        </p:nvCxnSpPr>
        <p:spPr>
          <a:xfrm flipV="1">
            <a:off x="4107879" y="3688815"/>
            <a:ext cx="0" cy="1526234"/>
          </a:xfrm>
          <a:prstGeom prst="line">
            <a:avLst/>
          </a:prstGeom>
          <a:solidFill>
            <a:srgbClr val="3FB0AC"/>
          </a:solidFill>
          <a:ln w="28575">
            <a:solidFill>
              <a:srgbClr val="3FB0AC"/>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16200000" flipV="1">
            <a:off x="4704076" y="4294502"/>
            <a:ext cx="317094" cy="1524000"/>
          </a:xfrm>
          <a:prstGeom prst="round2SameRect">
            <a:avLst>
              <a:gd name="adj1" fmla="val 50000"/>
              <a:gd name="adj2" fmla="val 0"/>
            </a:avLst>
          </a:prstGeom>
          <a:solidFill>
            <a:srgbClr val="3FB0AC"/>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9" name="Group 78"/>
          <p:cNvGrpSpPr/>
          <p:nvPr/>
        </p:nvGrpSpPr>
        <p:grpSpPr>
          <a:xfrm>
            <a:off x="6739749" y="2407308"/>
            <a:ext cx="1524000" cy="1526234"/>
            <a:chOff x="981007" y="1483246"/>
            <a:chExt cx="1524000" cy="1526234"/>
          </a:xfrm>
          <a:solidFill>
            <a:srgbClr val="C89800"/>
          </a:solidFill>
        </p:grpSpPr>
        <p:cxnSp>
          <p:nvCxnSpPr>
            <p:cNvPr id="80" name="Straight Connector 79"/>
            <p:cNvCxnSpPr/>
            <p:nvPr/>
          </p:nvCxnSpPr>
          <p:spPr>
            <a:xfrm>
              <a:off x="988263" y="1483246"/>
              <a:ext cx="0" cy="1526234"/>
            </a:xfrm>
            <a:prstGeom prst="line">
              <a:avLst/>
            </a:prstGeom>
            <a:grpFill/>
            <a:ln w="28575">
              <a:solidFill>
                <a:srgbClr val="C898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C898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cxnSp>
        <p:nvCxnSpPr>
          <p:cNvPr id="83" name="Straight Connector 82"/>
          <p:cNvCxnSpPr/>
          <p:nvPr/>
        </p:nvCxnSpPr>
        <p:spPr>
          <a:xfrm>
            <a:off x="1097287" y="2407308"/>
            <a:ext cx="0" cy="1526234"/>
          </a:xfrm>
          <a:prstGeom prst="line">
            <a:avLst/>
          </a:prstGeom>
          <a:solidFill>
            <a:srgbClr val="C43D39"/>
          </a:solidFill>
          <a:ln w="28575">
            <a:solidFill>
              <a:srgbClr val="C36644"/>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693484" y="1803855"/>
            <a:ext cx="317094" cy="1524000"/>
          </a:xfrm>
          <a:prstGeom prst="round2SameRect">
            <a:avLst>
              <a:gd name="adj1" fmla="val 50000"/>
              <a:gd name="adj2" fmla="val 0"/>
            </a:avLst>
          </a:prstGeom>
          <a:solidFill>
            <a:srgbClr val="C36644"/>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Rounded Rectangle 96"/>
          <p:cNvSpPr/>
          <p:nvPr/>
        </p:nvSpPr>
        <p:spPr>
          <a:xfrm>
            <a:off x="8078926" y="3415646"/>
            <a:ext cx="3340334" cy="839040"/>
          </a:xfrm>
          <a:prstGeom prst="roundRect">
            <a:avLst>
              <a:gd name="adj" fmla="val 50000"/>
            </a:avLst>
          </a:prstGeom>
          <a:solidFill>
            <a:srgbClr val="428B91"/>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8" name="Oval 97"/>
          <p:cNvSpPr/>
          <p:nvPr/>
        </p:nvSpPr>
        <p:spPr>
          <a:xfrm>
            <a:off x="10643544" y="3510631"/>
            <a:ext cx="649070" cy="649070"/>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5514309" y="3415646"/>
            <a:ext cx="3340334" cy="839040"/>
          </a:xfrm>
          <a:prstGeom prst="roundRect">
            <a:avLst>
              <a:gd name="adj" fmla="val 50000"/>
            </a:avLst>
          </a:prstGeom>
          <a:solidFill>
            <a:srgbClr val="C898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8078926" y="3510631"/>
            <a:ext cx="649070" cy="649070"/>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949691" y="3415646"/>
            <a:ext cx="3340334" cy="839040"/>
          </a:xfrm>
          <a:prstGeom prst="roundRect">
            <a:avLst>
              <a:gd name="adj" fmla="val 50000"/>
            </a:avLst>
          </a:prstGeom>
          <a:solidFill>
            <a:srgbClr val="3FB0AC"/>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5514309" y="3510631"/>
            <a:ext cx="649070" cy="649070"/>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385074" y="3415646"/>
            <a:ext cx="3340334" cy="839040"/>
          </a:xfrm>
          <a:prstGeom prst="roundRect">
            <a:avLst>
              <a:gd name="adj" fmla="val 50000"/>
            </a:avLst>
          </a:prstGeom>
          <a:solidFill>
            <a:srgbClr val="C36644"/>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4" name="Oval 103"/>
          <p:cNvSpPr/>
          <p:nvPr/>
        </p:nvSpPr>
        <p:spPr>
          <a:xfrm>
            <a:off x="2949691" y="3510631"/>
            <a:ext cx="649070" cy="649070"/>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7" name="Group 86"/>
          <p:cNvGrpSpPr/>
          <p:nvPr/>
        </p:nvGrpSpPr>
        <p:grpSpPr>
          <a:xfrm>
            <a:off x="779916" y="3629188"/>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28B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C36644"/>
          </a:solidFill>
          <a:ln>
            <a:solidFill>
              <a:srgbClr val="C43D39"/>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3FB0AC"/>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a:solidFill>
                  <a:srgbClr val="C43D39"/>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a:solidFill>
                  <a:srgbClr val="E0C43D"/>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a:solidFill>
                  <a:srgbClr val="428B91"/>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5880235" y="434535"/>
            <a:ext cx="5873277" cy="553998"/>
          </a:xfrm>
          <a:prstGeom prst="rect">
            <a:avLst/>
          </a:prstGeom>
          <a:noFill/>
        </p:spPr>
        <p:txBody>
          <a:bodyPr wrap="square" lIns="91440" tIns="45720" rIns="91440" bIns="45720">
            <a:spAutoFit/>
          </a:bodyPr>
          <a:lstStyle/>
          <a:p>
            <a:pPr algn="r">
              <a:lnSpc>
                <a:spcPts val="3600"/>
              </a:lnSpc>
            </a:pPr>
            <a:r>
              <a:rPr lang="en-US" sz="3600" cap="none" spc="0" dirty="0">
                <a:ln w="0"/>
                <a:solidFill>
                  <a:schemeClr val="tx1">
                    <a:lumMod val="75000"/>
                    <a:lumOff val="25000"/>
                  </a:schemeClr>
                </a:solidFill>
                <a:latin typeface="+mj-lt"/>
                <a:ea typeface="Roboto" pitchFamily="2" charset="0"/>
                <a:cs typeface="Lato" panose="020F0502020204030203" pitchFamily="34" charset="0"/>
              </a:rPr>
              <a:t>Timeline 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6299575" y="724664"/>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
        <p:nvSpPr>
          <p:cNvPr id="53" name="Rectangle 52">
            <a:extLst>
              <a:ext uri="{FF2B5EF4-FFF2-40B4-BE49-F238E27FC236}">
                <a16:creationId xmlns:a16="http://schemas.microsoft.com/office/drawing/2014/main" id="{18BE7CDB-351D-4520-9677-87D0030C35EA}"/>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transition spd="slow">
    <p:push/>
  </p:transition>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07F2B21B-A66C-4492-819E-E636BAE87485}"/>
              </a:ext>
            </a:extLst>
          </p:cNvPr>
          <p:cNvSpPr/>
          <p:nvPr/>
        </p:nvSpPr>
        <p:spPr>
          <a:xfrm>
            <a:off x="3089565" y="5346812"/>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3469447" y="505914"/>
            <a:ext cx="5283085" cy="646331"/>
          </a:xfrm>
          <a:prstGeom prst="rect">
            <a:avLst/>
          </a:prstGeom>
        </p:spPr>
        <p:txBody>
          <a:bodyPr wrap="square">
            <a:spAutoFit/>
          </a:bodyPr>
          <a:lstStyle/>
          <a:p>
            <a:pPr algn="ctr"/>
            <a:r>
              <a:rPr lang="en-US" sz="3600" dirty="0">
                <a:solidFill>
                  <a:srgbClr val="EB2264"/>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pic>
        <p:nvPicPr>
          <p:cNvPr id="8" name="Picture 7">
            <a:extLst>
              <a:ext uri="{FF2B5EF4-FFF2-40B4-BE49-F238E27FC236}">
                <a16:creationId xmlns:a16="http://schemas.microsoft.com/office/drawing/2014/main" id="{D0BBFCB1-A2DE-4141-B36D-B2F54EFAA845}"/>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3679900" y="1507127"/>
            <a:ext cx="4862180" cy="3101282"/>
          </a:xfrm>
          <a:prstGeom prst="rect">
            <a:avLst/>
          </a:prstGeom>
        </p:spPr>
      </p:pic>
      <p:pic>
        <p:nvPicPr>
          <p:cNvPr id="9" name="Picture 8">
            <a:extLst>
              <a:ext uri="{FF2B5EF4-FFF2-40B4-BE49-F238E27FC236}">
                <a16:creationId xmlns:a16="http://schemas.microsoft.com/office/drawing/2014/main" id="{C67E2EBD-145A-4809-8A95-A94E3AB95B54}"/>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2964259" y="1270539"/>
            <a:ext cx="6263482" cy="3866683"/>
          </a:xfrm>
          <a:prstGeom prst="rect">
            <a:avLst/>
          </a:prstGeom>
          <a:effectLst>
            <a:outerShdw blurRad="63500" sx="102000" sy="102000" algn="ctr" rotWithShape="0">
              <a:prstClr val="black">
                <a:alpha val="40000"/>
              </a:prstClr>
            </a:outerShdw>
          </a:effectLst>
        </p:spPr>
      </p:pic>
      <p:sp>
        <p:nvSpPr>
          <p:cNvPr id="10" name="Rectangle 9">
            <a:extLst>
              <a:ext uri="{FF2B5EF4-FFF2-40B4-BE49-F238E27FC236}">
                <a16:creationId xmlns:a16="http://schemas.microsoft.com/office/drawing/2014/main" id="{908448CE-4BFA-4807-ACBC-BE9AAC254A1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14628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a:extLst>
              <a:ext uri="{FF2B5EF4-FFF2-40B4-BE49-F238E27FC236}">
                <a16:creationId xmlns:a16="http://schemas.microsoft.com/office/drawing/2014/main" id="{94C840FE-01BC-4EE6-B3A0-A5A3F2D181F4}"/>
              </a:ext>
            </a:extLst>
          </p:cNvPr>
          <p:cNvSpPr/>
          <p:nvPr/>
        </p:nvSpPr>
        <p:spPr>
          <a:xfrm>
            <a:off x="5860017" y="2200120"/>
            <a:ext cx="4902921"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323439"/>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6" name="Picture 5">
            <a:extLst>
              <a:ext uri="{FF2B5EF4-FFF2-40B4-BE49-F238E27FC236}">
                <a16:creationId xmlns:a16="http://schemas.microsoft.com/office/drawing/2014/main" id="{F5AAFF10-6553-4D9E-A2B0-CB9E715607C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2561178" y="1200089"/>
            <a:ext cx="2446996" cy="5117389"/>
          </a:xfrm>
          <a:prstGeom prst="rect">
            <a:avLst/>
          </a:prstGeom>
          <a:effectLst>
            <a:outerShdw blurRad="203200" sx="102000" sy="102000" algn="ctr" rotWithShape="0">
              <a:prstClr val="black">
                <a:alpha val="50000"/>
              </a:prstClr>
            </a:outerShdw>
          </a:effectLst>
        </p:spPr>
      </p:pic>
      <p:pic>
        <p:nvPicPr>
          <p:cNvPr id="9" name="Picture 8">
            <a:extLst>
              <a:ext uri="{FF2B5EF4-FFF2-40B4-BE49-F238E27FC236}">
                <a16:creationId xmlns:a16="http://schemas.microsoft.com/office/drawing/2014/main" id="{10A4249C-E32E-4D29-8590-5026B77E24D5}"/>
              </a:ext>
            </a:extLst>
          </p:cNvPr>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2734881" y="1536159"/>
            <a:ext cx="2133476" cy="4462911"/>
          </a:xfrm>
          <a:prstGeom prst="roundRect">
            <a:avLst>
              <a:gd name="adj" fmla="val 10061"/>
            </a:avLst>
          </a:prstGeom>
        </p:spPr>
      </p:pic>
      <p:sp>
        <p:nvSpPr>
          <p:cNvPr id="10" name="Rectangle 9">
            <a:extLst>
              <a:ext uri="{FF2B5EF4-FFF2-40B4-BE49-F238E27FC236}">
                <a16:creationId xmlns:a16="http://schemas.microsoft.com/office/drawing/2014/main" id="{265B5F52-CF88-428B-8C6D-36B5497469BF}"/>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9370460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1E488CFB-044C-47BD-8879-25184AF9A7DC}"/>
              </a:ext>
            </a:extLst>
          </p:cNvPr>
          <p:cNvSpPr/>
          <p:nvPr/>
        </p:nvSpPr>
        <p:spPr>
          <a:xfrm>
            <a:off x="2815771" y="2199945"/>
            <a:ext cx="4195891"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2815771" y="2846276"/>
            <a:ext cx="3924644" cy="1323439"/>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8" name="Picture 7">
            <a:extLst>
              <a:ext uri="{FF2B5EF4-FFF2-40B4-BE49-F238E27FC236}">
                <a16:creationId xmlns:a16="http://schemas.microsoft.com/office/drawing/2014/main" id="{80DA524E-7C11-4FF8-B05B-DFB879B36A27}"/>
              </a:ext>
            </a:extLst>
          </p:cNvPr>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7011662" y="839672"/>
            <a:ext cx="2293004" cy="4819520"/>
          </a:xfrm>
          <a:prstGeom prst="roundRect">
            <a:avLst>
              <a:gd name="adj" fmla="val 14008"/>
            </a:avLst>
          </a:prstGeom>
        </p:spPr>
      </p:pic>
      <p:pic>
        <p:nvPicPr>
          <p:cNvPr id="9" name="Picture 8">
            <a:extLst>
              <a:ext uri="{FF2B5EF4-FFF2-40B4-BE49-F238E27FC236}">
                <a16:creationId xmlns:a16="http://schemas.microsoft.com/office/drawing/2014/main" id="{5BD7150F-9976-4D99-A5F8-4038AEEA303F}"/>
              </a:ext>
            </a:extLst>
          </p:cNvPr>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6910519" y="737901"/>
            <a:ext cx="2465710" cy="5020796"/>
          </a:xfrm>
          <a:prstGeom prst="rect">
            <a:avLst/>
          </a:prstGeom>
          <a:effectLst>
            <a:outerShdw blurRad="342900" sx="101000" sy="101000" algn="ctr" rotWithShape="0">
              <a:prstClr val="black">
                <a:alpha val="58000"/>
              </a:prstClr>
            </a:outerShdw>
          </a:effectLst>
        </p:spPr>
      </p:pic>
      <p:sp>
        <p:nvSpPr>
          <p:cNvPr id="10" name="Rectangle 9">
            <a:extLst>
              <a:ext uri="{FF2B5EF4-FFF2-40B4-BE49-F238E27FC236}">
                <a16:creationId xmlns:a16="http://schemas.microsoft.com/office/drawing/2014/main" id="{DD2DC60C-00A5-43A0-9A12-B8C57970D33C}"/>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4304065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5A1E35B1-F976-49DB-AE02-904F10A90742}"/>
              </a:ext>
            </a:extLst>
          </p:cNvPr>
          <p:cNvSpPr/>
          <p:nvPr/>
        </p:nvSpPr>
        <p:spPr>
          <a:xfrm>
            <a:off x="1595026" y="2121345"/>
            <a:ext cx="4820764"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595026" y="2767676"/>
            <a:ext cx="3884506" cy="1569660"/>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9" name="Picture 8">
            <a:extLst>
              <a:ext uri="{FF2B5EF4-FFF2-40B4-BE49-F238E27FC236}">
                <a16:creationId xmlns:a16="http://schemas.microsoft.com/office/drawing/2014/main" id="{76E9112A-8505-41D8-8DF2-EA393E8D7A3A}"/>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6266820" y="1350863"/>
            <a:ext cx="3114218" cy="4315416"/>
          </a:xfrm>
          <a:prstGeom prst="rect">
            <a:avLst/>
          </a:prstGeom>
        </p:spPr>
      </p:pic>
      <p:pic>
        <p:nvPicPr>
          <p:cNvPr id="10" name="Picture 9">
            <a:extLst>
              <a:ext uri="{FF2B5EF4-FFF2-40B4-BE49-F238E27FC236}">
                <a16:creationId xmlns:a16="http://schemas.microsoft.com/office/drawing/2014/main" id="{A57A1AAF-3DCB-4EB0-9817-49E93269E793}"/>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6096000" y="987407"/>
            <a:ext cx="3455858" cy="4904921"/>
          </a:xfrm>
          <a:prstGeom prst="rect">
            <a:avLst/>
          </a:prstGeom>
          <a:effectLst>
            <a:outerShdw blurRad="63500" sx="102000" sy="102000" algn="ctr" rotWithShape="0">
              <a:prstClr val="black">
                <a:alpha val="40000"/>
              </a:prstClr>
            </a:outerShdw>
          </a:effectLst>
        </p:spPr>
      </p:pic>
      <p:sp>
        <p:nvSpPr>
          <p:cNvPr id="11" name="Rectangle 10">
            <a:extLst>
              <a:ext uri="{FF2B5EF4-FFF2-40B4-BE49-F238E27FC236}">
                <a16:creationId xmlns:a16="http://schemas.microsoft.com/office/drawing/2014/main" id="{F85C78D9-705B-482A-8C80-FCDC7D439AE3}"/>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5082386"/>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DCE6E491-B959-4FB4-89D0-68F95B75D96C}"/>
              </a:ext>
            </a:extLst>
          </p:cNvPr>
          <p:cNvGrpSpPr/>
          <p:nvPr/>
        </p:nvGrpSpPr>
        <p:grpSpPr>
          <a:xfrm>
            <a:off x="4437088" y="635142"/>
            <a:ext cx="7030861" cy="5587716"/>
            <a:chOff x="4497049" y="409303"/>
            <a:chExt cx="7030861" cy="5587716"/>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ea typeface="Bitter"/>
                <a:cs typeface="Bitter"/>
                <a:sym typeface="Bitter"/>
              </a:rPr>
              <a:t>Editable Icons</a:t>
            </a:r>
            <a:r>
              <a:rPr lang="en" sz="1200" dirty="0">
                <a:solidFill>
                  <a:schemeClr val="bg1"/>
                </a:solidFill>
                <a:ea typeface="Bitter"/>
                <a:cs typeface="Bitter"/>
                <a:sym typeface="Bitter"/>
              </a:rPr>
              <a:t>. </a:t>
            </a:r>
          </a:p>
          <a:p>
            <a:pPr lvl="0" rtl="0">
              <a:spcBef>
                <a:spcPts val="0"/>
              </a:spcBef>
              <a:buClr>
                <a:schemeClr val="dk1"/>
              </a:buClr>
              <a:buFont typeface="Arial"/>
              <a:buNone/>
            </a:pPr>
            <a:endParaRPr sz="1200" dirty="0">
              <a:solidFill>
                <a:schemeClr val="bg1"/>
              </a:solidFill>
              <a:ea typeface="Bitter"/>
              <a:cs typeface="Bitter"/>
              <a:sym typeface="Bitter"/>
            </a:endParaRPr>
          </a:p>
          <a:p>
            <a:pPr lvl="0" rtl="0">
              <a:spcBef>
                <a:spcPts val="0"/>
              </a:spcBef>
              <a:buClr>
                <a:schemeClr val="dk1"/>
              </a:buClr>
              <a:buSzPct val="122222"/>
              <a:buFont typeface="Arial"/>
              <a:buNone/>
            </a:pPr>
            <a:r>
              <a:rPr lang="en" sz="1200" dirty="0">
                <a:solidFill>
                  <a:schemeClr val="bg1"/>
                </a:solidFill>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ea typeface="Bitter"/>
                <a:cs typeface="Bitter"/>
                <a:sym typeface="Bitter"/>
              </a:rPr>
              <a:t>Change line color, width and style.</a:t>
            </a:r>
          </a:p>
          <a:p>
            <a:pPr lvl="0" rtl="0">
              <a:spcBef>
                <a:spcPts val="0"/>
              </a:spcBef>
              <a:buNone/>
            </a:pPr>
            <a:endParaRPr sz="1200" dirty="0">
              <a:solidFill>
                <a:schemeClr val="bg1"/>
              </a:solidFill>
              <a:ea typeface="Bitter"/>
              <a:cs typeface="Bitter"/>
              <a:sym typeface="Bitter"/>
            </a:endParaRPr>
          </a:p>
          <a:p>
            <a:pPr lvl="0" rtl="0">
              <a:spcBef>
                <a:spcPts val="0"/>
              </a:spcBef>
              <a:buNone/>
            </a:pPr>
            <a:r>
              <a:rPr lang="en" sz="1200" dirty="0">
                <a:solidFill>
                  <a:schemeClr val="bg1"/>
                </a:solidFill>
                <a:ea typeface="Bitter"/>
                <a:cs typeface="Bitter"/>
                <a:sym typeface="Bitter"/>
              </a:rPr>
              <a:t>Isn’t that AW</a:t>
            </a:r>
            <a:r>
              <a:rPr lang="en-US" sz="1200" dirty="0">
                <a:solidFill>
                  <a:schemeClr val="bg1"/>
                </a:solidFill>
                <a:ea typeface="Bitter"/>
                <a:cs typeface="Bitter"/>
                <a:sym typeface="Bitter"/>
              </a:rPr>
              <a:t>E</a:t>
            </a:r>
            <a:r>
              <a:rPr lang="en" sz="1200" dirty="0">
                <a:solidFill>
                  <a:schemeClr val="bg1"/>
                </a:solidFill>
                <a:ea typeface="Bitter"/>
                <a:cs typeface="Bitter"/>
                <a:sym typeface="Bitter"/>
              </a:rPr>
              <a:t>SOME !!!</a:t>
            </a:r>
          </a:p>
          <a:p>
            <a:pPr lvl="0" rtl="0">
              <a:spcBef>
                <a:spcPts val="0"/>
              </a:spcBef>
              <a:buNone/>
            </a:pPr>
            <a:endParaRPr lang="en" sz="1200" dirty="0">
              <a:solidFill>
                <a:schemeClr val="bg1"/>
              </a:solidFill>
              <a:ea typeface="Bitter"/>
              <a:cs typeface="Bitter"/>
              <a:sym typeface="Bitter"/>
            </a:endParaRPr>
          </a:p>
          <a:p>
            <a:pPr lvl="0" rtl="0">
              <a:spcBef>
                <a:spcPts val="0"/>
              </a:spcBef>
              <a:buNone/>
            </a:pPr>
            <a:endParaRPr sz="1200" dirty="0">
              <a:solidFill>
                <a:schemeClr val="bg1"/>
              </a:solidFill>
              <a:ea typeface="Bitter"/>
              <a:cs typeface="Bitter"/>
              <a:sym typeface="Bitter"/>
            </a:endParaRPr>
          </a:p>
          <a:p>
            <a:pPr lvl="0" rtl="0">
              <a:spcBef>
                <a:spcPts val="0"/>
              </a:spcBef>
              <a:buClr>
                <a:schemeClr val="dk1"/>
              </a:buClr>
              <a:buFont typeface="Arial"/>
              <a:buNone/>
            </a:pPr>
            <a:endParaRPr sz="1200" dirty="0">
              <a:solidFill>
                <a:schemeClr val="bg1"/>
              </a:solidFill>
              <a:ea typeface="Bitter"/>
              <a:cs typeface="Bitter"/>
              <a:sym typeface="Bitter"/>
            </a:endParaRPr>
          </a:p>
          <a:p>
            <a:pPr lvl="0" rtl="0">
              <a:spcBef>
                <a:spcPts val="0"/>
              </a:spcBef>
              <a:buNone/>
            </a:pPr>
            <a:endParaRPr sz="1200" dirty="0">
              <a:solidFill>
                <a:schemeClr val="bg1"/>
              </a:solidFill>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ea typeface="Bitter"/>
                <a:cs typeface="Bitter"/>
                <a:sym typeface="Bitter"/>
              </a:rPr>
              <a:t>ENJOY THESE EDITABLE ICONS</a:t>
            </a:r>
            <a:endParaRPr lang="en" dirty="0">
              <a:solidFill>
                <a:schemeClr val="bg1"/>
              </a:solidFill>
              <a:ea typeface="Bitter"/>
              <a:cs typeface="Bitter"/>
              <a:sym typeface="Bitter"/>
            </a:endParaRPr>
          </a:p>
          <a:p>
            <a:pPr lvl="0" rtl="0">
              <a:spcBef>
                <a:spcPts val="0"/>
              </a:spcBef>
              <a:buNone/>
            </a:pPr>
            <a:endParaRPr dirty="0">
              <a:solidFill>
                <a:schemeClr val="bg1"/>
              </a:solidFill>
              <a:ea typeface="Bitter"/>
              <a:cs typeface="Bitter"/>
              <a:sym typeface="Bitter"/>
            </a:endParaRPr>
          </a:p>
          <a:p>
            <a:pPr lvl="0" rtl="0">
              <a:spcBef>
                <a:spcPts val="0"/>
              </a:spcBef>
              <a:buClr>
                <a:schemeClr val="dk1"/>
              </a:buClr>
              <a:buFont typeface="Arial"/>
              <a:buNone/>
            </a:pPr>
            <a:endParaRPr dirty="0">
              <a:solidFill>
                <a:schemeClr val="bg1"/>
              </a:solidFill>
              <a:ea typeface="Bitter"/>
              <a:cs typeface="Bitter"/>
              <a:sym typeface="Bitter"/>
            </a:endParaRPr>
          </a:p>
          <a:p>
            <a:pPr lvl="0" rtl="0">
              <a:spcBef>
                <a:spcPts val="0"/>
              </a:spcBef>
              <a:buNone/>
            </a:pPr>
            <a:endParaRPr dirty="0">
              <a:solidFill>
                <a:schemeClr val="bg1"/>
              </a:solidFill>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304965" y="3618251"/>
            <a:ext cx="3898278" cy="2062103"/>
          </a:xfrm>
          <a:prstGeom prst="rect">
            <a:avLst/>
          </a:prstGeom>
        </p:spPr>
        <p:txBody>
          <a:bodyPr wrap="square">
            <a:spAutoFit/>
          </a:bodyPr>
          <a:lstStyle/>
          <a:p>
            <a:r>
              <a:rPr lang="en-US" sz="1600" dirty="0">
                <a:solidFill>
                  <a:schemeClr val="bg1"/>
                </a:solidFill>
              </a:rPr>
              <a:t>Special thanks and credits  to: Unsplash.com  |   Pixaby.com   |   Slidescarnival.com  (for inspiration &amp; Icons) </a:t>
            </a: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4">
      <a:majorFont>
        <a:latin typeface="Gloria Hallelujah"/>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580</TotalTime>
  <Words>909</Words>
  <Application>Microsoft Office PowerPoint</Application>
  <PresentationFormat>Widescreen</PresentationFormat>
  <Paragraphs>120</Paragraphs>
  <Slides>19</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19</vt:i4>
      </vt:variant>
    </vt:vector>
  </HeadingPairs>
  <TitlesOfParts>
    <vt:vector size="26" baseType="lpstr">
      <vt:lpstr>Raleway</vt:lpstr>
      <vt:lpstr>Bitter</vt:lpstr>
      <vt:lpstr>Gloria Hallelujah</vt:lpstr>
      <vt:lpstr>Roboto</vt:lpstr>
      <vt:lpstr>Dosis</vt:lpstr>
      <vt:lpstr>Arial</vt:lpstr>
      <vt:lpstr>Office Theme</vt:lpstr>
      <vt:lpstr>Creative Workspace</vt:lpstr>
      <vt:lpstr>PowerPoint Presentation</vt:lpstr>
      <vt:lpstr>1. 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 .</cp:lastModifiedBy>
  <cp:revision>75</cp:revision>
  <dcterms:created xsi:type="dcterms:W3CDTF">2017-08-02T20:41:11Z</dcterms:created>
  <dcterms:modified xsi:type="dcterms:W3CDTF">2019-04-03T20:40:14Z</dcterms:modified>
</cp:coreProperties>
</file>