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x="18288000" cy="10287000"/>
  <p:notesSz cx="6858000" cy="9144000"/>
  <p:embeddedFontLst>
    <p:embeddedFont>
      <p:font typeface="Monda" charset="1" panose="02000503000000000000"/>
      <p:regular r:id="rId25"/>
    </p:embeddedFont>
    <p:embeddedFont>
      <p:font typeface="Monda Bold" charset="1" panose="02000803000000000000"/>
      <p:regular r:id="rId26"/>
    </p:embeddedFont>
    <p:embeddedFont>
      <p:font typeface="Lora" charset="1" panose="00000500000000000000"/>
      <p:regular r:id="rId27"/>
    </p:embeddedFont>
    <p:embeddedFont>
      <p:font typeface="Lora Bold" charset="1" panose="00000800000000000000"/>
      <p:regular r:id="rId28"/>
    </p:embeddedFont>
    <p:embeddedFont>
      <p:font typeface="Lora Bold Italics" charset="1" panose="00000800000000000000"/>
      <p:regular r:id="rId29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slides/slide18.xml" Type="http://schemas.openxmlformats.org/officeDocument/2006/relationships/slide"/><Relationship Id="rId24" Target="slides/slide19.xml" Type="http://schemas.openxmlformats.org/officeDocument/2006/relationships/slide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29" Target="fonts/font29.fntdata" Type="http://schemas.openxmlformats.org/officeDocument/2006/relationships/font"/><Relationship Id="rId3" Target="viewProps.xml" Type="http://schemas.openxmlformats.org/officeDocument/2006/relationships/viewProps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.png" Type="http://schemas.openxmlformats.org/officeDocument/2006/relationships/image"/><Relationship Id="rId3" Target="../media/image7.svg" Type="http://schemas.openxmlformats.org/officeDocument/2006/relationships/image"/><Relationship Id="rId4" Target="../media/image8.png" Type="http://schemas.openxmlformats.org/officeDocument/2006/relationships/image"/><Relationship Id="rId5" Target="../media/image9.svg" Type="http://schemas.openxmlformats.org/officeDocument/2006/relationships/image"/><Relationship Id="rId6" Target="../media/image5.png" Type="http://schemas.openxmlformats.org/officeDocument/2006/relationships/image"/><Relationship Id="rId7" Target="../media/image3.png" Type="http://schemas.openxmlformats.org/officeDocument/2006/relationships/image"/><Relationship Id="rId8" Target="../media/image4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0.png" Type="http://schemas.openxmlformats.org/officeDocument/2006/relationships/image"/><Relationship Id="rId3" Target="../media/image11.svg" Type="http://schemas.openxmlformats.org/officeDocument/2006/relationships/image"/><Relationship Id="rId4" Target="../media/image1.png" Type="http://schemas.openxmlformats.org/officeDocument/2006/relationships/image"/><Relationship Id="rId5" Target="../media/image2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.jpeg" Type="http://schemas.openxmlformats.org/officeDocument/2006/relationships/image"/><Relationship Id="rId3" Target="../media/image13.png" Type="http://schemas.openxmlformats.org/officeDocument/2006/relationships/image"/><Relationship Id="rId4" Target="../media/image14.svg" Type="http://schemas.openxmlformats.org/officeDocument/2006/relationships/image"/><Relationship Id="rId5" Target="../media/image15.pn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8.png" Type="http://schemas.openxmlformats.org/officeDocument/2006/relationships/image"/><Relationship Id="rId3" Target="../media/image19.svg" Type="http://schemas.openxmlformats.org/officeDocument/2006/relationships/image"/><Relationship Id="rId4" Target="../media/image20.png" Type="http://schemas.openxmlformats.org/officeDocument/2006/relationships/image"/><Relationship Id="rId5" Target="../media/image21.svg" Type="http://schemas.openxmlformats.org/officeDocument/2006/relationships/image"/><Relationship Id="rId6" Target="../media/image15.png" Type="http://schemas.openxmlformats.org/officeDocument/2006/relationships/image"/><Relationship Id="rId7" Target="../media/image22.pn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3.png" Type="http://schemas.openxmlformats.org/officeDocument/2006/relationships/image"/><Relationship Id="rId3" Target="../media/image24.svg" Type="http://schemas.openxmlformats.org/officeDocument/2006/relationships/image"/><Relationship Id="rId4" Target="../media/image25.png" Type="http://schemas.openxmlformats.org/officeDocument/2006/relationships/image"/><Relationship Id="rId5" Target="../media/image26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.png" Type="http://schemas.openxmlformats.org/officeDocument/2006/relationships/image"/><Relationship Id="rId3" Target="../media/image7.svg" Type="http://schemas.openxmlformats.org/officeDocument/2006/relationships/image"/><Relationship Id="rId4" Target="../media/image8.png" Type="http://schemas.openxmlformats.org/officeDocument/2006/relationships/image"/><Relationship Id="rId5" Target="../media/image9.svg" Type="http://schemas.openxmlformats.org/officeDocument/2006/relationships/image"/><Relationship Id="rId6" Target="../media/image5.png" Type="http://schemas.openxmlformats.org/officeDocument/2006/relationships/image"/><Relationship Id="rId7" Target="../media/image3.png" Type="http://schemas.openxmlformats.org/officeDocument/2006/relationships/image"/><Relationship Id="rId8" Target="../media/image4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7.jpeg" Type="http://schemas.openxmlformats.org/officeDocument/2006/relationships/image"/><Relationship Id="rId3" Target="../media/image28.jpeg" Type="http://schemas.openxmlformats.org/officeDocument/2006/relationships/image"/><Relationship Id="rId4" Target="../media/image29.jpe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0.png" Type="http://schemas.openxmlformats.org/officeDocument/2006/relationships/image"/><Relationship Id="rId3" Target="../media/image31.svg" Type="http://schemas.openxmlformats.org/officeDocument/2006/relationships/image"/><Relationship Id="rId4" Target="../media/image32.png" Type="http://schemas.openxmlformats.org/officeDocument/2006/relationships/image"/><Relationship Id="rId5" Target="../media/image33.png" Type="http://schemas.openxmlformats.org/officeDocument/2006/relationships/image"/><Relationship Id="rId6" Target="../media/image34.png" Type="http://schemas.openxmlformats.org/officeDocument/2006/relationships/image"/><Relationship Id="rId7" Target="../media/image13.png" Type="http://schemas.openxmlformats.org/officeDocument/2006/relationships/image"/><Relationship Id="rId8" Target="../media/image14.svg" Type="http://schemas.openxmlformats.org/officeDocument/2006/relationships/image"/><Relationship Id="rId9" Target="../media/image15.pn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5.png" Type="http://schemas.openxmlformats.org/officeDocument/2006/relationships/image"/><Relationship Id="rId3" Target="../media/image36.svg" Type="http://schemas.openxmlformats.org/officeDocument/2006/relationships/image"/><Relationship Id="rId4" Target="../media/image37.jpeg" Type="http://schemas.openxmlformats.org/officeDocument/2006/relationships/image"/><Relationship Id="rId5" Target="../media/image38.jpeg" Type="http://schemas.openxmlformats.org/officeDocument/2006/relationships/image"/><Relationship Id="rId6" Target="../media/image39.jpeg" Type="http://schemas.openxmlformats.org/officeDocument/2006/relationships/image"/><Relationship Id="rId7" Target="../media/image40.jpe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1.png" Type="http://schemas.openxmlformats.org/officeDocument/2006/relationships/image"/><Relationship Id="rId3" Target="../media/image42.svg" Type="http://schemas.openxmlformats.org/officeDocument/2006/relationships/image"/><Relationship Id="rId4" Target="../media/image43.png" Type="http://schemas.openxmlformats.org/officeDocument/2006/relationships/image"/><Relationship Id="rId5" Target="../media/image44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5.png" Type="http://schemas.openxmlformats.org/officeDocument/2006/relationships/image"/><Relationship Id="rId3" Target="../media/image46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7.png" Type="http://schemas.openxmlformats.org/officeDocument/2006/relationships/image"/><Relationship Id="rId3" Target="../media/image48.svg" Type="http://schemas.openxmlformats.org/officeDocument/2006/relationships/image"/><Relationship Id="rId4" Target="../media/image49.png" Type="http://schemas.openxmlformats.org/officeDocument/2006/relationships/image"/><Relationship Id="rId5" Target="../media/image50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1.jpeg" Type="http://schemas.openxmlformats.org/officeDocument/2006/relationships/image"/><Relationship Id="rId3" Target="../media/image13.png" Type="http://schemas.openxmlformats.org/officeDocument/2006/relationships/image"/><Relationship Id="rId4" Target="../media/image14.svg" Type="http://schemas.openxmlformats.org/officeDocument/2006/relationships/image"/><Relationship Id="rId5" Target="../media/image15.pn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2.jpe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png" Type="http://schemas.openxmlformats.org/officeDocument/2006/relationships/image"/><Relationship Id="rId3" Target="../media/image14.svg" Type="http://schemas.openxmlformats.org/officeDocument/2006/relationships/image"/><Relationship Id="rId4" Target="../media/image15.pn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.png" Type="http://schemas.openxmlformats.org/officeDocument/2006/relationships/image"/><Relationship Id="rId11" Target="../media/image2.svg" Type="http://schemas.openxmlformats.org/officeDocument/2006/relationships/image"/><Relationship Id="rId12" Target="../media/image47.png" Type="http://schemas.openxmlformats.org/officeDocument/2006/relationships/image"/><Relationship Id="rId13" Target="../media/image48.svg" Type="http://schemas.openxmlformats.org/officeDocument/2006/relationships/image"/><Relationship Id="rId14" Target="../media/image15.png" Type="http://schemas.openxmlformats.org/officeDocument/2006/relationships/image"/><Relationship Id="rId15" Target="../media/image23.png" Type="http://schemas.openxmlformats.org/officeDocument/2006/relationships/image"/><Relationship Id="rId16" Target="../media/image24.svg" Type="http://schemas.openxmlformats.org/officeDocument/2006/relationships/image"/><Relationship Id="rId17" Target="../media/image49.png" Type="http://schemas.openxmlformats.org/officeDocument/2006/relationships/image"/><Relationship Id="rId18" Target="../media/image50.svg" Type="http://schemas.openxmlformats.org/officeDocument/2006/relationships/image"/><Relationship Id="rId19" Target="../media/image8.png" Type="http://schemas.openxmlformats.org/officeDocument/2006/relationships/image"/><Relationship Id="rId2" Target="../media/image13.png" Type="http://schemas.openxmlformats.org/officeDocument/2006/relationships/image"/><Relationship Id="rId20" Target="../media/image9.svg" Type="http://schemas.openxmlformats.org/officeDocument/2006/relationships/image"/><Relationship Id="rId21" Target="../media/image5.png" Type="http://schemas.openxmlformats.org/officeDocument/2006/relationships/image"/><Relationship Id="rId22" Target="../media/image3.png" Type="http://schemas.openxmlformats.org/officeDocument/2006/relationships/image"/><Relationship Id="rId23" Target="../media/image4.svg" Type="http://schemas.openxmlformats.org/officeDocument/2006/relationships/image"/><Relationship Id="rId3" Target="../media/image14.svg" Type="http://schemas.openxmlformats.org/officeDocument/2006/relationships/image"/><Relationship Id="rId4" Target="../media/image45.png" Type="http://schemas.openxmlformats.org/officeDocument/2006/relationships/image"/><Relationship Id="rId5" Target="../media/image46.svg" Type="http://schemas.openxmlformats.org/officeDocument/2006/relationships/image"/><Relationship Id="rId6" Target="../media/image30.png" Type="http://schemas.openxmlformats.org/officeDocument/2006/relationships/image"/><Relationship Id="rId7" Target="../media/image31.svg" Type="http://schemas.openxmlformats.org/officeDocument/2006/relationships/image"/><Relationship Id="rId8" Target="../media/image16.png" Type="http://schemas.openxmlformats.org/officeDocument/2006/relationships/image"/><Relationship Id="rId9" Target="../media/image17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3.png" Type="http://schemas.openxmlformats.org/officeDocument/2006/relationships/image"/><Relationship Id="rId3" Target="../media/image54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942657" y="7127285"/>
            <a:ext cx="9042011" cy="11378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9004"/>
              </a:lnSpc>
            </a:pPr>
            <a:r>
              <a:rPr lang="en-US" sz="7503">
                <a:solidFill>
                  <a:srgbClr val="FFFFFF"/>
                </a:solidFill>
                <a:latin typeface="Monda"/>
                <a:ea typeface="Monda"/>
                <a:cs typeface="Monda"/>
                <a:sym typeface="Monda"/>
              </a:rPr>
              <a:t>Project Proposal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-601155" y="8787723"/>
            <a:ext cx="6639338" cy="644525"/>
            <a:chOff x="0" y="0"/>
            <a:chExt cx="2675026" cy="259683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675026" cy="259683"/>
            </a:xfrm>
            <a:custGeom>
              <a:avLst/>
              <a:gdLst/>
              <a:ahLst/>
              <a:cxnLst/>
              <a:rect r="r" b="b" t="t" l="l"/>
              <a:pathLst>
                <a:path h="259683" w="2675026">
                  <a:moveTo>
                    <a:pt x="59469" y="0"/>
                  </a:moveTo>
                  <a:lnTo>
                    <a:pt x="2615556" y="0"/>
                  </a:lnTo>
                  <a:cubicBezTo>
                    <a:pt x="2631329" y="0"/>
                    <a:pt x="2646455" y="6266"/>
                    <a:pt x="2657608" y="17418"/>
                  </a:cubicBezTo>
                  <a:cubicBezTo>
                    <a:pt x="2668760" y="28571"/>
                    <a:pt x="2675026" y="43697"/>
                    <a:pt x="2675026" y="59469"/>
                  </a:cubicBezTo>
                  <a:lnTo>
                    <a:pt x="2675026" y="200213"/>
                  </a:lnTo>
                  <a:cubicBezTo>
                    <a:pt x="2675026" y="215985"/>
                    <a:pt x="2668760" y="231112"/>
                    <a:pt x="2657608" y="242264"/>
                  </a:cubicBezTo>
                  <a:cubicBezTo>
                    <a:pt x="2646455" y="253417"/>
                    <a:pt x="2631329" y="259683"/>
                    <a:pt x="2615556" y="259683"/>
                  </a:cubicBezTo>
                  <a:lnTo>
                    <a:pt x="59469" y="259683"/>
                  </a:lnTo>
                  <a:cubicBezTo>
                    <a:pt x="43697" y="259683"/>
                    <a:pt x="28571" y="253417"/>
                    <a:pt x="17418" y="242264"/>
                  </a:cubicBezTo>
                  <a:cubicBezTo>
                    <a:pt x="6266" y="231112"/>
                    <a:pt x="0" y="215985"/>
                    <a:pt x="0" y="200213"/>
                  </a:cubicBezTo>
                  <a:lnTo>
                    <a:pt x="0" y="59469"/>
                  </a:lnTo>
                  <a:cubicBezTo>
                    <a:pt x="0" y="43697"/>
                    <a:pt x="6266" y="28571"/>
                    <a:pt x="17418" y="17418"/>
                  </a:cubicBezTo>
                  <a:cubicBezTo>
                    <a:pt x="28571" y="6266"/>
                    <a:pt x="43697" y="0"/>
                    <a:pt x="59469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2675026" cy="30730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6" id="6"/>
          <p:cNvSpPr/>
          <p:nvPr/>
        </p:nvSpPr>
        <p:spPr>
          <a:xfrm flipH="false" flipV="false" rot="0">
            <a:off x="6259301" y="-1518526"/>
            <a:ext cx="12028699" cy="12072600"/>
          </a:xfrm>
          <a:custGeom>
            <a:avLst/>
            <a:gdLst/>
            <a:ahLst/>
            <a:cxnLst/>
            <a:rect r="r" b="b" t="t" l="l"/>
            <a:pathLst>
              <a:path h="12072600" w="12028699">
                <a:moveTo>
                  <a:pt x="0" y="0"/>
                </a:moveTo>
                <a:lnTo>
                  <a:pt x="12028699" y="0"/>
                </a:lnTo>
                <a:lnTo>
                  <a:pt x="12028699" y="12072600"/>
                </a:lnTo>
                <a:lnTo>
                  <a:pt x="0" y="1207260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3433737" y="701214"/>
            <a:ext cx="9708525" cy="8144236"/>
          </a:xfrm>
          <a:custGeom>
            <a:avLst/>
            <a:gdLst/>
            <a:ahLst/>
            <a:cxnLst/>
            <a:rect r="r" b="b" t="t" l="l"/>
            <a:pathLst>
              <a:path h="8144236" w="9708525">
                <a:moveTo>
                  <a:pt x="0" y="0"/>
                </a:moveTo>
                <a:lnTo>
                  <a:pt x="9708526" y="0"/>
                </a:lnTo>
                <a:lnTo>
                  <a:pt x="9708526" y="8144236"/>
                </a:lnTo>
                <a:lnTo>
                  <a:pt x="0" y="814423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2138555" y="1196991"/>
            <a:ext cx="1948627" cy="8229600"/>
          </a:xfrm>
          <a:custGeom>
            <a:avLst/>
            <a:gdLst/>
            <a:ahLst/>
            <a:cxnLst/>
            <a:rect r="r" b="b" t="t" l="l"/>
            <a:pathLst>
              <a:path h="8229600" w="1948627">
                <a:moveTo>
                  <a:pt x="0" y="0"/>
                </a:moveTo>
                <a:lnTo>
                  <a:pt x="1948627" y="0"/>
                </a:lnTo>
                <a:lnTo>
                  <a:pt x="1948627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-133864" t="0" r="0" b="0"/>
            </a:stretch>
          </a:blipFill>
        </p:spPr>
      </p:sp>
      <p:sp>
        <p:nvSpPr>
          <p:cNvPr name="TextBox 9" id="9"/>
          <p:cNvSpPr txBox="true"/>
          <p:nvPr/>
        </p:nvSpPr>
        <p:spPr>
          <a:xfrm rot="0">
            <a:off x="942657" y="3098210"/>
            <a:ext cx="9042011" cy="3657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4400"/>
              </a:lnSpc>
              <a:spcBef>
                <a:spcPct val="0"/>
              </a:spcBef>
            </a:pPr>
            <a:r>
              <a:rPr lang="en-US" b="true" sz="12000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ROADWAY LIGHTING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14431" y="8906778"/>
            <a:ext cx="4204203" cy="3389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719"/>
              </a:lnSpc>
              <a:spcBef>
                <a:spcPct val="0"/>
              </a:spcBef>
            </a:pPr>
            <a:r>
              <a:rPr lang="en-US" sz="2091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FOR BUSINESS PROFESSIONALS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true" flipV="false" rot="0">
            <a:off x="-1315893" y="-509829"/>
            <a:ext cx="9970416" cy="11306658"/>
          </a:xfrm>
          <a:custGeom>
            <a:avLst/>
            <a:gdLst/>
            <a:ahLst/>
            <a:cxnLst/>
            <a:rect r="r" b="b" t="t" l="l"/>
            <a:pathLst>
              <a:path h="11306658" w="9970416">
                <a:moveTo>
                  <a:pt x="9970416" y="0"/>
                </a:moveTo>
                <a:lnTo>
                  <a:pt x="0" y="0"/>
                </a:lnTo>
                <a:lnTo>
                  <a:pt x="0" y="11306658"/>
                </a:lnTo>
                <a:lnTo>
                  <a:pt x="9970416" y="11306658"/>
                </a:lnTo>
                <a:lnTo>
                  <a:pt x="9970416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7953946" y="3688704"/>
            <a:ext cx="11302575" cy="2011035"/>
            <a:chOff x="0" y="0"/>
            <a:chExt cx="2976810" cy="529655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976810" cy="529655"/>
            </a:xfrm>
            <a:custGeom>
              <a:avLst/>
              <a:gdLst/>
              <a:ahLst/>
              <a:cxnLst/>
              <a:rect r="r" b="b" t="t" l="l"/>
              <a:pathLst>
                <a:path h="529655" w="2976810">
                  <a:moveTo>
                    <a:pt x="34933" y="0"/>
                  </a:moveTo>
                  <a:lnTo>
                    <a:pt x="2941876" y="0"/>
                  </a:lnTo>
                  <a:cubicBezTo>
                    <a:pt x="2961169" y="0"/>
                    <a:pt x="2976810" y="15640"/>
                    <a:pt x="2976810" y="34933"/>
                  </a:cubicBezTo>
                  <a:lnTo>
                    <a:pt x="2976810" y="494722"/>
                  </a:lnTo>
                  <a:cubicBezTo>
                    <a:pt x="2976810" y="503987"/>
                    <a:pt x="2973129" y="512872"/>
                    <a:pt x="2966578" y="519423"/>
                  </a:cubicBezTo>
                  <a:cubicBezTo>
                    <a:pt x="2960027" y="525975"/>
                    <a:pt x="2951141" y="529655"/>
                    <a:pt x="2941876" y="529655"/>
                  </a:cubicBezTo>
                  <a:lnTo>
                    <a:pt x="34933" y="529655"/>
                  </a:lnTo>
                  <a:cubicBezTo>
                    <a:pt x="15640" y="529655"/>
                    <a:pt x="0" y="514015"/>
                    <a:pt x="0" y="494722"/>
                  </a:cubicBezTo>
                  <a:lnTo>
                    <a:pt x="0" y="34933"/>
                  </a:lnTo>
                  <a:cubicBezTo>
                    <a:pt x="0" y="25669"/>
                    <a:pt x="3680" y="16783"/>
                    <a:pt x="10232" y="10232"/>
                  </a:cubicBezTo>
                  <a:cubicBezTo>
                    <a:pt x="16783" y="3680"/>
                    <a:pt x="25669" y="0"/>
                    <a:pt x="34933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2976810" cy="57728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953946" y="5875344"/>
            <a:ext cx="11302575" cy="2011035"/>
            <a:chOff x="0" y="0"/>
            <a:chExt cx="2976810" cy="52965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2976810" cy="529655"/>
            </a:xfrm>
            <a:custGeom>
              <a:avLst/>
              <a:gdLst/>
              <a:ahLst/>
              <a:cxnLst/>
              <a:rect r="r" b="b" t="t" l="l"/>
              <a:pathLst>
                <a:path h="529655" w="2976810">
                  <a:moveTo>
                    <a:pt x="34933" y="0"/>
                  </a:moveTo>
                  <a:lnTo>
                    <a:pt x="2941876" y="0"/>
                  </a:lnTo>
                  <a:cubicBezTo>
                    <a:pt x="2961169" y="0"/>
                    <a:pt x="2976810" y="15640"/>
                    <a:pt x="2976810" y="34933"/>
                  </a:cubicBezTo>
                  <a:lnTo>
                    <a:pt x="2976810" y="494722"/>
                  </a:lnTo>
                  <a:cubicBezTo>
                    <a:pt x="2976810" y="503987"/>
                    <a:pt x="2973129" y="512872"/>
                    <a:pt x="2966578" y="519423"/>
                  </a:cubicBezTo>
                  <a:cubicBezTo>
                    <a:pt x="2960027" y="525975"/>
                    <a:pt x="2951141" y="529655"/>
                    <a:pt x="2941876" y="529655"/>
                  </a:cubicBezTo>
                  <a:lnTo>
                    <a:pt x="34933" y="529655"/>
                  </a:lnTo>
                  <a:cubicBezTo>
                    <a:pt x="15640" y="529655"/>
                    <a:pt x="0" y="514015"/>
                    <a:pt x="0" y="494722"/>
                  </a:cubicBezTo>
                  <a:lnTo>
                    <a:pt x="0" y="34933"/>
                  </a:lnTo>
                  <a:cubicBezTo>
                    <a:pt x="0" y="25669"/>
                    <a:pt x="3680" y="16783"/>
                    <a:pt x="10232" y="10232"/>
                  </a:cubicBezTo>
                  <a:cubicBezTo>
                    <a:pt x="16783" y="3680"/>
                    <a:pt x="25669" y="0"/>
                    <a:pt x="34933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47625"/>
              <a:ext cx="2976810" cy="57728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7953946" y="8061985"/>
            <a:ext cx="11302575" cy="2011035"/>
            <a:chOff x="0" y="0"/>
            <a:chExt cx="2976810" cy="529655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2976810" cy="529655"/>
            </a:xfrm>
            <a:custGeom>
              <a:avLst/>
              <a:gdLst/>
              <a:ahLst/>
              <a:cxnLst/>
              <a:rect r="r" b="b" t="t" l="l"/>
              <a:pathLst>
                <a:path h="529655" w="2976810">
                  <a:moveTo>
                    <a:pt x="34933" y="0"/>
                  </a:moveTo>
                  <a:lnTo>
                    <a:pt x="2941876" y="0"/>
                  </a:lnTo>
                  <a:cubicBezTo>
                    <a:pt x="2961169" y="0"/>
                    <a:pt x="2976810" y="15640"/>
                    <a:pt x="2976810" y="34933"/>
                  </a:cubicBezTo>
                  <a:lnTo>
                    <a:pt x="2976810" y="494722"/>
                  </a:lnTo>
                  <a:cubicBezTo>
                    <a:pt x="2976810" y="503987"/>
                    <a:pt x="2973129" y="512872"/>
                    <a:pt x="2966578" y="519423"/>
                  </a:cubicBezTo>
                  <a:cubicBezTo>
                    <a:pt x="2960027" y="525975"/>
                    <a:pt x="2951141" y="529655"/>
                    <a:pt x="2941876" y="529655"/>
                  </a:cubicBezTo>
                  <a:lnTo>
                    <a:pt x="34933" y="529655"/>
                  </a:lnTo>
                  <a:cubicBezTo>
                    <a:pt x="15640" y="529655"/>
                    <a:pt x="0" y="514015"/>
                    <a:pt x="0" y="494722"/>
                  </a:cubicBezTo>
                  <a:lnTo>
                    <a:pt x="0" y="34933"/>
                  </a:lnTo>
                  <a:cubicBezTo>
                    <a:pt x="0" y="25669"/>
                    <a:pt x="3680" y="16783"/>
                    <a:pt x="10232" y="10232"/>
                  </a:cubicBezTo>
                  <a:cubicBezTo>
                    <a:pt x="16783" y="3680"/>
                    <a:pt x="25669" y="0"/>
                    <a:pt x="34933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-47625"/>
              <a:ext cx="2976810" cy="57728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12" id="12"/>
          <p:cNvSpPr/>
          <p:nvPr/>
        </p:nvSpPr>
        <p:spPr>
          <a:xfrm flipH="true" flipV="false" rot="0">
            <a:off x="16163832" y="3886075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1445846" y="0"/>
                </a:moveTo>
                <a:lnTo>
                  <a:pt x="0" y="0"/>
                </a:lnTo>
                <a:lnTo>
                  <a:pt x="0" y="1616292"/>
                </a:lnTo>
                <a:lnTo>
                  <a:pt x="1445846" y="1616292"/>
                </a:lnTo>
                <a:lnTo>
                  <a:pt x="1445846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true" flipV="false" rot="0">
            <a:off x="16163832" y="6072716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1445846" y="0"/>
                </a:moveTo>
                <a:lnTo>
                  <a:pt x="0" y="0"/>
                </a:lnTo>
                <a:lnTo>
                  <a:pt x="0" y="1616292"/>
                </a:lnTo>
                <a:lnTo>
                  <a:pt x="1445846" y="1616292"/>
                </a:lnTo>
                <a:lnTo>
                  <a:pt x="1445846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true" flipV="false" rot="0">
            <a:off x="16163832" y="8238804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1445846" y="0"/>
                </a:moveTo>
                <a:lnTo>
                  <a:pt x="0" y="0"/>
                </a:lnTo>
                <a:lnTo>
                  <a:pt x="0" y="1616292"/>
                </a:lnTo>
                <a:lnTo>
                  <a:pt x="1445846" y="1616292"/>
                </a:lnTo>
                <a:lnTo>
                  <a:pt x="1445846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1944086" y="2567229"/>
            <a:ext cx="1948627" cy="8229600"/>
          </a:xfrm>
          <a:custGeom>
            <a:avLst/>
            <a:gdLst/>
            <a:ahLst/>
            <a:cxnLst/>
            <a:rect r="r" b="b" t="t" l="l"/>
            <a:pathLst>
              <a:path h="8229600" w="1948627">
                <a:moveTo>
                  <a:pt x="0" y="0"/>
                </a:moveTo>
                <a:lnTo>
                  <a:pt x="1948626" y="0"/>
                </a:lnTo>
                <a:lnTo>
                  <a:pt x="1948626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-133864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-5731469" y="1759158"/>
            <a:ext cx="9708525" cy="8144236"/>
          </a:xfrm>
          <a:custGeom>
            <a:avLst/>
            <a:gdLst/>
            <a:ahLst/>
            <a:cxnLst/>
            <a:rect r="r" b="b" t="t" l="l"/>
            <a:pathLst>
              <a:path h="8144236" w="9708525">
                <a:moveTo>
                  <a:pt x="0" y="0"/>
                </a:moveTo>
                <a:lnTo>
                  <a:pt x="9708526" y="0"/>
                </a:lnTo>
                <a:lnTo>
                  <a:pt x="9708526" y="8144236"/>
                </a:lnTo>
                <a:lnTo>
                  <a:pt x="0" y="8144236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true" flipV="false" rot="0">
            <a:off x="3497297" y="256336"/>
            <a:ext cx="1521493" cy="6425693"/>
          </a:xfrm>
          <a:custGeom>
            <a:avLst/>
            <a:gdLst/>
            <a:ahLst/>
            <a:cxnLst/>
            <a:rect r="r" b="b" t="t" l="l"/>
            <a:pathLst>
              <a:path h="6425693" w="1521493">
                <a:moveTo>
                  <a:pt x="1521492" y="0"/>
                </a:moveTo>
                <a:lnTo>
                  <a:pt x="0" y="0"/>
                </a:lnTo>
                <a:lnTo>
                  <a:pt x="0" y="6425693"/>
                </a:lnTo>
                <a:lnTo>
                  <a:pt x="1521492" y="6425693"/>
                </a:lnTo>
                <a:lnTo>
                  <a:pt x="1521492" y="0"/>
                </a:lnTo>
                <a:close/>
              </a:path>
            </a:pathLst>
          </a:custGeom>
          <a:blipFill>
            <a:blip r:embed="rId6">
              <a:alphaModFix amt="62000"/>
            </a:blip>
            <a:stretch>
              <a:fillRect l="-133864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2093009" y="-1538529"/>
            <a:ext cx="1884048" cy="3077058"/>
          </a:xfrm>
          <a:custGeom>
            <a:avLst/>
            <a:gdLst/>
            <a:ahLst/>
            <a:cxnLst/>
            <a:rect r="r" b="b" t="t" l="l"/>
            <a:pathLst>
              <a:path h="3077058" w="1884048">
                <a:moveTo>
                  <a:pt x="0" y="0"/>
                </a:moveTo>
                <a:lnTo>
                  <a:pt x="1884048" y="0"/>
                </a:lnTo>
                <a:lnTo>
                  <a:pt x="1884048" y="3077058"/>
                </a:lnTo>
                <a:lnTo>
                  <a:pt x="0" y="3077058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-94691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true" flipV="false" rot="0">
            <a:off x="3669315" y="105423"/>
            <a:ext cx="2698949" cy="4407969"/>
          </a:xfrm>
          <a:custGeom>
            <a:avLst/>
            <a:gdLst/>
            <a:ahLst/>
            <a:cxnLst/>
            <a:rect r="r" b="b" t="t" l="l"/>
            <a:pathLst>
              <a:path h="4407969" w="2698949">
                <a:moveTo>
                  <a:pt x="2698949" y="0"/>
                </a:moveTo>
                <a:lnTo>
                  <a:pt x="0" y="0"/>
                </a:lnTo>
                <a:lnTo>
                  <a:pt x="0" y="4407969"/>
                </a:lnTo>
                <a:lnTo>
                  <a:pt x="2698949" y="4407969"/>
                </a:lnTo>
                <a:lnTo>
                  <a:pt x="2698949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-94691" t="0" r="0" b="0"/>
            </a:stretch>
          </a:blipFill>
        </p:spPr>
      </p:sp>
      <p:sp>
        <p:nvSpPr>
          <p:cNvPr name="TextBox 20" id="20"/>
          <p:cNvSpPr txBox="true"/>
          <p:nvPr/>
        </p:nvSpPr>
        <p:spPr>
          <a:xfrm rot="0">
            <a:off x="12419471" y="6220816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Implementation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9302845" y="7012243"/>
            <a:ext cx="6422700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1931067" y="4111078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Project Overview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9004901" y="4871599"/>
            <a:ext cx="6720643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1931067" y="8478909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Conclusion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9792322" y="9209226"/>
            <a:ext cx="5933223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9451046" y="345429"/>
            <a:ext cx="8158632" cy="3019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TABLE OF CONTENTS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6865172" y="3849141"/>
            <a:ext cx="2437673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01.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6979427" y="6082241"/>
            <a:ext cx="2437673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02.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7093683" y="8315341"/>
            <a:ext cx="2437673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03.</a:t>
            </a:r>
          </a:p>
        </p:txBody>
      </p:sp>
    </p:spTree>
  </p:cSld>
  <p:clrMapOvr>
    <a:masterClrMapping/>
  </p:clrMapOvr>
  <p:transition spd="slow">
    <p:fade/>
  </p:transition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134213" y="-3799129"/>
            <a:ext cx="22517763" cy="15952364"/>
            <a:chOff x="0" y="0"/>
            <a:chExt cx="30023685" cy="2126981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11045528" y="0"/>
              <a:ext cx="18978156" cy="18874639"/>
            </a:xfrm>
            <a:custGeom>
              <a:avLst/>
              <a:gdLst/>
              <a:ahLst/>
              <a:cxnLst/>
              <a:rect r="r" b="b" t="t" l="l"/>
              <a:pathLst>
                <a:path h="18874639" w="18978156">
                  <a:moveTo>
                    <a:pt x="0" y="0"/>
                  </a:moveTo>
                  <a:lnTo>
                    <a:pt x="18978157" y="0"/>
                  </a:lnTo>
                  <a:lnTo>
                    <a:pt x="18978157" y="18874639"/>
                  </a:lnTo>
                  <a:lnTo>
                    <a:pt x="0" y="1887463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50000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true" flipV="false" rot="0">
              <a:off x="0" y="5443988"/>
              <a:ext cx="15768282" cy="15825830"/>
            </a:xfrm>
            <a:custGeom>
              <a:avLst/>
              <a:gdLst/>
              <a:ahLst/>
              <a:cxnLst/>
              <a:rect r="r" b="b" t="t" l="l"/>
              <a:pathLst>
                <a:path h="15825830" w="15768282">
                  <a:moveTo>
                    <a:pt x="15768282" y="0"/>
                  </a:moveTo>
                  <a:lnTo>
                    <a:pt x="0" y="0"/>
                  </a:lnTo>
                  <a:lnTo>
                    <a:pt x="0" y="15825830"/>
                  </a:lnTo>
                  <a:lnTo>
                    <a:pt x="15768282" y="15825830"/>
                  </a:lnTo>
                  <a:lnTo>
                    <a:pt x="15768282" y="0"/>
                  </a:lnTo>
                  <a:close/>
                </a:path>
              </a:pathLst>
            </a:custGeom>
            <a:blipFill>
              <a:blip r:embed="rId4">
                <a:alphaModFix amt="50000"/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2995501" y="3071989"/>
            <a:ext cx="12696007" cy="4498054"/>
            <a:chOff x="0" y="0"/>
            <a:chExt cx="3343804" cy="1184673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3343804" cy="1184673"/>
            </a:xfrm>
            <a:custGeom>
              <a:avLst/>
              <a:gdLst/>
              <a:ahLst/>
              <a:cxnLst/>
              <a:rect r="r" b="b" t="t" l="l"/>
              <a:pathLst>
                <a:path h="1184673" w="3343804">
                  <a:moveTo>
                    <a:pt x="31099" y="0"/>
                  </a:moveTo>
                  <a:lnTo>
                    <a:pt x="3312705" y="0"/>
                  </a:lnTo>
                  <a:cubicBezTo>
                    <a:pt x="3329881" y="0"/>
                    <a:pt x="3343804" y="13924"/>
                    <a:pt x="3343804" y="31099"/>
                  </a:cubicBezTo>
                  <a:lnTo>
                    <a:pt x="3343804" y="1153573"/>
                  </a:lnTo>
                  <a:cubicBezTo>
                    <a:pt x="3343804" y="1161821"/>
                    <a:pt x="3340528" y="1169732"/>
                    <a:pt x="3334696" y="1175564"/>
                  </a:cubicBezTo>
                  <a:cubicBezTo>
                    <a:pt x="3328863" y="1181396"/>
                    <a:pt x="3320953" y="1184673"/>
                    <a:pt x="3312705" y="1184673"/>
                  </a:cubicBezTo>
                  <a:lnTo>
                    <a:pt x="31099" y="1184673"/>
                  </a:lnTo>
                  <a:cubicBezTo>
                    <a:pt x="13924" y="1184673"/>
                    <a:pt x="0" y="1170749"/>
                    <a:pt x="0" y="1153573"/>
                  </a:cubicBezTo>
                  <a:lnTo>
                    <a:pt x="0" y="31099"/>
                  </a:lnTo>
                  <a:cubicBezTo>
                    <a:pt x="0" y="13924"/>
                    <a:pt x="13924" y="0"/>
                    <a:pt x="31099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47625"/>
              <a:ext cx="3343804" cy="123229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964337" y="2097486"/>
            <a:ext cx="2359325" cy="2359325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3409755" y="3816066"/>
            <a:ext cx="11867501" cy="3019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PROJECT OVERVIEW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5064347" y="6876661"/>
            <a:ext cx="8558316" cy="388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120"/>
              </a:lnSpc>
              <a:spcBef>
                <a:spcPct val="0"/>
              </a:spcBef>
            </a:pPr>
            <a:r>
              <a:rPr lang="en-US" sz="2400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8124668" y="2383413"/>
            <a:ext cx="2437673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01.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15378" t="17846" r="0" b="10709"/>
            <a:stretch>
              <a:fillRect/>
            </a:stretch>
          </p:blipFill>
          <p:spPr>
            <a:xfrm flipH="false" flipV="false">
              <a:off x="0" y="0"/>
              <a:ext cx="24384000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3921785" y="6495225"/>
            <a:ext cx="10444431" cy="3187010"/>
            <a:chOff x="0" y="0"/>
            <a:chExt cx="2750797" cy="839377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2750797" cy="839377"/>
            </a:xfrm>
            <a:custGeom>
              <a:avLst/>
              <a:gdLst/>
              <a:ahLst/>
              <a:cxnLst/>
              <a:rect r="r" b="b" t="t" l="l"/>
              <a:pathLst>
                <a:path h="839377" w="2750797">
                  <a:moveTo>
                    <a:pt x="37804" y="0"/>
                  </a:moveTo>
                  <a:lnTo>
                    <a:pt x="2712993" y="0"/>
                  </a:lnTo>
                  <a:cubicBezTo>
                    <a:pt x="2723019" y="0"/>
                    <a:pt x="2732635" y="3983"/>
                    <a:pt x="2739724" y="11072"/>
                  </a:cubicBezTo>
                  <a:cubicBezTo>
                    <a:pt x="2746814" y="18162"/>
                    <a:pt x="2750797" y="27778"/>
                    <a:pt x="2750797" y="37804"/>
                  </a:cubicBezTo>
                  <a:lnTo>
                    <a:pt x="2750797" y="801573"/>
                  </a:lnTo>
                  <a:cubicBezTo>
                    <a:pt x="2750797" y="822452"/>
                    <a:pt x="2733871" y="839377"/>
                    <a:pt x="2712993" y="839377"/>
                  </a:cubicBezTo>
                  <a:lnTo>
                    <a:pt x="37804" y="839377"/>
                  </a:lnTo>
                  <a:cubicBezTo>
                    <a:pt x="27778" y="839377"/>
                    <a:pt x="18162" y="835394"/>
                    <a:pt x="11072" y="828305"/>
                  </a:cubicBezTo>
                  <a:cubicBezTo>
                    <a:pt x="3983" y="821215"/>
                    <a:pt x="0" y="811600"/>
                    <a:pt x="0" y="801573"/>
                  </a:cubicBezTo>
                  <a:lnTo>
                    <a:pt x="0" y="37804"/>
                  </a:lnTo>
                  <a:cubicBezTo>
                    <a:pt x="0" y="27778"/>
                    <a:pt x="3983" y="18162"/>
                    <a:pt x="11072" y="11072"/>
                  </a:cubicBezTo>
                  <a:cubicBezTo>
                    <a:pt x="18162" y="3983"/>
                    <a:pt x="27778" y="0"/>
                    <a:pt x="37804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47625"/>
              <a:ext cx="2750797" cy="88700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5691241" y="6806261"/>
            <a:ext cx="6905519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WELCOME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4992555" y="8479155"/>
            <a:ext cx="8302890" cy="7791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120"/>
              </a:lnSpc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I'm Rain, and I'll be sharing with you my beautiful ideas. Follow me at @reallygreatsite to learn more.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-1539058" y="-1214525"/>
            <a:ext cx="7671987" cy="6540369"/>
            <a:chOff x="0" y="0"/>
            <a:chExt cx="10229316" cy="8720492"/>
          </a:xfrm>
        </p:grpSpPr>
        <p:sp>
          <p:nvSpPr>
            <p:cNvPr name="Freeform 10" id="10"/>
            <p:cNvSpPr/>
            <p:nvPr/>
          </p:nvSpPr>
          <p:spPr>
            <a:xfrm flipH="true" flipV="false" rot="0">
              <a:off x="629677" y="247766"/>
              <a:ext cx="5588000" cy="5486400"/>
            </a:xfrm>
            <a:custGeom>
              <a:avLst/>
              <a:gdLst/>
              <a:ahLst/>
              <a:cxnLst/>
              <a:rect r="r" b="b" t="t" l="l"/>
              <a:pathLst>
                <a:path h="5486400" w="5588000">
                  <a:moveTo>
                    <a:pt x="5588000" y="0"/>
                  </a:moveTo>
                  <a:lnTo>
                    <a:pt x="0" y="0"/>
                  </a:lnTo>
                  <a:lnTo>
                    <a:pt x="0" y="5486400"/>
                  </a:lnTo>
                  <a:lnTo>
                    <a:pt x="5588000" y="5486400"/>
                  </a:lnTo>
                  <a:lnTo>
                    <a:pt x="558800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10229316" cy="8720492"/>
            </a:xfrm>
            <a:custGeom>
              <a:avLst/>
              <a:gdLst/>
              <a:ahLst/>
              <a:cxnLst/>
              <a:rect r="r" b="b" t="t" l="l"/>
              <a:pathLst>
                <a:path h="8720492" w="10229316">
                  <a:moveTo>
                    <a:pt x="0" y="0"/>
                  </a:moveTo>
                  <a:lnTo>
                    <a:pt x="10229316" y="0"/>
                  </a:lnTo>
                  <a:lnTo>
                    <a:pt x="10229316" y="8720492"/>
                  </a:lnTo>
                  <a:lnTo>
                    <a:pt x="0" y="872049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alphaModFix amt="54000"/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2" id="12"/>
          <p:cNvGrpSpPr/>
          <p:nvPr/>
        </p:nvGrpSpPr>
        <p:grpSpPr>
          <a:xfrm rot="0">
            <a:off x="12220271" y="-1214525"/>
            <a:ext cx="7671987" cy="6540369"/>
            <a:chOff x="0" y="0"/>
            <a:chExt cx="10229316" cy="8720492"/>
          </a:xfrm>
        </p:grpSpPr>
        <p:sp>
          <p:nvSpPr>
            <p:cNvPr name="Freeform 13" id="13"/>
            <p:cNvSpPr/>
            <p:nvPr/>
          </p:nvSpPr>
          <p:spPr>
            <a:xfrm flipH="false" flipV="false" rot="0">
              <a:off x="3924705" y="490892"/>
              <a:ext cx="5588000" cy="5486400"/>
            </a:xfrm>
            <a:custGeom>
              <a:avLst/>
              <a:gdLst/>
              <a:ahLst/>
              <a:cxnLst/>
              <a:rect r="r" b="b" t="t" l="l"/>
              <a:pathLst>
                <a:path h="5486400" w="5588000">
                  <a:moveTo>
                    <a:pt x="0" y="0"/>
                  </a:moveTo>
                  <a:lnTo>
                    <a:pt x="5588000" y="0"/>
                  </a:lnTo>
                  <a:lnTo>
                    <a:pt x="5588000" y="5486400"/>
                  </a:lnTo>
                  <a:lnTo>
                    <a:pt x="0" y="548640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10229316" cy="8720492"/>
            </a:xfrm>
            <a:custGeom>
              <a:avLst/>
              <a:gdLst/>
              <a:ahLst/>
              <a:cxnLst/>
              <a:rect r="r" b="b" t="t" l="l"/>
              <a:pathLst>
                <a:path h="8720492" w="10229316">
                  <a:moveTo>
                    <a:pt x="0" y="0"/>
                  </a:moveTo>
                  <a:lnTo>
                    <a:pt x="10229316" y="0"/>
                  </a:lnTo>
                  <a:lnTo>
                    <a:pt x="10229316" y="8720492"/>
                  </a:lnTo>
                  <a:lnTo>
                    <a:pt x="0" y="872049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alphaModFix amt="54000"/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540000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1131877" y="1522345"/>
            <a:ext cx="20551754" cy="13937826"/>
          </a:xfrm>
          <a:custGeom>
            <a:avLst/>
            <a:gdLst/>
            <a:ahLst/>
            <a:cxnLst/>
            <a:rect r="r" b="b" t="t" l="l"/>
            <a:pathLst>
              <a:path h="13937826" w="20551754">
                <a:moveTo>
                  <a:pt x="0" y="0"/>
                </a:moveTo>
                <a:lnTo>
                  <a:pt x="20551754" y="0"/>
                </a:lnTo>
                <a:lnTo>
                  <a:pt x="20551754" y="13937827"/>
                </a:lnTo>
                <a:lnTo>
                  <a:pt x="0" y="1393782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1375467" y="3643003"/>
            <a:ext cx="8044410" cy="6748252"/>
          </a:xfrm>
          <a:custGeom>
            <a:avLst/>
            <a:gdLst/>
            <a:ahLst/>
            <a:cxnLst/>
            <a:rect r="r" b="b" t="t" l="l"/>
            <a:pathLst>
              <a:path h="6748252" w="8044410">
                <a:moveTo>
                  <a:pt x="0" y="0"/>
                </a:moveTo>
                <a:lnTo>
                  <a:pt x="8044410" y="0"/>
                </a:lnTo>
                <a:lnTo>
                  <a:pt x="8044410" y="6748252"/>
                </a:lnTo>
                <a:lnTo>
                  <a:pt x="0" y="674825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10168286" y="4205580"/>
            <a:ext cx="1800799" cy="7605281"/>
          </a:xfrm>
          <a:custGeom>
            <a:avLst/>
            <a:gdLst/>
            <a:ahLst/>
            <a:cxnLst/>
            <a:rect r="r" b="b" t="t" l="l"/>
            <a:pathLst>
              <a:path h="7605281" w="1800799">
                <a:moveTo>
                  <a:pt x="0" y="0"/>
                </a:moveTo>
                <a:lnTo>
                  <a:pt x="1800799" y="0"/>
                </a:lnTo>
                <a:lnTo>
                  <a:pt x="1800799" y="7605281"/>
                </a:lnTo>
                <a:lnTo>
                  <a:pt x="0" y="760528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alphaModFix amt="62000"/>
            </a:blip>
            <a:stretch>
              <a:fillRect l="-133864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-1000337" y="3713979"/>
            <a:ext cx="8044410" cy="6748252"/>
          </a:xfrm>
          <a:custGeom>
            <a:avLst/>
            <a:gdLst/>
            <a:ahLst/>
            <a:cxnLst/>
            <a:rect r="r" b="b" t="t" l="l"/>
            <a:pathLst>
              <a:path h="6748252" w="8044410">
                <a:moveTo>
                  <a:pt x="0" y="0"/>
                </a:moveTo>
                <a:lnTo>
                  <a:pt x="8044411" y="0"/>
                </a:lnTo>
                <a:lnTo>
                  <a:pt x="8044411" y="6748252"/>
                </a:lnTo>
                <a:lnTo>
                  <a:pt x="0" y="674825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true" flipV="false" rot="0">
            <a:off x="6424765" y="4205580"/>
            <a:ext cx="1800799" cy="7605281"/>
          </a:xfrm>
          <a:custGeom>
            <a:avLst/>
            <a:gdLst/>
            <a:ahLst/>
            <a:cxnLst/>
            <a:rect r="r" b="b" t="t" l="l"/>
            <a:pathLst>
              <a:path h="7605281" w="1800799">
                <a:moveTo>
                  <a:pt x="1800798" y="0"/>
                </a:moveTo>
                <a:lnTo>
                  <a:pt x="0" y="0"/>
                </a:lnTo>
                <a:lnTo>
                  <a:pt x="0" y="7605281"/>
                </a:lnTo>
                <a:lnTo>
                  <a:pt x="1800798" y="7605281"/>
                </a:lnTo>
                <a:lnTo>
                  <a:pt x="1800798" y="0"/>
                </a:lnTo>
                <a:close/>
              </a:path>
            </a:pathLst>
          </a:custGeom>
          <a:blipFill>
            <a:blip r:embed="rId6">
              <a:alphaModFix amt="62000"/>
            </a:blip>
            <a:stretch>
              <a:fillRect l="-133864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11243926" y="5143500"/>
            <a:ext cx="7764550" cy="3747258"/>
            <a:chOff x="0" y="0"/>
            <a:chExt cx="2044984" cy="986932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2044984" cy="986932"/>
            </a:xfrm>
            <a:custGeom>
              <a:avLst/>
              <a:gdLst/>
              <a:ahLst/>
              <a:cxnLst/>
              <a:rect r="r" b="b" t="t" l="l"/>
              <a:pathLst>
                <a:path h="986932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936081"/>
                  </a:lnTo>
                  <a:cubicBezTo>
                    <a:pt x="2044984" y="949567"/>
                    <a:pt x="2039627" y="962502"/>
                    <a:pt x="2030090" y="972038"/>
                  </a:cubicBezTo>
                  <a:cubicBezTo>
                    <a:pt x="2020554" y="981575"/>
                    <a:pt x="2007620" y="986932"/>
                    <a:pt x="1994133" y="986932"/>
                  </a:cubicBezTo>
                  <a:lnTo>
                    <a:pt x="50851" y="986932"/>
                  </a:lnTo>
                  <a:cubicBezTo>
                    <a:pt x="37365" y="986932"/>
                    <a:pt x="24430" y="981575"/>
                    <a:pt x="14894" y="972038"/>
                  </a:cubicBezTo>
                  <a:cubicBezTo>
                    <a:pt x="5358" y="962502"/>
                    <a:pt x="0" y="949567"/>
                    <a:pt x="0" y="936081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-47625"/>
              <a:ext cx="2044984" cy="10345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-720477" y="5143500"/>
            <a:ext cx="7764550" cy="3747258"/>
            <a:chOff x="0" y="0"/>
            <a:chExt cx="2044984" cy="986932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2044984" cy="986932"/>
            </a:xfrm>
            <a:custGeom>
              <a:avLst/>
              <a:gdLst/>
              <a:ahLst/>
              <a:cxnLst/>
              <a:rect r="r" b="b" t="t" l="l"/>
              <a:pathLst>
                <a:path h="986932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936081"/>
                  </a:lnTo>
                  <a:cubicBezTo>
                    <a:pt x="2044984" y="949567"/>
                    <a:pt x="2039627" y="962502"/>
                    <a:pt x="2030090" y="972038"/>
                  </a:cubicBezTo>
                  <a:cubicBezTo>
                    <a:pt x="2020554" y="981575"/>
                    <a:pt x="2007620" y="986932"/>
                    <a:pt x="1994133" y="986932"/>
                  </a:cubicBezTo>
                  <a:lnTo>
                    <a:pt x="50851" y="986932"/>
                  </a:lnTo>
                  <a:cubicBezTo>
                    <a:pt x="37365" y="986932"/>
                    <a:pt x="24430" y="981575"/>
                    <a:pt x="14894" y="972038"/>
                  </a:cubicBezTo>
                  <a:cubicBezTo>
                    <a:pt x="5358" y="962502"/>
                    <a:pt x="0" y="949567"/>
                    <a:pt x="0" y="936081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47625"/>
              <a:ext cx="2044984" cy="103455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12675175" y="6207686"/>
            <a:ext cx="4584125" cy="1618886"/>
            <a:chOff x="0" y="0"/>
            <a:chExt cx="6112166" cy="2158514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0" y="0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b="true" sz="3200">
                  <a:solidFill>
                    <a:srgbClr val="FFFDFC"/>
                  </a:solidFill>
                  <a:latin typeface="Monda Bold"/>
                  <a:ea typeface="Monda Bold"/>
                  <a:cs typeface="Monda Bold"/>
                  <a:sym typeface="Monda Bold"/>
                </a:rPr>
                <a:t>Energy Inefficiency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1074569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FFFDFC"/>
                  </a:solidFill>
                  <a:latin typeface="Lora"/>
                  <a:ea typeface="Lora"/>
                  <a:cs typeface="Lora"/>
                  <a:sym typeface="Lora"/>
                </a:rPr>
                <a:t>Briefly elaborate on what you want to discuss. </a:t>
              </a: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662601" y="6246476"/>
            <a:ext cx="576216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Inadequate Illumination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840640" y="7040480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Briefly elaborate on what you want to discuss.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5340887" y="774633"/>
            <a:ext cx="7606227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PROBLEMS</a:t>
            </a:r>
          </a:p>
        </p:txBody>
      </p:sp>
      <p:sp>
        <p:nvSpPr>
          <p:cNvPr name="Freeform 19" id="19"/>
          <p:cNvSpPr/>
          <p:nvPr/>
        </p:nvSpPr>
        <p:spPr>
          <a:xfrm flipH="false" flipV="false" rot="0">
            <a:off x="-720477" y="301449"/>
            <a:ext cx="4253614" cy="3568249"/>
          </a:xfrm>
          <a:custGeom>
            <a:avLst/>
            <a:gdLst/>
            <a:ahLst/>
            <a:cxnLst/>
            <a:rect r="r" b="b" t="t" l="l"/>
            <a:pathLst>
              <a:path h="3568249" w="4253614">
                <a:moveTo>
                  <a:pt x="0" y="0"/>
                </a:moveTo>
                <a:lnTo>
                  <a:pt x="4253615" y="0"/>
                </a:lnTo>
                <a:lnTo>
                  <a:pt x="4253615" y="3568250"/>
                </a:lnTo>
                <a:lnTo>
                  <a:pt x="0" y="356825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14756863" y="301449"/>
            <a:ext cx="4253614" cy="3568249"/>
          </a:xfrm>
          <a:custGeom>
            <a:avLst/>
            <a:gdLst/>
            <a:ahLst/>
            <a:cxnLst/>
            <a:rect r="r" b="b" t="t" l="l"/>
            <a:pathLst>
              <a:path h="3568249" w="4253614">
                <a:moveTo>
                  <a:pt x="0" y="0"/>
                </a:moveTo>
                <a:lnTo>
                  <a:pt x="4253615" y="0"/>
                </a:lnTo>
                <a:lnTo>
                  <a:pt x="4253615" y="3568250"/>
                </a:lnTo>
                <a:lnTo>
                  <a:pt x="0" y="356825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4146271" y="563587"/>
            <a:ext cx="979930" cy="4138522"/>
          </a:xfrm>
          <a:custGeom>
            <a:avLst/>
            <a:gdLst/>
            <a:ahLst/>
            <a:cxnLst/>
            <a:rect r="r" b="b" t="t" l="l"/>
            <a:pathLst>
              <a:path h="4138522" w="979930">
                <a:moveTo>
                  <a:pt x="0" y="0"/>
                </a:moveTo>
                <a:lnTo>
                  <a:pt x="979930" y="0"/>
                </a:lnTo>
                <a:lnTo>
                  <a:pt x="979930" y="4138522"/>
                </a:lnTo>
                <a:lnTo>
                  <a:pt x="0" y="413852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alphaModFix amt="62000"/>
            </a:blip>
            <a:stretch>
              <a:fillRect l="-133864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true" flipV="false" rot="0">
            <a:off x="3152772" y="563587"/>
            <a:ext cx="979930" cy="4138522"/>
          </a:xfrm>
          <a:custGeom>
            <a:avLst/>
            <a:gdLst/>
            <a:ahLst/>
            <a:cxnLst/>
            <a:rect r="r" b="b" t="t" l="l"/>
            <a:pathLst>
              <a:path h="4138522" w="979930">
                <a:moveTo>
                  <a:pt x="979930" y="0"/>
                </a:moveTo>
                <a:lnTo>
                  <a:pt x="0" y="0"/>
                </a:lnTo>
                <a:lnTo>
                  <a:pt x="0" y="4138522"/>
                </a:lnTo>
                <a:lnTo>
                  <a:pt x="979930" y="4138522"/>
                </a:lnTo>
                <a:lnTo>
                  <a:pt x="979930" y="0"/>
                </a:lnTo>
                <a:close/>
              </a:path>
            </a:pathLst>
          </a:custGeom>
          <a:blipFill>
            <a:blip r:embed="rId6">
              <a:alphaModFix amt="62000"/>
            </a:blip>
            <a:stretch>
              <a:fillRect l="-133864" t="0" r="0" b="0"/>
            </a:stretch>
          </a:blipFill>
        </p:spPr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6410883" y="2652530"/>
            <a:ext cx="4920061" cy="7798368"/>
          </a:xfrm>
          <a:custGeom>
            <a:avLst/>
            <a:gdLst/>
            <a:ahLst/>
            <a:cxnLst/>
            <a:rect r="r" b="b" t="t" l="l"/>
            <a:pathLst>
              <a:path h="7798368" w="4920061">
                <a:moveTo>
                  <a:pt x="0" y="0"/>
                </a:moveTo>
                <a:lnTo>
                  <a:pt x="4920061" y="0"/>
                </a:lnTo>
                <a:lnTo>
                  <a:pt x="4920061" y="7798368"/>
                </a:lnTo>
                <a:lnTo>
                  <a:pt x="0" y="7798368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7807292" y="2918597"/>
            <a:ext cx="1934476" cy="1934476"/>
          </a:xfrm>
          <a:custGeom>
            <a:avLst/>
            <a:gdLst/>
            <a:ahLst/>
            <a:cxnLst/>
            <a:rect r="r" b="b" t="t" l="l"/>
            <a:pathLst>
              <a:path h="1934476" w="1934476">
                <a:moveTo>
                  <a:pt x="0" y="0"/>
                </a:moveTo>
                <a:lnTo>
                  <a:pt x="1934476" y="0"/>
                </a:lnTo>
                <a:lnTo>
                  <a:pt x="1934476" y="1934477"/>
                </a:lnTo>
                <a:lnTo>
                  <a:pt x="0" y="1934477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6885443" y="2192395"/>
            <a:ext cx="3970940" cy="3386881"/>
          </a:xfrm>
          <a:custGeom>
            <a:avLst/>
            <a:gdLst/>
            <a:ahLst/>
            <a:cxnLst/>
            <a:rect r="r" b="b" t="t" l="l"/>
            <a:pathLst>
              <a:path h="3386881" w="3970940">
                <a:moveTo>
                  <a:pt x="0" y="0"/>
                </a:moveTo>
                <a:lnTo>
                  <a:pt x="3970941" y="0"/>
                </a:lnTo>
                <a:lnTo>
                  <a:pt x="3970941" y="3386881"/>
                </a:lnTo>
                <a:lnTo>
                  <a:pt x="0" y="338688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alphaModFix amt="41000"/>
            </a:blip>
            <a:stretch>
              <a:fillRect l="0" t="0" r="0" b="0"/>
            </a:stretch>
          </a:blipFill>
        </p:spPr>
      </p:sp>
      <p:grpSp>
        <p:nvGrpSpPr>
          <p:cNvPr name="Group 5" id="5"/>
          <p:cNvGrpSpPr/>
          <p:nvPr/>
        </p:nvGrpSpPr>
        <p:grpSpPr>
          <a:xfrm rot="0">
            <a:off x="12896268" y="2652530"/>
            <a:ext cx="4584125" cy="2104661"/>
            <a:chOff x="0" y="0"/>
            <a:chExt cx="6112166" cy="2806214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0"/>
              <a:ext cx="6112166" cy="1295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840"/>
                </a:lnSpc>
              </a:pPr>
              <a:r>
                <a:rPr lang="en-US" b="true" sz="3200">
                  <a:solidFill>
                    <a:srgbClr val="FFFDFC"/>
                  </a:solidFill>
                  <a:latin typeface="Monda Bold"/>
                  <a:ea typeface="Monda Bold"/>
                  <a:cs typeface="Monda Bold"/>
                  <a:sym typeface="Monda Bold"/>
                </a:rPr>
                <a:t>Evaluation of Current Lighting Infrastructure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1722269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FFFDFC"/>
                  </a:solidFill>
                  <a:latin typeface="Lora"/>
                  <a:ea typeface="Lora"/>
                  <a:cs typeface="Lora"/>
                  <a:sym typeface="Lora"/>
                </a:rPr>
                <a:t>Enter your grand vision statement!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802103" y="5143500"/>
            <a:ext cx="4584125" cy="2590436"/>
            <a:chOff x="0" y="0"/>
            <a:chExt cx="6112166" cy="3453914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0"/>
              <a:ext cx="6112166" cy="19431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840"/>
                </a:lnSpc>
              </a:pPr>
              <a:r>
                <a:rPr lang="en-US" b="true" sz="3200">
                  <a:solidFill>
                    <a:srgbClr val="FFFDFC"/>
                  </a:solidFill>
                  <a:latin typeface="Monda Bold"/>
                  <a:ea typeface="Monda Bold"/>
                  <a:cs typeface="Monda Bold"/>
                  <a:sym typeface="Monda Bold"/>
                </a:rPr>
                <a:t>Design and Installation of New Lighting Systems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2369969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FFFDFC"/>
                  </a:solidFill>
                  <a:latin typeface="Lora"/>
                  <a:ea typeface="Lora"/>
                  <a:cs typeface="Lora"/>
                  <a:sym typeface="Lora"/>
                </a:rPr>
                <a:t>Enter your grand vision statement!</a:t>
              </a:r>
            </a:p>
          </p:txBody>
        </p:sp>
      </p:grpSp>
      <p:sp>
        <p:nvSpPr>
          <p:cNvPr name="Freeform 11" id="11"/>
          <p:cNvSpPr/>
          <p:nvPr/>
        </p:nvSpPr>
        <p:spPr>
          <a:xfrm flipH="false" flipV="false" rot="0">
            <a:off x="6885443" y="3885836"/>
            <a:ext cx="3970940" cy="3386881"/>
          </a:xfrm>
          <a:custGeom>
            <a:avLst/>
            <a:gdLst/>
            <a:ahLst/>
            <a:cxnLst/>
            <a:rect r="r" b="b" t="t" l="l"/>
            <a:pathLst>
              <a:path h="3386881" w="3970940">
                <a:moveTo>
                  <a:pt x="0" y="0"/>
                </a:moveTo>
                <a:lnTo>
                  <a:pt x="3970941" y="0"/>
                </a:lnTo>
                <a:lnTo>
                  <a:pt x="3970941" y="3386881"/>
                </a:lnTo>
                <a:lnTo>
                  <a:pt x="0" y="338688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alphaModFix amt="70000"/>
            </a:blip>
            <a:stretch>
              <a:fillRect l="0" t="0" r="0" b="0"/>
            </a:stretch>
          </a:blipFill>
        </p:spPr>
      </p:sp>
      <p:sp>
        <p:nvSpPr>
          <p:cNvPr name="AutoShape 12" id="12"/>
          <p:cNvSpPr/>
          <p:nvPr/>
        </p:nvSpPr>
        <p:spPr>
          <a:xfrm flipV="true">
            <a:off x="9144000" y="2671580"/>
            <a:ext cx="3759123" cy="1033280"/>
          </a:xfrm>
          <a:prstGeom prst="line">
            <a:avLst/>
          </a:prstGeom>
          <a:ln cap="flat" w="38100">
            <a:solidFill>
              <a:srgbClr val="FFFFFF"/>
            </a:solidFill>
            <a:prstDash val="sysDash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flipV="true">
            <a:off x="8889964" y="7091742"/>
            <a:ext cx="4013160" cy="180975"/>
          </a:xfrm>
          <a:prstGeom prst="line">
            <a:avLst/>
          </a:prstGeom>
          <a:ln cap="flat" w="38100">
            <a:solidFill>
              <a:srgbClr val="FFFFFF"/>
            </a:solidFill>
            <a:prstDash val="sysDash"/>
            <a:headEnd type="none" len="sm" w="sm"/>
            <a:tailEnd type="none" len="sm" w="sm"/>
          </a:ln>
        </p:spPr>
      </p:sp>
      <p:sp>
        <p:nvSpPr>
          <p:cNvPr name="AutoShape 14" id="14"/>
          <p:cNvSpPr/>
          <p:nvPr/>
        </p:nvSpPr>
        <p:spPr>
          <a:xfrm>
            <a:off x="3094165" y="5143500"/>
            <a:ext cx="5680365" cy="454826"/>
          </a:xfrm>
          <a:prstGeom prst="line">
            <a:avLst/>
          </a:prstGeom>
          <a:ln cap="flat" w="38100">
            <a:solidFill>
              <a:srgbClr val="FFFFFF"/>
            </a:solidFill>
            <a:prstDash val="sysDash"/>
            <a:headEnd type="none" len="sm" w="sm"/>
            <a:tailEnd type="none" len="sm" w="sm"/>
          </a:ln>
        </p:spPr>
      </p:sp>
      <p:sp>
        <p:nvSpPr>
          <p:cNvPr name="Freeform 15" id="15"/>
          <p:cNvSpPr/>
          <p:nvPr/>
        </p:nvSpPr>
        <p:spPr>
          <a:xfrm flipH="false" flipV="false" rot="0">
            <a:off x="7164569" y="5862926"/>
            <a:ext cx="3450789" cy="2819582"/>
          </a:xfrm>
          <a:custGeom>
            <a:avLst/>
            <a:gdLst/>
            <a:ahLst/>
            <a:cxnLst/>
            <a:rect r="r" b="b" t="t" l="l"/>
            <a:pathLst>
              <a:path h="2819582" w="3450789">
                <a:moveTo>
                  <a:pt x="0" y="0"/>
                </a:moveTo>
                <a:lnTo>
                  <a:pt x="3450789" y="0"/>
                </a:lnTo>
                <a:lnTo>
                  <a:pt x="3450789" y="2819582"/>
                </a:lnTo>
                <a:lnTo>
                  <a:pt x="0" y="2819582"/>
                </a:lnTo>
                <a:lnTo>
                  <a:pt x="0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TextBox 16" id="16"/>
          <p:cNvSpPr txBox="true"/>
          <p:nvPr/>
        </p:nvSpPr>
        <p:spPr>
          <a:xfrm rot="0">
            <a:off x="3503874" y="503062"/>
            <a:ext cx="10734080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SCOPE OF WORK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12896268" y="6551714"/>
            <a:ext cx="4584125" cy="2590436"/>
            <a:chOff x="0" y="0"/>
            <a:chExt cx="6112166" cy="3453914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0"/>
              <a:ext cx="6112166" cy="19431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840"/>
                </a:lnSpc>
              </a:pPr>
              <a:r>
                <a:rPr lang="en-US" b="true" sz="3200">
                  <a:solidFill>
                    <a:srgbClr val="FFFDFC"/>
                  </a:solidFill>
                  <a:latin typeface="Monda Bold"/>
                  <a:ea typeface="Monda Bold"/>
                  <a:cs typeface="Monda Bold"/>
                  <a:sym typeface="Monda Bold"/>
                </a:rPr>
                <a:t>Implementation of Energy-Efficient Technologies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2369969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FFFDFC"/>
                  </a:solidFill>
                  <a:latin typeface="Lora"/>
                  <a:ea typeface="Lora"/>
                  <a:cs typeface="Lora"/>
                  <a:sym typeface="Lora"/>
                </a:rPr>
                <a:t>Enter your grand vision statement!</a:t>
              </a:r>
            </a:p>
          </p:txBody>
        </p:sp>
      </p:grpSp>
    </p:spTree>
  </p:cSld>
  <p:clrMapOvr>
    <a:masterClrMapping/>
  </p:clrMapOvr>
  <p:transition spd="fast">
    <p:wipe dir="l"/>
  </p:transition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5520307" y="-6054623"/>
            <a:ext cx="28729810" cy="16854196"/>
            <a:chOff x="0" y="0"/>
            <a:chExt cx="38306413" cy="22472261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8180722" y="7862775"/>
              <a:ext cx="23563687" cy="14609486"/>
            </a:xfrm>
            <a:custGeom>
              <a:avLst/>
              <a:gdLst/>
              <a:ahLst/>
              <a:cxnLst/>
              <a:rect r="r" b="b" t="t" l="l"/>
              <a:pathLst>
                <a:path h="14609486" w="23563687">
                  <a:moveTo>
                    <a:pt x="0" y="0"/>
                  </a:moveTo>
                  <a:lnTo>
                    <a:pt x="23563687" y="0"/>
                  </a:lnTo>
                  <a:lnTo>
                    <a:pt x="23563687" y="14609486"/>
                  </a:lnTo>
                  <a:lnTo>
                    <a:pt x="0" y="1460948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70000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5400000">
              <a:off x="-800573" y="1280555"/>
              <a:ext cx="15725550" cy="14124403"/>
            </a:xfrm>
            <a:custGeom>
              <a:avLst/>
              <a:gdLst/>
              <a:ahLst/>
              <a:cxnLst/>
              <a:rect r="r" b="b" t="t" l="l"/>
              <a:pathLst>
                <a:path h="14124403" w="15725550">
                  <a:moveTo>
                    <a:pt x="0" y="0"/>
                  </a:moveTo>
                  <a:lnTo>
                    <a:pt x="15725549" y="0"/>
                  </a:lnTo>
                  <a:lnTo>
                    <a:pt x="15725549" y="14124403"/>
                  </a:lnTo>
                  <a:lnTo>
                    <a:pt x="0" y="14124403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alphaModFix amt="70000"/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true" rot="5400000">
              <a:off x="23381436" y="800573"/>
              <a:ext cx="15725550" cy="14124403"/>
            </a:xfrm>
            <a:custGeom>
              <a:avLst/>
              <a:gdLst/>
              <a:ahLst/>
              <a:cxnLst/>
              <a:rect r="r" b="b" t="t" l="l"/>
              <a:pathLst>
                <a:path h="14124403" w="15725550">
                  <a:moveTo>
                    <a:pt x="0" y="14124403"/>
                  </a:moveTo>
                  <a:lnTo>
                    <a:pt x="15725550" y="14124403"/>
                  </a:lnTo>
                  <a:lnTo>
                    <a:pt x="15725550" y="0"/>
                  </a:lnTo>
                  <a:lnTo>
                    <a:pt x="0" y="0"/>
                  </a:lnTo>
                  <a:lnTo>
                    <a:pt x="0" y="14124403"/>
                  </a:lnTo>
                  <a:close/>
                </a:path>
              </a:pathLst>
            </a:custGeom>
            <a:blipFill>
              <a:blip r:embed="rId4">
                <a:alphaModFix amt="70000"/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6" id="6"/>
          <p:cNvGrpSpPr/>
          <p:nvPr/>
        </p:nvGrpSpPr>
        <p:grpSpPr>
          <a:xfrm rot="0">
            <a:off x="2995501" y="3071989"/>
            <a:ext cx="12696007" cy="4498054"/>
            <a:chOff x="0" y="0"/>
            <a:chExt cx="3343804" cy="1184673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3343804" cy="1184673"/>
            </a:xfrm>
            <a:custGeom>
              <a:avLst/>
              <a:gdLst/>
              <a:ahLst/>
              <a:cxnLst/>
              <a:rect r="r" b="b" t="t" l="l"/>
              <a:pathLst>
                <a:path h="1184673" w="3343804">
                  <a:moveTo>
                    <a:pt x="31099" y="0"/>
                  </a:moveTo>
                  <a:lnTo>
                    <a:pt x="3312705" y="0"/>
                  </a:lnTo>
                  <a:cubicBezTo>
                    <a:pt x="3329881" y="0"/>
                    <a:pt x="3343804" y="13924"/>
                    <a:pt x="3343804" y="31099"/>
                  </a:cubicBezTo>
                  <a:lnTo>
                    <a:pt x="3343804" y="1153573"/>
                  </a:lnTo>
                  <a:cubicBezTo>
                    <a:pt x="3343804" y="1161821"/>
                    <a:pt x="3340528" y="1169732"/>
                    <a:pt x="3334696" y="1175564"/>
                  </a:cubicBezTo>
                  <a:cubicBezTo>
                    <a:pt x="3328863" y="1181396"/>
                    <a:pt x="3320953" y="1184673"/>
                    <a:pt x="3312705" y="1184673"/>
                  </a:cubicBezTo>
                  <a:lnTo>
                    <a:pt x="31099" y="1184673"/>
                  </a:lnTo>
                  <a:cubicBezTo>
                    <a:pt x="13924" y="1184673"/>
                    <a:pt x="0" y="1170749"/>
                    <a:pt x="0" y="1153573"/>
                  </a:cubicBezTo>
                  <a:lnTo>
                    <a:pt x="0" y="31099"/>
                  </a:lnTo>
                  <a:cubicBezTo>
                    <a:pt x="0" y="13924"/>
                    <a:pt x="13924" y="0"/>
                    <a:pt x="31099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47625"/>
              <a:ext cx="3343804" cy="123229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7964337" y="2097486"/>
            <a:ext cx="2359325" cy="2359325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3067743" y="4466337"/>
            <a:ext cx="12551524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IMPLEMENTATION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5064347" y="6449146"/>
            <a:ext cx="8558316" cy="388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120"/>
              </a:lnSpc>
              <a:spcBef>
                <a:spcPct val="0"/>
              </a:spcBef>
            </a:pPr>
            <a:r>
              <a:rPr lang="en-US" sz="2400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8124668" y="2383413"/>
            <a:ext cx="2437673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02.</a:t>
            </a:r>
          </a:p>
        </p:txBody>
      </p:sp>
    </p:spTree>
  </p:cSld>
  <p:clrMapOvr>
    <a:masterClrMapping/>
  </p:clrMapOvr>
  <p:transition spd="fast">
    <p:wipe dir="l"/>
  </p:transition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4473458" y="-336706"/>
            <a:ext cx="9686680" cy="10984895"/>
          </a:xfrm>
          <a:custGeom>
            <a:avLst/>
            <a:gdLst/>
            <a:ahLst/>
            <a:cxnLst/>
            <a:rect r="r" b="b" t="t" l="l"/>
            <a:pathLst>
              <a:path h="10984895" w="9686680">
                <a:moveTo>
                  <a:pt x="0" y="0"/>
                </a:moveTo>
                <a:lnTo>
                  <a:pt x="9686680" y="0"/>
                </a:lnTo>
                <a:lnTo>
                  <a:pt x="9686680" y="10984895"/>
                </a:lnTo>
                <a:lnTo>
                  <a:pt x="0" y="1098489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1163255" y="1490309"/>
            <a:ext cx="7764550" cy="2354303"/>
            <a:chOff x="0" y="0"/>
            <a:chExt cx="2044984" cy="620063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044984" cy="620063"/>
            </a:xfrm>
            <a:custGeom>
              <a:avLst/>
              <a:gdLst/>
              <a:ahLst/>
              <a:cxnLst/>
              <a:rect r="r" b="b" t="t" l="l"/>
              <a:pathLst>
                <a:path h="620063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569212"/>
                  </a:lnTo>
                  <a:cubicBezTo>
                    <a:pt x="2044984" y="582699"/>
                    <a:pt x="2039627" y="595633"/>
                    <a:pt x="2030090" y="605169"/>
                  </a:cubicBezTo>
                  <a:cubicBezTo>
                    <a:pt x="2020554" y="614706"/>
                    <a:pt x="2007620" y="620063"/>
                    <a:pt x="1994133" y="620063"/>
                  </a:cubicBezTo>
                  <a:lnTo>
                    <a:pt x="50851" y="620063"/>
                  </a:lnTo>
                  <a:cubicBezTo>
                    <a:pt x="37365" y="620063"/>
                    <a:pt x="24430" y="614706"/>
                    <a:pt x="14894" y="605169"/>
                  </a:cubicBezTo>
                  <a:cubicBezTo>
                    <a:pt x="5358" y="595633"/>
                    <a:pt x="0" y="582699"/>
                    <a:pt x="0" y="569212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2044984" cy="6676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6" id="6"/>
          <p:cNvSpPr/>
          <p:nvPr/>
        </p:nvSpPr>
        <p:spPr>
          <a:xfrm flipH="false" flipV="false" rot="0">
            <a:off x="476999" y="1821968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0" y="0"/>
                </a:moveTo>
                <a:lnTo>
                  <a:pt x="1445846" y="0"/>
                </a:lnTo>
                <a:lnTo>
                  <a:pt x="1445846" y="1616292"/>
                </a:lnTo>
                <a:lnTo>
                  <a:pt x="0" y="161629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-1163255" y="4197153"/>
            <a:ext cx="7764550" cy="2354303"/>
            <a:chOff x="0" y="0"/>
            <a:chExt cx="2044984" cy="620063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2044984" cy="620063"/>
            </a:xfrm>
            <a:custGeom>
              <a:avLst/>
              <a:gdLst/>
              <a:ahLst/>
              <a:cxnLst/>
              <a:rect r="r" b="b" t="t" l="l"/>
              <a:pathLst>
                <a:path h="620063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569212"/>
                  </a:lnTo>
                  <a:cubicBezTo>
                    <a:pt x="2044984" y="582699"/>
                    <a:pt x="2039627" y="595633"/>
                    <a:pt x="2030090" y="605169"/>
                  </a:cubicBezTo>
                  <a:cubicBezTo>
                    <a:pt x="2020554" y="614706"/>
                    <a:pt x="2007620" y="620063"/>
                    <a:pt x="1994133" y="620063"/>
                  </a:cubicBezTo>
                  <a:lnTo>
                    <a:pt x="50851" y="620063"/>
                  </a:lnTo>
                  <a:cubicBezTo>
                    <a:pt x="37365" y="620063"/>
                    <a:pt x="24430" y="614706"/>
                    <a:pt x="14894" y="605169"/>
                  </a:cubicBezTo>
                  <a:cubicBezTo>
                    <a:pt x="5358" y="595633"/>
                    <a:pt x="0" y="582699"/>
                    <a:pt x="0" y="569212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  <a:ln cap="rnd">
              <a:noFill/>
              <a:prstDash val="solid"/>
              <a:round/>
            </a:ln>
          </p:spPr>
        </p:sp>
        <p:sp>
          <p:nvSpPr>
            <p:cNvPr name="TextBox 9" id="9"/>
            <p:cNvSpPr txBox="true"/>
            <p:nvPr/>
          </p:nvSpPr>
          <p:spPr>
            <a:xfrm>
              <a:off x="0" y="-47625"/>
              <a:ext cx="2044984" cy="6676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-1163255" y="6903997"/>
            <a:ext cx="7764550" cy="2354303"/>
            <a:chOff x="0" y="0"/>
            <a:chExt cx="2044984" cy="620063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2044984" cy="620063"/>
            </a:xfrm>
            <a:custGeom>
              <a:avLst/>
              <a:gdLst/>
              <a:ahLst/>
              <a:cxnLst/>
              <a:rect r="r" b="b" t="t" l="l"/>
              <a:pathLst>
                <a:path h="620063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569212"/>
                  </a:lnTo>
                  <a:cubicBezTo>
                    <a:pt x="2044984" y="582699"/>
                    <a:pt x="2039627" y="595633"/>
                    <a:pt x="2030090" y="605169"/>
                  </a:cubicBezTo>
                  <a:cubicBezTo>
                    <a:pt x="2020554" y="614706"/>
                    <a:pt x="2007620" y="620063"/>
                    <a:pt x="1994133" y="620063"/>
                  </a:cubicBezTo>
                  <a:lnTo>
                    <a:pt x="50851" y="620063"/>
                  </a:lnTo>
                  <a:cubicBezTo>
                    <a:pt x="37365" y="620063"/>
                    <a:pt x="24430" y="614706"/>
                    <a:pt x="14894" y="605169"/>
                  </a:cubicBezTo>
                  <a:cubicBezTo>
                    <a:pt x="5358" y="595633"/>
                    <a:pt x="0" y="582699"/>
                    <a:pt x="0" y="569212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  <a:ln cap="rnd">
              <a:noFill/>
              <a:prstDash val="solid"/>
              <a:round/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-47625"/>
              <a:ext cx="2044984" cy="6676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13" id="13"/>
          <p:cNvSpPr/>
          <p:nvPr/>
        </p:nvSpPr>
        <p:spPr>
          <a:xfrm flipH="false" flipV="false" rot="0">
            <a:off x="370572" y="7306400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0" y="0"/>
                </a:moveTo>
                <a:lnTo>
                  <a:pt x="1445846" y="0"/>
                </a:lnTo>
                <a:lnTo>
                  <a:pt x="1445846" y="1616292"/>
                </a:lnTo>
                <a:lnTo>
                  <a:pt x="0" y="161629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4" id="14"/>
          <p:cNvGrpSpPr/>
          <p:nvPr/>
        </p:nvGrpSpPr>
        <p:grpSpPr>
          <a:xfrm rot="0">
            <a:off x="6601295" y="24401"/>
            <a:ext cx="3638808" cy="6666661"/>
            <a:chOff x="0" y="0"/>
            <a:chExt cx="4851744" cy="8888881"/>
          </a:xfrm>
        </p:grpSpPr>
        <p:sp>
          <p:nvSpPr>
            <p:cNvPr name="Freeform 15" id="15"/>
            <p:cNvSpPr/>
            <p:nvPr/>
          </p:nvSpPr>
          <p:spPr>
            <a:xfrm flipH="true" flipV="false" rot="0">
              <a:off x="2823087" y="321290"/>
              <a:ext cx="2028657" cy="8567591"/>
            </a:xfrm>
            <a:custGeom>
              <a:avLst/>
              <a:gdLst/>
              <a:ahLst/>
              <a:cxnLst/>
              <a:rect r="r" b="b" t="t" l="l"/>
              <a:pathLst>
                <a:path h="8567591" w="2028657">
                  <a:moveTo>
                    <a:pt x="2028657" y="0"/>
                  </a:moveTo>
                  <a:lnTo>
                    <a:pt x="0" y="0"/>
                  </a:lnTo>
                  <a:lnTo>
                    <a:pt x="0" y="8567591"/>
                  </a:lnTo>
                  <a:lnTo>
                    <a:pt x="2028657" y="8567591"/>
                  </a:lnTo>
                  <a:lnTo>
                    <a:pt x="2028657" y="0"/>
                  </a:lnTo>
                  <a:close/>
                </a:path>
              </a:pathLst>
            </a:custGeom>
            <a:blipFill>
              <a:blip r:embed="rId6">
                <a:alphaModFix amt="62000"/>
              </a:blip>
              <a:stretch>
                <a:fillRect l="-133864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3598599" cy="5877291"/>
            </a:xfrm>
            <a:custGeom>
              <a:avLst/>
              <a:gdLst/>
              <a:ahLst/>
              <a:cxnLst/>
              <a:rect r="r" b="b" t="t" l="l"/>
              <a:pathLst>
                <a:path h="5877291" w="3598599">
                  <a:moveTo>
                    <a:pt x="0" y="0"/>
                  </a:moveTo>
                  <a:lnTo>
                    <a:pt x="3598599" y="0"/>
                  </a:lnTo>
                  <a:lnTo>
                    <a:pt x="3598599" y="5877291"/>
                  </a:lnTo>
                  <a:lnTo>
                    <a:pt x="0" y="587729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-94691" t="0" r="0" b="0"/>
              </a:stretch>
            </a:blipFill>
          </p:spPr>
        </p:sp>
      </p:grpSp>
      <p:grpSp>
        <p:nvGrpSpPr>
          <p:cNvPr name="Group 17" id="17"/>
          <p:cNvGrpSpPr/>
          <p:nvPr/>
        </p:nvGrpSpPr>
        <p:grpSpPr>
          <a:xfrm rot="0">
            <a:off x="7930809" y="3357731"/>
            <a:ext cx="5871599" cy="10683098"/>
            <a:chOff x="0" y="0"/>
            <a:chExt cx="7828799" cy="14244131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577236"/>
              <a:ext cx="3236084" cy="13666895"/>
            </a:xfrm>
            <a:custGeom>
              <a:avLst/>
              <a:gdLst/>
              <a:ahLst/>
              <a:cxnLst/>
              <a:rect r="r" b="b" t="t" l="l"/>
              <a:pathLst>
                <a:path h="13666895" w="3236084">
                  <a:moveTo>
                    <a:pt x="0" y="0"/>
                  </a:moveTo>
                  <a:lnTo>
                    <a:pt x="3236084" y="0"/>
                  </a:lnTo>
                  <a:lnTo>
                    <a:pt x="3236084" y="13666895"/>
                  </a:lnTo>
                  <a:lnTo>
                    <a:pt x="0" y="1366689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alphaModFix amt="62000"/>
              </a:blip>
              <a:stretch>
                <a:fillRect l="-133864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true" flipV="false" rot="0">
              <a:off x="2088367" y="0"/>
              <a:ext cx="5740432" cy="9375369"/>
            </a:xfrm>
            <a:custGeom>
              <a:avLst/>
              <a:gdLst/>
              <a:ahLst/>
              <a:cxnLst/>
              <a:rect r="r" b="b" t="t" l="l"/>
              <a:pathLst>
                <a:path h="9375369" w="5740432">
                  <a:moveTo>
                    <a:pt x="5740432" y="0"/>
                  </a:moveTo>
                  <a:lnTo>
                    <a:pt x="0" y="0"/>
                  </a:lnTo>
                  <a:lnTo>
                    <a:pt x="0" y="9375369"/>
                  </a:lnTo>
                  <a:lnTo>
                    <a:pt x="5740432" y="9375369"/>
                  </a:lnTo>
                  <a:lnTo>
                    <a:pt x="5740432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-94691" t="0" r="0" b="0"/>
              </a:stretch>
            </a:blipFill>
          </p:spPr>
        </p:sp>
      </p:grpSp>
      <p:sp>
        <p:nvSpPr>
          <p:cNvPr name="TextBox 20" id="20"/>
          <p:cNvSpPr txBox="true"/>
          <p:nvPr/>
        </p:nvSpPr>
        <p:spPr>
          <a:xfrm rot="0">
            <a:off x="2576219" y="4566158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Objective 2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576219" y="5357585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2576219" y="1821968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Objective 1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2576219" y="2582489"/>
            <a:ext cx="3688051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469792" y="7336603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Objective 3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469792" y="8066921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grpSp>
        <p:nvGrpSpPr>
          <p:cNvPr name="Group 26" id="26"/>
          <p:cNvGrpSpPr/>
          <p:nvPr/>
        </p:nvGrpSpPr>
        <p:grpSpPr>
          <a:xfrm rot="0">
            <a:off x="11474462" y="1521214"/>
            <a:ext cx="7764550" cy="2354303"/>
            <a:chOff x="0" y="0"/>
            <a:chExt cx="2044984" cy="620063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2044984" cy="620063"/>
            </a:xfrm>
            <a:custGeom>
              <a:avLst/>
              <a:gdLst/>
              <a:ahLst/>
              <a:cxnLst/>
              <a:rect r="r" b="b" t="t" l="l"/>
              <a:pathLst>
                <a:path h="620063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569212"/>
                  </a:lnTo>
                  <a:cubicBezTo>
                    <a:pt x="2044984" y="582699"/>
                    <a:pt x="2039627" y="595633"/>
                    <a:pt x="2030090" y="605169"/>
                  </a:cubicBezTo>
                  <a:cubicBezTo>
                    <a:pt x="2020554" y="614706"/>
                    <a:pt x="2007620" y="620063"/>
                    <a:pt x="1994133" y="620063"/>
                  </a:cubicBezTo>
                  <a:lnTo>
                    <a:pt x="50851" y="620063"/>
                  </a:lnTo>
                  <a:cubicBezTo>
                    <a:pt x="37365" y="620063"/>
                    <a:pt x="24430" y="614706"/>
                    <a:pt x="14894" y="605169"/>
                  </a:cubicBezTo>
                  <a:cubicBezTo>
                    <a:pt x="5358" y="595633"/>
                    <a:pt x="0" y="582699"/>
                    <a:pt x="0" y="569212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  <a:ln cap="rnd">
              <a:noFill/>
              <a:prstDash val="solid"/>
              <a:round/>
            </a:ln>
          </p:spPr>
        </p:sp>
        <p:sp>
          <p:nvSpPr>
            <p:cNvPr name="TextBox 28" id="28"/>
            <p:cNvSpPr txBox="true"/>
            <p:nvPr/>
          </p:nvSpPr>
          <p:spPr>
            <a:xfrm>
              <a:off x="0" y="-47625"/>
              <a:ext cx="2044984" cy="6676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29" id="29"/>
          <p:cNvSpPr/>
          <p:nvPr/>
        </p:nvSpPr>
        <p:spPr>
          <a:xfrm flipH="true" flipV="false" rot="0">
            <a:off x="16390751" y="1918773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1445847" y="0"/>
                </a:moveTo>
                <a:lnTo>
                  <a:pt x="0" y="0"/>
                </a:lnTo>
                <a:lnTo>
                  <a:pt x="0" y="1616291"/>
                </a:lnTo>
                <a:lnTo>
                  <a:pt x="1445847" y="1616291"/>
                </a:lnTo>
                <a:lnTo>
                  <a:pt x="1445847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0" id="30"/>
          <p:cNvGrpSpPr/>
          <p:nvPr/>
        </p:nvGrpSpPr>
        <p:grpSpPr>
          <a:xfrm rot="0">
            <a:off x="11474462" y="4228059"/>
            <a:ext cx="7764550" cy="2354303"/>
            <a:chOff x="0" y="0"/>
            <a:chExt cx="2044984" cy="620063"/>
          </a:xfrm>
        </p:grpSpPr>
        <p:sp>
          <p:nvSpPr>
            <p:cNvPr name="Freeform 31" id="31"/>
            <p:cNvSpPr/>
            <p:nvPr/>
          </p:nvSpPr>
          <p:spPr>
            <a:xfrm flipH="false" flipV="false" rot="0">
              <a:off x="0" y="0"/>
              <a:ext cx="2044984" cy="620063"/>
            </a:xfrm>
            <a:custGeom>
              <a:avLst/>
              <a:gdLst/>
              <a:ahLst/>
              <a:cxnLst/>
              <a:rect r="r" b="b" t="t" l="l"/>
              <a:pathLst>
                <a:path h="620063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569212"/>
                  </a:lnTo>
                  <a:cubicBezTo>
                    <a:pt x="2044984" y="582699"/>
                    <a:pt x="2039627" y="595633"/>
                    <a:pt x="2030090" y="605169"/>
                  </a:cubicBezTo>
                  <a:cubicBezTo>
                    <a:pt x="2020554" y="614706"/>
                    <a:pt x="2007620" y="620063"/>
                    <a:pt x="1994133" y="620063"/>
                  </a:cubicBezTo>
                  <a:lnTo>
                    <a:pt x="50851" y="620063"/>
                  </a:lnTo>
                  <a:cubicBezTo>
                    <a:pt x="37365" y="620063"/>
                    <a:pt x="24430" y="614706"/>
                    <a:pt x="14894" y="605169"/>
                  </a:cubicBezTo>
                  <a:cubicBezTo>
                    <a:pt x="5358" y="595633"/>
                    <a:pt x="0" y="582699"/>
                    <a:pt x="0" y="569212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  <a:ln cap="rnd">
              <a:noFill/>
              <a:prstDash val="solid"/>
              <a:round/>
            </a:ln>
          </p:spPr>
        </p:sp>
        <p:sp>
          <p:nvSpPr>
            <p:cNvPr name="TextBox 32" id="32"/>
            <p:cNvSpPr txBox="true"/>
            <p:nvPr/>
          </p:nvSpPr>
          <p:spPr>
            <a:xfrm>
              <a:off x="0" y="-47625"/>
              <a:ext cx="2044984" cy="6676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33" id="33"/>
          <p:cNvGrpSpPr/>
          <p:nvPr/>
        </p:nvGrpSpPr>
        <p:grpSpPr>
          <a:xfrm rot="0">
            <a:off x="11474462" y="6934903"/>
            <a:ext cx="7764550" cy="2354303"/>
            <a:chOff x="0" y="0"/>
            <a:chExt cx="2044984" cy="620063"/>
          </a:xfrm>
        </p:grpSpPr>
        <p:sp>
          <p:nvSpPr>
            <p:cNvPr name="Freeform 34" id="34"/>
            <p:cNvSpPr/>
            <p:nvPr/>
          </p:nvSpPr>
          <p:spPr>
            <a:xfrm flipH="false" flipV="false" rot="0">
              <a:off x="0" y="0"/>
              <a:ext cx="2044984" cy="620063"/>
            </a:xfrm>
            <a:custGeom>
              <a:avLst/>
              <a:gdLst/>
              <a:ahLst/>
              <a:cxnLst/>
              <a:rect r="r" b="b" t="t" l="l"/>
              <a:pathLst>
                <a:path h="620063" w="2044984">
                  <a:moveTo>
                    <a:pt x="50851" y="0"/>
                  </a:moveTo>
                  <a:lnTo>
                    <a:pt x="1994133" y="0"/>
                  </a:lnTo>
                  <a:cubicBezTo>
                    <a:pt x="2022218" y="0"/>
                    <a:pt x="2044984" y="22767"/>
                    <a:pt x="2044984" y="50851"/>
                  </a:cubicBezTo>
                  <a:lnTo>
                    <a:pt x="2044984" y="569212"/>
                  </a:lnTo>
                  <a:cubicBezTo>
                    <a:pt x="2044984" y="582699"/>
                    <a:pt x="2039627" y="595633"/>
                    <a:pt x="2030090" y="605169"/>
                  </a:cubicBezTo>
                  <a:cubicBezTo>
                    <a:pt x="2020554" y="614706"/>
                    <a:pt x="2007620" y="620063"/>
                    <a:pt x="1994133" y="620063"/>
                  </a:cubicBezTo>
                  <a:lnTo>
                    <a:pt x="50851" y="620063"/>
                  </a:lnTo>
                  <a:cubicBezTo>
                    <a:pt x="37365" y="620063"/>
                    <a:pt x="24430" y="614706"/>
                    <a:pt x="14894" y="605169"/>
                  </a:cubicBezTo>
                  <a:cubicBezTo>
                    <a:pt x="5358" y="595633"/>
                    <a:pt x="0" y="582699"/>
                    <a:pt x="0" y="569212"/>
                  </a:cubicBezTo>
                  <a:lnTo>
                    <a:pt x="0" y="50851"/>
                  </a:lnTo>
                  <a:cubicBezTo>
                    <a:pt x="0" y="37365"/>
                    <a:pt x="5358" y="24430"/>
                    <a:pt x="14894" y="14894"/>
                  </a:cubicBezTo>
                  <a:cubicBezTo>
                    <a:pt x="24430" y="5358"/>
                    <a:pt x="37365" y="0"/>
                    <a:pt x="50851" y="0"/>
                  </a:cubicBezTo>
                  <a:close/>
                </a:path>
              </a:pathLst>
            </a:custGeom>
            <a:solidFill>
              <a:srgbClr val="023A57"/>
            </a:solidFill>
            <a:ln cap="rnd">
              <a:noFill/>
              <a:prstDash val="solid"/>
              <a:round/>
            </a:ln>
          </p:spPr>
        </p:sp>
        <p:sp>
          <p:nvSpPr>
            <p:cNvPr name="TextBox 35" id="35"/>
            <p:cNvSpPr txBox="true"/>
            <p:nvPr/>
          </p:nvSpPr>
          <p:spPr>
            <a:xfrm>
              <a:off x="0" y="-47625"/>
              <a:ext cx="2044984" cy="6676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36" id="36"/>
          <p:cNvSpPr txBox="true"/>
          <p:nvPr/>
        </p:nvSpPr>
        <p:spPr>
          <a:xfrm rot="0">
            <a:off x="11939049" y="1905673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Objective 4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2045475" y="2666194"/>
            <a:ext cx="3688051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Freeform 38" id="38"/>
          <p:cNvSpPr/>
          <p:nvPr/>
        </p:nvSpPr>
        <p:spPr>
          <a:xfrm flipH="true" flipV="false" rot="0">
            <a:off x="16390751" y="4566158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1445847" y="0"/>
                </a:moveTo>
                <a:lnTo>
                  <a:pt x="0" y="0"/>
                </a:lnTo>
                <a:lnTo>
                  <a:pt x="0" y="1616292"/>
                </a:lnTo>
                <a:lnTo>
                  <a:pt x="1445847" y="1616292"/>
                </a:lnTo>
                <a:lnTo>
                  <a:pt x="1445847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9" id="39"/>
          <p:cNvSpPr txBox="true"/>
          <p:nvPr/>
        </p:nvSpPr>
        <p:spPr>
          <a:xfrm rot="0">
            <a:off x="11939049" y="4581611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Objective 5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2045475" y="5342132"/>
            <a:ext cx="3688051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Freeform 41" id="41"/>
          <p:cNvSpPr/>
          <p:nvPr/>
        </p:nvSpPr>
        <p:spPr>
          <a:xfrm flipH="true" flipV="false" rot="0">
            <a:off x="16390751" y="7213544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1445847" y="0"/>
                </a:moveTo>
                <a:lnTo>
                  <a:pt x="0" y="0"/>
                </a:lnTo>
                <a:lnTo>
                  <a:pt x="0" y="1616292"/>
                </a:lnTo>
                <a:lnTo>
                  <a:pt x="1445847" y="1616292"/>
                </a:lnTo>
                <a:lnTo>
                  <a:pt x="1445847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2" id="42"/>
          <p:cNvSpPr txBox="true"/>
          <p:nvPr/>
        </p:nvSpPr>
        <p:spPr>
          <a:xfrm rot="0">
            <a:off x="11939049" y="7288455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Objective 6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2045475" y="8048976"/>
            <a:ext cx="3688051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Freeform 44" id="44"/>
          <p:cNvSpPr/>
          <p:nvPr/>
        </p:nvSpPr>
        <p:spPr>
          <a:xfrm flipH="false" flipV="false" rot="0">
            <a:off x="476999" y="4597064"/>
            <a:ext cx="1445846" cy="1616292"/>
          </a:xfrm>
          <a:custGeom>
            <a:avLst/>
            <a:gdLst/>
            <a:ahLst/>
            <a:cxnLst/>
            <a:rect r="r" b="b" t="t" l="l"/>
            <a:pathLst>
              <a:path h="1616292" w="1445846">
                <a:moveTo>
                  <a:pt x="0" y="0"/>
                </a:moveTo>
                <a:lnTo>
                  <a:pt x="1445846" y="0"/>
                </a:lnTo>
                <a:lnTo>
                  <a:pt x="1445846" y="1616292"/>
                </a:lnTo>
                <a:lnTo>
                  <a:pt x="0" y="161629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wipe dir="l"/>
  </p:transition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72685" y="439745"/>
            <a:ext cx="17045769" cy="4703755"/>
            <a:chOff x="0" y="0"/>
            <a:chExt cx="2640836" cy="72873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2640836" cy="728735"/>
            </a:xfrm>
            <a:custGeom>
              <a:avLst/>
              <a:gdLst/>
              <a:ahLst/>
              <a:cxnLst/>
              <a:rect r="r" b="b" t="t" l="l"/>
              <a:pathLst>
                <a:path h="728735" w="2640836">
                  <a:moveTo>
                    <a:pt x="10446" y="0"/>
                  </a:moveTo>
                  <a:lnTo>
                    <a:pt x="2630389" y="0"/>
                  </a:lnTo>
                  <a:cubicBezTo>
                    <a:pt x="2633160" y="0"/>
                    <a:pt x="2635817" y="1101"/>
                    <a:pt x="2637776" y="3060"/>
                  </a:cubicBezTo>
                  <a:cubicBezTo>
                    <a:pt x="2639735" y="5019"/>
                    <a:pt x="2640836" y="7676"/>
                    <a:pt x="2640836" y="10446"/>
                  </a:cubicBezTo>
                  <a:lnTo>
                    <a:pt x="2640836" y="718289"/>
                  </a:lnTo>
                  <a:cubicBezTo>
                    <a:pt x="2640836" y="724058"/>
                    <a:pt x="2636159" y="728735"/>
                    <a:pt x="2630389" y="728735"/>
                  </a:cubicBezTo>
                  <a:lnTo>
                    <a:pt x="10446" y="728735"/>
                  </a:lnTo>
                  <a:cubicBezTo>
                    <a:pt x="4677" y="728735"/>
                    <a:pt x="0" y="724058"/>
                    <a:pt x="0" y="718289"/>
                  </a:cubicBezTo>
                  <a:lnTo>
                    <a:pt x="0" y="10446"/>
                  </a:lnTo>
                  <a:cubicBezTo>
                    <a:pt x="0" y="4677"/>
                    <a:pt x="4677" y="0"/>
                    <a:pt x="10446" y="0"/>
                  </a:cubicBezTo>
                  <a:close/>
                </a:path>
              </a:pathLst>
            </a:custGeom>
            <a:blipFill>
              <a:blip r:embed="rId2"/>
              <a:stretch>
                <a:fillRect l="0" t="-70719" r="0" b="-70719"/>
              </a:stretch>
            </a:blipFill>
          </p:spPr>
        </p:sp>
      </p:grpSp>
      <p:sp>
        <p:nvSpPr>
          <p:cNvPr name="TextBox 4" id="4"/>
          <p:cNvSpPr txBox="true"/>
          <p:nvPr/>
        </p:nvSpPr>
        <p:spPr>
          <a:xfrm rot="0">
            <a:off x="572685" y="5808547"/>
            <a:ext cx="6215827" cy="3019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GALLERY IMAGE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72685" y="9110949"/>
            <a:ext cx="5700822" cy="7791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20"/>
              </a:lnSpc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What can you say about your projects? Share it here!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13569124" y="5583245"/>
            <a:ext cx="4049330" cy="4306849"/>
            <a:chOff x="0" y="0"/>
            <a:chExt cx="627347" cy="667244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627347" cy="667244"/>
            </a:xfrm>
            <a:custGeom>
              <a:avLst/>
              <a:gdLst/>
              <a:ahLst/>
              <a:cxnLst/>
              <a:rect r="r" b="b" t="t" l="l"/>
              <a:pathLst>
                <a:path h="667244" w="627347">
                  <a:moveTo>
                    <a:pt x="43974" y="0"/>
                  </a:moveTo>
                  <a:lnTo>
                    <a:pt x="583373" y="0"/>
                  </a:lnTo>
                  <a:cubicBezTo>
                    <a:pt x="595036" y="0"/>
                    <a:pt x="606221" y="4633"/>
                    <a:pt x="614468" y="12880"/>
                  </a:cubicBezTo>
                  <a:cubicBezTo>
                    <a:pt x="622714" y="21126"/>
                    <a:pt x="627347" y="32311"/>
                    <a:pt x="627347" y="43974"/>
                  </a:cubicBezTo>
                  <a:lnTo>
                    <a:pt x="627347" y="623270"/>
                  </a:lnTo>
                  <a:cubicBezTo>
                    <a:pt x="627347" y="634932"/>
                    <a:pt x="622714" y="646117"/>
                    <a:pt x="614468" y="654364"/>
                  </a:cubicBezTo>
                  <a:cubicBezTo>
                    <a:pt x="606221" y="662611"/>
                    <a:pt x="595036" y="667244"/>
                    <a:pt x="583373" y="667244"/>
                  </a:cubicBezTo>
                  <a:lnTo>
                    <a:pt x="43974" y="667244"/>
                  </a:lnTo>
                  <a:cubicBezTo>
                    <a:pt x="32311" y="667244"/>
                    <a:pt x="21126" y="662611"/>
                    <a:pt x="12880" y="654364"/>
                  </a:cubicBezTo>
                  <a:cubicBezTo>
                    <a:pt x="4633" y="646117"/>
                    <a:pt x="0" y="634932"/>
                    <a:pt x="0" y="623270"/>
                  </a:cubicBezTo>
                  <a:lnTo>
                    <a:pt x="0" y="43974"/>
                  </a:lnTo>
                  <a:cubicBezTo>
                    <a:pt x="0" y="32311"/>
                    <a:pt x="4633" y="21126"/>
                    <a:pt x="12880" y="12880"/>
                  </a:cubicBezTo>
                  <a:cubicBezTo>
                    <a:pt x="21126" y="4633"/>
                    <a:pt x="32311" y="0"/>
                    <a:pt x="43974" y="0"/>
                  </a:cubicBezTo>
                  <a:close/>
                </a:path>
              </a:pathLst>
            </a:custGeom>
            <a:blipFill>
              <a:blip r:embed="rId3"/>
              <a:stretch>
                <a:fillRect l="0" t="-12785" r="0" b="-12785"/>
              </a:stretch>
            </a:blipFill>
          </p:spPr>
        </p:sp>
      </p:grpSp>
      <p:grpSp>
        <p:nvGrpSpPr>
          <p:cNvPr name="Group 8" id="8"/>
          <p:cNvGrpSpPr/>
          <p:nvPr/>
        </p:nvGrpSpPr>
        <p:grpSpPr>
          <a:xfrm rot="0">
            <a:off x="9095569" y="5583245"/>
            <a:ext cx="4049330" cy="4306849"/>
            <a:chOff x="0" y="0"/>
            <a:chExt cx="627347" cy="667244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627347" cy="667244"/>
            </a:xfrm>
            <a:custGeom>
              <a:avLst/>
              <a:gdLst/>
              <a:ahLst/>
              <a:cxnLst/>
              <a:rect r="r" b="b" t="t" l="l"/>
              <a:pathLst>
                <a:path h="667244" w="627347">
                  <a:moveTo>
                    <a:pt x="43974" y="0"/>
                  </a:moveTo>
                  <a:lnTo>
                    <a:pt x="583373" y="0"/>
                  </a:lnTo>
                  <a:cubicBezTo>
                    <a:pt x="595036" y="0"/>
                    <a:pt x="606221" y="4633"/>
                    <a:pt x="614468" y="12880"/>
                  </a:cubicBezTo>
                  <a:cubicBezTo>
                    <a:pt x="622714" y="21126"/>
                    <a:pt x="627347" y="32311"/>
                    <a:pt x="627347" y="43974"/>
                  </a:cubicBezTo>
                  <a:lnTo>
                    <a:pt x="627347" y="623270"/>
                  </a:lnTo>
                  <a:cubicBezTo>
                    <a:pt x="627347" y="634932"/>
                    <a:pt x="622714" y="646117"/>
                    <a:pt x="614468" y="654364"/>
                  </a:cubicBezTo>
                  <a:cubicBezTo>
                    <a:pt x="606221" y="662611"/>
                    <a:pt x="595036" y="667244"/>
                    <a:pt x="583373" y="667244"/>
                  </a:cubicBezTo>
                  <a:lnTo>
                    <a:pt x="43974" y="667244"/>
                  </a:lnTo>
                  <a:cubicBezTo>
                    <a:pt x="32311" y="667244"/>
                    <a:pt x="21126" y="662611"/>
                    <a:pt x="12880" y="654364"/>
                  </a:cubicBezTo>
                  <a:cubicBezTo>
                    <a:pt x="4633" y="646117"/>
                    <a:pt x="0" y="634932"/>
                    <a:pt x="0" y="623270"/>
                  </a:cubicBezTo>
                  <a:lnTo>
                    <a:pt x="0" y="43974"/>
                  </a:lnTo>
                  <a:cubicBezTo>
                    <a:pt x="0" y="32311"/>
                    <a:pt x="4633" y="21126"/>
                    <a:pt x="12880" y="12880"/>
                  </a:cubicBezTo>
                  <a:cubicBezTo>
                    <a:pt x="21126" y="4633"/>
                    <a:pt x="32311" y="0"/>
                    <a:pt x="43974" y="0"/>
                  </a:cubicBezTo>
                  <a:close/>
                </a:path>
              </a:pathLst>
            </a:custGeom>
            <a:blipFill>
              <a:blip r:embed="rId4"/>
              <a:stretch>
                <a:fillRect l="0" t="-20559" r="0" b="-20559"/>
              </a:stretch>
            </a:blipFill>
          </p:spPr>
        </p:sp>
      </p:grpSp>
    </p:spTree>
  </p:cSld>
  <p:clrMapOvr>
    <a:masterClrMapping/>
  </p:clrMapOvr>
  <p:transition spd="fast">
    <p:wipe dir="l"/>
  </p:transition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3952512" y="4134942"/>
            <a:ext cx="10382975" cy="9420190"/>
          </a:xfrm>
          <a:custGeom>
            <a:avLst/>
            <a:gdLst/>
            <a:ahLst/>
            <a:cxnLst/>
            <a:rect r="r" b="b" t="t" l="l"/>
            <a:pathLst>
              <a:path h="9420190" w="10382975">
                <a:moveTo>
                  <a:pt x="0" y="0"/>
                </a:moveTo>
                <a:lnTo>
                  <a:pt x="10382976" y="0"/>
                </a:lnTo>
                <a:lnTo>
                  <a:pt x="10382976" y="9420191"/>
                </a:lnTo>
                <a:lnTo>
                  <a:pt x="0" y="9420191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3054458" y="5143500"/>
            <a:ext cx="4204842" cy="3816326"/>
            <a:chOff x="0" y="0"/>
            <a:chExt cx="1107448" cy="1005123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1107448" cy="1005123"/>
            </a:xfrm>
            <a:custGeom>
              <a:avLst/>
              <a:gdLst/>
              <a:ahLst/>
              <a:cxnLst/>
              <a:rect r="r" b="b" t="t" l="l"/>
              <a:pathLst>
                <a:path h="1005123" w="1107448">
                  <a:moveTo>
                    <a:pt x="93901" y="0"/>
                  </a:moveTo>
                  <a:lnTo>
                    <a:pt x="1013547" y="0"/>
                  </a:lnTo>
                  <a:cubicBezTo>
                    <a:pt x="1038451" y="0"/>
                    <a:pt x="1062335" y="9893"/>
                    <a:pt x="1079945" y="27503"/>
                  </a:cubicBezTo>
                  <a:cubicBezTo>
                    <a:pt x="1097555" y="45113"/>
                    <a:pt x="1107448" y="68997"/>
                    <a:pt x="1107448" y="93901"/>
                  </a:cubicBezTo>
                  <a:lnTo>
                    <a:pt x="1107448" y="911222"/>
                  </a:lnTo>
                  <a:cubicBezTo>
                    <a:pt x="1107448" y="963082"/>
                    <a:pt x="1065407" y="1005123"/>
                    <a:pt x="1013547" y="1005123"/>
                  </a:cubicBezTo>
                  <a:lnTo>
                    <a:pt x="93901" y="1005123"/>
                  </a:lnTo>
                  <a:cubicBezTo>
                    <a:pt x="42041" y="1005123"/>
                    <a:pt x="0" y="963082"/>
                    <a:pt x="0" y="911222"/>
                  </a:cubicBezTo>
                  <a:lnTo>
                    <a:pt x="0" y="93901"/>
                  </a:lnTo>
                  <a:cubicBezTo>
                    <a:pt x="0" y="42041"/>
                    <a:pt x="42041" y="0"/>
                    <a:pt x="93901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1107448" cy="105274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041579" y="1028700"/>
            <a:ext cx="4204842" cy="3816326"/>
            <a:chOff x="0" y="0"/>
            <a:chExt cx="1107448" cy="1005123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1107448" cy="1005123"/>
            </a:xfrm>
            <a:custGeom>
              <a:avLst/>
              <a:gdLst/>
              <a:ahLst/>
              <a:cxnLst/>
              <a:rect r="r" b="b" t="t" l="l"/>
              <a:pathLst>
                <a:path h="1005123" w="1107448">
                  <a:moveTo>
                    <a:pt x="93901" y="0"/>
                  </a:moveTo>
                  <a:lnTo>
                    <a:pt x="1013547" y="0"/>
                  </a:lnTo>
                  <a:cubicBezTo>
                    <a:pt x="1038451" y="0"/>
                    <a:pt x="1062335" y="9893"/>
                    <a:pt x="1079945" y="27503"/>
                  </a:cubicBezTo>
                  <a:cubicBezTo>
                    <a:pt x="1097555" y="45113"/>
                    <a:pt x="1107448" y="68997"/>
                    <a:pt x="1107448" y="93901"/>
                  </a:cubicBezTo>
                  <a:lnTo>
                    <a:pt x="1107448" y="911222"/>
                  </a:lnTo>
                  <a:cubicBezTo>
                    <a:pt x="1107448" y="963082"/>
                    <a:pt x="1065407" y="1005123"/>
                    <a:pt x="1013547" y="1005123"/>
                  </a:cubicBezTo>
                  <a:lnTo>
                    <a:pt x="93901" y="1005123"/>
                  </a:lnTo>
                  <a:cubicBezTo>
                    <a:pt x="42041" y="1005123"/>
                    <a:pt x="0" y="963082"/>
                    <a:pt x="0" y="911222"/>
                  </a:cubicBezTo>
                  <a:lnTo>
                    <a:pt x="0" y="93901"/>
                  </a:lnTo>
                  <a:cubicBezTo>
                    <a:pt x="0" y="42041"/>
                    <a:pt x="42041" y="0"/>
                    <a:pt x="93901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47625"/>
              <a:ext cx="1107448" cy="105274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028700" y="5143500"/>
            <a:ext cx="4204842" cy="3816326"/>
            <a:chOff x="0" y="0"/>
            <a:chExt cx="1107448" cy="1005123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1107448" cy="1005123"/>
            </a:xfrm>
            <a:custGeom>
              <a:avLst/>
              <a:gdLst/>
              <a:ahLst/>
              <a:cxnLst/>
              <a:rect r="r" b="b" t="t" l="l"/>
              <a:pathLst>
                <a:path h="1005123" w="1107448">
                  <a:moveTo>
                    <a:pt x="93901" y="0"/>
                  </a:moveTo>
                  <a:lnTo>
                    <a:pt x="1013547" y="0"/>
                  </a:lnTo>
                  <a:cubicBezTo>
                    <a:pt x="1038451" y="0"/>
                    <a:pt x="1062335" y="9893"/>
                    <a:pt x="1079945" y="27503"/>
                  </a:cubicBezTo>
                  <a:cubicBezTo>
                    <a:pt x="1097555" y="45113"/>
                    <a:pt x="1107448" y="68997"/>
                    <a:pt x="1107448" y="93901"/>
                  </a:cubicBezTo>
                  <a:lnTo>
                    <a:pt x="1107448" y="911222"/>
                  </a:lnTo>
                  <a:cubicBezTo>
                    <a:pt x="1107448" y="963082"/>
                    <a:pt x="1065407" y="1005123"/>
                    <a:pt x="1013547" y="1005123"/>
                  </a:cubicBezTo>
                  <a:lnTo>
                    <a:pt x="93901" y="1005123"/>
                  </a:lnTo>
                  <a:cubicBezTo>
                    <a:pt x="42041" y="1005123"/>
                    <a:pt x="0" y="963082"/>
                    <a:pt x="0" y="911222"/>
                  </a:cubicBezTo>
                  <a:lnTo>
                    <a:pt x="0" y="93901"/>
                  </a:lnTo>
                  <a:cubicBezTo>
                    <a:pt x="0" y="42041"/>
                    <a:pt x="42041" y="0"/>
                    <a:pt x="93901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-47625"/>
              <a:ext cx="1107448" cy="105274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4"/>
          <a:stretch>
            <a:fillRect/>
          </a:stretch>
        </p:blipFill>
        <p:spPr>
          <a:xfrm rot="0">
            <a:off x="7219164" y="1012027"/>
            <a:ext cx="3849673" cy="3849673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5"/>
          <a:stretch>
            <a:fillRect/>
          </a:stretch>
        </p:blipFill>
        <p:spPr>
          <a:xfrm rot="0">
            <a:off x="1206285" y="5126827"/>
            <a:ext cx="3849673" cy="3849673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/>
          <a:stretch>
            <a:fillRect/>
          </a:stretch>
        </p:blipFill>
        <p:spPr>
          <a:xfrm rot="0">
            <a:off x="13232042" y="5126827"/>
            <a:ext cx="3849673" cy="3849673"/>
          </a:xfrm>
          <a:prstGeom prst="rect">
            <a:avLst/>
          </a:prstGeom>
        </p:spPr>
      </p:pic>
      <p:sp>
        <p:nvSpPr>
          <p:cNvPr name="TextBox 15" id="15"/>
          <p:cNvSpPr txBox="true"/>
          <p:nvPr/>
        </p:nvSpPr>
        <p:spPr>
          <a:xfrm rot="0">
            <a:off x="1233882" y="4359251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Chart 1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7246761" y="293509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Chart 2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3259640" y="4359251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Chart 3</a:t>
            </a:r>
          </a:p>
        </p:txBody>
      </p:sp>
      <p:grpSp>
        <p:nvGrpSpPr>
          <p:cNvPr name="Group 18" id="18"/>
          <p:cNvGrpSpPr/>
          <p:nvPr/>
        </p:nvGrpSpPr>
        <p:grpSpPr>
          <a:xfrm rot="0">
            <a:off x="-1539058" y="-1214525"/>
            <a:ext cx="7671987" cy="6540369"/>
            <a:chOff x="0" y="0"/>
            <a:chExt cx="10229316" cy="8720492"/>
          </a:xfrm>
        </p:grpSpPr>
        <p:sp>
          <p:nvSpPr>
            <p:cNvPr name="Freeform 19" id="19"/>
            <p:cNvSpPr/>
            <p:nvPr/>
          </p:nvSpPr>
          <p:spPr>
            <a:xfrm flipH="true" flipV="false" rot="0">
              <a:off x="629677" y="247766"/>
              <a:ext cx="5588000" cy="5486400"/>
            </a:xfrm>
            <a:custGeom>
              <a:avLst/>
              <a:gdLst/>
              <a:ahLst/>
              <a:cxnLst/>
              <a:rect r="r" b="b" t="t" l="l"/>
              <a:pathLst>
                <a:path h="5486400" w="5588000">
                  <a:moveTo>
                    <a:pt x="5588000" y="0"/>
                  </a:moveTo>
                  <a:lnTo>
                    <a:pt x="0" y="0"/>
                  </a:lnTo>
                  <a:lnTo>
                    <a:pt x="0" y="5486400"/>
                  </a:lnTo>
                  <a:lnTo>
                    <a:pt x="5588000" y="5486400"/>
                  </a:lnTo>
                  <a:lnTo>
                    <a:pt x="558800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0" y="0"/>
              <a:ext cx="10229316" cy="8720492"/>
            </a:xfrm>
            <a:custGeom>
              <a:avLst/>
              <a:gdLst/>
              <a:ahLst/>
              <a:cxnLst/>
              <a:rect r="r" b="b" t="t" l="l"/>
              <a:pathLst>
                <a:path h="8720492" w="10229316">
                  <a:moveTo>
                    <a:pt x="0" y="0"/>
                  </a:moveTo>
                  <a:lnTo>
                    <a:pt x="10229316" y="0"/>
                  </a:lnTo>
                  <a:lnTo>
                    <a:pt x="10229316" y="8720492"/>
                  </a:lnTo>
                  <a:lnTo>
                    <a:pt x="0" y="872049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9">
                <a:alphaModFix amt="54000"/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21" id="21"/>
          <p:cNvGrpSpPr/>
          <p:nvPr/>
        </p:nvGrpSpPr>
        <p:grpSpPr>
          <a:xfrm rot="0">
            <a:off x="12220271" y="-1214525"/>
            <a:ext cx="7671987" cy="6540369"/>
            <a:chOff x="0" y="0"/>
            <a:chExt cx="10229316" cy="8720492"/>
          </a:xfrm>
        </p:grpSpPr>
        <p:sp>
          <p:nvSpPr>
            <p:cNvPr name="Freeform 22" id="22"/>
            <p:cNvSpPr/>
            <p:nvPr/>
          </p:nvSpPr>
          <p:spPr>
            <a:xfrm flipH="false" flipV="false" rot="0">
              <a:off x="3924705" y="490892"/>
              <a:ext cx="5588000" cy="5486400"/>
            </a:xfrm>
            <a:custGeom>
              <a:avLst/>
              <a:gdLst/>
              <a:ahLst/>
              <a:cxnLst/>
              <a:rect r="r" b="b" t="t" l="l"/>
              <a:pathLst>
                <a:path h="5486400" w="5588000">
                  <a:moveTo>
                    <a:pt x="0" y="0"/>
                  </a:moveTo>
                  <a:lnTo>
                    <a:pt x="5588000" y="0"/>
                  </a:lnTo>
                  <a:lnTo>
                    <a:pt x="5588000" y="5486400"/>
                  </a:lnTo>
                  <a:lnTo>
                    <a:pt x="0" y="548640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10229316" cy="8720492"/>
            </a:xfrm>
            <a:custGeom>
              <a:avLst/>
              <a:gdLst/>
              <a:ahLst/>
              <a:cxnLst/>
              <a:rect r="r" b="b" t="t" l="l"/>
              <a:pathLst>
                <a:path h="8720492" w="10229316">
                  <a:moveTo>
                    <a:pt x="0" y="0"/>
                  </a:moveTo>
                  <a:lnTo>
                    <a:pt x="10229316" y="0"/>
                  </a:lnTo>
                  <a:lnTo>
                    <a:pt x="10229316" y="8720492"/>
                  </a:lnTo>
                  <a:lnTo>
                    <a:pt x="0" y="872049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9">
                <a:alphaModFix amt="54000"/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  <p:transition spd="fast">
    <p:wipe dir="l"/>
  </p:transition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6263029" y="2407323"/>
            <a:ext cx="6007575" cy="5472355"/>
          </a:xfrm>
          <a:custGeom>
            <a:avLst/>
            <a:gdLst/>
            <a:ahLst/>
            <a:cxnLst/>
            <a:rect r="r" b="b" t="t" l="l"/>
            <a:pathLst>
              <a:path h="5472355" w="6007575">
                <a:moveTo>
                  <a:pt x="0" y="0"/>
                </a:moveTo>
                <a:lnTo>
                  <a:pt x="6007575" y="0"/>
                </a:lnTo>
                <a:lnTo>
                  <a:pt x="6007575" y="5472354"/>
                </a:lnTo>
                <a:lnTo>
                  <a:pt x="0" y="547235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3737506" y="3721134"/>
            <a:ext cx="2844743" cy="2844731"/>
            <a:chOff x="0" y="0"/>
            <a:chExt cx="6350000" cy="6349975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78978" t="-64188" r="-62898" b="-198855"/>
              </a:stretch>
            </a:blip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7844445" y="143194"/>
            <a:ext cx="2844743" cy="2844731"/>
            <a:chOff x="0" y="0"/>
            <a:chExt cx="6350000" cy="634997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5"/>
              <a:stretch>
                <a:fillRect l="-68312" t="-67126" r="-27050" b="-126103"/>
              </a:stretch>
            </a:blipFill>
          </p:spPr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7844445" y="7299075"/>
            <a:ext cx="2844743" cy="2844731"/>
            <a:chOff x="0" y="0"/>
            <a:chExt cx="6350000" cy="6349975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6"/>
              <a:stretch>
                <a:fillRect l="0" t="-34064" r="0" b="-16030"/>
              </a:stretch>
            </a:blipFill>
          </p:spPr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11705751" y="3721134"/>
            <a:ext cx="2844743" cy="2844731"/>
            <a:chOff x="0" y="0"/>
            <a:chExt cx="6350000" cy="6349975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7"/>
              <a:stretch>
                <a:fillRect l="-25046" t="0" r="-25046" b="0"/>
              </a:stretch>
            </a:blipFill>
          </p:spPr>
        </p:sp>
      </p:grpSp>
      <p:sp>
        <p:nvSpPr>
          <p:cNvPr name="TextBox 11" id="11"/>
          <p:cNvSpPr txBox="true"/>
          <p:nvPr/>
        </p:nvSpPr>
        <p:spPr>
          <a:xfrm rot="0">
            <a:off x="178388" y="4335737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Name Surname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78388" y="5126398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4807669" y="4366260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Name Surname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807669" y="5156922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0976075" y="564397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Name Surname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976075" y="1355059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4195856" y="7913677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b="true" sz="3200">
                <a:solidFill>
                  <a:srgbClr val="FFFDFC"/>
                </a:solidFill>
                <a:latin typeface="Monda Bold"/>
                <a:ea typeface="Monda Bold"/>
                <a:cs typeface="Monda Bold"/>
                <a:sym typeface="Monda Bold"/>
              </a:rPr>
              <a:t>Name Surname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4195856" y="8704339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70544" y="588048"/>
            <a:ext cx="7231386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PROJECT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270604" y="7889202"/>
            <a:ext cx="5436514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TEAM</a:t>
            </a:r>
          </a:p>
        </p:txBody>
      </p:sp>
    </p:spTree>
  </p:cSld>
  <p:clrMapOvr>
    <a:masterClrMapping/>
  </p:clrMapOvr>
  <p:transition spd="fast">
    <p:wipe dir="l"/>
  </p:transition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4110020" y="-160502"/>
            <a:ext cx="10067960" cy="10608003"/>
          </a:xfrm>
          <a:custGeom>
            <a:avLst/>
            <a:gdLst/>
            <a:ahLst/>
            <a:cxnLst/>
            <a:rect r="r" b="b" t="t" l="l"/>
            <a:pathLst>
              <a:path h="10608003" w="10067960">
                <a:moveTo>
                  <a:pt x="0" y="0"/>
                </a:moveTo>
                <a:lnTo>
                  <a:pt x="10067960" y="0"/>
                </a:lnTo>
                <a:lnTo>
                  <a:pt x="10067960" y="10608004"/>
                </a:lnTo>
                <a:lnTo>
                  <a:pt x="0" y="1060800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-133773" y="-160502"/>
            <a:ext cx="4243793" cy="11119975"/>
          </a:xfrm>
          <a:custGeom>
            <a:avLst/>
            <a:gdLst/>
            <a:ahLst/>
            <a:cxnLst/>
            <a:rect r="r" b="b" t="t" l="l"/>
            <a:pathLst>
              <a:path h="11119975" w="4243793">
                <a:moveTo>
                  <a:pt x="0" y="0"/>
                </a:moveTo>
                <a:lnTo>
                  <a:pt x="4243793" y="0"/>
                </a:lnTo>
                <a:lnTo>
                  <a:pt x="4243793" y="11119976"/>
                </a:lnTo>
                <a:lnTo>
                  <a:pt x="0" y="1111997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-104382" b="0"/>
            </a:stretch>
          </a:blipFill>
        </p:spPr>
      </p:sp>
      <p:sp>
        <p:nvSpPr>
          <p:cNvPr name="Freeform 4" id="4"/>
          <p:cNvSpPr/>
          <p:nvPr/>
        </p:nvSpPr>
        <p:spPr>
          <a:xfrm flipH="true" flipV="false" rot="0">
            <a:off x="14177980" y="-160502"/>
            <a:ext cx="4243793" cy="11119975"/>
          </a:xfrm>
          <a:custGeom>
            <a:avLst/>
            <a:gdLst/>
            <a:ahLst/>
            <a:cxnLst/>
            <a:rect r="r" b="b" t="t" l="l"/>
            <a:pathLst>
              <a:path h="11119975" w="4243793">
                <a:moveTo>
                  <a:pt x="4243793" y="0"/>
                </a:moveTo>
                <a:lnTo>
                  <a:pt x="0" y="0"/>
                </a:lnTo>
                <a:lnTo>
                  <a:pt x="0" y="11119976"/>
                </a:lnTo>
                <a:lnTo>
                  <a:pt x="4243793" y="11119976"/>
                </a:lnTo>
                <a:lnTo>
                  <a:pt x="4243793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-104382" b="0"/>
            </a:stretch>
          </a:blipFill>
        </p:spPr>
      </p:sp>
      <p:grpSp>
        <p:nvGrpSpPr>
          <p:cNvPr name="Group 5" id="5"/>
          <p:cNvGrpSpPr/>
          <p:nvPr/>
        </p:nvGrpSpPr>
        <p:grpSpPr>
          <a:xfrm rot="0">
            <a:off x="2995501" y="3071989"/>
            <a:ext cx="12696007" cy="4498054"/>
            <a:chOff x="0" y="0"/>
            <a:chExt cx="3343804" cy="1184673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3343804" cy="1184673"/>
            </a:xfrm>
            <a:custGeom>
              <a:avLst/>
              <a:gdLst/>
              <a:ahLst/>
              <a:cxnLst/>
              <a:rect r="r" b="b" t="t" l="l"/>
              <a:pathLst>
                <a:path h="1184673" w="3343804">
                  <a:moveTo>
                    <a:pt x="31099" y="0"/>
                  </a:moveTo>
                  <a:lnTo>
                    <a:pt x="3312705" y="0"/>
                  </a:lnTo>
                  <a:cubicBezTo>
                    <a:pt x="3329881" y="0"/>
                    <a:pt x="3343804" y="13924"/>
                    <a:pt x="3343804" y="31099"/>
                  </a:cubicBezTo>
                  <a:lnTo>
                    <a:pt x="3343804" y="1153573"/>
                  </a:lnTo>
                  <a:cubicBezTo>
                    <a:pt x="3343804" y="1161821"/>
                    <a:pt x="3340528" y="1169732"/>
                    <a:pt x="3334696" y="1175564"/>
                  </a:cubicBezTo>
                  <a:cubicBezTo>
                    <a:pt x="3328863" y="1181396"/>
                    <a:pt x="3320953" y="1184673"/>
                    <a:pt x="3312705" y="1184673"/>
                  </a:cubicBezTo>
                  <a:lnTo>
                    <a:pt x="31099" y="1184673"/>
                  </a:lnTo>
                  <a:cubicBezTo>
                    <a:pt x="13924" y="1184673"/>
                    <a:pt x="0" y="1170749"/>
                    <a:pt x="0" y="1153573"/>
                  </a:cubicBezTo>
                  <a:lnTo>
                    <a:pt x="0" y="31099"/>
                  </a:lnTo>
                  <a:cubicBezTo>
                    <a:pt x="0" y="13924"/>
                    <a:pt x="13924" y="0"/>
                    <a:pt x="31099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47625"/>
              <a:ext cx="3343804" cy="123229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964337" y="2097486"/>
            <a:ext cx="2359325" cy="2359325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3067743" y="4466337"/>
            <a:ext cx="12551524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CONCLUSION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5064347" y="6449146"/>
            <a:ext cx="8558316" cy="388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120"/>
              </a:lnSpc>
              <a:spcBef>
                <a:spcPct val="0"/>
              </a:spcBef>
            </a:pPr>
            <a:r>
              <a:rPr lang="en-US" sz="2400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8124668" y="2383413"/>
            <a:ext cx="2437673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03.</a:t>
            </a:r>
          </a:p>
        </p:txBody>
      </p:sp>
    </p:spTree>
  </p:cSld>
  <p:clrMapOvr>
    <a:masterClrMapping/>
  </p:clrMapOvr>
  <p:transition spd="fast">
    <p:wipe dir="l"/>
  </p:transition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907468" y="1028700"/>
            <a:ext cx="10528981" cy="9552657"/>
          </a:xfrm>
          <a:custGeom>
            <a:avLst/>
            <a:gdLst/>
            <a:ahLst/>
            <a:cxnLst/>
            <a:rect r="r" b="b" t="t" l="l"/>
            <a:pathLst>
              <a:path h="9552657" w="10528981">
                <a:moveTo>
                  <a:pt x="0" y="0"/>
                </a:moveTo>
                <a:lnTo>
                  <a:pt x="10528982" y="0"/>
                </a:lnTo>
                <a:lnTo>
                  <a:pt x="10528982" y="9552657"/>
                </a:lnTo>
                <a:lnTo>
                  <a:pt x="0" y="955265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10457917" y="2942582"/>
            <a:ext cx="6202863" cy="3019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CASE STUDY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457917" y="6602280"/>
            <a:ext cx="6202863" cy="16630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60"/>
              </a:lnSpc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Presentations are communication tools that can be used as demonstrations, lectures, speeches, reports, and more. It is mostly presented before an audience.</a:t>
            </a: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</p:spTree>
  </p:cSld>
  <p:clrMapOvr>
    <a:masterClrMapping/>
  </p:clrMapOvr>
  <p:transition spd="fast">
    <p:wipe dir="l"/>
  </p:transition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5718680" y="-245993"/>
            <a:ext cx="16068041" cy="11159985"/>
          </a:xfrm>
          <a:custGeom>
            <a:avLst/>
            <a:gdLst/>
            <a:ahLst/>
            <a:cxnLst/>
            <a:rect r="r" b="b" t="t" l="l"/>
            <a:pathLst>
              <a:path h="11159985" w="16068041">
                <a:moveTo>
                  <a:pt x="0" y="0"/>
                </a:moveTo>
                <a:lnTo>
                  <a:pt x="16068041" y="0"/>
                </a:lnTo>
                <a:lnTo>
                  <a:pt x="16068041" y="11159986"/>
                </a:lnTo>
                <a:lnTo>
                  <a:pt x="0" y="1115998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3262099" y="3488557"/>
            <a:ext cx="7013350" cy="2481964"/>
            <a:chOff x="0" y="0"/>
            <a:chExt cx="1847137" cy="653686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1847137" cy="653686"/>
            </a:xfrm>
            <a:custGeom>
              <a:avLst/>
              <a:gdLst/>
              <a:ahLst/>
              <a:cxnLst/>
              <a:rect r="r" b="b" t="t" l="l"/>
              <a:pathLst>
                <a:path h="653686" w="1847137">
                  <a:moveTo>
                    <a:pt x="56298" y="0"/>
                  </a:moveTo>
                  <a:lnTo>
                    <a:pt x="1790839" y="0"/>
                  </a:lnTo>
                  <a:cubicBezTo>
                    <a:pt x="1821932" y="0"/>
                    <a:pt x="1847137" y="25205"/>
                    <a:pt x="1847137" y="56298"/>
                  </a:cubicBezTo>
                  <a:lnTo>
                    <a:pt x="1847137" y="597388"/>
                  </a:lnTo>
                  <a:cubicBezTo>
                    <a:pt x="1847137" y="628480"/>
                    <a:pt x="1821932" y="653686"/>
                    <a:pt x="1790839" y="653686"/>
                  </a:cubicBezTo>
                  <a:lnTo>
                    <a:pt x="56298" y="653686"/>
                  </a:lnTo>
                  <a:cubicBezTo>
                    <a:pt x="25205" y="653686"/>
                    <a:pt x="0" y="628480"/>
                    <a:pt x="0" y="597388"/>
                  </a:cubicBezTo>
                  <a:lnTo>
                    <a:pt x="0" y="56298"/>
                  </a:lnTo>
                  <a:cubicBezTo>
                    <a:pt x="0" y="25205"/>
                    <a:pt x="25205" y="0"/>
                    <a:pt x="56298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1847137" cy="70131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470772" y="6935916"/>
            <a:ext cx="7013350" cy="2481964"/>
            <a:chOff x="0" y="0"/>
            <a:chExt cx="1847137" cy="653686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1847137" cy="653686"/>
            </a:xfrm>
            <a:custGeom>
              <a:avLst/>
              <a:gdLst/>
              <a:ahLst/>
              <a:cxnLst/>
              <a:rect r="r" b="b" t="t" l="l"/>
              <a:pathLst>
                <a:path h="653686" w="1847137">
                  <a:moveTo>
                    <a:pt x="56298" y="0"/>
                  </a:moveTo>
                  <a:lnTo>
                    <a:pt x="1790839" y="0"/>
                  </a:lnTo>
                  <a:cubicBezTo>
                    <a:pt x="1821932" y="0"/>
                    <a:pt x="1847137" y="25205"/>
                    <a:pt x="1847137" y="56298"/>
                  </a:cubicBezTo>
                  <a:lnTo>
                    <a:pt x="1847137" y="597388"/>
                  </a:lnTo>
                  <a:cubicBezTo>
                    <a:pt x="1847137" y="628480"/>
                    <a:pt x="1821932" y="653686"/>
                    <a:pt x="1790839" y="653686"/>
                  </a:cubicBezTo>
                  <a:lnTo>
                    <a:pt x="56298" y="653686"/>
                  </a:lnTo>
                  <a:cubicBezTo>
                    <a:pt x="25205" y="653686"/>
                    <a:pt x="0" y="628480"/>
                    <a:pt x="0" y="597388"/>
                  </a:cubicBezTo>
                  <a:lnTo>
                    <a:pt x="0" y="56298"/>
                  </a:lnTo>
                  <a:cubicBezTo>
                    <a:pt x="0" y="25205"/>
                    <a:pt x="25205" y="0"/>
                    <a:pt x="56298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47625"/>
              <a:ext cx="1847137" cy="70131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9" id="9"/>
          <p:cNvSpPr/>
          <p:nvPr/>
        </p:nvSpPr>
        <p:spPr>
          <a:xfrm flipH="true" flipV="false" rot="0">
            <a:off x="5518416" y="7363564"/>
            <a:ext cx="1502401" cy="1890893"/>
          </a:xfrm>
          <a:custGeom>
            <a:avLst/>
            <a:gdLst/>
            <a:ahLst/>
            <a:cxnLst/>
            <a:rect r="r" b="b" t="t" l="l"/>
            <a:pathLst>
              <a:path h="1890893" w="1502401">
                <a:moveTo>
                  <a:pt x="1502401" y="0"/>
                </a:moveTo>
                <a:lnTo>
                  <a:pt x="0" y="0"/>
                </a:lnTo>
                <a:lnTo>
                  <a:pt x="0" y="1890893"/>
                </a:lnTo>
                <a:lnTo>
                  <a:pt x="1502401" y="1890893"/>
                </a:lnTo>
                <a:lnTo>
                  <a:pt x="1502401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true" flipV="false" rot="0">
            <a:off x="8415384" y="3856051"/>
            <a:ext cx="1502401" cy="1890893"/>
          </a:xfrm>
          <a:custGeom>
            <a:avLst/>
            <a:gdLst/>
            <a:ahLst/>
            <a:cxnLst/>
            <a:rect r="r" b="b" t="t" l="l"/>
            <a:pathLst>
              <a:path h="1890893" w="1502401">
                <a:moveTo>
                  <a:pt x="1502400" y="0"/>
                </a:moveTo>
                <a:lnTo>
                  <a:pt x="0" y="0"/>
                </a:lnTo>
                <a:lnTo>
                  <a:pt x="0" y="1890894"/>
                </a:lnTo>
                <a:lnTo>
                  <a:pt x="1502400" y="1890894"/>
                </a:lnTo>
                <a:lnTo>
                  <a:pt x="150240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1" id="11"/>
          <p:cNvSpPr txBox="true"/>
          <p:nvPr/>
        </p:nvSpPr>
        <p:spPr>
          <a:xfrm rot="0">
            <a:off x="1579636" y="7134053"/>
            <a:ext cx="3364925" cy="971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3840"/>
              </a:lnSpc>
            </a:pPr>
            <a:r>
              <a:rPr lang="en-US" sz="32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Pl</a:t>
            </a:r>
            <a:r>
              <a:rPr lang="en-US" sz="3200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anning and Design Phase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579636" y="8419928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</a:t>
            </a:r>
            <a:r>
              <a:rPr lang="en-US" sz="23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laborate on what you want to discuss.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4483972" y="3632559"/>
            <a:ext cx="3364925" cy="971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3840"/>
              </a:lnSpc>
            </a:pPr>
            <a:r>
              <a:rPr lang="en-US" sz="32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Procurement an</a:t>
            </a:r>
            <a:r>
              <a:rPr lang="en-US" sz="3200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d Installation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4483972" y="4922080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399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grpSp>
        <p:nvGrpSpPr>
          <p:cNvPr name="Group 15" id="15"/>
          <p:cNvGrpSpPr/>
          <p:nvPr/>
        </p:nvGrpSpPr>
        <p:grpSpPr>
          <a:xfrm rot="0">
            <a:off x="7848897" y="336724"/>
            <a:ext cx="7013350" cy="2481964"/>
            <a:chOff x="0" y="0"/>
            <a:chExt cx="1847137" cy="653686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1847137" cy="653686"/>
            </a:xfrm>
            <a:custGeom>
              <a:avLst/>
              <a:gdLst/>
              <a:ahLst/>
              <a:cxnLst/>
              <a:rect r="r" b="b" t="t" l="l"/>
              <a:pathLst>
                <a:path h="653686" w="1847137">
                  <a:moveTo>
                    <a:pt x="56298" y="0"/>
                  </a:moveTo>
                  <a:lnTo>
                    <a:pt x="1790839" y="0"/>
                  </a:lnTo>
                  <a:cubicBezTo>
                    <a:pt x="1821932" y="0"/>
                    <a:pt x="1847137" y="25205"/>
                    <a:pt x="1847137" y="56298"/>
                  </a:cubicBezTo>
                  <a:lnTo>
                    <a:pt x="1847137" y="597388"/>
                  </a:lnTo>
                  <a:cubicBezTo>
                    <a:pt x="1847137" y="628480"/>
                    <a:pt x="1821932" y="653686"/>
                    <a:pt x="1790839" y="653686"/>
                  </a:cubicBezTo>
                  <a:lnTo>
                    <a:pt x="56298" y="653686"/>
                  </a:lnTo>
                  <a:cubicBezTo>
                    <a:pt x="25205" y="653686"/>
                    <a:pt x="0" y="628480"/>
                    <a:pt x="0" y="597388"/>
                  </a:cubicBezTo>
                  <a:lnTo>
                    <a:pt x="0" y="56298"/>
                  </a:lnTo>
                  <a:cubicBezTo>
                    <a:pt x="0" y="25205"/>
                    <a:pt x="25205" y="0"/>
                    <a:pt x="56298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-47625"/>
              <a:ext cx="1847137" cy="70131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18" id="18"/>
          <p:cNvSpPr/>
          <p:nvPr/>
        </p:nvSpPr>
        <p:spPr>
          <a:xfrm flipH="true" flipV="false" rot="0">
            <a:off x="12987154" y="734398"/>
            <a:ext cx="1502401" cy="1890893"/>
          </a:xfrm>
          <a:custGeom>
            <a:avLst/>
            <a:gdLst/>
            <a:ahLst/>
            <a:cxnLst/>
            <a:rect r="r" b="b" t="t" l="l"/>
            <a:pathLst>
              <a:path h="1890893" w="1502401">
                <a:moveTo>
                  <a:pt x="1502400" y="0"/>
                </a:moveTo>
                <a:lnTo>
                  <a:pt x="0" y="0"/>
                </a:lnTo>
                <a:lnTo>
                  <a:pt x="0" y="1890893"/>
                </a:lnTo>
                <a:lnTo>
                  <a:pt x="1502400" y="1890893"/>
                </a:lnTo>
                <a:lnTo>
                  <a:pt x="150240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9" id="19"/>
          <p:cNvSpPr txBox="true"/>
          <p:nvPr/>
        </p:nvSpPr>
        <p:spPr>
          <a:xfrm rot="0">
            <a:off x="9084598" y="510906"/>
            <a:ext cx="3364925" cy="971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3840"/>
              </a:lnSpc>
            </a:pPr>
            <a:r>
              <a:rPr lang="en-US" sz="32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Testing</a:t>
            </a:r>
            <a:r>
              <a:rPr lang="en-US" sz="3200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and Commissioning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9084598" y="1800426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Elaborate on what you want to discuss.</a:t>
            </a:r>
            <a:r>
              <a:rPr lang="en-US" sz="2399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307918" y="7147421"/>
            <a:ext cx="7394897" cy="3019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PROJECT TIMELINE</a:t>
            </a:r>
          </a:p>
        </p:txBody>
      </p:sp>
    </p:spTree>
  </p:cSld>
  <p:clrMapOvr>
    <a:masterClrMapping/>
  </p:clrMapOvr>
  <p:transition spd="fast">
    <p:wipe dir="l"/>
  </p:transition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15572" r="0" b="0"/>
            <a:stretch>
              <a:fillRect/>
            </a:stretch>
          </p:blipFill>
          <p:spPr>
            <a:xfrm flipH="false" flipV="false">
              <a:off x="0" y="0"/>
              <a:ext cx="24384000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-1539058" y="-1214525"/>
            <a:ext cx="7671987" cy="6540369"/>
            <a:chOff x="0" y="0"/>
            <a:chExt cx="10229316" cy="8720492"/>
          </a:xfrm>
        </p:grpSpPr>
        <p:sp>
          <p:nvSpPr>
            <p:cNvPr name="Freeform 5" id="5"/>
            <p:cNvSpPr/>
            <p:nvPr/>
          </p:nvSpPr>
          <p:spPr>
            <a:xfrm flipH="true" flipV="false" rot="0">
              <a:off x="629677" y="247766"/>
              <a:ext cx="5588000" cy="5486400"/>
            </a:xfrm>
            <a:custGeom>
              <a:avLst/>
              <a:gdLst/>
              <a:ahLst/>
              <a:cxnLst/>
              <a:rect r="r" b="b" t="t" l="l"/>
              <a:pathLst>
                <a:path h="5486400" w="5588000">
                  <a:moveTo>
                    <a:pt x="5588000" y="0"/>
                  </a:moveTo>
                  <a:lnTo>
                    <a:pt x="0" y="0"/>
                  </a:lnTo>
                  <a:lnTo>
                    <a:pt x="0" y="5486400"/>
                  </a:lnTo>
                  <a:lnTo>
                    <a:pt x="5588000" y="5486400"/>
                  </a:lnTo>
                  <a:lnTo>
                    <a:pt x="558800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10229316" cy="8720492"/>
            </a:xfrm>
            <a:custGeom>
              <a:avLst/>
              <a:gdLst/>
              <a:ahLst/>
              <a:cxnLst/>
              <a:rect r="r" b="b" t="t" l="l"/>
              <a:pathLst>
                <a:path h="8720492" w="10229316">
                  <a:moveTo>
                    <a:pt x="0" y="0"/>
                  </a:moveTo>
                  <a:lnTo>
                    <a:pt x="10229316" y="0"/>
                  </a:lnTo>
                  <a:lnTo>
                    <a:pt x="10229316" y="8720492"/>
                  </a:lnTo>
                  <a:lnTo>
                    <a:pt x="0" y="872049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alphaModFix amt="54000"/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7" id="7"/>
          <p:cNvGrpSpPr/>
          <p:nvPr/>
        </p:nvGrpSpPr>
        <p:grpSpPr>
          <a:xfrm rot="0">
            <a:off x="12220271" y="-1214525"/>
            <a:ext cx="7671987" cy="6540369"/>
            <a:chOff x="0" y="0"/>
            <a:chExt cx="10229316" cy="8720492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3924705" y="490892"/>
              <a:ext cx="5588000" cy="5486400"/>
            </a:xfrm>
            <a:custGeom>
              <a:avLst/>
              <a:gdLst/>
              <a:ahLst/>
              <a:cxnLst/>
              <a:rect r="r" b="b" t="t" l="l"/>
              <a:pathLst>
                <a:path h="5486400" w="5588000">
                  <a:moveTo>
                    <a:pt x="0" y="0"/>
                  </a:moveTo>
                  <a:lnTo>
                    <a:pt x="5588000" y="0"/>
                  </a:lnTo>
                  <a:lnTo>
                    <a:pt x="5588000" y="5486400"/>
                  </a:lnTo>
                  <a:lnTo>
                    <a:pt x="0" y="548640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0229316" cy="8720492"/>
            </a:xfrm>
            <a:custGeom>
              <a:avLst/>
              <a:gdLst/>
              <a:ahLst/>
              <a:cxnLst/>
              <a:rect r="r" b="b" t="t" l="l"/>
              <a:pathLst>
                <a:path h="8720492" w="10229316">
                  <a:moveTo>
                    <a:pt x="0" y="0"/>
                  </a:moveTo>
                  <a:lnTo>
                    <a:pt x="10229316" y="0"/>
                  </a:lnTo>
                  <a:lnTo>
                    <a:pt x="10229316" y="8720492"/>
                  </a:lnTo>
                  <a:lnTo>
                    <a:pt x="0" y="872049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alphaModFix amt="54000"/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0" id="10"/>
          <p:cNvGrpSpPr/>
          <p:nvPr/>
        </p:nvGrpSpPr>
        <p:grpSpPr>
          <a:xfrm rot="0">
            <a:off x="0" y="8901524"/>
            <a:ext cx="18288000" cy="1385476"/>
            <a:chOff x="0" y="0"/>
            <a:chExt cx="4816593" cy="364899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4816592" cy="364899"/>
            </a:xfrm>
            <a:custGeom>
              <a:avLst/>
              <a:gdLst/>
              <a:ahLst/>
              <a:cxnLst/>
              <a:rect r="r" b="b" t="t" l="l"/>
              <a:pathLst>
                <a:path h="364899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364899"/>
                  </a:lnTo>
                  <a:lnTo>
                    <a:pt x="0" y="364899"/>
                  </a:ln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47625"/>
              <a:ext cx="4816593" cy="412524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13" id="13"/>
          <p:cNvSpPr txBox="true"/>
          <p:nvPr/>
        </p:nvSpPr>
        <p:spPr>
          <a:xfrm rot="0">
            <a:off x="4074677" y="9258300"/>
            <a:ext cx="10138647" cy="6858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400"/>
              </a:lnSpc>
            </a:pPr>
            <a:r>
              <a:rPr lang="en-US" sz="4500">
                <a:solidFill>
                  <a:srgbClr val="FFFFFF"/>
                </a:solidFill>
                <a:latin typeface="Monda"/>
                <a:ea typeface="Monda"/>
                <a:cs typeface="Monda"/>
                <a:sym typeface="Monda"/>
              </a:rPr>
              <a:t>A picture is worth a thousand words</a:t>
            </a:r>
          </a:p>
        </p:txBody>
      </p:sp>
    </p:spTree>
  </p:cSld>
  <p:clrMapOvr>
    <a:masterClrMapping/>
  </p:clrMapOvr>
  <p:transition spd="fast">
    <p:wipe dir="l"/>
  </p:transition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8225418" y="4037156"/>
            <a:ext cx="9128139" cy="3429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9000"/>
              </a:lnSpc>
            </a:pPr>
            <a:r>
              <a:rPr lang="en-US" sz="7500">
                <a:solidFill>
                  <a:srgbClr val="FFFDFC"/>
                </a:solidFill>
                <a:latin typeface="Monda"/>
                <a:ea typeface="Monda"/>
                <a:cs typeface="Monda"/>
                <a:sym typeface="Monda"/>
              </a:rPr>
              <a:t>“Write an original statement or inspiring quote”</a:t>
            </a:r>
          </a:p>
        </p:txBody>
      </p:sp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806782" y="2663036"/>
            <a:ext cx="6595290" cy="6595264"/>
            <a:chOff x="0" y="0"/>
            <a:chExt cx="6350000" cy="6349975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-48382" t="-14287" r="-105446" b="-54826"/>
              </a:stretch>
            </a:blipFill>
          </p:spPr>
        </p:sp>
      </p:grpSp>
      <p:sp>
        <p:nvSpPr>
          <p:cNvPr name="TextBox 5" id="5"/>
          <p:cNvSpPr txBox="true"/>
          <p:nvPr/>
        </p:nvSpPr>
        <p:spPr>
          <a:xfrm rot="0">
            <a:off x="8225418" y="8407256"/>
            <a:ext cx="7247076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— Include a credit, citation, or supporting message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8225418" y="3051165"/>
            <a:ext cx="3272790" cy="537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80"/>
              </a:lnSpc>
              <a:spcBef>
                <a:spcPct val="0"/>
              </a:spcBef>
            </a:pPr>
            <a:r>
              <a:rPr lang="en-US" sz="3200">
                <a:solidFill>
                  <a:srgbClr val="FFFDFC"/>
                </a:solidFill>
                <a:latin typeface="Monda"/>
                <a:ea typeface="Monda"/>
                <a:cs typeface="Monda"/>
                <a:sym typeface="Monda"/>
              </a:rPr>
              <a:t>Public Feedback 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-587238" y="-280853"/>
            <a:ext cx="20995782" cy="1860560"/>
            <a:chOff x="0" y="0"/>
            <a:chExt cx="27994376" cy="2480746"/>
          </a:xfrm>
        </p:grpSpPr>
        <p:grpSp>
          <p:nvGrpSpPr>
            <p:cNvPr name="Group 8" id="8"/>
            <p:cNvGrpSpPr/>
            <p:nvPr/>
          </p:nvGrpSpPr>
          <p:grpSpPr>
            <a:xfrm rot="0">
              <a:off x="0" y="0"/>
              <a:ext cx="25779754" cy="2480746"/>
              <a:chOff x="0" y="0"/>
              <a:chExt cx="5092297" cy="490024"/>
            </a:xfrm>
          </p:grpSpPr>
          <p:sp>
            <p:nvSpPr>
              <p:cNvPr name="Freeform 9" id="9"/>
              <p:cNvSpPr/>
              <p:nvPr/>
            </p:nvSpPr>
            <p:spPr>
              <a:xfrm flipH="false" flipV="false" rot="0">
                <a:off x="0" y="0"/>
                <a:ext cx="5092297" cy="490024"/>
              </a:xfrm>
              <a:custGeom>
                <a:avLst/>
                <a:gdLst/>
                <a:ahLst/>
                <a:cxnLst/>
                <a:rect r="r" b="b" t="t" l="l"/>
                <a:pathLst>
                  <a:path h="490024" w="5092297">
                    <a:moveTo>
                      <a:pt x="0" y="0"/>
                    </a:moveTo>
                    <a:lnTo>
                      <a:pt x="5092297" y="0"/>
                    </a:lnTo>
                    <a:lnTo>
                      <a:pt x="5092297" y="490024"/>
                    </a:lnTo>
                    <a:lnTo>
                      <a:pt x="0" y="490024"/>
                    </a:lnTo>
                    <a:close/>
                  </a:path>
                </a:pathLst>
              </a:custGeom>
              <a:gradFill rotWithShape="true">
                <a:gsLst>
                  <a:gs pos="0">
                    <a:srgbClr val="006699">
                      <a:alpha val="100000"/>
                    </a:srgbClr>
                  </a:gs>
                  <a:gs pos="100000">
                    <a:srgbClr val="023A57">
                      <a:alpha val="100000"/>
                    </a:srgbClr>
                  </a:gs>
                </a:gsLst>
                <a:lin ang="5400000"/>
              </a:gradFill>
              <a:ln w="142875" cap="sq">
                <a:solidFill>
                  <a:srgbClr val="FFFDFC"/>
                </a:solidFill>
                <a:prstDash val="solid"/>
                <a:miter/>
              </a:ln>
            </p:spPr>
          </p:sp>
          <p:sp>
            <p:nvSpPr>
              <p:cNvPr name="TextBox 10" id="10"/>
              <p:cNvSpPr txBox="true"/>
              <p:nvPr/>
            </p:nvSpPr>
            <p:spPr>
              <a:xfrm>
                <a:off x="0" y="-47625"/>
                <a:ext cx="5092297" cy="537649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AutoShape 11" id="11"/>
            <p:cNvSpPr/>
            <p:nvPr/>
          </p:nvSpPr>
          <p:spPr>
            <a:xfrm>
              <a:off x="1733016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2" id="12"/>
            <p:cNvSpPr/>
            <p:nvPr/>
          </p:nvSpPr>
          <p:spPr>
            <a:xfrm>
              <a:off x="7555563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3" id="13"/>
            <p:cNvSpPr/>
            <p:nvPr/>
          </p:nvSpPr>
          <p:spPr>
            <a:xfrm>
              <a:off x="13378109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4" id="14"/>
            <p:cNvSpPr/>
            <p:nvPr/>
          </p:nvSpPr>
          <p:spPr>
            <a:xfrm>
              <a:off x="19200655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5" id="15"/>
            <p:cNvSpPr/>
            <p:nvPr/>
          </p:nvSpPr>
          <p:spPr>
            <a:xfrm>
              <a:off x="25023202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</p:spTree>
  </p:cSld>
  <p:clrMapOvr>
    <a:masterClrMapping/>
  </p:clrMapOvr>
  <p:transition spd="fast">
    <p:wipe dir="l"/>
  </p:transition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-5400000">
            <a:off x="-10110709" y="2155820"/>
            <a:ext cx="20995782" cy="1860560"/>
            <a:chOff x="0" y="0"/>
            <a:chExt cx="27994376" cy="2480746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5779754" cy="2480746"/>
              <a:chOff x="0" y="0"/>
              <a:chExt cx="5092297" cy="490024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5092297" cy="490024"/>
              </a:xfrm>
              <a:custGeom>
                <a:avLst/>
                <a:gdLst/>
                <a:ahLst/>
                <a:cxnLst/>
                <a:rect r="r" b="b" t="t" l="l"/>
                <a:pathLst>
                  <a:path h="490024" w="5092297">
                    <a:moveTo>
                      <a:pt x="0" y="0"/>
                    </a:moveTo>
                    <a:lnTo>
                      <a:pt x="5092297" y="0"/>
                    </a:lnTo>
                    <a:lnTo>
                      <a:pt x="5092297" y="490024"/>
                    </a:lnTo>
                    <a:lnTo>
                      <a:pt x="0" y="490024"/>
                    </a:lnTo>
                    <a:close/>
                  </a:path>
                </a:pathLst>
              </a:custGeom>
              <a:gradFill rotWithShape="true">
                <a:gsLst>
                  <a:gs pos="0">
                    <a:srgbClr val="006699">
                      <a:alpha val="100000"/>
                    </a:srgbClr>
                  </a:gs>
                  <a:gs pos="100000">
                    <a:srgbClr val="023A57">
                      <a:alpha val="100000"/>
                    </a:srgbClr>
                  </a:gs>
                </a:gsLst>
                <a:lin ang="5400000"/>
              </a:gradFill>
              <a:ln w="142875" cap="sq">
                <a:solidFill>
                  <a:srgbClr val="FFFDFC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47625"/>
                <a:ext cx="5092297" cy="537649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AutoShape 6" id="6"/>
            <p:cNvSpPr/>
            <p:nvPr/>
          </p:nvSpPr>
          <p:spPr>
            <a:xfrm>
              <a:off x="1733016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7" id="7"/>
            <p:cNvSpPr/>
            <p:nvPr/>
          </p:nvSpPr>
          <p:spPr>
            <a:xfrm>
              <a:off x="7555563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8" id="8"/>
            <p:cNvSpPr/>
            <p:nvPr/>
          </p:nvSpPr>
          <p:spPr>
            <a:xfrm>
              <a:off x="13378109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9" id="9"/>
            <p:cNvSpPr/>
            <p:nvPr/>
          </p:nvSpPr>
          <p:spPr>
            <a:xfrm>
              <a:off x="19200655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0" id="10"/>
            <p:cNvSpPr/>
            <p:nvPr/>
          </p:nvSpPr>
          <p:spPr>
            <a:xfrm>
              <a:off x="25023202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Freeform 11" id="11"/>
          <p:cNvSpPr/>
          <p:nvPr/>
        </p:nvSpPr>
        <p:spPr>
          <a:xfrm flipH="true" flipV="true" rot="0">
            <a:off x="-1066800" y="7200900"/>
            <a:ext cx="4191000" cy="4114800"/>
          </a:xfrm>
          <a:custGeom>
            <a:avLst/>
            <a:gdLst/>
            <a:ahLst/>
            <a:cxnLst/>
            <a:rect r="r" b="b" t="t" l="l"/>
            <a:pathLst>
              <a:path h="4114800" w="4191000">
                <a:moveTo>
                  <a:pt x="4191000" y="4114800"/>
                </a:moveTo>
                <a:lnTo>
                  <a:pt x="0" y="4114800"/>
                </a:lnTo>
                <a:lnTo>
                  <a:pt x="0" y="0"/>
                </a:lnTo>
                <a:lnTo>
                  <a:pt x="4191000" y="0"/>
                </a:lnTo>
                <a:lnTo>
                  <a:pt x="4191000" y="411480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2" id="12"/>
          <p:cNvGrpSpPr/>
          <p:nvPr/>
        </p:nvGrpSpPr>
        <p:grpSpPr>
          <a:xfrm rot="5400000">
            <a:off x="7405641" y="3023592"/>
            <a:ext cx="20995782" cy="1860560"/>
            <a:chOff x="0" y="0"/>
            <a:chExt cx="27994376" cy="2480746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25779754" cy="2480746"/>
              <a:chOff x="0" y="0"/>
              <a:chExt cx="5092297" cy="490024"/>
            </a:xfrm>
          </p:grpSpPr>
          <p:sp>
            <p:nvSpPr>
              <p:cNvPr name="Freeform 14" id="14"/>
              <p:cNvSpPr/>
              <p:nvPr/>
            </p:nvSpPr>
            <p:spPr>
              <a:xfrm flipH="false" flipV="false" rot="0">
                <a:off x="0" y="0"/>
                <a:ext cx="5092297" cy="490024"/>
              </a:xfrm>
              <a:custGeom>
                <a:avLst/>
                <a:gdLst/>
                <a:ahLst/>
                <a:cxnLst/>
                <a:rect r="r" b="b" t="t" l="l"/>
                <a:pathLst>
                  <a:path h="490024" w="5092297">
                    <a:moveTo>
                      <a:pt x="0" y="0"/>
                    </a:moveTo>
                    <a:lnTo>
                      <a:pt x="5092297" y="0"/>
                    </a:lnTo>
                    <a:lnTo>
                      <a:pt x="5092297" y="490024"/>
                    </a:lnTo>
                    <a:lnTo>
                      <a:pt x="0" y="490024"/>
                    </a:lnTo>
                    <a:close/>
                  </a:path>
                </a:pathLst>
              </a:custGeom>
              <a:gradFill rotWithShape="true">
                <a:gsLst>
                  <a:gs pos="0">
                    <a:srgbClr val="006699">
                      <a:alpha val="100000"/>
                    </a:srgbClr>
                  </a:gs>
                  <a:gs pos="100000">
                    <a:srgbClr val="023A57">
                      <a:alpha val="100000"/>
                    </a:srgbClr>
                  </a:gs>
                </a:gsLst>
                <a:lin ang="5400000"/>
              </a:gradFill>
              <a:ln w="142875" cap="sq">
                <a:solidFill>
                  <a:srgbClr val="FFFDFC"/>
                </a:solidFill>
                <a:prstDash val="solid"/>
                <a:miter/>
              </a:ln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0" y="-47625"/>
                <a:ext cx="5092297" cy="537649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AutoShape 16" id="16"/>
            <p:cNvSpPr/>
            <p:nvPr/>
          </p:nvSpPr>
          <p:spPr>
            <a:xfrm>
              <a:off x="1733016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7" id="17"/>
            <p:cNvSpPr/>
            <p:nvPr/>
          </p:nvSpPr>
          <p:spPr>
            <a:xfrm>
              <a:off x="7555563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8" id="18"/>
            <p:cNvSpPr/>
            <p:nvPr/>
          </p:nvSpPr>
          <p:spPr>
            <a:xfrm>
              <a:off x="13378109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9" id="19"/>
            <p:cNvSpPr/>
            <p:nvPr/>
          </p:nvSpPr>
          <p:spPr>
            <a:xfrm>
              <a:off x="19200655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0" id="20"/>
            <p:cNvSpPr/>
            <p:nvPr/>
          </p:nvSpPr>
          <p:spPr>
            <a:xfrm>
              <a:off x="25023202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Freeform 21" id="21"/>
          <p:cNvSpPr/>
          <p:nvPr/>
        </p:nvSpPr>
        <p:spPr>
          <a:xfrm flipH="false" flipV="false" rot="0">
            <a:off x="14877752" y="-1028700"/>
            <a:ext cx="4191000" cy="4114800"/>
          </a:xfrm>
          <a:custGeom>
            <a:avLst/>
            <a:gdLst/>
            <a:ahLst/>
            <a:cxnLst/>
            <a:rect r="r" b="b" t="t" l="l"/>
            <a:pathLst>
              <a:path h="4114800" w="4191000">
                <a:moveTo>
                  <a:pt x="0" y="0"/>
                </a:moveTo>
                <a:lnTo>
                  <a:pt x="4191000" y="0"/>
                </a:lnTo>
                <a:lnTo>
                  <a:pt x="4191000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2" id="22"/>
          <p:cNvSpPr txBox="true"/>
          <p:nvPr/>
        </p:nvSpPr>
        <p:spPr>
          <a:xfrm rot="0">
            <a:off x="5294792" y="1104684"/>
            <a:ext cx="7698417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CONTACTS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5769031" y="3896722"/>
            <a:ext cx="6749937" cy="5378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9"/>
              </a:lnSpc>
              <a:spcBef>
                <a:spcPct val="0"/>
              </a:spcBef>
            </a:pPr>
            <a:r>
              <a:rPr lang="en-US" sz="31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123 Anywhere St., Any City,ST 12345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6697523" y="4805492"/>
            <a:ext cx="4892954" cy="5378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9"/>
              </a:lnSpc>
              <a:spcBef>
                <a:spcPct val="0"/>
              </a:spcBef>
            </a:pPr>
            <a:r>
              <a:rPr lang="en-US" sz="31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123-456-7890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6697523" y="5714262"/>
            <a:ext cx="4892954" cy="5378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9"/>
              </a:lnSpc>
              <a:spcBef>
                <a:spcPct val="0"/>
              </a:spcBef>
            </a:pPr>
            <a:r>
              <a:rPr lang="en-US" sz="31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hello@reallygreatsite.com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6697523" y="7531802"/>
            <a:ext cx="4892954" cy="5378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9"/>
              </a:lnSpc>
              <a:spcBef>
                <a:spcPct val="0"/>
              </a:spcBef>
            </a:pPr>
            <a:r>
              <a:rPr lang="en-US" sz="31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reallygreatsite.com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6697523" y="6623032"/>
            <a:ext cx="4892954" cy="5378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9"/>
              </a:lnSpc>
              <a:spcBef>
                <a:spcPct val="0"/>
              </a:spcBef>
            </a:pPr>
            <a:r>
              <a:rPr lang="en-US" sz="3199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@reallygreatsite</a:t>
            </a:r>
          </a:p>
        </p:txBody>
      </p:sp>
      <p:sp>
        <p:nvSpPr>
          <p:cNvPr name="Freeform 28" id="28"/>
          <p:cNvSpPr/>
          <p:nvPr/>
        </p:nvSpPr>
        <p:spPr>
          <a:xfrm flipH="false" flipV="false" rot="-5597335">
            <a:off x="-1417920" y="4941325"/>
            <a:ext cx="7671987" cy="6540369"/>
          </a:xfrm>
          <a:custGeom>
            <a:avLst/>
            <a:gdLst/>
            <a:ahLst/>
            <a:cxnLst/>
            <a:rect r="r" b="b" t="t" l="l"/>
            <a:pathLst>
              <a:path h="6540369" w="7671987">
                <a:moveTo>
                  <a:pt x="0" y="0"/>
                </a:moveTo>
                <a:lnTo>
                  <a:pt x="7671987" y="0"/>
                </a:lnTo>
                <a:lnTo>
                  <a:pt x="7671987" y="6540369"/>
                </a:lnTo>
                <a:lnTo>
                  <a:pt x="0" y="654036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alphaModFix amt="54000"/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-5597335">
            <a:off x="11747885" y="-1275715"/>
            <a:ext cx="7671987" cy="6540369"/>
          </a:xfrm>
          <a:custGeom>
            <a:avLst/>
            <a:gdLst/>
            <a:ahLst/>
            <a:cxnLst/>
            <a:rect r="r" b="b" t="t" l="l"/>
            <a:pathLst>
              <a:path h="6540369" w="7671987">
                <a:moveTo>
                  <a:pt x="0" y="0"/>
                </a:moveTo>
                <a:lnTo>
                  <a:pt x="7671987" y="0"/>
                </a:lnTo>
                <a:lnTo>
                  <a:pt x="7671987" y="6540369"/>
                </a:lnTo>
                <a:lnTo>
                  <a:pt x="0" y="654036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alphaModFix amt="54000"/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wipe dir="l"/>
  </p:transition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74218" y="2285896"/>
            <a:ext cx="5097641" cy="7400322"/>
            <a:chOff x="0" y="0"/>
            <a:chExt cx="1342589" cy="194905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342589" cy="1949056"/>
            </a:xfrm>
            <a:custGeom>
              <a:avLst/>
              <a:gdLst/>
              <a:ahLst/>
              <a:cxnLst/>
              <a:rect r="r" b="b" t="t" l="l"/>
              <a:pathLst>
                <a:path h="1949056" w="1342589">
                  <a:moveTo>
                    <a:pt x="36449" y="0"/>
                  </a:moveTo>
                  <a:lnTo>
                    <a:pt x="1306139" y="0"/>
                  </a:lnTo>
                  <a:cubicBezTo>
                    <a:pt x="1315806" y="0"/>
                    <a:pt x="1325077" y="3840"/>
                    <a:pt x="1331913" y="10676"/>
                  </a:cubicBezTo>
                  <a:cubicBezTo>
                    <a:pt x="1338748" y="17511"/>
                    <a:pt x="1342589" y="26782"/>
                    <a:pt x="1342589" y="36449"/>
                  </a:cubicBezTo>
                  <a:lnTo>
                    <a:pt x="1342589" y="1912607"/>
                  </a:lnTo>
                  <a:cubicBezTo>
                    <a:pt x="1342589" y="1932737"/>
                    <a:pt x="1326270" y="1949056"/>
                    <a:pt x="1306139" y="1949056"/>
                  </a:cubicBezTo>
                  <a:lnTo>
                    <a:pt x="36449" y="1949056"/>
                  </a:lnTo>
                  <a:cubicBezTo>
                    <a:pt x="16319" y="1949056"/>
                    <a:pt x="0" y="1932737"/>
                    <a:pt x="0" y="1912607"/>
                  </a:cubicBezTo>
                  <a:lnTo>
                    <a:pt x="0" y="36449"/>
                  </a:lnTo>
                  <a:cubicBezTo>
                    <a:pt x="0" y="16319"/>
                    <a:pt x="16319" y="0"/>
                    <a:pt x="36449" y="0"/>
                  </a:cubicBezTo>
                  <a:close/>
                </a:path>
              </a:pathLst>
            </a:custGeom>
            <a:solidFill>
              <a:srgbClr val="F0F0F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28575"/>
              <a:ext cx="1342589" cy="197763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109984" y="2285896"/>
            <a:ext cx="11512980" cy="7400322"/>
            <a:chOff x="0" y="0"/>
            <a:chExt cx="3032225" cy="1949056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3032225" cy="1949056"/>
            </a:xfrm>
            <a:custGeom>
              <a:avLst/>
              <a:gdLst/>
              <a:ahLst/>
              <a:cxnLst/>
              <a:rect r="r" b="b" t="t" l="l"/>
              <a:pathLst>
                <a:path h="1949056" w="3032225">
                  <a:moveTo>
                    <a:pt x="16139" y="0"/>
                  </a:moveTo>
                  <a:lnTo>
                    <a:pt x="3016086" y="0"/>
                  </a:lnTo>
                  <a:cubicBezTo>
                    <a:pt x="3020366" y="0"/>
                    <a:pt x="3024471" y="1700"/>
                    <a:pt x="3027498" y="4727"/>
                  </a:cubicBezTo>
                  <a:cubicBezTo>
                    <a:pt x="3030525" y="7754"/>
                    <a:pt x="3032225" y="11859"/>
                    <a:pt x="3032225" y="16139"/>
                  </a:cubicBezTo>
                  <a:lnTo>
                    <a:pt x="3032225" y="1932917"/>
                  </a:lnTo>
                  <a:cubicBezTo>
                    <a:pt x="3032225" y="1937197"/>
                    <a:pt x="3030525" y="1941302"/>
                    <a:pt x="3027498" y="1944329"/>
                  </a:cubicBezTo>
                  <a:cubicBezTo>
                    <a:pt x="3024471" y="1947356"/>
                    <a:pt x="3020366" y="1949056"/>
                    <a:pt x="3016086" y="1949056"/>
                  </a:cubicBezTo>
                  <a:lnTo>
                    <a:pt x="16139" y="1949056"/>
                  </a:lnTo>
                  <a:cubicBezTo>
                    <a:pt x="11859" y="1949056"/>
                    <a:pt x="7754" y="1947356"/>
                    <a:pt x="4727" y="1944329"/>
                  </a:cubicBezTo>
                  <a:cubicBezTo>
                    <a:pt x="1700" y="1941302"/>
                    <a:pt x="0" y="1937197"/>
                    <a:pt x="0" y="1932917"/>
                  </a:cubicBezTo>
                  <a:lnTo>
                    <a:pt x="0" y="16139"/>
                  </a:lnTo>
                  <a:cubicBezTo>
                    <a:pt x="0" y="11859"/>
                    <a:pt x="1700" y="7754"/>
                    <a:pt x="4727" y="4727"/>
                  </a:cubicBezTo>
                  <a:cubicBezTo>
                    <a:pt x="7754" y="1700"/>
                    <a:pt x="11859" y="0"/>
                    <a:pt x="16139" y="0"/>
                  </a:cubicBezTo>
                  <a:close/>
                </a:path>
              </a:pathLst>
            </a:custGeom>
            <a:solidFill>
              <a:srgbClr val="F0F0F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28575"/>
              <a:ext cx="3032225" cy="197763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139005" y="2566614"/>
            <a:ext cx="4368067" cy="647237"/>
            <a:chOff x="0" y="0"/>
            <a:chExt cx="1150437" cy="170466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28575"/>
              <a:ext cx="1150437" cy="19904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682440" y="2566614"/>
            <a:ext cx="4368067" cy="647237"/>
            <a:chOff x="0" y="0"/>
            <a:chExt cx="1150437" cy="17046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28575"/>
              <a:ext cx="1150437" cy="19904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139005" y="7201013"/>
            <a:ext cx="4368067" cy="647237"/>
            <a:chOff x="0" y="0"/>
            <a:chExt cx="1150437" cy="170466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28575"/>
              <a:ext cx="1150437" cy="19904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465980" y="8114950"/>
            <a:ext cx="754204" cy="754204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2399543" y="8105425"/>
            <a:ext cx="754204" cy="754204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023A57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3333106" y="8105425"/>
            <a:ext cx="754204" cy="754204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006699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4266668" y="8105425"/>
            <a:ext cx="754204" cy="754204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FFDFC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sp>
        <p:nvSpPr>
          <p:cNvPr name="Freeform 29" id="29"/>
          <p:cNvSpPr/>
          <p:nvPr/>
        </p:nvSpPr>
        <p:spPr>
          <a:xfrm flipH="false" flipV="false" rot="0">
            <a:off x="16021960" y="3455296"/>
            <a:ext cx="1237340" cy="1214843"/>
          </a:xfrm>
          <a:custGeom>
            <a:avLst/>
            <a:gdLst/>
            <a:ahLst/>
            <a:cxnLst/>
            <a:rect r="r" b="b" t="t" l="l"/>
            <a:pathLst>
              <a:path h="1214843" w="1237340">
                <a:moveTo>
                  <a:pt x="0" y="0"/>
                </a:moveTo>
                <a:lnTo>
                  <a:pt x="1237340" y="0"/>
                </a:lnTo>
                <a:lnTo>
                  <a:pt x="1237340" y="1214843"/>
                </a:lnTo>
                <a:lnTo>
                  <a:pt x="0" y="1214843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6354584" y="3455296"/>
            <a:ext cx="2789416" cy="2530761"/>
          </a:xfrm>
          <a:custGeom>
            <a:avLst/>
            <a:gdLst/>
            <a:ahLst/>
            <a:cxnLst/>
            <a:rect r="r" b="b" t="t" l="l"/>
            <a:pathLst>
              <a:path h="2530761" w="2789416">
                <a:moveTo>
                  <a:pt x="0" y="0"/>
                </a:moveTo>
                <a:lnTo>
                  <a:pt x="2789416" y="0"/>
                </a:lnTo>
                <a:lnTo>
                  <a:pt x="2789416" y="2530761"/>
                </a:lnTo>
                <a:lnTo>
                  <a:pt x="0" y="253076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6354584" y="6614088"/>
            <a:ext cx="2789416" cy="2530761"/>
          </a:xfrm>
          <a:custGeom>
            <a:avLst/>
            <a:gdLst/>
            <a:ahLst/>
            <a:cxnLst/>
            <a:rect r="r" b="b" t="t" l="l"/>
            <a:pathLst>
              <a:path h="2530761" w="2789416">
                <a:moveTo>
                  <a:pt x="0" y="0"/>
                </a:moveTo>
                <a:lnTo>
                  <a:pt x="2789416" y="0"/>
                </a:lnTo>
                <a:lnTo>
                  <a:pt x="2789416" y="2530762"/>
                </a:lnTo>
                <a:lnTo>
                  <a:pt x="0" y="253076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2" id="32"/>
          <p:cNvSpPr/>
          <p:nvPr/>
        </p:nvSpPr>
        <p:spPr>
          <a:xfrm flipH="false" flipV="false" rot="0">
            <a:off x="9324975" y="7259309"/>
            <a:ext cx="2780289" cy="1885541"/>
          </a:xfrm>
          <a:custGeom>
            <a:avLst/>
            <a:gdLst/>
            <a:ahLst/>
            <a:cxnLst/>
            <a:rect r="r" b="b" t="t" l="l"/>
            <a:pathLst>
              <a:path h="1885541" w="2780289">
                <a:moveTo>
                  <a:pt x="0" y="0"/>
                </a:moveTo>
                <a:lnTo>
                  <a:pt x="2780289" y="0"/>
                </a:lnTo>
                <a:lnTo>
                  <a:pt x="2780289" y="1885541"/>
                </a:lnTo>
                <a:lnTo>
                  <a:pt x="0" y="1885541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3" id="33"/>
          <p:cNvSpPr/>
          <p:nvPr/>
        </p:nvSpPr>
        <p:spPr>
          <a:xfrm flipH="false" flipV="false" rot="0">
            <a:off x="12270726" y="7201013"/>
            <a:ext cx="2049806" cy="2057287"/>
          </a:xfrm>
          <a:custGeom>
            <a:avLst/>
            <a:gdLst/>
            <a:ahLst/>
            <a:cxnLst/>
            <a:rect r="r" b="b" t="t" l="l"/>
            <a:pathLst>
              <a:path h="2057287" w="2049806">
                <a:moveTo>
                  <a:pt x="0" y="0"/>
                </a:moveTo>
                <a:lnTo>
                  <a:pt x="2049806" y="0"/>
                </a:lnTo>
                <a:lnTo>
                  <a:pt x="2049806" y="2057287"/>
                </a:lnTo>
                <a:lnTo>
                  <a:pt x="0" y="205728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0">
            <a:off x="9465797" y="3794876"/>
            <a:ext cx="2962225" cy="2057400"/>
          </a:xfrm>
          <a:custGeom>
            <a:avLst/>
            <a:gdLst/>
            <a:ahLst/>
            <a:cxnLst/>
            <a:rect r="r" b="b" t="t" l="l"/>
            <a:pathLst>
              <a:path h="2057400" w="2962225">
                <a:moveTo>
                  <a:pt x="0" y="0"/>
                </a:moveTo>
                <a:lnTo>
                  <a:pt x="2962225" y="0"/>
                </a:lnTo>
                <a:lnTo>
                  <a:pt x="2962225" y="2057400"/>
                </a:lnTo>
                <a:lnTo>
                  <a:pt x="0" y="2057400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5" id="35"/>
          <p:cNvSpPr/>
          <p:nvPr/>
        </p:nvSpPr>
        <p:spPr>
          <a:xfrm flipH="false" flipV="false" rot="0">
            <a:off x="10095342" y="5381313"/>
            <a:ext cx="2481208" cy="2116264"/>
          </a:xfrm>
          <a:custGeom>
            <a:avLst/>
            <a:gdLst/>
            <a:ahLst/>
            <a:cxnLst/>
            <a:rect r="r" b="b" t="t" l="l"/>
            <a:pathLst>
              <a:path h="2116264" w="2481208">
                <a:moveTo>
                  <a:pt x="0" y="0"/>
                </a:moveTo>
                <a:lnTo>
                  <a:pt x="2481209" y="0"/>
                </a:lnTo>
                <a:lnTo>
                  <a:pt x="2481209" y="2116264"/>
                </a:lnTo>
                <a:lnTo>
                  <a:pt x="0" y="2116264"/>
                </a:lnTo>
                <a:lnTo>
                  <a:pt x="0" y="0"/>
                </a:lnTo>
                <a:close/>
              </a:path>
            </a:pathLst>
          </a:custGeom>
          <a:blipFill>
            <a:blip r:embed="rId14"/>
            <a:stretch>
              <a:fillRect l="0" t="0" r="0" b="0"/>
            </a:stretch>
          </a:blipFill>
        </p:spPr>
      </p:sp>
      <p:sp>
        <p:nvSpPr>
          <p:cNvPr name="Freeform 36" id="36"/>
          <p:cNvSpPr/>
          <p:nvPr/>
        </p:nvSpPr>
        <p:spPr>
          <a:xfrm flipH="false" flipV="false" rot="0">
            <a:off x="14586472" y="7497577"/>
            <a:ext cx="2859875" cy="1773123"/>
          </a:xfrm>
          <a:custGeom>
            <a:avLst/>
            <a:gdLst/>
            <a:ahLst/>
            <a:cxnLst/>
            <a:rect r="r" b="b" t="t" l="l"/>
            <a:pathLst>
              <a:path h="1773123" w="2859875">
                <a:moveTo>
                  <a:pt x="0" y="0"/>
                </a:moveTo>
                <a:lnTo>
                  <a:pt x="2859875" y="0"/>
                </a:lnTo>
                <a:lnTo>
                  <a:pt x="2859875" y="1773123"/>
                </a:lnTo>
                <a:lnTo>
                  <a:pt x="0" y="1773123"/>
                </a:lnTo>
                <a:lnTo>
                  <a:pt x="0" y="0"/>
                </a:lnTo>
                <a:close/>
              </a:path>
            </a:pathLst>
          </a:custGeom>
          <a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7" id="37"/>
          <p:cNvSpPr txBox="true"/>
          <p:nvPr/>
        </p:nvSpPr>
        <p:spPr>
          <a:xfrm rot="0">
            <a:off x="1232396" y="3455296"/>
            <a:ext cx="4181285" cy="510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Lora"/>
                <a:ea typeface="Lora"/>
                <a:cs typeface="Lora"/>
                <a:sym typeface="Lora"/>
              </a:rPr>
              <a:t>This presentation template</a:t>
            </a:r>
          </a:p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Lora"/>
                <a:ea typeface="Lora"/>
                <a:cs typeface="Lora"/>
                <a:sym typeface="Lora"/>
              </a:rPr>
              <a:t>uses the following free fonts: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175455" y="6548106"/>
            <a:ext cx="4368067" cy="2528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>
                <a:solidFill>
                  <a:srgbClr val="000000"/>
                </a:solidFill>
                <a:latin typeface="Lora"/>
                <a:ea typeface="Lora"/>
                <a:cs typeface="Lora"/>
                <a:sym typeface="Lora"/>
              </a:rPr>
              <a:t>You can find these fonts online too.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747770" y="4371959"/>
            <a:ext cx="3150536" cy="191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TITLES:</a:t>
            </a:r>
          </a:p>
          <a:p>
            <a:pPr algn="ctr">
              <a:lnSpc>
                <a:spcPts val="2173"/>
              </a:lnSpc>
            </a:pPr>
            <a:r>
              <a:rPr lang="en-US" b="true" sz="211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MONDA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HEADERS:</a:t>
            </a:r>
          </a:p>
          <a:p>
            <a:pPr algn="ctr">
              <a:lnSpc>
                <a:spcPts val="2173"/>
              </a:lnSpc>
            </a:pPr>
            <a:r>
              <a:rPr lang="en-US" b="true" sz="211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MONDA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BODY COPY:</a:t>
            </a:r>
          </a:p>
          <a:p>
            <a:pPr algn="ctr">
              <a:lnSpc>
                <a:spcPts val="2173"/>
              </a:lnSpc>
            </a:pPr>
            <a:r>
              <a:rPr lang="en-US" b="true" sz="211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LORA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232396" y="8987340"/>
            <a:ext cx="1221374" cy="1709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#000000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2165958" y="8992602"/>
            <a:ext cx="1221374" cy="1709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#023A57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3099521" y="8992602"/>
            <a:ext cx="1221374" cy="1709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#006669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4033084" y="8992602"/>
            <a:ext cx="1221374" cy="1709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Lora Bold"/>
                <a:ea typeface="Lora Bold"/>
                <a:cs typeface="Lora Bold"/>
                <a:sym typeface="Lora Bold"/>
              </a:rPr>
              <a:t>#FFFDFC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4210005" y="1789834"/>
            <a:ext cx="9867990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 strike="noStrike" u="none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Use these design resources in your Canva Presentation.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11706206" y="9915836"/>
            <a:ext cx="5916757" cy="1755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1463"/>
              </a:lnSpc>
            </a:pPr>
            <a:r>
              <a:rPr lang="en-US" b="true" sz="1199">
                <a:solidFill>
                  <a:srgbClr val="ED7843"/>
                </a:solidFill>
                <a:latin typeface="Lora Bold"/>
                <a:ea typeface="Lora Bold"/>
                <a:cs typeface="Lora Bold"/>
                <a:sym typeface="Lora Bold"/>
              </a:rPr>
              <a:t>DON'T FORGET TO DELETE THIS </a:t>
            </a:r>
            <a:r>
              <a:rPr lang="en-US" b="true" sz="1199">
                <a:solidFill>
                  <a:srgbClr val="ED7843"/>
                </a:solidFill>
                <a:latin typeface="Lora Bold"/>
                <a:ea typeface="Lora Bold"/>
                <a:cs typeface="Lora Bold"/>
                <a:sym typeface="Lora Bold"/>
              </a:rPr>
              <a:t>PAGE BEFORE PRESENTING. 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4898306" y="161059"/>
            <a:ext cx="8608022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RESOURCES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1747770" y="2693383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Lora Bold"/>
                <a:ea typeface="Lora Bold"/>
                <a:cs typeface="Lora Bold"/>
                <a:sym typeface="Lora Bold"/>
              </a:rPr>
              <a:t>Fonts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10291206" y="2693383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Lora Bold"/>
                <a:ea typeface="Lora Bold"/>
                <a:cs typeface="Lora Bold"/>
                <a:sym typeface="Lora Bold"/>
              </a:rPr>
              <a:t>Design Elements</a:t>
            </a:r>
          </a:p>
        </p:txBody>
      </p:sp>
      <p:sp>
        <p:nvSpPr>
          <p:cNvPr name="TextBox 49" id="49"/>
          <p:cNvSpPr txBox="true"/>
          <p:nvPr/>
        </p:nvSpPr>
        <p:spPr>
          <a:xfrm rot="0">
            <a:off x="1747770" y="7296522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Lora Bold"/>
                <a:ea typeface="Lora Bold"/>
                <a:cs typeface="Lora Bold"/>
                <a:sym typeface="Lora Bold"/>
              </a:rPr>
              <a:t>Colors</a:t>
            </a:r>
          </a:p>
        </p:txBody>
      </p:sp>
      <p:sp>
        <p:nvSpPr>
          <p:cNvPr name="Freeform 50" id="50"/>
          <p:cNvSpPr/>
          <p:nvPr/>
        </p:nvSpPr>
        <p:spPr>
          <a:xfrm flipH="true" flipV="false" rot="0">
            <a:off x="15756899" y="5280175"/>
            <a:ext cx="1502401" cy="1890893"/>
          </a:xfrm>
          <a:custGeom>
            <a:avLst/>
            <a:gdLst/>
            <a:ahLst/>
            <a:cxnLst/>
            <a:rect r="r" b="b" t="t" l="l"/>
            <a:pathLst>
              <a:path h="1890893" w="1502401">
                <a:moveTo>
                  <a:pt x="1502401" y="0"/>
                </a:moveTo>
                <a:lnTo>
                  <a:pt x="0" y="0"/>
                </a:lnTo>
                <a:lnTo>
                  <a:pt x="0" y="1890893"/>
                </a:lnTo>
                <a:lnTo>
                  <a:pt x="1502401" y="1890893"/>
                </a:lnTo>
                <a:lnTo>
                  <a:pt x="1502401" y="0"/>
                </a:lnTo>
                <a:close/>
              </a:path>
            </a:pathLst>
          </a:custGeom>
          <a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1" id="51"/>
          <p:cNvSpPr/>
          <p:nvPr/>
        </p:nvSpPr>
        <p:spPr>
          <a:xfrm flipH="false" flipV="false" rot="0">
            <a:off x="14586472" y="5660404"/>
            <a:ext cx="1121634" cy="1253859"/>
          </a:xfrm>
          <a:custGeom>
            <a:avLst/>
            <a:gdLst/>
            <a:ahLst/>
            <a:cxnLst/>
            <a:rect r="r" b="b" t="t" l="l"/>
            <a:pathLst>
              <a:path h="1253859" w="1121634">
                <a:moveTo>
                  <a:pt x="0" y="0"/>
                </a:moveTo>
                <a:lnTo>
                  <a:pt x="1121634" y="0"/>
                </a:lnTo>
                <a:lnTo>
                  <a:pt x="1121634" y="1253859"/>
                </a:lnTo>
                <a:lnTo>
                  <a:pt x="0" y="1253859"/>
                </a:lnTo>
                <a:lnTo>
                  <a:pt x="0" y="0"/>
                </a:lnTo>
                <a:close/>
              </a:path>
            </a:pathLst>
          </a:custGeom>
          <a:blipFill>
            <a:blip r:embed="rId19">
              <a:extLst>
                <a:ext uri="{96DAC541-7B7A-43D3-8B79-37D633B846F1}">
                  <asvg:svgBlip xmlns:asvg="http://schemas.microsoft.com/office/drawing/2016/SVG/main" r:embed="rId2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2" id="52"/>
          <p:cNvSpPr/>
          <p:nvPr/>
        </p:nvSpPr>
        <p:spPr>
          <a:xfrm flipH="true" flipV="false" rot="0">
            <a:off x="12576551" y="4616651"/>
            <a:ext cx="663028" cy="2800156"/>
          </a:xfrm>
          <a:custGeom>
            <a:avLst/>
            <a:gdLst/>
            <a:ahLst/>
            <a:cxnLst/>
            <a:rect r="r" b="b" t="t" l="l"/>
            <a:pathLst>
              <a:path h="2800156" w="663028">
                <a:moveTo>
                  <a:pt x="663028" y="0"/>
                </a:moveTo>
                <a:lnTo>
                  <a:pt x="0" y="0"/>
                </a:lnTo>
                <a:lnTo>
                  <a:pt x="0" y="2800156"/>
                </a:lnTo>
                <a:lnTo>
                  <a:pt x="663028" y="2800156"/>
                </a:lnTo>
                <a:lnTo>
                  <a:pt x="663028" y="0"/>
                </a:lnTo>
                <a:close/>
              </a:path>
            </a:pathLst>
          </a:custGeom>
          <a:blipFill>
            <a:blip r:embed="rId21"/>
            <a:stretch>
              <a:fillRect l="-133864" t="0" r="0" b="0"/>
            </a:stretch>
          </a:blipFill>
        </p:spPr>
      </p:sp>
      <p:sp>
        <p:nvSpPr>
          <p:cNvPr name="Freeform 53" id="53"/>
          <p:cNvSpPr/>
          <p:nvPr/>
        </p:nvSpPr>
        <p:spPr>
          <a:xfrm flipH="false" flipV="false" rot="0">
            <a:off x="12576551" y="4408088"/>
            <a:ext cx="3296881" cy="2765670"/>
          </a:xfrm>
          <a:custGeom>
            <a:avLst/>
            <a:gdLst/>
            <a:ahLst/>
            <a:cxnLst/>
            <a:rect r="r" b="b" t="t" l="l"/>
            <a:pathLst>
              <a:path h="2765670" w="3296881">
                <a:moveTo>
                  <a:pt x="0" y="0"/>
                </a:moveTo>
                <a:lnTo>
                  <a:pt x="3296880" y="0"/>
                </a:lnTo>
                <a:lnTo>
                  <a:pt x="3296880" y="2765670"/>
                </a:lnTo>
                <a:lnTo>
                  <a:pt x="0" y="2765670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wipe dir="l"/>
  </p:transition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gradFill rotWithShape="true">
          <a:gsLst>
            <a:gs pos="0">
              <a:srgbClr val="245476">
                <a:alpha val="100000"/>
              </a:srgbClr>
            </a:gs>
            <a:gs pos="100000">
              <a:srgbClr val="000000">
                <a:alpha val="100000"/>
              </a:srgbClr>
            </a:gs>
          </a:gsLst>
          <a:lin ang="0"/>
        </a:gra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5981754" y="3306751"/>
            <a:ext cx="6324493" cy="66116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This presentation template is free for everyone to use thanks to the following:</a:t>
            </a:r>
          </a:p>
        </p:txBody>
      </p:sp>
      <p:grpSp>
        <p:nvGrpSpPr>
          <p:cNvPr name="Group 3" id="3"/>
          <p:cNvGrpSpPr/>
          <p:nvPr/>
        </p:nvGrpSpPr>
        <p:grpSpPr>
          <a:xfrm rot="-10800000">
            <a:off x="-1941232" y="8832070"/>
            <a:ext cx="20995782" cy="1860560"/>
            <a:chOff x="0" y="0"/>
            <a:chExt cx="27994376" cy="2480746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25779754" cy="2480746"/>
              <a:chOff x="0" y="0"/>
              <a:chExt cx="5092297" cy="490024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5092297" cy="490024"/>
              </a:xfrm>
              <a:custGeom>
                <a:avLst/>
                <a:gdLst/>
                <a:ahLst/>
                <a:cxnLst/>
                <a:rect r="r" b="b" t="t" l="l"/>
                <a:pathLst>
                  <a:path h="490024" w="5092297">
                    <a:moveTo>
                      <a:pt x="0" y="0"/>
                    </a:moveTo>
                    <a:lnTo>
                      <a:pt x="5092297" y="0"/>
                    </a:lnTo>
                    <a:lnTo>
                      <a:pt x="5092297" y="490024"/>
                    </a:lnTo>
                    <a:lnTo>
                      <a:pt x="0" y="490024"/>
                    </a:lnTo>
                    <a:close/>
                  </a:path>
                </a:pathLst>
              </a:custGeom>
              <a:gradFill rotWithShape="true">
                <a:gsLst>
                  <a:gs pos="0">
                    <a:srgbClr val="006699">
                      <a:alpha val="100000"/>
                    </a:srgbClr>
                  </a:gs>
                  <a:gs pos="100000">
                    <a:srgbClr val="023A57">
                      <a:alpha val="100000"/>
                    </a:srgbClr>
                  </a:gs>
                </a:gsLst>
                <a:lin ang="5400000"/>
              </a:gradFill>
              <a:ln w="142875" cap="sq">
                <a:solidFill>
                  <a:srgbClr val="FFFDFC"/>
                </a:solidFill>
                <a:prstDash val="solid"/>
                <a:miter/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47625"/>
                <a:ext cx="5092297" cy="537649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AutoShape 7" id="7"/>
            <p:cNvSpPr/>
            <p:nvPr/>
          </p:nvSpPr>
          <p:spPr>
            <a:xfrm>
              <a:off x="1733016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8" id="8"/>
            <p:cNvSpPr/>
            <p:nvPr/>
          </p:nvSpPr>
          <p:spPr>
            <a:xfrm>
              <a:off x="7555563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9" id="9"/>
            <p:cNvSpPr/>
            <p:nvPr/>
          </p:nvSpPr>
          <p:spPr>
            <a:xfrm>
              <a:off x="13378109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0" id="10"/>
            <p:cNvSpPr/>
            <p:nvPr/>
          </p:nvSpPr>
          <p:spPr>
            <a:xfrm>
              <a:off x="19200655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1" id="11"/>
            <p:cNvSpPr/>
            <p:nvPr/>
          </p:nvSpPr>
          <p:spPr>
            <a:xfrm>
              <a:off x="25023202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TextBox 12" id="12"/>
          <p:cNvSpPr txBox="true"/>
          <p:nvPr/>
        </p:nvSpPr>
        <p:spPr>
          <a:xfrm rot="0">
            <a:off x="7108732" y="7896207"/>
            <a:ext cx="4070535" cy="43103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415"/>
              </a:lnSpc>
            </a:pPr>
            <a:r>
              <a:rPr lang="en-US" b="true" sz="2799" i="true">
                <a:solidFill>
                  <a:srgbClr val="FFFDFC"/>
                </a:solidFill>
                <a:latin typeface="Lora Bold Italics"/>
                <a:ea typeface="Lora Bold Italics"/>
                <a:cs typeface="Lora Bold Italics"/>
                <a:sym typeface="Lora Bold Italics"/>
              </a:rPr>
              <a:t>Happy designing!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4210005" y="5669861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for the presentation template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4210005" y="7092573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for the photos</a:t>
            </a:r>
          </a:p>
        </p:txBody>
      </p:sp>
      <p:grpSp>
        <p:nvGrpSpPr>
          <p:cNvPr name="Group 15" id="15"/>
          <p:cNvGrpSpPr/>
          <p:nvPr/>
        </p:nvGrpSpPr>
        <p:grpSpPr>
          <a:xfrm rot="0">
            <a:off x="-561706" y="-449284"/>
            <a:ext cx="20995782" cy="1860560"/>
            <a:chOff x="0" y="0"/>
            <a:chExt cx="27994376" cy="2480746"/>
          </a:xfrm>
        </p:grpSpPr>
        <p:grpSp>
          <p:nvGrpSpPr>
            <p:cNvPr name="Group 16" id="16"/>
            <p:cNvGrpSpPr/>
            <p:nvPr/>
          </p:nvGrpSpPr>
          <p:grpSpPr>
            <a:xfrm rot="0">
              <a:off x="0" y="0"/>
              <a:ext cx="25779754" cy="2480746"/>
              <a:chOff x="0" y="0"/>
              <a:chExt cx="5092297" cy="490024"/>
            </a:xfrm>
          </p:grpSpPr>
          <p:sp>
            <p:nvSpPr>
              <p:cNvPr name="Freeform 17" id="17"/>
              <p:cNvSpPr/>
              <p:nvPr/>
            </p:nvSpPr>
            <p:spPr>
              <a:xfrm flipH="false" flipV="false" rot="0">
                <a:off x="0" y="0"/>
                <a:ext cx="5092297" cy="490024"/>
              </a:xfrm>
              <a:custGeom>
                <a:avLst/>
                <a:gdLst/>
                <a:ahLst/>
                <a:cxnLst/>
                <a:rect r="r" b="b" t="t" l="l"/>
                <a:pathLst>
                  <a:path h="490024" w="5092297">
                    <a:moveTo>
                      <a:pt x="0" y="0"/>
                    </a:moveTo>
                    <a:lnTo>
                      <a:pt x="5092297" y="0"/>
                    </a:lnTo>
                    <a:lnTo>
                      <a:pt x="5092297" y="490024"/>
                    </a:lnTo>
                    <a:lnTo>
                      <a:pt x="0" y="490024"/>
                    </a:lnTo>
                    <a:close/>
                  </a:path>
                </a:pathLst>
              </a:custGeom>
              <a:gradFill rotWithShape="true">
                <a:gsLst>
                  <a:gs pos="0">
                    <a:srgbClr val="006699">
                      <a:alpha val="100000"/>
                    </a:srgbClr>
                  </a:gs>
                  <a:gs pos="100000">
                    <a:srgbClr val="023A57">
                      <a:alpha val="100000"/>
                    </a:srgbClr>
                  </a:gs>
                </a:gsLst>
                <a:lin ang="5400000"/>
              </a:gradFill>
              <a:ln w="142875" cap="sq">
                <a:solidFill>
                  <a:srgbClr val="FFFDFC"/>
                </a:solidFill>
                <a:prstDash val="solid"/>
                <a:miter/>
              </a:ln>
            </p:spPr>
          </p:sp>
          <p:sp>
            <p:nvSpPr>
              <p:cNvPr name="TextBox 18" id="18"/>
              <p:cNvSpPr txBox="true"/>
              <p:nvPr/>
            </p:nvSpPr>
            <p:spPr>
              <a:xfrm>
                <a:off x="0" y="-47625"/>
                <a:ext cx="5092297" cy="537649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AutoShape 19" id="19"/>
            <p:cNvSpPr/>
            <p:nvPr/>
          </p:nvSpPr>
          <p:spPr>
            <a:xfrm>
              <a:off x="1733016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0" id="20"/>
            <p:cNvSpPr/>
            <p:nvPr/>
          </p:nvSpPr>
          <p:spPr>
            <a:xfrm>
              <a:off x="7555563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1" id="21"/>
            <p:cNvSpPr/>
            <p:nvPr/>
          </p:nvSpPr>
          <p:spPr>
            <a:xfrm>
              <a:off x="13378109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2" id="22"/>
            <p:cNvSpPr/>
            <p:nvPr/>
          </p:nvSpPr>
          <p:spPr>
            <a:xfrm>
              <a:off x="19200655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3" id="23"/>
            <p:cNvSpPr/>
            <p:nvPr/>
          </p:nvSpPr>
          <p:spPr>
            <a:xfrm>
              <a:off x="25023202" y="1341973"/>
              <a:ext cx="2971174" cy="0"/>
            </a:xfrm>
            <a:prstGeom prst="line">
              <a:avLst/>
            </a:prstGeom>
            <a:ln cap="flat" w="2032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TextBox 24" id="24"/>
          <p:cNvSpPr txBox="true"/>
          <p:nvPr/>
        </p:nvSpPr>
        <p:spPr>
          <a:xfrm rot="0">
            <a:off x="5469973" y="1716076"/>
            <a:ext cx="7348055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999"/>
              </a:lnSpc>
              <a:spcBef>
                <a:spcPct val="0"/>
              </a:spcBef>
            </a:pPr>
            <a:r>
              <a:rPr lang="en-US" b="true" sz="9999" strike="noStrike" u="none">
                <a:solidFill>
                  <a:srgbClr val="FFE787"/>
                </a:solidFill>
                <a:latin typeface="Monda Bold"/>
                <a:ea typeface="Monda Bold"/>
                <a:cs typeface="Monda Bold"/>
                <a:sym typeface="Monda Bold"/>
              </a:rPr>
              <a:t>CREDITS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6110027" y="6350581"/>
            <a:ext cx="6067945" cy="6340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712"/>
              </a:lnSpc>
            </a:pPr>
            <a:r>
              <a:rPr lang="en-US" sz="4712">
                <a:solidFill>
                  <a:srgbClr val="FFFDFC"/>
                </a:solidFill>
                <a:latin typeface="Lora"/>
                <a:ea typeface="Lora"/>
                <a:cs typeface="Lora"/>
                <a:sym typeface="Lora"/>
              </a:rPr>
              <a:t>Pexels, Pixabay</a:t>
            </a:r>
          </a:p>
        </p:txBody>
      </p:sp>
      <p:sp>
        <p:nvSpPr>
          <p:cNvPr name="Freeform 26" id="26"/>
          <p:cNvSpPr/>
          <p:nvPr/>
        </p:nvSpPr>
        <p:spPr>
          <a:xfrm flipH="false" flipV="false" rot="0">
            <a:off x="6731779" y="4263188"/>
            <a:ext cx="4824443" cy="1206111"/>
          </a:xfrm>
          <a:custGeom>
            <a:avLst/>
            <a:gdLst/>
            <a:ahLst/>
            <a:cxnLst/>
            <a:rect r="r" b="b" t="t" l="l"/>
            <a:pathLst>
              <a:path h="1206111" w="4824443">
                <a:moveTo>
                  <a:pt x="0" y="0"/>
                </a:moveTo>
                <a:lnTo>
                  <a:pt x="4824442" y="0"/>
                </a:lnTo>
                <a:lnTo>
                  <a:pt x="4824442" y="1206110"/>
                </a:lnTo>
                <a:lnTo>
                  <a:pt x="0" y="120611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wipe dir="l"/>
  </p:transition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DAGUeKw_0jY</dc:identifier>
  <dcterms:modified xsi:type="dcterms:W3CDTF">2011-08-01T06:04:30Z</dcterms:modified>
  <cp:revision>1</cp:revision>
  <dc:title>Copia de Illustrated Roadway Lighting Project Proposal</dc:title>
</cp:coreProperties>
</file>