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9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2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38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6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  <p:sldId id="293" r:id="rId43"/>
    <p:sldId id="294" r:id="rId44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EF407EA9-A307-4D0F-B253-B932094A0B66}">
  <a:tblStyle styleId="{EF407EA9-A307-4D0F-B253-B932094A0B66}" styleName="Table_0">
    <a:wholeTbl>
      <a:tcTxStyle b="off" i="off">
        <a:font>
          <a:latin typeface="맑은 고딕"/>
          <a:ea typeface="맑은 고딕"/>
          <a:cs typeface="맑은 고딕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CF4"/>
          </a:solidFill>
        </a:fill>
      </a:tcStyle>
    </a:wholeTbl>
    <a:band1H>
      <a:tcTxStyle/>
      <a:tcStyle>
        <a:fill>
          <a:solidFill>
            <a:srgbClr val="CFD7E7"/>
          </a:solidFill>
        </a:fill>
      </a:tcStyle>
    </a:band1H>
    <a:band2H>
      <a:tcTxStyle/>
    </a:band2H>
    <a:band1V>
      <a:tcTxStyle/>
      <a:tcStyle>
        <a:fill>
          <a:solidFill>
            <a:srgbClr val="CFD7E7"/>
          </a:solidFill>
        </a:fill>
      </a:tcStyle>
    </a:band1V>
    <a:band2V>
      <a:tcTxStyle/>
    </a:band2V>
    <a:la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20" Type="http://schemas.openxmlformats.org/officeDocument/2006/relationships/slide" Target="slides/slide15.xml"/><Relationship Id="rId42" Type="http://schemas.openxmlformats.org/officeDocument/2006/relationships/slide" Target="slides/slide37.xml"/><Relationship Id="rId41" Type="http://schemas.openxmlformats.org/officeDocument/2006/relationships/slide" Target="slides/slide36.xml"/><Relationship Id="rId22" Type="http://schemas.openxmlformats.org/officeDocument/2006/relationships/slide" Target="slides/slide17.xml"/><Relationship Id="rId44" Type="http://schemas.openxmlformats.org/officeDocument/2006/relationships/slide" Target="slides/slide39.xml"/><Relationship Id="rId21" Type="http://schemas.openxmlformats.org/officeDocument/2006/relationships/slide" Target="slides/slide16.xml"/><Relationship Id="rId43" Type="http://schemas.openxmlformats.org/officeDocument/2006/relationships/slide" Target="slides/slide38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slide" Target="slides/slide34.xml"/><Relationship Id="rId16" Type="http://schemas.openxmlformats.org/officeDocument/2006/relationships/slide" Target="slides/slide11.xml"/><Relationship Id="rId38" Type="http://schemas.openxmlformats.org/officeDocument/2006/relationships/slide" Target="slides/slide33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g1dfc392bce_2_1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" name="Google Shape;120;g1dfc392bce_2_11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g1dfc392bce_2_1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" name="Google Shape;128;g1dfc392bce_2_12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g1dfc392bce_2_1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" name="Google Shape;139;g1dfc392bce_2_13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g1dfc392bce_2_1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g1dfc392bce_2_15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9" name="Shape 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" name="Google Shape;170;g1dfc392bce_2_1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" name="Google Shape;171;g1dfc392bce_2_16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g1dfc392bce_2_1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g1dfc392bce_2_16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g1dfc392bce_2_1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" name="Google Shape;204;g1dfc392bce_2_19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g1dfc392bce_2_2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" name="Google Shape;221;g1dfc392bce_2_20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4" name="Shape 2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Google Shape;255;g1dfc392bce_2_2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" name="Google Shape;256;g1dfc392bce_2_24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g1dfc392bce_2_25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66" name="Google Shape;266;g1dfc392bce_2_2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7" name="Google Shape;267;g1dfc392bce_2_250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‹#›</a:t>
            </a:fld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g1dfc392bce_2_28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" name="Google Shape;303;g1dfc392bce_2_28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6" name="Shape 3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" name="Google Shape;327;g1dfc392bce_2_3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" name="Google Shape;328;g1dfc392bce_2_31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6" name="Shape 3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" name="Google Shape;337;g1dfc392bce_2_3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" name="Google Shape;338;g1dfc392bce_2_31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g1dfc392bce_2_34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65" name="Google Shape;365;g1dfc392bce_2_3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6" name="Google Shape;366;g1dfc392bce_2_345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‹#›</a:t>
            </a:fld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8" name="Shape 3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9" name="Google Shape;399;g1dfc392bce_2_3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" name="Google Shape;400;g1dfc392bce_2_37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1" name="Shape 4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2" name="Google Shape;422;g1dfc392bce_2_4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" name="Google Shape;423;g1dfc392bce_2_40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3" name="Shape 4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4" name="Google Shape;444;g1dfc392bce_2_4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5" name="Google Shape;445;g1dfc392bce_2_42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1" name="Shape 4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2" name="Google Shape;482;g1dfc392bce_2_4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" name="Google Shape;483;g1dfc392bce_2_45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92" name="Shape 4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3" name="Google Shape;493;g1dfc392bce_2_4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" name="Google Shape;494;g1dfc392bce_2_46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9" name="Shape 5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0" name="Google Shape;510;g1dfc392bce_2_4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1" name="Google Shape;511;g1dfc392bce_2_48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3" name="Shape 5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4" name="Google Shape;524;g1dfc392bce_2_4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5" name="Google Shape;525;g1dfc392bce_2_49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6" name="Shape 5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7" name="Google Shape;537;g1dfc392bce_2_5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8" name="Google Shape;538;g1dfc392bce_2_51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9" name="Shape 5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0" name="Google Shape;580;g1dfc392bce_2_5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1" name="Google Shape;581;g1dfc392bce_2_55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89" name="Shape 5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0" name="Google Shape;590;g1dfc392bce_2_5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1" name="Google Shape;591;g1dfc392bce_2_56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0" name="Shape 6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1" name="Google Shape;641;g1dfc392bce_2_6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2" name="Google Shape;642;g1dfc392bce_2_61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9" name="Shape 6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0" name="Google Shape;650;g1dfc392bce_2_6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1" name="Google Shape;651;g1dfc392bce_2_61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3" name="Shape 6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4" name="Google Shape;684;g1dfc392bce_2_6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" name="Google Shape;685;g1dfc392bce_2_65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94" name="Shape 6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5" name="Google Shape;695;g1dfc392bce_2_6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" name="Google Shape;696;g1dfc392bce_2_66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08" name="Shape 7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9" name="Google Shape;709;g1dfc392bce_2_6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0" name="Google Shape;710;g1dfc392bce_2_67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2" name="Shape 7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3" name="Google Shape;783;g1dfc392bce_2_7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4" name="Google Shape;784;g1dfc392bce_2_74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4" name="Shape 8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5" name="Google Shape;805;g1dfc392bce_2_7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6" name="Google Shape;806;g1dfc392bce_2_76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1" name="Shape 8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2" name="Google Shape;812;g1dfc392bce_2_7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3" name="Google Shape;813;g1dfc392bce_2_77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4" name="Shape 8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5" name="Google Shape;825;g1dfc392bce_2_7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6" name="Google Shape;826;g1dfc392bce_2_78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2" name="Shape 8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3" name="Google Shape;843;g1dfc392bce_2_8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4" name="Google Shape;844;g1dfc392bce_2_80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8" name="Shape 8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9" name="Google Shape;849;g1dfc392bce_2_8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0" name="Google Shape;850;g1dfc392bce_2_80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9" name="Shape 8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0" name="Google Shape;860;g1dfc392bce_2_8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1" name="Google Shape;861;g1dfc392bce_2_81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21" name="Shape 9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2" name="Google Shape;922;g1dfc392bce_2_8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3" name="Google Shape;923;g1dfc392bce_2_88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6" name="Shape 9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7" name="Google Shape;977;g1dfc392bce_2_9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8" name="Google Shape;978;g1dfc392bce_2_93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32" name="Shape 10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3" name="Google Shape;1033;g1dfc392bce_2_9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4" name="Google Shape;1034;g1dfc392bce_2_98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7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Relationship Id="rId3" Type="http://schemas.openxmlformats.org/officeDocument/2006/relationships/image" Target="../media/image3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Relationship Id="rId3" Type="http://schemas.openxmlformats.org/officeDocument/2006/relationships/image" Target="../media/image3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jp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pn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6.png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ver Slide layout">
  <p:cSld name="Cover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7" name="Shape 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Google Shape;8;p2"/>
          <p:cNvSpPr/>
          <p:nvPr/>
        </p:nvSpPr>
        <p:spPr>
          <a:xfrm>
            <a:off x="2979198" y="996200"/>
            <a:ext cx="3240300" cy="3240300"/>
          </a:xfrm>
          <a:prstGeom prst="ellipse">
            <a:avLst/>
          </a:prstGeom>
          <a:noFill/>
          <a:ln cap="flat" cmpd="sng" w="15875">
            <a:solidFill>
              <a:srgbClr val="69B6CC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" name="Google Shape;9;p2"/>
          <p:cNvSpPr txBox="1"/>
          <p:nvPr>
            <p:ph idx="1" type="subTitle"/>
          </p:nvPr>
        </p:nvSpPr>
        <p:spPr>
          <a:xfrm>
            <a:off x="2926648" y="2792575"/>
            <a:ext cx="3342300" cy="864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9pPr>
          </a:lstStyle>
          <a:p/>
        </p:txBody>
      </p:sp>
      <p:sp>
        <p:nvSpPr>
          <p:cNvPr id="10" name="Google Shape;10;p2"/>
          <p:cNvSpPr txBox="1"/>
          <p:nvPr>
            <p:ph type="title"/>
          </p:nvPr>
        </p:nvSpPr>
        <p:spPr>
          <a:xfrm>
            <a:off x="2926651" y="1639625"/>
            <a:ext cx="3355500" cy="119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Agenda Layout">
  <p:cSld name="Agenda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Break Layout">
  <p:cSld name="Section Break Layout">
    <p:bg>
      <p:bgPr>
        <a:solidFill>
          <a:srgbClr val="69B6CC"/>
        </a:solidFill>
      </p:bgPr>
    </p:bg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" name="Google Shape;13;p4"/>
          <p:cNvGrpSpPr/>
          <p:nvPr/>
        </p:nvGrpSpPr>
        <p:grpSpPr>
          <a:xfrm>
            <a:off x="993742" y="1029911"/>
            <a:ext cx="3109329" cy="2844299"/>
            <a:chOff x="529382" y="738904"/>
            <a:chExt cx="3109329" cy="2844299"/>
          </a:xfrm>
        </p:grpSpPr>
        <p:pic>
          <p:nvPicPr>
            <p:cNvPr descr="G:\002-KIMS BUSINESS\007-02-Googleslidesppt\02-GSppt-Contents-Kim\20170429\02-\item02.png" id="14" name="Google Shape;14;p4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 rot="5004987">
              <a:off x="963078" y="1820456"/>
              <a:ext cx="1630150" cy="170989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G:\002-KIMS BUSINESS\007-02-Googleslidesppt\02-GSppt-Contents-Kim\20170429\02-\item02.png" id="15" name="Google Shape;15;p4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 rot="-3031107">
              <a:off x="1645535" y="1354111"/>
              <a:ext cx="1630153" cy="170985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6" name="Google Shape;16;p4"/>
            <p:cNvSpPr/>
            <p:nvPr/>
          </p:nvSpPr>
          <p:spPr>
            <a:xfrm>
              <a:off x="1115616" y="1539635"/>
              <a:ext cx="1617000" cy="1617000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descr="G:\002-KIMS BUSINESS\007-02-Googleslidesppt\02-GSppt-Contents-Kim\20170429\02-\item02.png" id="17" name="Google Shape;17;p4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 rot="-8124603">
              <a:off x="894894" y="1065090"/>
              <a:ext cx="1630276" cy="170982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8" name="Google Shape;18;p4"/>
          <p:cNvSpPr txBox="1"/>
          <p:nvPr>
            <p:ph type="title"/>
          </p:nvPr>
        </p:nvSpPr>
        <p:spPr>
          <a:xfrm>
            <a:off x="3736400" y="2218800"/>
            <a:ext cx="5439000" cy="46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3000">
                <a:solidFill>
                  <a:schemeClr val="l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 sz="3000">
                <a:solidFill>
                  <a:schemeClr val="lt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 sz="3000">
                <a:solidFill>
                  <a:schemeClr val="lt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 sz="3000">
                <a:solidFill>
                  <a:schemeClr val="lt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 sz="3000">
                <a:solidFill>
                  <a:schemeClr val="lt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 sz="3000">
                <a:solidFill>
                  <a:schemeClr val="lt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 sz="3000">
                <a:solidFill>
                  <a:schemeClr val="lt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 sz="3000">
                <a:solidFill>
                  <a:schemeClr val="lt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 sz="30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9" name="Google Shape;19;p4"/>
          <p:cNvSpPr txBox="1"/>
          <p:nvPr>
            <p:ph idx="1" type="subTitle"/>
          </p:nvPr>
        </p:nvSpPr>
        <p:spPr>
          <a:xfrm>
            <a:off x="3736400" y="2726375"/>
            <a:ext cx="5439000" cy="28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End Slide Layout">
  <p:cSld name="2_End Slide Layout">
    <p:bg>
      <p:bgPr>
        <a:solidFill>
          <a:srgbClr val="57A7BD"/>
        </a:solidFill>
      </p:bgPr>
    </p:bg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Google Shape;21;p5"/>
          <p:cNvSpPr/>
          <p:nvPr/>
        </p:nvSpPr>
        <p:spPr>
          <a:xfrm rot="2538696">
            <a:off x="-150327" y="312850"/>
            <a:ext cx="1311571" cy="276711"/>
          </a:xfrm>
          <a:custGeom>
            <a:rect b="b" l="l" r="r" t="t"/>
            <a:pathLst>
              <a:path extrusionOk="0" h="120000" w="120000">
                <a:moveTo>
                  <a:pt x="0" y="73179"/>
                </a:moveTo>
                <a:lnTo>
                  <a:pt x="115058" y="73179"/>
                </a:lnTo>
                <a:cubicBezTo>
                  <a:pt x="117787" y="73179"/>
                  <a:pt x="120000" y="83660"/>
                  <a:pt x="120000" y="96589"/>
                </a:cubicBezTo>
                <a:cubicBezTo>
                  <a:pt x="120000" y="109519"/>
                  <a:pt x="117787" y="120000"/>
                  <a:pt x="115058" y="120000"/>
                </a:cubicBezTo>
                <a:lnTo>
                  <a:pt x="8998" y="120000"/>
                </a:lnTo>
                <a:close/>
                <a:moveTo>
                  <a:pt x="1213" y="46820"/>
                </a:moveTo>
                <a:lnTo>
                  <a:pt x="12068" y="0"/>
                </a:lnTo>
                <a:lnTo>
                  <a:pt x="90645" y="0"/>
                </a:lnTo>
                <a:cubicBezTo>
                  <a:pt x="93374" y="0"/>
                  <a:pt x="95586" y="10480"/>
                  <a:pt x="95586" y="23410"/>
                </a:cubicBezTo>
                <a:cubicBezTo>
                  <a:pt x="95586" y="36339"/>
                  <a:pt x="93374" y="46820"/>
                  <a:pt x="90645" y="46820"/>
                </a:cubicBezTo>
                <a:close/>
              </a:path>
            </a:pathLst>
          </a:custGeom>
          <a:solidFill>
            <a:schemeClr val="lt1">
              <a:alpha val="25880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" name="Google Shape;22;p5"/>
          <p:cNvSpPr/>
          <p:nvPr/>
        </p:nvSpPr>
        <p:spPr>
          <a:xfrm rot="2539008">
            <a:off x="7980763" y="4555214"/>
            <a:ext cx="1314114" cy="276711"/>
          </a:xfrm>
          <a:custGeom>
            <a:rect b="b" l="l" r="r" t="t"/>
            <a:pathLst>
              <a:path extrusionOk="0" h="120000" w="120000">
                <a:moveTo>
                  <a:pt x="25811" y="80036"/>
                </a:moveTo>
                <a:cubicBezTo>
                  <a:pt x="26703" y="75800"/>
                  <a:pt x="27937" y="73179"/>
                  <a:pt x="29299" y="73179"/>
                </a:cubicBezTo>
                <a:lnTo>
                  <a:pt x="117033" y="73179"/>
                </a:lnTo>
                <a:lnTo>
                  <a:pt x="106198" y="119999"/>
                </a:lnTo>
                <a:lnTo>
                  <a:pt x="29299" y="120000"/>
                </a:lnTo>
                <a:cubicBezTo>
                  <a:pt x="26575" y="120000"/>
                  <a:pt x="24366" y="109519"/>
                  <a:pt x="24366" y="96589"/>
                </a:cubicBezTo>
                <a:cubicBezTo>
                  <a:pt x="24366" y="90125"/>
                  <a:pt x="24919" y="84272"/>
                  <a:pt x="25811" y="80036"/>
                </a:cubicBezTo>
                <a:close/>
                <a:moveTo>
                  <a:pt x="1444" y="6857"/>
                </a:moveTo>
                <a:cubicBezTo>
                  <a:pt x="2337" y="2620"/>
                  <a:pt x="3570" y="0"/>
                  <a:pt x="4932" y="0"/>
                </a:cubicBezTo>
                <a:lnTo>
                  <a:pt x="111018" y="0"/>
                </a:lnTo>
                <a:lnTo>
                  <a:pt x="120000" y="46820"/>
                </a:lnTo>
                <a:lnTo>
                  <a:pt x="4932" y="46820"/>
                </a:lnTo>
                <a:cubicBezTo>
                  <a:pt x="2208" y="46820"/>
                  <a:pt x="0" y="36339"/>
                  <a:pt x="0" y="23410"/>
                </a:cubicBezTo>
                <a:cubicBezTo>
                  <a:pt x="0" y="16945"/>
                  <a:pt x="551" y="11093"/>
                  <a:pt x="1444" y="6857"/>
                </a:cubicBezTo>
                <a:close/>
              </a:path>
            </a:pathLst>
          </a:custGeom>
          <a:solidFill>
            <a:schemeClr val="lt1">
              <a:alpha val="20780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3" name="Google Shape;23;p5"/>
          <p:cNvGrpSpPr/>
          <p:nvPr/>
        </p:nvGrpSpPr>
        <p:grpSpPr>
          <a:xfrm>
            <a:off x="2029904" y="-214523"/>
            <a:ext cx="5624290" cy="5144892"/>
            <a:chOff x="2435346" y="-190835"/>
            <a:chExt cx="4699440" cy="4298873"/>
          </a:xfrm>
        </p:grpSpPr>
        <p:sp>
          <p:nvSpPr>
            <p:cNvPr id="24" name="Google Shape;24;p5"/>
            <p:cNvSpPr/>
            <p:nvPr/>
          </p:nvSpPr>
          <p:spPr>
            <a:xfrm rot="2743376">
              <a:off x="2570108" y="839243"/>
              <a:ext cx="1479527" cy="311648"/>
            </a:xfrm>
            <a:custGeom>
              <a:rect b="b" l="l" r="r" t="t"/>
              <a:pathLst>
                <a:path extrusionOk="0" h="120000" w="120000">
                  <a:moveTo>
                    <a:pt x="25811" y="80036"/>
                  </a:moveTo>
                  <a:cubicBezTo>
                    <a:pt x="26703" y="75800"/>
                    <a:pt x="27937" y="73179"/>
                    <a:pt x="29299" y="73179"/>
                  </a:cubicBezTo>
                  <a:lnTo>
                    <a:pt x="117033" y="73179"/>
                  </a:lnTo>
                  <a:lnTo>
                    <a:pt x="106198" y="119999"/>
                  </a:lnTo>
                  <a:lnTo>
                    <a:pt x="29299" y="120000"/>
                  </a:lnTo>
                  <a:cubicBezTo>
                    <a:pt x="26575" y="120000"/>
                    <a:pt x="24366" y="109519"/>
                    <a:pt x="24366" y="96589"/>
                  </a:cubicBezTo>
                  <a:cubicBezTo>
                    <a:pt x="24366" y="90125"/>
                    <a:pt x="24919" y="84272"/>
                    <a:pt x="25811" y="80036"/>
                  </a:cubicBezTo>
                  <a:close/>
                  <a:moveTo>
                    <a:pt x="1444" y="6857"/>
                  </a:moveTo>
                  <a:cubicBezTo>
                    <a:pt x="2337" y="2620"/>
                    <a:pt x="3570" y="0"/>
                    <a:pt x="4932" y="0"/>
                  </a:cubicBezTo>
                  <a:lnTo>
                    <a:pt x="111018" y="0"/>
                  </a:lnTo>
                  <a:lnTo>
                    <a:pt x="120000" y="46820"/>
                  </a:lnTo>
                  <a:lnTo>
                    <a:pt x="4932" y="46820"/>
                  </a:lnTo>
                  <a:cubicBezTo>
                    <a:pt x="2208" y="46820"/>
                    <a:pt x="0" y="36339"/>
                    <a:pt x="0" y="23410"/>
                  </a:cubicBezTo>
                  <a:cubicBezTo>
                    <a:pt x="0" y="16945"/>
                    <a:pt x="551" y="11093"/>
                    <a:pt x="1444" y="6857"/>
                  </a:cubicBezTo>
                  <a:close/>
                </a:path>
              </a:pathLst>
            </a:custGeom>
            <a:solidFill>
              <a:schemeClr val="lt1">
                <a:alpha val="2078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" name="Google Shape;25;p5"/>
            <p:cNvSpPr/>
            <p:nvPr/>
          </p:nvSpPr>
          <p:spPr>
            <a:xfrm rot="2588379">
              <a:off x="4911077" y="3207372"/>
              <a:ext cx="1476793" cy="311576"/>
            </a:xfrm>
            <a:custGeom>
              <a:rect b="b" l="l" r="r" t="t"/>
              <a:pathLst>
                <a:path extrusionOk="0" h="120000" w="120000">
                  <a:moveTo>
                    <a:pt x="0" y="73179"/>
                  </a:moveTo>
                  <a:lnTo>
                    <a:pt x="115058" y="73179"/>
                  </a:lnTo>
                  <a:cubicBezTo>
                    <a:pt x="117787" y="73179"/>
                    <a:pt x="120000" y="83660"/>
                    <a:pt x="120000" y="96589"/>
                  </a:cubicBezTo>
                  <a:cubicBezTo>
                    <a:pt x="120000" y="109519"/>
                    <a:pt x="117787" y="120000"/>
                    <a:pt x="115058" y="120000"/>
                  </a:cubicBezTo>
                  <a:lnTo>
                    <a:pt x="8998" y="120000"/>
                  </a:lnTo>
                  <a:close/>
                  <a:moveTo>
                    <a:pt x="1213" y="46820"/>
                  </a:moveTo>
                  <a:lnTo>
                    <a:pt x="12068" y="0"/>
                  </a:lnTo>
                  <a:lnTo>
                    <a:pt x="90645" y="0"/>
                  </a:lnTo>
                  <a:cubicBezTo>
                    <a:pt x="93374" y="0"/>
                    <a:pt x="95586" y="10480"/>
                    <a:pt x="95586" y="23410"/>
                  </a:cubicBezTo>
                  <a:cubicBezTo>
                    <a:pt x="95586" y="36339"/>
                    <a:pt x="93374" y="46820"/>
                    <a:pt x="90645" y="46820"/>
                  </a:cubicBezTo>
                  <a:close/>
                </a:path>
              </a:pathLst>
            </a:custGeom>
            <a:solidFill>
              <a:schemeClr val="lt1">
                <a:alpha val="2588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6" name="Google Shape;26;p5"/>
            <p:cNvGrpSpPr/>
            <p:nvPr/>
          </p:nvGrpSpPr>
          <p:grpSpPr>
            <a:xfrm>
              <a:off x="2435346" y="-190835"/>
              <a:ext cx="4699440" cy="4298873"/>
              <a:chOff x="529382" y="738904"/>
              <a:chExt cx="3109329" cy="2844299"/>
            </a:xfrm>
          </p:grpSpPr>
          <p:pic>
            <p:nvPicPr>
              <p:cNvPr descr="G:\002-KIMS BUSINESS\007-02-Googleslidesppt\02-GSppt-Contents-Kim\20170429\02-\item02.png" id="27" name="Google Shape;27;p5"/>
              <p:cNvPicPr preferRelativeResize="0"/>
              <p:nvPr/>
            </p:nvPicPr>
            <p:blipFill rotWithShape="1">
              <a:blip r:embed="rId2">
                <a:alphaModFix/>
              </a:blip>
              <a:srcRect b="0" l="0" r="0" t="0"/>
              <a:stretch/>
            </p:blipFill>
            <p:spPr>
              <a:xfrm rot="5004987">
                <a:off x="963078" y="1820456"/>
                <a:ext cx="1630150" cy="1709894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descr="G:\002-KIMS BUSINESS\007-02-Googleslidesppt\02-GSppt-Contents-Kim\20170429\02-\item02.png" id="28" name="Google Shape;28;p5"/>
              <p:cNvPicPr preferRelativeResize="0"/>
              <p:nvPr/>
            </p:nvPicPr>
            <p:blipFill rotWithShape="1">
              <a:blip r:embed="rId3">
                <a:alphaModFix/>
              </a:blip>
              <a:srcRect b="0" l="0" r="0" t="0"/>
              <a:stretch/>
            </p:blipFill>
            <p:spPr>
              <a:xfrm rot="-3031107">
                <a:off x="1645535" y="1354111"/>
                <a:ext cx="1630153" cy="1709857"/>
              </a:xfrm>
              <a:prstGeom prst="rect">
                <a:avLst/>
              </a:prstGeom>
              <a:noFill/>
              <a:ln>
                <a:noFill/>
              </a:ln>
            </p:spPr>
          </p:pic>
          <p:sp>
            <p:nvSpPr>
              <p:cNvPr id="29" name="Google Shape;29;p5"/>
              <p:cNvSpPr/>
              <p:nvPr/>
            </p:nvSpPr>
            <p:spPr>
              <a:xfrm>
                <a:off x="1115616" y="1539635"/>
                <a:ext cx="1617000" cy="1617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pic>
            <p:nvPicPr>
              <p:cNvPr descr="G:\002-KIMS BUSINESS\007-02-Googleslidesppt\02-GSppt-Contents-Kim\20170429\02-\item02.png" id="30" name="Google Shape;30;p5"/>
              <p:cNvPicPr preferRelativeResize="0"/>
              <p:nvPr/>
            </p:nvPicPr>
            <p:blipFill rotWithShape="1">
              <a:blip r:embed="rId2">
                <a:alphaModFix/>
              </a:blip>
              <a:srcRect b="0" l="0" r="0" t="0"/>
              <a:stretch/>
            </p:blipFill>
            <p:spPr>
              <a:xfrm rot="-8124603">
                <a:off x="894894" y="1065090"/>
                <a:ext cx="1630276" cy="1709828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sp>
          <p:nvSpPr>
            <p:cNvPr id="31" name="Google Shape;31;p5"/>
            <p:cNvSpPr/>
            <p:nvPr/>
          </p:nvSpPr>
          <p:spPr>
            <a:xfrm>
              <a:off x="3452395" y="1155308"/>
              <a:ext cx="2188500" cy="2188500"/>
            </a:xfrm>
            <a:prstGeom prst="ellipse">
              <a:avLst/>
            </a:prstGeom>
            <a:noFill/>
            <a:ln cap="flat" cmpd="sng" w="15875">
              <a:solidFill>
                <a:srgbClr val="69B6CC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2" name="Google Shape;32;p5"/>
          <p:cNvSpPr txBox="1"/>
          <p:nvPr>
            <p:ph idx="1" type="subTitle"/>
          </p:nvPr>
        </p:nvSpPr>
        <p:spPr>
          <a:xfrm>
            <a:off x="3275725" y="2838377"/>
            <a:ext cx="2560500" cy="498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57A7BD"/>
                </a:solidFill>
              </a:defRPr>
            </a:lvl9pPr>
          </a:lstStyle>
          <a:p/>
        </p:txBody>
      </p:sp>
      <p:sp>
        <p:nvSpPr>
          <p:cNvPr id="33" name="Google Shape;33;p5"/>
          <p:cNvSpPr txBox="1"/>
          <p:nvPr>
            <p:ph type="title"/>
          </p:nvPr>
        </p:nvSpPr>
        <p:spPr>
          <a:xfrm>
            <a:off x="3275725" y="2200601"/>
            <a:ext cx="2570700" cy="66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2400">
                <a:solidFill>
                  <a:srgbClr val="57A7BD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Basic Layout">
  <p:cSld name="1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6"/>
          <p:cNvSpPr txBox="1"/>
          <p:nvPr>
            <p:ph type="title"/>
          </p:nvPr>
        </p:nvSpPr>
        <p:spPr>
          <a:xfrm>
            <a:off x="1619675" y="139773"/>
            <a:ext cx="7524300" cy="46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36" name="Google Shape;36;p6"/>
          <p:cNvSpPr txBox="1"/>
          <p:nvPr>
            <p:ph idx="1" type="subTitle"/>
          </p:nvPr>
        </p:nvSpPr>
        <p:spPr>
          <a:xfrm>
            <a:off x="1619675" y="647348"/>
            <a:ext cx="7524300" cy="28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Images and Contents Layout">
  <p:cSld name="1_Images and Content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7"/>
          <p:cNvSpPr/>
          <p:nvPr>
            <p:ph idx="2" type="pic"/>
          </p:nvPr>
        </p:nvSpPr>
        <p:spPr>
          <a:xfrm>
            <a:off x="3563888" y="627534"/>
            <a:ext cx="1296000" cy="12960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9" name="Google Shape;39;p7"/>
          <p:cNvSpPr/>
          <p:nvPr>
            <p:ph idx="3" type="pic"/>
          </p:nvPr>
        </p:nvSpPr>
        <p:spPr>
          <a:xfrm>
            <a:off x="3563888" y="2031690"/>
            <a:ext cx="1296000" cy="12960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0" name="Google Shape;40;p7"/>
          <p:cNvSpPr/>
          <p:nvPr>
            <p:ph idx="4" type="pic"/>
          </p:nvPr>
        </p:nvSpPr>
        <p:spPr>
          <a:xfrm>
            <a:off x="3563888" y="3435846"/>
            <a:ext cx="1296000" cy="12960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Basic Layout">
  <p:cSld name="2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8"/>
          <p:cNvSpPr txBox="1"/>
          <p:nvPr>
            <p:ph type="title"/>
          </p:nvPr>
        </p:nvSpPr>
        <p:spPr>
          <a:xfrm>
            <a:off x="-25" y="139775"/>
            <a:ext cx="9144000" cy="46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43" name="Google Shape;43;p8"/>
          <p:cNvSpPr txBox="1"/>
          <p:nvPr>
            <p:ph idx="1" type="subTitle"/>
          </p:nvPr>
        </p:nvSpPr>
        <p:spPr>
          <a:xfrm>
            <a:off x="-25" y="647350"/>
            <a:ext cx="9144000" cy="28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Images and Contents Layout">
  <p:cSld name="4_Images and Contents Layout">
    <p:spTree>
      <p:nvGrpSpPr>
        <p:cNvPr id="44" name="Shape 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Google Shape;45;p9"/>
          <p:cNvSpPr/>
          <p:nvPr>
            <p:ph idx="2" type="pic"/>
          </p:nvPr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asic Layout">
  <p:cSld name="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10"/>
          <p:cNvSpPr txBox="1"/>
          <p:nvPr>
            <p:ph type="title"/>
          </p:nvPr>
        </p:nvSpPr>
        <p:spPr>
          <a:xfrm>
            <a:off x="256200" y="139775"/>
            <a:ext cx="8887800" cy="46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48" name="Google Shape;48;p10"/>
          <p:cNvSpPr txBox="1"/>
          <p:nvPr>
            <p:ph idx="1" type="subTitle"/>
          </p:nvPr>
        </p:nvSpPr>
        <p:spPr>
          <a:xfrm>
            <a:off x="256200" y="667057"/>
            <a:ext cx="8887800" cy="28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Images and Contents Layout">
  <p:cSld name="3_Images and Contents Layout"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11"/>
          <p:cNvSpPr/>
          <p:nvPr/>
        </p:nvSpPr>
        <p:spPr>
          <a:xfrm rot="10800000">
            <a:off x="6804000" y="1"/>
            <a:ext cx="2340000" cy="2340000"/>
          </a:xfrm>
          <a:prstGeom prst="rtTriangle">
            <a:avLst/>
          </a:pr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" name="Google Shape;51;p11"/>
          <p:cNvSpPr/>
          <p:nvPr>
            <p:ph idx="2" type="pic"/>
          </p:nvPr>
        </p:nvSpPr>
        <p:spPr>
          <a:xfrm>
            <a:off x="5424595" y="286544"/>
            <a:ext cx="2160000" cy="2160000"/>
          </a:xfrm>
          <a:prstGeom prst="diamond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2" name="Google Shape;52;p11"/>
          <p:cNvSpPr/>
          <p:nvPr>
            <p:ph idx="3" type="pic"/>
          </p:nvPr>
        </p:nvSpPr>
        <p:spPr>
          <a:xfrm>
            <a:off x="4260726" y="1476772"/>
            <a:ext cx="2160000" cy="2160000"/>
          </a:xfrm>
          <a:prstGeom prst="diamond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3" name="Google Shape;53;p11"/>
          <p:cNvSpPr/>
          <p:nvPr>
            <p:ph idx="4" type="pic"/>
          </p:nvPr>
        </p:nvSpPr>
        <p:spPr>
          <a:xfrm>
            <a:off x="5424595" y="2662808"/>
            <a:ext cx="2160000" cy="2160000"/>
          </a:xfrm>
          <a:prstGeom prst="diamond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4" name="Google Shape;54;p11"/>
          <p:cNvSpPr/>
          <p:nvPr>
            <p:ph idx="5" type="pic"/>
          </p:nvPr>
        </p:nvSpPr>
        <p:spPr>
          <a:xfrm>
            <a:off x="6588464" y="1476772"/>
            <a:ext cx="2160000" cy="2160000"/>
          </a:xfrm>
          <a:prstGeom prst="diamond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5" name="Google Shape;55;p11"/>
          <p:cNvSpPr/>
          <p:nvPr/>
        </p:nvSpPr>
        <p:spPr>
          <a:xfrm>
            <a:off x="0" y="2803500"/>
            <a:ext cx="2340000" cy="2340000"/>
          </a:xfrm>
          <a:prstGeom prst="rtTriangle">
            <a:avLst/>
          </a:pr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8_Images and Contents Layout">
  <p:cSld name="8_Images and Contents Layout"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12"/>
          <p:cNvSpPr/>
          <p:nvPr/>
        </p:nvSpPr>
        <p:spPr>
          <a:xfrm>
            <a:off x="4572000" y="0"/>
            <a:ext cx="4572000" cy="5143500"/>
          </a:xfrm>
          <a:prstGeom prst="rect">
            <a:avLst/>
          </a:pr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8" name="Google Shape;58;p12"/>
          <p:cNvGrpSpPr/>
          <p:nvPr/>
        </p:nvGrpSpPr>
        <p:grpSpPr>
          <a:xfrm>
            <a:off x="3377253" y="506098"/>
            <a:ext cx="2376390" cy="4104836"/>
            <a:chOff x="2627784" y="1825002"/>
            <a:chExt cx="1198200" cy="2069700"/>
          </a:xfrm>
        </p:grpSpPr>
        <p:sp>
          <p:nvSpPr>
            <p:cNvPr id="59" name="Google Shape;59;p12"/>
            <p:cNvSpPr/>
            <p:nvPr/>
          </p:nvSpPr>
          <p:spPr>
            <a:xfrm>
              <a:off x="2627784" y="1825002"/>
              <a:ext cx="1198200" cy="2069700"/>
            </a:xfrm>
            <a:prstGeom prst="roundRect">
              <a:avLst>
                <a:gd fmla="val 13580" name="adj"/>
              </a:avLst>
            </a:pr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" name="Google Shape;60;p12"/>
            <p:cNvSpPr/>
            <p:nvPr/>
          </p:nvSpPr>
          <p:spPr>
            <a:xfrm>
              <a:off x="3155241" y="1922844"/>
              <a:ext cx="143400" cy="27600"/>
            </a:xfrm>
            <a:prstGeom prst="rect">
              <a:avLst/>
            </a:prstGeom>
            <a:solidFill>
              <a:srgbClr val="B0B0B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61" name="Google Shape;61;p12"/>
            <p:cNvGrpSpPr/>
            <p:nvPr/>
          </p:nvGrpSpPr>
          <p:grpSpPr>
            <a:xfrm>
              <a:off x="3168756" y="3704289"/>
              <a:ext cx="115998" cy="127616"/>
              <a:chOff x="2453209" y="5151638"/>
              <a:chExt cx="191700" cy="210900"/>
            </a:xfrm>
          </p:grpSpPr>
          <p:sp>
            <p:nvSpPr>
              <p:cNvPr id="62" name="Google Shape;62;p12"/>
              <p:cNvSpPr/>
              <p:nvPr/>
            </p:nvSpPr>
            <p:spPr>
              <a:xfrm>
                <a:off x="2453209" y="5151638"/>
                <a:ext cx="191700" cy="210900"/>
              </a:xfrm>
              <a:prstGeom prst="ellipse">
                <a:avLst/>
              </a:prstGeom>
              <a:gradFill>
                <a:gsLst>
                  <a:gs pos="0">
                    <a:srgbClr val="0F0F0F"/>
                  </a:gs>
                  <a:gs pos="56000">
                    <a:srgbClr val="595959"/>
                  </a:gs>
                  <a:gs pos="91000">
                    <a:srgbClr val="7F7F7F"/>
                  </a:gs>
                  <a:gs pos="100000">
                    <a:srgbClr val="BFBFBF"/>
                  </a:gs>
                </a:gsLst>
                <a:lin ang="10800025" scaled="0"/>
              </a:gradFill>
              <a:ln cap="flat" cmpd="sng" w="25400">
                <a:solidFill>
                  <a:srgbClr val="262626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" name="Google Shape;63;p12"/>
              <p:cNvSpPr/>
              <p:nvPr/>
            </p:nvSpPr>
            <p:spPr>
              <a:xfrm>
                <a:off x="2505251" y="5208531"/>
                <a:ext cx="87600" cy="97200"/>
              </a:xfrm>
              <a:prstGeom prst="roundRect">
                <a:avLst>
                  <a:gd fmla="val 16667" name="adj"/>
                </a:avLst>
              </a:prstGeom>
              <a:solidFill>
                <a:srgbClr val="737373"/>
              </a:solidFill>
              <a:ln cap="flat" cmpd="sng" w="9525">
                <a:solidFill>
                  <a:srgbClr val="B0B0B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64" name="Google Shape;64;p12"/>
          <p:cNvSpPr/>
          <p:nvPr>
            <p:ph idx="2" type="pic"/>
          </p:nvPr>
        </p:nvSpPr>
        <p:spPr>
          <a:xfrm>
            <a:off x="3526032" y="843558"/>
            <a:ext cx="2091900" cy="32985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Images and Contents Layout">
  <p:cSld name="2_Images and Contents Layout"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p13"/>
          <p:cNvSpPr/>
          <p:nvPr>
            <p:ph idx="2" type="pic"/>
          </p:nvPr>
        </p:nvSpPr>
        <p:spPr>
          <a:xfrm>
            <a:off x="4247964" y="339502"/>
            <a:ext cx="1944300" cy="44646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7" name="Google Shape;67;p13"/>
          <p:cNvSpPr/>
          <p:nvPr>
            <p:ph idx="3" type="pic"/>
          </p:nvPr>
        </p:nvSpPr>
        <p:spPr>
          <a:xfrm>
            <a:off x="6444448" y="2774906"/>
            <a:ext cx="2304000" cy="20292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8" name="Google Shape;68;p13"/>
          <p:cNvSpPr/>
          <p:nvPr>
            <p:ph idx="4" type="pic"/>
          </p:nvPr>
        </p:nvSpPr>
        <p:spPr>
          <a:xfrm>
            <a:off x="395536" y="2774906"/>
            <a:ext cx="3600300" cy="20292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Images and Contents Layout">
  <p:cSld name="6_Images and Contents Layout"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14"/>
          <p:cNvSpPr/>
          <p:nvPr>
            <p:ph idx="2" type="pic"/>
          </p:nvPr>
        </p:nvSpPr>
        <p:spPr>
          <a:xfrm>
            <a:off x="2591944" y="0"/>
            <a:ext cx="1980000" cy="17388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1" name="Google Shape;71;p14"/>
          <p:cNvSpPr/>
          <p:nvPr>
            <p:ph idx="3" type="pic"/>
          </p:nvPr>
        </p:nvSpPr>
        <p:spPr>
          <a:xfrm>
            <a:off x="4752184" y="0"/>
            <a:ext cx="1980000" cy="17388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2" name="Google Shape;72;p14"/>
          <p:cNvSpPr/>
          <p:nvPr>
            <p:ph idx="4" type="pic"/>
          </p:nvPr>
        </p:nvSpPr>
        <p:spPr>
          <a:xfrm>
            <a:off x="6912424" y="0"/>
            <a:ext cx="1980000" cy="17388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3" name="Google Shape;73;p14"/>
          <p:cNvSpPr/>
          <p:nvPr>
            <p:ph idx="5" type="pic"/>
          </p:nvPr>
        </p:nvSpPr>
        <p:spPr>
          <a:xfrm>
            <a:off x="2591944" y="3404720"/>
            <a:ext cx="1980000" cy="17388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4" name="Google Shape;74;p14"/>
          <p:cNvSpPr/>
          <p:nvPr>
            <p:ph idx="6" type="pic"/>
          </p:nvPr>
        </p:nvSpPr>
        <p:spPr>
          <a:xfrm>
            <a:off x="4752184" y="3404720"/>
            <a:ext cx="1980000" cy="17388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5" name="Google Shape;75;p14"/>
          <p:cNvSpPr/>
          <p:nvPr>
            <p:ph idx="7" type="pic"/>
          </p:nvPr>
        </p:nvSpPr>
        <p:spPr>
          <a:xfrm>
            <a:off x="6912424" y="3404720"/>
            <a:ext cx="1980000" cy="17388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s and Contents Layout">
  <p:cSld name="Images and Contents Layout">
    <p:bg>
      <p:bgPr>
        <a:solidFill>
          <a:srgbClr val="69B6CC"/>
        </a:solidFill>
      </p:bgPr>
    </p:bg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:\KBM-정애\014-Fullppt\PNG이미지\모니터.png" id="77" name="Google Shape;77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611560" y="1286352"/>
            <a:ext cx="3672300" cy="3661800"/>
          </a:xfrm>
          <a:prstGeom prst="rect">
            <a:avLst/>
          </a:prstGeom>
          <a:noFill/>
          <a:ln>
            <a:noFill/>
          </a:ln>
        </p:spPr>
      </p:pic>
      <p:sp>
        <p:nvSpPr>
          <p:cNvPr id="78" name="Google Shape;78;p15"/>
          <p:cNvSpPr/>
          <p:nvPr>
            <p:ph idx="2" type="pic"/>
          </p:nvPr>
        </p:nvSpPr>
        <p:spPr>
          <a:xfrm>
            <a:off x="771161" y="1446782"/>
            <a:ext cx="3325200" cy="23238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9" name="Google Shape;79;p15"/>
          <p:cNvSpPr txBox="1"/>
          <p:nvPr>
            <p:ph type="title"/>
          </p:nvPr>
        </p:nvSpPr>
        <p:spPr>
          <a:xfrm>
            <a:off x="-25" y="139775"/>
            <a:ext cx="9144000" cy="46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80" name="Google Shape;80;p15"/>
          <p:cNvSpPr txBox="1"/>
          <p:nvPr>
            <p:ph idx="1" type="subTitle"/>
          </p:nvPr>
        </p:nvSpPr>
        <p:spPr>
          <a:xfrm>
            <a:off x="-25" y="647350"/>
            <a:ext cx="9144000" cy="28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Images and Contents Layout">
  <p:cSld name="5_Images and Contents Layout"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p16"/>
          <p:cNvSpPr/>
          <p:nvPr>
            <p:ph idx="2" type="pic"/>
          </p:nvPr>
        </p:nvSpPr>
        <p:spPr>
          <a:xfrm>
            <a:off x="2483768" y="303498"/>
            <a:ext cx="1944300" cy="45366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3" name="Google Shape;83;p16"/>
          <p:cNvSpPr/>
          <p:nvPr>
            <p:ph idx="3" type="pic"/>
          </p:nvPr>
        </p:nvSpPr>
        <p:spPr>
          <a:xfrm>
            <a:off x="4676775" y="303498"/>
            <a:ext cx="1944300" cy="45366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0_Images and Contents Layout">
  <p:cSld name="10_Images and Contents Layout"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17"/>
          <p:cNvSpPr/>
          <p:nvPr>
            <p:ph idx="2" type="pic"/>
          </p:nvPr>
        </p:nvSpPr>
        <p:spPr>
          <a:xfrm>
            <a:off x="467544" y="0"/>
            <a:ext cx="3312300" cy="13476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6" name="Google Shape;86;p17"/>
          <p:cNvSpPr/>
          <p:nvPr>
            <p:ph idx="3" type="pic"/>
          </p:nvPr>
        </p:nvSpPr>
        <p:spPr>
          <a:xfrm>
            <a:off x="467544" y="3795886"/>
            <a:ext cx="3312300" cy="13476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7" name="Google Shape;87;p17"/>
          <p:cNvSpPr/>
          <p:nvPr/>
        </p:nvSpPr>
        <p:spPr>
          <a:xfrm>
            <a:off x="467544" y="1491630"/>
            <a:ext cx="3312300" cy="2160300"/>
          </a:xfrm>
          <a:prstGeom prst="rect">
            <a:avLst/>
          </a:pr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9_Images and Contents Layout">
  <p:cSld name="9_Images and Contents Layout"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p18"/>
          <p:cNvSpPr/>
          <p:nvPr>
            <p:ph idx="2" type="pic"/>
          </p:nvPr>
        </p:nvSpPr>
        <p:spPr>
          <a:xfrm>
            <a:off x="2843808" y="0"/>
            <a:ext cx="6300300" cy="51435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90" name="Google Shape;90;p18"/>
          <p:cNvSpPr/>
          <p:nvPr/>
        </p:nvSpPr>
        <p:spPr>
          <a:xfrm>
            <a:off x="0" y="0"/>
            <a:ext cx="2843700" cy="5143500"/>
          </a:xfrm>
          <a:prstGeom prst="rect">
            <a:avLst/>
          </a:pr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" name="Google Shape;91;p18"/>
          <p:cNvSpPr/>
          <p:nvPr/>
        </p:nvSpPr>
        <p:spPr>
          <a:xfrm>
            <a:off x="2848106" y="0"/>
            <a:ext cx="2843700" cy="5143500"/>
          </a:xfrm>
          <a:prstGeom prst="rect">
            <a:avLst/>
          </a:prstGeom>
          <a:solidFill>
            <a:srgbClr val="69B6CC">
              <a:alpha val="6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Images and Contents Layout">
  <p:cSld name="7_Images and Contents Layout"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p19"/>
          <p:cNvSpPr/>
          <p:nvPr/>
        </p:nvSpPr>
        <p:spPr>
          <a:xfrm>
            <a:off x="3961" y="2804836"/>
            <a:ext cx="9144000" cy="2355600"/>
          </a:xfrm>
          <a:prstGeom prst="rect">
            <a:avLst/>
          </a:pr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Fullppt\005-PNG이미지\노트북.png" id="94" name="Google Shape;94;p1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635896" y="1095375"/>
            <a:ext cx="6012000" cy="3057900"/>
          </a:xfrm>
          <a:prstGeom prst="rect">
            <a:avLst/>
          </a:prstGeom>
          <a:noFill/>
          <a:ln>
            <a:noFill/>
          </a:ln>
        </p:spPr>
      </p:pic>
      <p:sp>
        <p:nvSpPr>
          <p:cNvPr id="95" name="Google Shape;95;p19"/>
          <p:cNvSpPr/>
          <p:nvPr>
            <p:ph idx="2" type="pic"/>
          </p:nvPr>
        </p:nvSpPr>
        <p:spPr>
          <a:xfrm>
            <a:off x="5283453" y="1491630"/>
            <a:ext cx="2834100" cy="21141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96" name="Google Shape;96;p19"/>
          <p:cNvSpPr txBox="1"/>
          <p:nvPr>
            <p:ph type="title"/>
          </p:nvPr>
        </p:nvSpPr>
        <p:spPr>
          <a:xfrm>
            <a:off x="-25" y="139775"/>
            <a:ext cx="9144000" cy="46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97" name="Google Shape;97;p19"/>
          <p:cNvSpPr txBox="1"/>
          <p:nvPr>
            <p:ph idx="1" type="subTitle"/>
          </p:nvPr>
        </p:nvSpPr>
        <p:spPr>
          <a:xfrm>
            <a:off x="-25" y="647350"/>
            <a:ext cx="9144000" cy="28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nd Slide Layout">
  <p:cSld name="End Slide Layout">
    <p:bg>
      <p:bgPr>
        <a:solidFill>
          <a:srgbClr val="57A7BD"/>
        </a:solidFill>
      </p:bgPr>
    </p:bg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G:\002-KIMS BUSINESS\007-02-Googleslidesppt\02-GSppt-Contents-Kim\20170429\02-\item01.png" id="99" name="Google Shape;99;p2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985165" y="357831"/>
            <a:ext cx="3101700" cy="3419400"/>
          </a:xfrm>
          <a:prstGeom prst="rect">
            <a:avLst/>
          </a:prstGeom>
          <a:noFill/>
          <a:ln>
            <a:noFill/>
          </a:ln>
        </p:spPr>
      </p:pic>
      <p:sp>
        <p:nvSpPr>
          <p:cNvPr id="100" name="Google Shape;100;p20"/>
          <p:cNvSpPr/>
          <p:nvPr/>
        </p:nvSpPr>
        <p:spPr>
          <a:xfrm rot="2538696">
            <a:off x="-150327" y="312850"/>
            <a:ext cx="1311571" cy="276711"/>
          </a:xfrm>
          <a:custGeom>
            <a:rect b="b" l="l" r="r" t="t"/>
            <a:pathLst>
              <a:path extrusionOk="0" h="120000" w="120000">
                <a:moveTo>
                  <a:pt x="0" y="73179"/>
                </a:moveTo>
                <a:lnTo>
                  <a:pt x="115058" y="73179"/>
                </a:lnTo>
                <a:cubicBezTo>
                  <a:pt x="117787" y="73179"/>
                  <a:pt x="120000" y="83660"/>
                  <a:pt x="120000" y="96589"/>
                </a:cubicBezTo>
                <a:cubicBezTo>
                  <a:pt x="120000" y="109519"/>
                  <a:pt x="117787" y="120000"/>
                  <a:pt x="115058" y="120000"/>
                </a:cubicBezTo>
                <a:lnTo>
                  <a:pt x="8998" y="120000"/>
                </a:lnTo>
                <a:close/>
                <a:moveTo>
                  <a:pt x="1213" y="46820"/>
                </a:moveTo>
                <a:lnTo>
                  <a:pt x="12068" y="0"/>
                </a:lnTo>
                <a:lnTo>
                  <a:pt x="90645" y="0"/>
                </a:lnTo>
                <a:cubicBezTo>
                  <a:pt x="93374" y="0"/>
                  <a:pt x="95586" y="10480"/>
                  <a:pt x="95586" y="23410"/>
                </a:cubicBezTo>
                <a:cubicBezTo>
                  <a:pt x="95586" y="36339"/>
                  <a:pt x="93374" y="46820"/>
                  <a:pt x="90645" y="46820"/>
                </a:cubicBezTo>
                <a:close/>
              </a:path>
            </a:pathLst>
          </a:custGeom>
          <a:solidFill>
            <a:schemeClr val="lt1">
              <a:alpha val="25880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" name="Google Shape;101;p20"/>
          <p:cNvSpPr/>
          <p:nvPr/>
        </p:nvSpPr>
        <p:spPr>
          <a:xfrm rot="2539008">
            <a:off x="7980763" y="4555214"/>
            <a:ext cx="1314114" cy="276711"/>
          </a:xfrm>
          <a:custGeom>
            <a:rect b="b" l="l" r="r" t="t"/>
            <a:pathLst>
              <a:path extrusionOk="0" h="120000" w="120000">
                <a:moveTo>
                  <a:pt x="25811" y="80036"/>
                </a:moveTo>
                <a:cubicBezTo>
                  <a:pt x="26703" y="75800"/>
                  <a:pt x="27937" y="73179"/>
                  <a:pt x="29299" y="73179"/>
                </a:cubicBezTo>
                <a:lnTo>
                  <a:pt x="117033" y="73179"/>
                </a:lnTo>
                <a:lnTo>
                  <a:pt x="106198" y="119999"/>
                </a:lnTo>
                <a:lnTo>
                  <a:pt x="29299" y="120000"/>
                </a:lnTo>
                <a:cubicBezTo>
                  <a:pt x="26575" y="120000"/>
                  <a:pt x="24366" y="109519"/>
                  <a:pt x="24366" y="96589"/>
                </a:cubicBezTo>
                <a:cubicBezTo>
                  <a:pt x="24366" y="90125"/>
                  <a:pt x="24919" y="84272"/>
                  <a:pt x="25811" y="80036"/>
                </a:cubicBezTo>
                <a:close/>
                <a:moveTo>
                  <a:pt x="1444" y="6857"/>
                </a:moveTo>
                <a:cubicBezTo>
                  <a:pt x="2337" y="2620"/>
                  <a:pt x="3570" y="0"/>
                  <a:pt x="4932" y="0"/>
                </a:cubicBezTo>
                <a:lnTo>
                  <a:pt x="111018" y="0"/>
                </a:lnTo>
                <a:lnTo>
                  <a:pt x="120000" y="46820"/>
                </a:lnTo>
                <a:lnTo>
                  <a:pt x="4932" y="46820"/>
                </a:lnTo>
                <a:cubicBezTo>
                  <a:pt x="2208" y="46820"/>
                  <a:pt x="0" y="36339"/>
                  <a:pt x="0" y="23410"/>
                </a:cubicBezTo>
                <a:cubicBezTo>
                  <a:pt x="0" y="16945"/>
                  <a:pt x="551" y="11093"/>
                  <a:pt x="1444" y="6857"/>
                </a:cubicBezTo>
                <a:close/>
              </a:path>
            </a:pathLst>
          </a:custGeom>
          <a:solidFill>
            <a:schemeClr val="lt1">
              <a:alpha val="20780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" name="Google Shape;102;p20"/>
          <p:cNvSpPr txBox="1"/>
          <p:nvPr>
            <p:ph type="title"/>
          </p:nvPr>
        </p:nvSpPr>
        <p:spPr>
          <a:xfrm>
            <a:off x="-25" y="3777225"/>
            <a:ext cx="9144000" cy="52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03" name="Google Shape;103;p20"/>
          <p:cNvSpPr txBox="1"/>
          <p:nvPr>
            <p:ph idx="1" type="subTitle"/>
          </p:nvPr>
        </p:nvSpPr>
        <p:spPr>
          <a:xfrm>
            <a:off x="-25" y="4346202"/>
            <a:ext cx="9144000" cy="323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con sets layout">
  <p:cSld name="icon sets layout"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5" name="Google Shape;105;p21"/>
          <p:cNvGrpSpPr/>
          <p:nvPr/>
        </p:nvGrpSpPr>
        <p:grpSpPr>
          <a:xfrm>
            <a:off x="354008" y="1131589"/>
            <a:ext cx="2849700" cy="3649200"/>
            <a:chOff x="354008" y="1131589"/>
            <a:chExt cx="2849700" cy="3649200"/>
          </a:xfrm>
        </p:grpSpPr>
        <p:grpSp>
          <p:nvGrpSpPr>
            <p:cNvPr id="106" name="Google Shape;106;p21"/>
            <p:cNvGrpSpPr/>
            <p:nvPr/>
          </p:nvGrpSpPr>
          <p:grpSpPr>
            <a:xfrm>
              <a:off x="354008" y="1131589"/>
              <a:ext cx="2849700" cy="3649200"/>
              <a:chOff x="354008" y="1131589"/>
              <a:chExt cx="2849700" cy="3649200"/>
            </a:xfrm>
          </p:grpSpPr>
          <p:sp>
            <p:nvSpPr>
              <p:cNvPr id="107" name="Google Shape;107;p21"/>
              <p:cNvSpPr/>
              <p:nvPr/>
            </p:nvSpPr>
            <p:spPr>
              <a:xfrm>
                <a:off x="354008" y="1131589"/>
                <a:ext cx="2849700" cy="3649200"/>
              </a:xfrm>
              <a:prstGeom prst="roundRect">
                <a:avLst>
                  <a:gd fmla="val 3968" name="adj"/>
                </a:avLst>
              </a:prstGeom>
              <a:solidFill>
                <a:srgbClr val="69B6C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" name="Google Shape;108;p21"/>
              <p:cNvSpPr txBox="1"/>
              <p:nvPr/>
            </p:nvSpPr>
            <p:spPr>
              <a:xfrm>
                <a:off x="755576" y="1427128"/>
                <a:ext cx="2232300" cy="4482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Resize without losing quality</a:t>
                </a:r>
                <a:endParaRPr b="1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" name="Google Shape;109;p21"/>
              <p:cNvSpPr txBox="1"/>
              <p:nvPr/>
            </p:nvSpPr>
            <p:spPr>
              <a:xfrm>
                <a:off x="755576" y="1939375"/>
                <a:ext cx="2232300" cy="4482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Change Fill Color &amp;</a:t>
                </a:r>
                <a:endParaRPr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Line Color</a:t>
                </a:r>
                <a:endParaRPr b="1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" name="Google Shape;110;p21"/>
              <p:cNvSpPr/>
              <p:nvPr/>
            </p:nvSpPr>
            <p:spPr>
              <a:xfrm>
                <a:off x="531932" y="1347500"/>
                <a:ext cx="108600" cy="3240600"/>
              </a:xfrm>
              <a:prstGeom prst="roundRect">
                <a:avLst>
                  <a:gd fmla="val 50000" name="adj"/>
                </a:avLst>
              </a:prstGeom>
              <a:solidFill>
                <a:schemeClr val="lt1">
                  <a:alpha val="40780"/>
                </a:scheme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" name="Google Shape;111;p21"/>
              <p:cNvSpPr/>
              <p:nvPr/>
            </p:nvSpPr>
            <p:spPr>
              <a:xfrm rot="5400000">
                <a:off x="2592773" y="1238201"/>
                <a:ext cx="502200" cy="502200"/>
              </a:xfrm>
              <a:prstGeom prst="halfFrame">
                <a:avLst>
                  <a:gd fmla="val 23728" name="adj1"/>
                  <a:gd fmla="val 24642" name="adj2"/>
                </a:avLst>
              </a:prstGeom>
              <a:solidFill>
                <a:schemeClr val="lt1">
                  <a:alpha val="22750"/>
                </a:scheme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12" name="Google Shape;112;p21"/>
            <p:cNvGrpSpPr/>
            <p:nvPr/>
          </p:nvGrpSpPr>
          <p:grpSpPr>
            <a:xfrm>
              <a:off x="755725" y="3062543"/>
              <a:ext cx="1871939" cy="1576312"/>
              <a:chOff x="102157" y="1419622"/>
              <a:chExt cx="1871939" cy="1576312"/>
            </a:xfrm>
          </p:grpSpPr>
          <p:sp>
            <p:nvSpPr>
              <p:cNvPr id="113" name="Google Shape;113;p21"/>
              <p:cNvSpPr txBox="1"/>
              <p:nvPr/>
            </p:nvSpPr>
            <p:spPr>
              <a:xfrm>
                <a:off x="127596" y="2749634"/>
                <a:ext cx="1846500" cy="2463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0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www.googleslidesppt.com</a:t>
                </a:r>
                <a:endParaRPr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" name="Google Shape;114;p21"/>
              <p:cNvSpPr txBox="1"/>
              <p:nvPr/>
            </p:nvSpPr>
            <p:spPr>
              <a:xfrm>
                <a:off x="102157" y="1419622"/>
                <a:ext cx="1827600" cy="13851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2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Google</a:t>
                </a:r>
                <a:endParaRPr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2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Slides</a:t>
                </a:r>
                <a:endParaRPr/>
              </a:p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2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rPr>
                  <a:t>PPT</a:t>
                </a:r>
                <a:endParaRPr b="1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15" name="Google Shape;115;p21"/>
          <p:cNvSpPr txBox="1"/>
          <p:nvPr>
            <p:ph type="title"/>
          </p:nvPr>
        </p:nvSpPr>
        <p:spPr>
          <a:xfrm>
            <a:off x="-25" y="151075"/>
            <a:ext cx="9144000" cy="60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lor Code Layout">
  <p:cSld name="Color Code Layout"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p22"/>
          <p:cNvSpPr txBox="1"/>
          <p:nvPr>
            <p:ph type="title"/>
          </p:nvPr>
        </p:nvSpPr>
        <p:spPr>
          <a:xfrm>
            <a:off x="-25" y="144525"/>
            <a:ext cx="9144000" cy="614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11" Type="http://schemas.openxmlformats.org/officeDocument/2006/relationships/slideLayout" Target="../slideLayouts/slideLayout11.xml"/><Relationship Id="rId22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21" Type="http://schemas.openxmlformats.org/officeDocument/2006/relationships/slideLayout" Target="../slideLayouts/slideLayout21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hyperlink" Target="http://www.free-powerpoint-templates-design.com/free-powerpoint-templates-design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image" Target="../media/image22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googleslidesppt.com/frequently-asked-questions/" TargetMode="External"/><Relationship Id="rId4" Type="http://schemas.openxmlformats.org/officeDocument/2006/relationships/hyperlink" Target="https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5.jpg"/><Relationship Id="rId4" Type="http://schemas.openxmlformats.org/officeDocument/2006/relationships/image" Target="../media/image16.jpg"/><Relationship Id="rId5" Type="http://schemas.openxmlformats.org/officeDocument/2006/relationships/image" Target="../media/image18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7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8.jpg"/><Relationship Id="rId4" Type="http://schemas.openxmlformats.org/officeDocument/2006/relationships/image" Target="../media/image13.jpg"/><Relationship Id="rId5" Type="http://schemas.openxmlformats.org/officeDocument/2006/relationships/image" Target="../media/image10.jpg"/><Relationship Id="rId6" Type="http://schemas.openxmlformats.org/officeDocument/2006/relationships/image" Target="../media/image27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4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30.jpg"/><Relationship Id="rId4" Type="http://schemas.openxmlformats.org/officeDocument/2006/relationships/image" Target="../media/image17.jpg"/><Relationship Id="rId5" Type="http://schemas.openxmlformats.org/officeDocument/2006/relationships/image" Target="../media/image34.jp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33.jpg"/><Relationship Id="rId4" Type="http://schemas.openxmlformats.org/officeDocument/2006/relationships/image" Target="../media/image19.jpg"/><Relationship Id="rId5" Type="http://schemas.openxmlformats.org/officeDocument/2006/relationships/image" Target="../media/image25.jpg"/><Relationship Id="rId6" Type="http://schemas.openxmlformats.org/officeDocument/2006/relationships/image" Target="../media/image28.jpg"/><Relationship Id="rId7" Type="http://schemas.openxmlformats.org/officeDocument/2006/relationships/image" Target="../media/image20.jpg"/><Relationship Id="rId8" Type="http://schemas.openxmlformats.org/officeDocument/2006/relationships/image" Target="../media/image21.jp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24.jp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23.jpg"/><Relationship Id="rId4" Type="http://schemas.openxmlformats.org/officeDocument/2006/relationships/image" Target="../media/image29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5.xml"/><Relationship Id="rId3" Type="http://schemas.openxmlformats.org/officeDocument/2006/relationships/image" Target="../media/image32.jpg"/><Relationship Id="rId4" Type="http://schemas.openxmlformats.org/officeDocument/2006/relationships/image" Target="../media/image31.jpg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28.xml"/><Relationship Id="rId3" Type="http://schemas.openxmlformats.org/officeDocument/2006/relationships/image" Target="../media/image35.jpg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0.xml"/><Relationship Id="rId3" Type="http://schemas.openxmlformats.org/officeDocument/2006/relationships/image" Target="../media/image36.jpg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3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5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6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7.xml"/></Relationships>
</file>

<file path=ppt/slides/_rels/slide3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8.xml"/></Relationships>
</file>

<file path=ppt/slides/_rels/slide3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39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p23">
            <a:hlinkClick r:id="rId3"/>
          </p:cNvPr>
          <p:cNvSpPr txBox="1"/>
          <p:nvPr/>
        </p:nvSpPr>
        <p:spPr>
          <a:xfrm>
            <a:off x="0" y="4844068"/>
            <a:ext cx="9144000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 _ 30+ Slides Google Slides &amp; PowerPoint Templates for Free</a:t>
            </a:r>
            <a:endParaRPr b="0" i="0" sz="800" u="none" cap="none" strike="noStrike">
              <a:solidFill>
                <a:srgbClr val="57A7BD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23" name="Google Shape;123;p23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4101264" y="4515966"/>
            <a:ext cx="941472" cy="232815"/>
          </a:xfrm>
          <a:prstGeom prst="rect">
            <a:avLst/>
          </a:prstGeom>
          <a:noFill/>
          <a:ln>
            <a:noFill/>
          </a:ln>
        </p:spPr>
      </p:pic>
      <p:sp>
        <p:nvSpPr>
          <p:cNvPr id="124" name="Google Shape;124;p23"/>
          <p:cNvSpPr txBox="1"/>
          <p:nvPr>
            <p:ph idx="1" type="subTitle"/>
          </p:nvPr>
        </p:nvSpPr>
        <p:spPr>
          <a:xfrm>
            <a:off x="2926648" y="2792575"/>
            <a:ext cx="3342300" cy="864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lang="en" sz="1200">
                <a:solidFill>
                  <a:srgbClr val="57A7BD"/>
                </a:solidFill>
              </a:rPr>
              <a:t>30+ Slides Google Slides </a:t>
            </a:r>
            <a:endParaRPr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24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lang="en" sz="1200">
                <a:solidFill>
                  <a:srgbClr val="57A7BD"/>
                </a:solidFill>
              </a:rPr>
              <a:t>&amp; PowerPoint Template</a:t>
            </a:r>
            <a:endParaRPr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24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7A7BD"/>
                </a:solidFill>
              </a:rPr>
              <a:t>for Free</a:t>
            </a:r>
            <a:endParaRPr/>
          </a:p>
        </p:txBody>
      </p:sp>
      <p:sp>
        <p:nvSpPr>
          <p:cNvPr id="125" name="Google Shape;125;p23"/>
          <p:cNvSpPr txBox="1"/>
          <p:nvPr>
            <p:ph type="title"/>
          </p:nvPr>
        </p:nvSpPr>
        <p:spPr>
          <a:xfrm>
            <a:off x="2926651" y="1639625"/>
            <a:ext cx="3355500" cy="1192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lang="en" sz="2400">
                <a:solidFill>
                  <a:srgbClr val="57A7BD"/>
                </a:solidFill>
              </a:rPr>
              <a:t>FREE</a:t>
            </a:r>
            <a:endParaRPr>
              <a:solidFill>
                <a:schemeClr val="dk1"/>
              </a:solidFill>
            </a:endParaRPr>
          </a:p>
          <a:p>
            <a:pPr indent="0" lvl="0" marL="0" rtl="0" algn="ctr">
              <a:lnSpc>
                <a:spcPct val="80000"/>
              </a:lnSpc>
              <a:spcBef>
                <a:spcPts val="48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lang="en" sz="2400">
                <a:solidFill>
                  <a:srgbClr val="57A7BD"/>
                </a:solidFill>
              </a:rPr>
              <a:t>GOOGLE SLIDES THEMES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p24"/>
          <p:cNvSpPr txBox="1"/>
          <p:nvPr/>
        </p:nvSpPr>
        <p:spPr>
          <a:xfrm>
            <a:off x="1968143" y="274858"/>
            <a:ext cx="7379472" cy="7765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INSTRUCTIONS FOR USE</a:t>
            </a:r>
            <a:endParaRPr/>
          </a:p>
        </p:txBody>
      </p:sp>
      <p:sp>
        <p:nvSpPr>
          <p:cNvPr id="131" name="Google Shape;131;p24"/>
          <p:cNvSpPr txBox="1"/>
          <p:nvPr/>
        </p:nvSpPr>
        <p:spPr>
          <a:xfrm>
            <a:off x="2003815" y="1308705"/>
            <a:ext cx="698477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Open the presentation from the Google Slides Viewer or click the button below. </a:t>
            </a:r>
            <a:r>
              <a:rPr b="1" i="0" lang="en" sz="12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have to be signed in to your Google account.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2" name="Google Shape;132;p24"/>
          <p:cNvSpPr txBox="1"/>
          <p:nvPr/>
        </p:nvSpPr>
        <p:spPr>
          <a:xfrm>
            <a:off x="2003815" y="2075392"/>
            <a:ext cx="3312368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Edit In Google Slides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3" name="Google Shape;133;p24"/>
          <p:cNvSpPr txBox="1"/>
          <p:nvPr/>
        </p:nvSpPr>
        <p:spPr>
          <a:xfrm>
            <a:off x="2003815" y="2518473"/>
            <a:ext cx="3312368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Please navigate to the </a:t>
            </a: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File</a:t>
            </a: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 menu and select </a:t>
            </a: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Make a copy</a:t>
            </a: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will get a copy of this document on your Google Drive and this copy will be created. So you will be able to edit, add or delete slides.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" name="Google Shape;134;p24"/>
          <p:cNvSpPr txBox="1"/>
          <p:nvPr/>
        </p:nvSpPr>
        <p:spPr>
          <a:xfrm>
            <a:off x="5676223" y="2075392"/>
            <a:ext cx="3312368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Edit in PowerPoint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" name="Google Shape;135;p24"/>
          <p:cNvSpPr txBox="1"/>
          <p:nvPr/>
        </p:nvSpPr>
        <p:spPr>
          <a:xfrm>
            <a:off x="5676223" y="2518473"/>
            <a:ext cx="3312368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Navigate to the </a:t>
            </a: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File</a:t>
            </a: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 menu and select </a:t>
            </a: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Download as Microsoft PowerPoint</a:t>
            </a: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download a </a:t>
            </a: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.pptx </a:t>
            </a: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file. So you can open and edit in PowerPoint.</a:t>
            </a:r>
            <a:endParaRPr/>
          </a:p>
        </p:txBody>
      </p:sp>
      <p:sp>
        <p:nvSpPr>
          <p:cNvPr id="136" name="Google Shape;136;p24"/>
          <p:cNvSpPr txBox="1"/>
          <p:nvPr/>
        </p:nvSpPr>
        <p:spPr>
          <a:xfrm>
            <a:off x="2003815" y="4045009"/>
            <a:ext cx="698477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More info on how to use this template at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http://googleslidesppt.com/frequently-asked-questions/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All our templates are free to use under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Creative Commons Attribution License</a:t>
            </a: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. If you use the graphic assets (photos, images, icons, shapes and typographies) provided with this presentation you must keep the Credits slide.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p25"/>
          <p:cNvSpPr txBox="1"/>
          <p:nvPr/>
        </p:nvSpPr>
        <p:spPr>
          <a:xfrm>
            <a:off x="2051720" y="267494"/>
            <a:ext cx="7092280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Agenda Style</a:t>
            </a:r>
            <a:endParaRPr/>
          </a:p>
        </p:txBody>
      </p:sp>
      <p:sp>
        <p:nvSpPr>
          <p:cNvPr id="142" name="Google Shape;142;p25"/>
          <p:cNvSpPr/>
          <p:nvPr/>
        </p:nvSpPr>
        <p:spPr>
          <a:xfrm>
            <a:off x="1575998" y="1141370"/>
            <a:ext cx="793940" cy="793940"/>
          </a:xfrm>
          <a:prstGeom prst="ellipse">
            <a:avLst/>
          </a:prstGeom>
          <a:solidFill>
            <a:schemeClr val="lt1"/>
          </a:solidFill>
          <a:ln cap="flat" cmpd="sng" w="41275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3" name="Google Shape;143;p25"/>
          <p:cNvSpPr/>
          <p:nvPr/>
        </p:nvSpPr>
        <p:spPr>
          <a:xfrm>
            <a:off x="1575998" y="2073597"/>
            <a:ext cx="793940" cy="793940"/>
          </a:xfrm>
          <a:prstGeom prst="ellipse">
            <a:avLst/>
          </a:prstGeom>
          <a:solidFill>
            <a:schemeClr val="lt1"/>
          </a:solidFill>
          <a:ln cap="flat" cmpd="sng" w="41275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" name="Google Shape;144;p25"/>
          <p:cNvSpPr/>
          <p:nvPr/>
        </p:nvSpPr>
        <p:spPr>
          <a:xfrm>
            <a:off x="1575998" y="3005824"/>
            <a:ext cx="793940" cy="793940"/>
          </a:xfrm>
          <a:prstGeom prst="ellipse">
            <a:avLst/>
          </a:prstGeom>
          <a:solidFill>
            <a:schemeClr val="lt1"/>
          </a:solidFill>
          <a:ln cap="flat" cmpd="sng" w="41275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" name="Google Shape;145;p25"/>
          <p:cNvSpPr/>
          <p:nvPr/>
        </p:nvSpPr>
        <p:spPr>
          <a:xfrm>
            <a:off x="1575998" y="3938050"/>
            <a:ext cx="793940" cy="793940"/>
          </a:xfrm>
          <a:prstGeom prst="ellipse">
            <a:avLst/>
          </a:prstGeom>
          <a:solidFill>
            <a:schemeClr val="lt1"/>
          </a:solidFill>
          <a:ln cap="flat" cmpd="sng" w="41275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6" name="Google Shape;146;p25"/>
          <p:cNvGrpSpPr/>
          <p:nvPr/>
        </p:nvGrpSpPr>
        <p:grpSpPr>
          <a:xfrm>
            <a:off x="2555776" y="1194616"/>
            <a:ext cx="5860929" cy="687447"/>
            <a:chOff x="3017859" y="4363106"/>
            <a:chExt cx="1879883" cy="687447"/>
          </a:xfrm>
        </p:grpSpPr>
        <p:sp>
          <p:nvSpPr>
            <p:cNvPr id="147" name="Google Shape;147;p25"/>
            <p:cNvSpPr txBox="1"/>
            <p:nvPr/>
          </p:nvSpPr>
          <p:spPr>
            <a:xfrm>
              <a:off x="3017859" y="4588888"/>
              <a:ext cx="186681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   </a:t>
              </a:r>
              <a:endParaRPr/>
            </a:p>
          </p:txBody>
        </p:sp>
        <p:sp>
          <p:nvSpPr>
            <p:cNvPr id="148" name="Google Shape;148;p25"/>
            <p:cNvSpPr txBox="1"/>
            <p:nvPr/>
          </p:nvSpPr>
          <p:spPr>
            <a:xfrm>
              <a:off x="3017859" y="4363106"/>
              <a:ext cx="1879883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9" name="Google Shape;149;p25"/>
          <p:cNvGrpSpPr/>
          <p:nvPr/>
        </p:nvGrpSpPr>
        <p:grpSpPr>
          <a:xfrm>
            <a:off x="2555776" y="2126843"/>
            <a:ext cx="5848470" cy="687447"/>
            <a:chOff x="3017859" y="4363106"/>
            <a:chExt cx="1875887" cy="687447"/>
          </a:xfrm>
        </p:grpSpPr>
        <p:sp>
          <p:nvSpPr>
            <p:cNvPr id="150" name="Google Shape;150;p25"/>
            <p:cNvSpPr txBox="1"/>
            <p:nvPr/>
          </p:nvSpPr>
          <p:spPr>
            <a:xfrm>
              <a:off x="3017859" y="4588888"/>
              <a:ext cx="186681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   </a:t>
              </a:r>
              <a:endParaRPr/>
            </a:p>
          </p:txBody>
        </p:sp>
        <p:sp>
          <p:nvSpPr>
            <p:cNvPr id="151" name="Google Shape;151;p25"/>
            <p:cNvSpPr txBox="1"/>
            <p:nvPr/>
          </p:nvSpPr>
          <p:spPr>
            <a:xfrm>
              <a:off x="3017859" y="4363106"/>
              <a:ext cx="187588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2" name="Google Shape;152;p25"/>
          <p:cNvGrpSpPr/>
          <p:nvPr/>
        </p:nvGrpSpPr>
        <p:grpSpPr>
          <a:xfrm>
            <a:off x="2555776" y="3059070"/>
            <a:ext cx="5836009" cy="687447"/>
            <a:chOff x="3017859" y="4363106"/>
            <a:chExt cx="1871890" cy="687447"/>
          </a:xfrm>
        </p:grpSpPr>
        <p:sp>
          <p:nvSpPr>
            <p:cNvPr id="153" name="Google Shape;153;p25"/>
            <p:cNvSpPr txBox="1"/>
            <p:nvPr/>
          </p:nvSpPr>
          <p:spPr>
            <a:xfrm>
              <a:off x="3017859" y="4588888"/>
              <a:ext cx="186681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   </a:t>
              </a:r>
              <a:endParaRPr/>
            </a:p>
          </p:txBody>
        </p:sp>
        <p:sp>
          <p:nvSpPr>
            <p:cNvPr id="154" name="Google Shape;154;p25"/>
            <p:cNvSpPr txBox="1"/>
            <p:nvPr/>
          </p:nvSpPr>
          <p:spPr>
            <a:xfrm>
              <a:off x="3017859" y="4363106"/>
              <a:ext cx="187189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5" name="Google Shape;155;p25"/>
          <p:cNvGrpSpPr/>
          <p:nvPr/>
        </p:nvGrpSpPr>
        <p:grpSpPr>
          <a:xfrm>
            <a:off x="2555776" y="3991296"/>
            <a:ext cx="5832648" cy="687447"/>
            <a:chOff x="3017859" y="4363106"/>
            <a:chExt cx="1870812" cy="687447"/>
          </a:xfrm>
        </p:grpSpPr>
        <p:sp>
          <p:nvSpPr>
            <p:cNvPr id="156" name="Google Shape;156;p25"/>
            <p:cNvSpPr txBox="1"/>
            <p:nvPr/>
          </p:nvSpPr>
          <p:spPr>
            <a:xfrm>
              <a:off x="3017859" y="4588888"/>
              <a:ext cx="186681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   </a:t>
              </a:r>
              <a:endParaRPr/>
            </a:p>
          </p:txBody>
        </p:sp>
        <p:sp>
          <p:nvSpPr>
            <p:cNvPr id="157" name="Google Shape;157;p25"/>
            <p:cNvSpPr txBox="1"/>
            <p:nvPr/>
          </p:nvSpPr>
          <p:spPr>
            <a:xfrm>
              <a:off x="3017859" y="4363106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8" name="Google Shape;158;p25"/>
          <p:cNvSpPr/>
          <p:nvPr/>
        </p:nvSpPr>
        <p:spPr>
          <a:xfrm>
            <a:off x="1799001" y="3227374"/>
            <a:ext cx="347934" cy="350841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57A7B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" name="Google Shape;159;p25"/>
          <p:cNvSpPr/>
          <p:nvPr/>
        </p:nvSpPr>
        <p:spPr>
          <a:xfrm>
            <a:off x="1823962" y="4168944"/>
            <a:ext cx="298013" cy="278966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57A7B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0" name="Google Shape;160;p25"/>
          <p:cNvSpPr/>
          <p:nvPr/>
        </p:nvSpPr>
        <p:spPr>
          <a:xfrm>
            <a:off x="1807179" y="2343219"/>
            <a:ext cx="331579" cy="254696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57A7B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1" name="Google Shape;161;p25"/>
          <p:cNvSpPr/>
          <p:nvPr/>
        </p:nvSpPr>
        <p:spPr>
          <a:xfrm>
            <a:off x="1812422" y="1376277"/>
            <a:ext cx="355596" cy="306874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57A7B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69B6CC"/>
        </a:solidFill>
      </p:bgPr>
    </p:bg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p26"/>
          <p:cNvSpPr/>
          <p:nvPr/>
        </p:nvSpPr>
        <p:spPr>
          <a:xfrm>
            <a:off x="1982046" y="2242753"/>
            <a:ext cx="811140" cy="654652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7A7BD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7" name="Google Shape;167;p26"/>
          <p:cNvSpPr txBox="1"/>
          <p:nvPr>
            <p:ph type="title"/>
          </p:nvPr>
        </p:nvSpPr>
        <p:spPr>
          <a:xfrm>
            <a:off x="3660200" y="2218800"/>
            <a:ext cx="54390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3600"/>
              <a:t>Section Break</a:t>
            </a:r>
            <a:endParaRPr/>
          </a:p>
        </p:txBody>
      </p:sp>
      <p:sp>
        <p:nvSpPr>
          <p:cNvPr id="168" name="Google Shape;168;p26"/>
          <p:cNvSpPr txBox="1"/>
          <p:nvPr>
            <p:ph idx="1" type="subTitle"/>
          </p:nvPr>
        </p:nvSpPr>
        <p:spPr>
          <a:xfrm>
            <a:off x="3660200" y="2726375"/>
            <a:ext cx="54390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p27"/>
          <p:cNvSpPr txBox="1"/>
          <p:nvPr>
            <p:ph idx="1" type="subTitle"/>
          </p:nvPr>
        </p:nvSpPr>
        <p:spPr>
          <a:xfrm>
            <a:off x="3275725" y="2838377"/>
            <a:ext cx="2560500" cy="49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lang="en">
                <a:solidFill>
                  <a:srgbClr val="57A7BD"/>
                </a:solidFill>
              </a:rPr>
              <a:t>Insert the title of your subtitle Here</a:t>
            </a:r>
            <a:endParaRPr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27"/>
          <p:cNvSpPr txBox="1"/>
          <p:nvPr>
            <p:ph type="title"/>
          </p:nvPr>
        </p:nvSpPr>
        <p:spPr>
          <a:xfrm>
            <a:off x="3275725" y="2200601"/>
            <a:ext cx="2570700" cy="66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b="1" lang="en" sz="3600">
                <a:solidFill>
                  <a:srgbClr val="57A7BD"/>
                </a:solidFill>
              </a:rPr>
              <a:t>Welcome!!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p28"/>
          <p:cNvSpPr/>
          <p:nvPr/>
        </p:nvSpPr>
        <p:spPr>
          <a:xfrm>
            <a:off x="2166052" y="1419622"/>
            <a:ext cx="1008112" cy="1008112"/>
          </a:xfrm>
          <a:prstGeom prst="ellipse">
            <a:avLst/>
          </a:prstGeom>
          <a:solidFill>
            <a:schemeClr val="lt1"/>
          </a:solidFill>
          <a:ln cap="flat" cmpd="sng" w="41275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" name="Google Shape;180;p28"/>
          <p:cNvSpPr/>
          <p:nvPr/>
        </p:nvSpPr>
        <p:spPr>
          <a:xfrm>
            <a:off x="4625256" y="1419622"/>
            <a:ext cx="1008112" cy="1008112"/>
          </a:xfrm>
          <a:prstGeom prst="ellipse">
            <a:avLst/>
          </a:prstGeom>
          <a:solidFill>
            <a:schemeClr val="lt1"/>
          </a:solidFill>
          <a:ln cap="flat" cmpd="sng" w="41275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1" name="Google Shape;181;p28"/>
          <p:cNvSpPr/>
          <p:nvPr/>
        </p:nvSpPr>
        <p:spPr>
          <a:xfrm>
            <a:off x="7084460" y="1419622"/>
            <a:ext cx="1008112" cy="1008112"/>
          </a:xfrm>
          <a:prstGeom prst="ellipse">
            <a:avLst/>
          </a:prstGeom>
          <a:solidFill>
            <a:schemeClr val="lt1"/>
          </a:solidFill>
          <a:ln cap="flat" cmpd="sng" w="41275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82" name="Google Shape;182;p28"/>
          <p:cNvGrpSpPr/>
          <p:nvPr/>
        </p:nvGrpSpPr>
        <p:grpSpPr>
          <a:xfrm>
            <a:off x="1543052" y="2562918"/>
            <a:ext cx="2254112" cy="1377444"/>
            <a:chOff x="3017860" y="4363106"/>
            <a:chExt cx="1654565" cy="1377444"/>
          </a:xfrm>
        </p:grpSpPr>
        <p:sp>
          <p:nvSpPr>
            <p:cNvPr id="183" name="Google Shape;183;p28"/>
            <p:cNvSpPr txBox="1"/>
            <p:nvPr/>
          </p:nvSpPr>
          <p:spPr>
            <a:xfrm>
              <a:off x="3017860" y="4909553"/>
              <a:ext cx="1654564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/>
            </a:p>
          </p:txBody>
        </p:sp>
        <p:sp>
          <p:nvSpPr>
            <p:cNvPr id="184" name="Google Shape;184;p28"/>
            <p:cNvSpPr txBox="1"/>
            <p:nvPr/>
          </p:nvSpPr>
          <p:spPr>
            <a:xfrm>
              <a:off x="3017860" y="4363106"/>
              <a:ext cx="1654565" cy="5847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colors.</a:t>
              </a:r>
              <a:endParaRPr b="1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85" name="Google Shape;185;p28"/>
          <p:cNvGrpSpPr/>
          <p:nvPr/>
        </p:nvGrpSpPr>
        <p:grpSpPr>
          <a:xfrm>
            <a:off x="4002256" y="2562918"/>
            <a:ext cx="2254112" cy="1377444"/>
            <a:chOff x="3017860" y="4363106"/>
            <a:chExt cx="1654565" cy="1377444"/>
          </a:xfrm>
        </p:grpSpPr>
        <p:sp>
          <p:nvSpPr>
            <p:cNvPr id="186" name="Google Shape;186;p28"/>
            <p:cNvSpPr txBox="1"/>
            <p:nvPr/>
          </p:nvSpPr>
          <p:spPr>
            <a:xfrm>
              <a:off x="3017860" y="4909553"/>
              <a:ext cx="1654564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/>
            </a:p>
          </p:txBody>
        </p:sp>
        <p:sp>
          <p:nvSpPr>
            <p:cNvPr id="187" name="Google Shape;187;p28"/>
            <p:cNvSpPr txBox="1"/>
            <p:nvPr/>
          </p:nvSpPr>
          <p:spPr>
            <a:xfrm>
              <a:off x="3017860" y="4363106"/>
              <a:ext cx="1654565" cy="5847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colors.</a:t>
              </a:r>
              <a:endParaRPr b="1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88" name="Google Shape;188;p28"/>
          <p:cNvGrpSpPr/>
          <p:nvPr/>
        </p:nvGrpSpPr>
        <p:grpSpPr>
          <a:xfrm>
            <a:off x="6461460" y="2562918"/>
            <a:ext cx="2254112" cy="1377444"/>
            <a:chOff x="3017860" y="4363106"/>
            <a:chExt cx="1654565" cy="1377444"/>
          </a:xfrm>
        </p:grpSpPr>
        <p:sp>
          <p:nvSpPr>
            <p:cNvPr id="189" name="Google Shape;189;p28"/>
            <p:cNvSpPr txBox="1"/>
            <p:nvPr/>
          </p:nvSpPr>
          <p:spPr>
            <a:xfrm>
              <a:off x="3017860" y="4909553"/>
              <a:ext cx="1654564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/>
            </a:p>
          </p:txBody>
        </p:sp>
        <p:sp>
          <p:nvSpPr>
            <p:cNvPr id="190" name="Google Shape;190;p28"/>
            <p:cNvSpPr txBox="1"/>
            <p:nvPr/>
          </p:nvSpPr>
          <p:spPr>
            <a:xfrm>
              <a:off x="3017860" y="4363106"/>
              <a:ext cx="1654565" cy="58477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colors.</a:t>
              </a:r>
              <a:endParaRPr b="1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91" name="Google Shape;191;p28"/>
          <p:cNvSpPr/>
          <p:nvPr/>
        </p:nvSpPr>
        <p:spPr>
          <a:xfrm>
            <a:off x="1770008" y="4102740"/>
            <a:ext cx="1800200" cy="36004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41275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2" name="Google Shape;192;p28"/>
          <p:cNvSpPr txBox="1"/>
          <p:nvPr/>
        </p:nvSpPr>
        <p:spPr>
          <a:xfrm>
            <a:off x="2161116" y="4128872"/>
            <a:ext cx="1017984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Option A</a:t>
            </a:r>
            <a:endParaRPr b="1" sz="1400">
              <a:solidFill>
                <a:srgbClr val="57A7BD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3" name="Google Shape;193;p28"/>
          <p:cNvSpPr/>
          <p:nvPr/>
        </p:nvSpPr>
        <p:spPr>
          <a:xfrm>
            <a:off x="4229212" y="4102740"/>
            <a:ext cx="1800200" cy="36004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41275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4" name="Google Shape;194;p28"/>
          <p:cNvSpPr txBox="1"/>
          <p:nvPr/>
        </p:nvSpPr>
        <p:spPr>
          <a:xfrm>
            <a:off x="4620320" y="4128872"/>
            <a:ext cx="1017984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Option B</a:t>
            </a:r>
            <a:endParaRPr b="1" sz="1400">
              <a:solidFill>
                <a:srgbClr val="57A7BD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5" name="Google Shape;195;p28"/>
          <p:cNvSpPr/>
          <p:nvPr/>
        </p:nvSpPr>
        <p:spPr>
          <a:xfrm>
            <a:off x="6688416" y="4102740"/>
            <a:ext cx="1800200" cy="36004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41275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6" name="Google Shape;196;p28"/>
          <p:cNvSpPr txBox="1"/>
          <p:nvPr/>
        </p:nvSpPr>
        <p:spPr>
          <a:xfrm>
            <a:off x="7079524" y="4128872"/>
            <a:ext cx="1017984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Option C</a:t>
            </a:r>
            <a:endParaRPr b="1" sz="1400">
              <a:solidFill>
                <a:srgbClr val="57A7BD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7" name="Google Shape;197;p28"/>
          <p:cNvSpPr/>
          <p:nvPr/>
        </p:nvSpPr>
        <p:spPr>
          <a:xfrm>
            <a:off x="7414549" y="1748257"/>
            <a:ext cx="347934" cy="350841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8" name="Google Shape;198;p28"/>
          <p:cNvSpPr/>
          <p:nvPr/>
        </p:nvSpPr>
        <p:spPr>
          <a:xfrm>
            <a:off x="4963522" y="1796330"/>
            <a:ext cx="331579" cy="254696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9" name="Google Shape;199;p28"/>
          <p:cNvSpPr/>
          <p:nvPr/>
        </p:nvSpPr>
        <p:spPr>
          <a:xfrm>
            <a:off x="2492310" y="1770241"/>
            <a:ext cx="355596" cy="306874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0" name="Google Shape;200;p28"/>
          <p:cNvSpPr txBox="1"/>
          <p:nvPr>
            <p:ph type="title"/>
          </p:nvPr>
        </p:nvSpPr>
        <p:spPr>
          <a:xfrm>
            <a:off x="1619675" y="139773"/>
            <a:ext cx="75243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Our Services</a:t>
            </a:r>
            <a:endParaRPr/>
          </a:p>
        </p:txBody>
      </p:sp>
      <p:sp>
        <p:nvSpPr>
          <p:cNvPr id="201" name="Google Shape;201;p28"/>
          <p:cNvSpPr txBox="1"/>
          <p:nvPr>
            <p:ph idx="1" type="subTitle"/>
          </p:nvPr>
        </p:nvSpPr>
        <p:spPr>
          <a:xfrm>
            <a:off x="1619675" y="647348"/>
            <a:ext cx="75243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5" name="Shape 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6" name="Google Shape;206;p29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99" r="199" t="0"/>
          <a:stretch/>
        </p:blipFill>
        <p:spPr>
          <a:xfrm>
            <a:off x="3563938" y="627063"/>
            <a:ext cx="1295400" cy="12969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207" name="Google Shape;207;p29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139" r="139" t="0"/>
          <a:stretch/>
        </p:blipFill>
        <p:spPr>
          <a:xfrm>
            <a:off x="3563888" y="2031690"/>
            <a:ext cx="1296000" cy="12960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208" name="Google Shape;208;p29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0" l="199" r="199" t="0"/>
          <a:stretch/>
        </p:blipFill>
        <p:spPr>
          <a:xfrm>
            <a:off x="3563938" y="3435350"/>
            <a:ext cx="1295400" cy="1296900"/>
          </a:xfrm>
          <a:prstGeom prst="ellipse">
            <a:avLst/>
          </a:prstGeom>
          <a:solidFill>
            <a:srgbClr val="F2F2F2"/>
          </a:solidFill>
          <a:ln>
            <a:noFill/>
          </a:ln>
        </p:spPr>
      </p:pic>
      <p:grpSp>
        <p:nvGrpSpPr>
          <p:cNvPr id="209" name="Google Shape;209;p29"/>
          <p:cNvGrpSpPr/>
          <p:nvPr/>
        </p:nvGrpSpPr>
        <p:grpSpPr>
          <a:xfrm>
            <a:off x="5076056" y="924858"/>
            <a:ext cx="3672408" cy="701496"/>
            <a:chOff x="5004048" y="933547"/>
            <a:chExt cx="3456384" cy="701496"/>
          </a:xfrm>
        </p:grpSpPr>
        <p:sp>
          <p:nvSpPr>
            <p:cNvPr id="210" name="Google Shape;210;p29"/>
            <p:cNvSpPr txBox="1"/>
            <p:nvPr/>
          </p:nvSpPr>
          <p:spPr>
            <a:xfrm>
              <a:off x="5004048" y="933547"/>
              <a:ext cx="3456384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/>
            </a:p>
          </p:txBody>
        </p:sp>
        <p:sp>
          <p:nvSpPr>
            <p:cNvPr id="211" name="Google Shape;211;p29"/>
            <p:cNvSpPr txBox="1"/>
            <p:nvPr/>
          </p:nvSpPr>
          <p:spPr>
            <a:xfrm>
              <a:off x="5004048" y="1173378"/>
              <a:ext cx="3456384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2" name="Google Shape;212;p29"/>
          <p:cNvGrpSpPr/>
          <p:nvPr/>
        </p:nvGrpSpPr>
        <p:grpSpPr>
          <a:xfrm>
            <a:off x="5076056" y="2329014"/>
            <a:ext cx="3672408" cy="701496"/>
            <a:chOff x="5004048" y="933547"/>
            <a:chExt cx="3456384" cy="701496"/>
          </a:xfrm>
        </p:grpSpPr>
        <p:sp>
          <p:nvSpPr>
            <p:cNvPr id="213" name="Google Shape;213;p29"/>
            <p:cNvSpPr txBox="1"/>
            <p:nvPr/>
          </p:nvSpPr>
          <p:spPr>
            <a:xfrm>
              <a:off x="5004048" y="933547"/>
              <a:ext cx="3456384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/>
            </a:p>
          </p:txBody>
        </p:sp>
        <p:sp>
          <p:nvSpPr>
            <p:cNvPr id="214" name="Google Shape;214;p29"/>
            <p:cNvSpPr txBox="1"/>
            <p:nvPr/>
          </p:nvSpPr>
          <p:spPr>
            <a:xfrm>
              <a:off x="5004048" y="1173378"/>
              <a:ext cx="3456384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5" name="Google Shape;215;p29"/>
          <p:cNvGrpSpPr/>
          <p:nvPr/>
        </p:nvGrpSpPr>
        <p:grpSpPr>
          <a:xfrm>
            <a:off x="5076056" y="3733170"/>
            <a:ext cx="3672408" cy="701496"/>
            <a:chOff x="5004048" y="933547"/>
            <a:chExt cx="3456384" cy="701496"/>
          </a:xfrm>
        </p:grpSpPr>
        <p:sp>
          <p:nvSpPr>
            <p:cNvPr id="216" name="Google Shape;216;p29"/>
            <p:cNvSpPr txBox="1"/>
            <p:nvPr/>
          </p:nvSpPr>
          <p:spPr>
            <a:xfrm>
              <a:off x="5004048" y="933547"/>
              <a:ext cx="3456384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/>
            </a:p>
          </p:txBody>
        </p:sp>
        <p:sp>
          <p:nvSpPr>
            <p:cNvPr id="217" name="Google Shape;217;p29"/>
            <p:cNvSpPr txBox="1"/>
            <p:nvPr/>
          </p:nvSpPr>
          <p:spPr>
            <a:xfrm>
              <a:off x="5004048" y="1173378"/>
              <a:ext cx="3456384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18" name="Google Shape;218;p29"/>
          <p:cNvSpPr txBox="1"/>
          <p:nvPr/>
        </p:nvSpPr>
        <p:spPr>
          <a:xfrm>
            <a:off x="1523189" y="1646804"/>
            <a:ext cx="1896683" cy="184989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Our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Team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23" name="Google Shape;223;p30"/>
          <p:cNvCxnSpPr/>
          <p:nvPr/>
        </p:nvCxnSpPr>
        <p:spPr>
          <a:xfrm flipH="1" rot="10800000">
            <a:off x="0" y="0"/>
            <a:ext cx="9144000" cy="5143500"/>
          </a:xfrm>
          <a:prstGeom prst="straightConnector1">
            <a:avLst/>
          </a:prstGeom>
          <a:noFill/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224" name="Google Shape;224;p30"/>
          <p:cNvSpPr/>
          <p:nvPr/>
        </p:nvSpPr>
        <p:spPr>
          <a:xfrm>
            <a:off x="1827157" y="3481976"/>
            <a:ext cx="720080" cy="720080"/>
          </a:xfrm>
          <a:prstGeom prst="ellipse">
            <a:avLst/>
          </a:prstGeom>
          <a:solidFill>
            <a:srgbClr val="69B6CC"/>
          </a:solidFill>
          <a:ln cap="flat" cmpd="sng" w="412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5" name="Google Shape;225;p30"/>
          <p:cNvSpPr/>
          <p:nvPr/>
        </p:nvSpPr>
        <p:spPr>
          <a:xfrm>
            <a:off x="3390177" y="2617880"/>
            <a:ext cx="720080" cy="720080"/>
          </a:xfrm>
          <a:prstGeom prst="ellipse">
            <a:avLst/>
          </a:prstGeom>
          <a:solidFill>
            <a:srgbClr val="69B6CC"/>
          </a:solidFill>
          <a:ln cap="flat" cmpd="sng" w="412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6" name="Google Shape;226;p30"/>
          <p:cNvSpPr/>
          <p:nvPr/>
        </p:nvSpPr>
        <p:spPr>
          <a:xfrm>
            <a:off x="4953197" y="1753784"/>
            <a:ext cx="720080" cy="720080"/>
          </a:xfrm>
          <a:prstGeom prst="ellipse">
            <a:avLst/>
          </a:prstGeom>
          <a:solidFill>
            <a:srgbClr val="69B6CC"/>
          </a:solidFill>
          <a:ln cap="flat" cmpd="sng" w="412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7" name="Google Shape;227;p30"/>
          <p:cNvSpPr/>
          <p:nvPr/>
        </p:nvSpPr>
        <p:spPr>
          <a:xfrm>
            <a:off x="6516216" y="889688"/>
            <a:ext cx="720080" cy="720080"/>
          </a:xfrm>
          <a:prstGeom prst="ellipse">
            <a:avLst/>
          </a:prstGeom>
          <a:solidFill>
            <a:srgbClr val="69B6CC"/>
          </a:solidFill>
          <a:ln cap="flat" cmpd="sng" w="412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8" name="Google Shape;228;p30"/>
          <p:cNvSpPr/>
          <p:nvPr/>
        </p:nvSpPr>
        <p:spPr>
          <a:xfrm>
            <a:off x="1935169" y="3589988"/>
            <a:ext cx="504056" cy="504056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9" name="Google Shape;229;p30"/>
          <p:cNvSpPr/>
          <p:nvPr/>
        </p:nvSpPr>
        <p:spPr>
          <a:xfrm>
            <a:off x="3498189" y="2725892"/>
            <a:ext cx="504056" cy="504056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0" name="Google Shape;230;p30"/>
          <p:cNvSpPr/>
          <p:nvPr/>
        </p:nvSpPr>
        <p:spPr>
          <a:xfrm>
            <a:off x="5061209" y="1861796"/>
            <a:ext cx="504056" cy="504056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1" name="Google Shape;231;p30"/>
          <p:cNvSpPr/>
          <p:nvPr/>
        </p:nvSpPr>
        <p:spPr>
          <a:xfrm>
            <a:off x="6624229" y="997700"/>
            <a:ext cx="504056" cy="504056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2" name="Google Shape;232;p30"/>
          <p:cNvSpPr/>
          <p:nvPr/>
        </p:nvSpPr>
        <p:spPr>
          <a:xfrm>
            <a:off x="2693823" y="3867942"/>
            <a:ext cx="1056394" cy="43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000">
                <a:solidFill>
                  <a:schemeClr val="lt1"/>
                </a:solidFill>
              </a:rPr>
              <a:t>6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33" name="Google Shape;233;p30"/>
          <p:cNvGrpSpPr/>
          <p:nvPr/>
        </p:nvGrpSpPr>
        <p:grpSpPr>
          <a:xfrm>
            <a:off x="990894" y="2439969"/>
            <a:ext cx="1728192" cy="897991"/>
            <a:chOff x="3017859" y="4337228"/>
            <a:chExt cx="1870812" cy="897991"/>
          </a:xfrm>
        </p:grpSpPr>
        <p:sp>
          <p:nvSpPr>
            <p:cNvPr id="234" name="Google Shape;234;p30"/>
            <p:cNvSpPr txBox="1"/>
            <p:nvPr/>
          </p:nvSpPr>
          <p:spPr>
            <a:xfrm>
              <a:off x="3021856" y="4588888"/>
              <a:ext cx="186681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/>
            </a:p>
          </p:txBody>
        </p:sp>
        <p:sp>
          <p:nvSpPr>
            <p:cNvPr id="235" name="Google Shape;235;p30"/>
            <p:cNvSpPr txBox="1"/>
            <p:nvPr/>
          </p:nvSpPr>
          <p:spPr>
            <a:xfrm>
              <a:off x="3017859" y="4337228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36" name="Google Shape;236;p30"/>
          <p:cNvSpPr/>
          <p:nvPr/>
        </p:nvSpPr>
        <p:spPr>
          <a:xfrm>
            <a:off x="5791305" y="2095889"/>
            <a:ext cx="1056394" cy="43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000">
                <a:solidFill>
                  <a:schemeClr val="lt1"/>
                </a:solidFill>
              </a:rPr>
              <a:t>8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37" name="Google Shape;237;p30"/>
          <p:cNvGrpSpPr/>
          <p:nvPr/>
        </p:nvGrpSpPr>
        <p:grpSpPr>
          <a:xfrm>
            <a:off x="3078419" y="1304788"/>
            <a:ext cx="1728192" cy="897991"/>
            <a:chOff x="3017859" y="4337228"/>
            <a:chExt cx="1870812" cy="897991"/>
          </a:xfrm>
        </p:grpSpPr>
        <p:sp>
          <p:nvSpPr>
            <p:cNvPr id="238" name="Google Shape;238;p30"/>
            <p:cNvSpPr txBox="1"/>
            <p:nvPr/>
          </p:nvSpPr>
          <p:spPr>
            <a:xfrm>
              <a:off x="3021856" y="4588888"/>
              <a:ext cx="186681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/>
            </a:p>
          </p:txBody>
        </p:sp>
        <p:sp>
          <p:nvSpPr>
            <p:cNvPr id="239" name="Google Shape;239;p30"/>
            <p:cNvSpPr txBox="1"/>
            <p:nvPr/>
          </p:nvSpPr>
          <p:spPr>
            <a:xfrm>
              <a:off x="3017859" y="4337228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40" name="Google Shape;240;p30"/>
          <p:cNvSpPr/>
          <p:nvPr/>
        </p:nvSpPr>
        <p:spPr>
          <a:xfrm>
            <a:off x="4242564" y="2981915"/>
            <a:ext cx="1056394" cy="43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000">
                <a:solidFill>
                  <a:schemeClr val="lt1"/>
                </a:solidFill>
              </a:rPr>
              <a:t>7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41" name="Google Shape;241;p30"/>
          <p:cNvGrpSpPr/>
          <p:nvPr/>
        </p:nvGrpSpPr>
        <p:grpSpPr>
          <a:xfrm>
            <a:off x="3923928" y="3473959"/>
            <a:ext cx="1728192" cy="897991"/>
            <a:chOff x="3017859" y="4337228"/>
            <a:chExt cx="1870812" cy="897991"/>
          </a:xfrm>
        </p:grpSpPr>
        <p:sp>
          <p:nvSpPr>
            <p:cNvPr id="242" name="Google Shape;242;p30"/>
            <p:cNvSpPr txBox="1"/>
            <p:nvPr/>
          </p:nvSpPr>
          <p:spPr>
            <a:xfrm>
              <a:off x="3021856" y="4588888"/>
              <a:ext cx="186681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/>
            </a:p>
          </p:txBody>
        </p:sp>
        <p:sp>
          <p:nvSpPr>
            <p:cNvPr id="243" name="Google Shape;243;p30"/>
            <p:cNvSpPr txBox="1"/>
            <p:nvPr/>
          </p:nvSpPr>
          <p:spPr>
            <a:xfrm>
              <a:off x="3017859" y="4337228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44" name="Google Shape;244;p30"/>
          <p:cNvSpPr/>
          <p:nvPr/>
        </p:nvSpPr>
        <p:spPr>
          <a:xfrm>
            <a:off x="7340046" y="1209863"/>
            <a:ext cx="1056394" cy="43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000">
                <a:solidFill>
                  <a:schemeClr val="lt1"/>
                </a:solidFill>
              </a:rPr>
              <a:t>9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45" name="Google Shape;245;p30"/>
          <p:cNvGrpSpPr/>
          <p:nvPr/>
        </p:nvGrpSpPr>
        <p:grpSpPr>
          <a:xfrm>
            <a:off x="7004147" y="1686599"/>
            <a:ext cx="1728192" cy="897991"/>
            <a:chOff x="3017859" y="4337228"/>
            <a:chExt cx="1870812" cy="897991"/>
          </a:xfrm>
        </p:grpSpPr>
        <p:sp>
          <p:nvSpPr>
            <p:cNvPr id="246" name="Google Shape;246;p30"/>
            <p:cNvSpPr txBox="1"/>
            <p:nvPr/>
          </p:nvSpPr>
          <p:spPr>
            <a:xfrm>
              <a:off x="3021856" y="4588888"/>
              <a:ext cx="186681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/>
            </a:p>
          </p:txBody>
        </p:sp>
        <p:sp>
          <p:nvSpPr>
            <p:cNvPr id="247" name="Google Shape;247;p30"/>
            <p:cNvSpPr txBox="1"/>
            <p:nvPr/>
          </p:nvSpPr>
          <p:spPr>
            <a:xfrm>
              <a:off x="3017859" y="4337228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48" name="Google Shape;248;p30"/>
          <p:cNvSpPr/>
          <p:nvPr/>
        </p:nvSpPr>
        <p:spPr>
          <a:xfrm>
            <a:off x="3577329" y="2814831"/>
            <a:ext cx="347934" cy="350841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9" name="Google Shape;249;p30"/>
          <p:cNvSpPr/>
          <p:nvPr/>
        </p:nvSpPr>
        <p:spPr>
          <a:xfrm>
            <a:off x="5164230" y="1973437"/>
            <a:ext cx="298013" cy="278966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" name="Google Shape;250;p30"/>
          <p:cNvSpPr/>
          <p:nvPr/>
        </p:nvSpPr>
        <p:spPr>
          <a:xfrm>
            <a:off x="2021407" y="3714668"/>
            <a:ext cx="331579" cy="254696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" name="Google Shape;251;p30"/>
          <p:cNvSpPr/>
          <p:nvPr/>
        </p:nvSpPr>
        <p:spPr>
          <a:xfrm>
            <a:off x="6741378" y="1122179"/>
            <a:ext cx="295600" cy="25509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2" name="Google Shape;252;p30"/>
          <p:cNvSpPr txBox="1"/>
          <p:nvPr>
            <p:ph type="title"/>
          </p:nvPr>
        </p:nvSpPr>
        <p:spPr>
          <a:xfrm>
            <a:off x="-25" y="139775"/>
            <a:ext cx="91440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/>
              <a:t>Timeline Style</a:t>
            </a:r>
            <a:endParaRPr/>
          </a:p>
        </p:txBody>
      </p:sp>
      <p:sp>
        <p:nvSpPr>
          <p:cNvPr id="253" name="Google Shape;253;p30"/>
          <p:cNvSpPr txBox="1"/>
          <p:nvPr>
            <p:ph idx="1" type="subTitle"/>
          </p:nvPr>
        </p:nvSpPr>
        <p:spPr>
          <a:xfrm>
            <a:off x="-25" y="647350"/>
            <a:ext cx="91440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>
              <a:solidFill>
                <a:schemeClr val="dk1"/>
              </a:solidFill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7" name="Shape 2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58" name="Google Shape;258;p31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9" r="29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259" name="Google Shape;259;p31"/>
          <p:cNvSpPr/>
          <p:nvPr/>
        </p:nvSpPr>
        <p:spPr>
          <a:xfrm>
            <a:off x="0" y="2571750"/>
            <a:ext cx="9144000" cy="2571750"/>
          </a:xfrm>
          <a:prstGeom prst="triangle">
            <a:avLst>
              <a:gd fmla="val 49811" name="adj"/>
            </a:avLst>
          </a:prstGeom>
          <a:solidFill>
            <a:srgbClr val="69B6CC">
              <a:alpha val="8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0" name="Google Shape;260;p31"/>
          <p:cNvSpPr/>
          <p:nvPr/>
        </p:nvSpPr>
        <p:spPr>
          <a:xfrm>
            <a:off x="4114800" y="2114550"/>
            <a:ext cx="914400" cy="914400"/>
          </a:xfrm>
          <a:prstGeom prst="ellipse">
            <a:avLst/>
          </a:prstGeom>
          <a:solidFill>
            <a:srgbClr val="69B6CC"/>
          </a:solidFill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1" name="Google Shape;261;p31"/>
          <p:cNvSpPr/>
          <p:nvPr/>
        </p:nvSpPr>
        <p:spPr>
          <a:xfrm>
            <a:off x="4287585" y="2317991"/>
            <a:ext cx="586082" cy="473013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7A7BD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2" name="Google Shape;262;p31"/>
          <p:cNvSpPr txBox="1"/>
          <p:nvPr/>
        </p:nvSpPr>
        <p:spPr>
          <a:xfrm>
            <a:off x="2924442" y="3147814"/>
            <a:ext cx="3312368" cy="110998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3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3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</p:txBody>
      </p:sp>
      <p:sp>
        <p:nvSpPr>
          <p:cNvPr id="263" name="Google Shape;263;p31"/>
          <p:cNvSpPr txBox="1"/>
          <p:nvPr/>
        </p:nvSpPr>
        <p:spPr>
          <a:xfrm>
            <a:off x="1907704" y="4217132"/>
            <a:ext cx="5345844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and appeal to your Reports and Presentations with our Templates. I hope and I believe that this Template will your Time, Money and Reputation.     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32"/>
          <p:cNvSpPr/>
          <p:nvPr/>
        </p:nvSpPr>
        <p:spPr>
          <a:xfrm flipH="1">
            <a:off x="1504173" y="631286"/>
            <a:ext cx="1080000" cy="1080000"/>
          </a:xfrm>
          <a:prstGeom prst="ellipse">
            <a:avLst/>
          </a:prstGeom>
          <a:solidFill>
            <a:srgbClr val="69B6CC">
              <a:alpha val="80000"/>
            </a:srgbClr>
          </a:solidFill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0" name="Google Shape;270;p32"/>
          <p:cNvSpPr/>
          <p:nvPr/>
        </p:nvSpPr>
        <p:spPr>
          <a:xfrm flipH="1">
            <a:off x="1052234" y="991286"/>
            <a:ext cx="1260000" cy="1260000"/>
          </a:xfrm>
          <a:prstGeom prst="ellipse">
            <a:avLst/>
          </a:prstGeom>
          <a:solidFill>
            <a:srgbClr val="69B6CC">
              <a:alpha val="80000"/>
            </a:srgbClr>
          </a:solidFill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1" name="Google Shape;271;p32"/>
          <p:cNvSpPr/>
          <p:nvPr/>
        </p:nvSpPr>
        <p:spPr>
          <a:xfrm flipH="1">
            <a:off x="1592234" y="1419782"/>
            <a:ext cx="1440000" cy="1440000"/>
          </a:xfrm>
          <a:prstGeom prst="ellipse">
            <a:avLst/>
          </a:prstGeom>
          <a:solidFill>
            <a:srgbClr val="69B6CC">
              <a:alpha val="80000"/>
            </a:srgbClr>
          </a:solidFill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2" name="Google Shape;272;p32"/>
          <p:cNvSpPr/>
          <p:nvPr/>
        </p:nvSpPr>
        <p:spPr>
          <a:xfrm flipH="1">
            <a:off x="2377237" y="1711286"/>
            <a:ext cx="1800000" cy="1800000"/>
          </a:xfrm>
          <a:prstGeom prst="ellipse">
            <a:avLst/>
          </a:prstGeom>
          <a:solidFill>
            <a:srgbClr val="69B6CC">
              <a:alpha val="80000"/>
            </a:srgbClr>
          </a:solidFill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3" name="Google Shape;273;p32"/>
          <p:cNvSpPr/>
          <p:nvPr/>
        </p:nvSpPr>
        <p:spPr>
          <a:xfrm>
            <a:off x="6475644" y="631286"/>
            <a:ext cx="1080000" cy="1080000"/>
          </a:xfrm>
          <a:prstGeom prst="ellipse">
            <a:avLst/>
          </a:prstGeom>
          <a:solidFill>
            <a:srgbClr val="69B6CC">
              <a:alpha val="80000"/>
            </a:srgbClr>
          </a:solidFill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4" name="Google Shape;274;p32"/>
          <p:cNvSpPr/>
          <p:nvPr/>
        </p:nvSpPr>
        <p:spPr>
          <a:xfrm>
            <a:off x="6747583" y="991286"/>
            <a:ext cx="1260000" cy="1260000"/>
          </a:xfrm>
          <a:prstGeom prst="ellipse">
            <a:avLst/>
          </a:prstGeom>
          <a:solidFill>
            <a:srgbClr val="69B6CC">
              <a:alpha val="80000"/>
            </a:srgbClr>
          </a:solidFill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5" name="Google Shape;275;p32"/>
          <p:cNvSpPr/>
          <p:nvPr/>
        </p:nvSpPr>
        <p:spPr>
          <a:xfrm>
            <a:off x="6027583" y="1419782"/>
            <a:ext cx="1440000" cy="1440000"/>
          </a:xfrm>
          <a:prstGeom prst="ellipse">
            <a:avLst/>
          </a:prstGeom>
          <a:solidFill>
            <a:srgbClr val="69B6CC">
              <a:alpha val="80000"/>
            </a:srgbClr>
          </a:solidFill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6" name="Google Shape;276;p32"/>
          <p:cNvSpPr/>
          <p:nvPr/>
        </p:nvSpPr>
        <p:spPr>
          <a:xfrm>
            <a:off x="4882580" y="1711286"/>
            <a:ext cx="1800000" cy="1800000"/>
          </a:xfrm>
          <a:prstGeom prst="ellipse">
            <a:avLst/>
          </a:prstGeom>
          <a:solidFill>
            <a:srgbClr val="69B6CC">
              <a:alpha val="80000"/>
            </a:srgbClr>
          </a:solidFill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7" name="Google Shape;277;p32"/>
          <p:cNvSpPr/>
          <p:nvPr/>
        </p:nvSpPr>
        <p:spPr>
          <a:xfrm>
            <a:off x="3574829" y="1743878"/>
            <a:ext cx="1980000" cy="1980000"/>
          </a:xfrm>
          <a:prstGeom prst="ellipse">
            <a:avLst/>
          </a:prstGeom>
          <a:solidFill>
            <a:srgbClr val="57A7BD">
              <a:alpha val="80000"/>
            </a:srgbClr>
          </a:solidFill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78" name="Google Shape;278;p32"/>
          <p:cNvGrpSpPr/>
          <p:nvPr/>
        </p:nvGrpSpPr>
        <p:grpSpPr>
          <a:xfrm>
            <a:off x="3647477" y="2680489"/>
            <a:ext cx="1800200" cy="678692"/>
            <a:chOff x="803640" y="3362835"/>
            <a:chExt cx="2059657" cy="678692"/>
          </a:xfrm>
        </p:grpSpPr>
        <p:sp>
          <p:nvSpPr>
            <p:cNvPr id="279" name="Google Shape;279;p3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0" name="Google Shape;280;p32"/>
            <p:cNvSpPr txBox="1"/>
            <p:nvPr/>
          </p:nvSpPr>
          <p:spPr>
            <a:xfrm>
              <a:off x="803640" y="3362835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81" name="Google Shape;281;p32"/>
          <p:cNvSpPr/>
          <p:nvPr/>
        </p:nvSpPr>
        <p:spPr>
          <a:xfrm>
            <a:off x="5782580" y="1964361"/>
            <a:ext cx="347934" cy="350841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2" name="Google Shape;282;p32"/>
          <p:cNvSpPr/>
          <p:nvPr/>
        </p:nvSpPr>
        <p:spPr>
          <a:xfrm>
            <a:off x="3032146" y="2042912"/>
            <a:ext cx="331579" cy="254696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3" name="Google Shape;283;p32"/>
          <p:cNvSpPr/>
          <p:nvPr/>
        </p:nvSpPr>
        <p:spPr>
          <a:xfrm>
            <a:off x="4369779" y="2139702"/>
            <a:ext cx="355596" cy="306874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84" name="Google Shape;284;p32"/>
          <p:cNvGrpSpPr/>
          <p:nvPr/>
        </p:nvGrpSpPr>
        <p:grpSpPr>
          <a:xfrm>
            <a:off x="5427703" y="2396625"/>
            <a:ext cx="1124508" cy="863358"/>
            <a:chOff x="803640" y="3362835"/>
            <a:chExt cx="2059657" cy="863358"/>
          </a:xfrm>
        </p:grpSpPr>
        <p:sp>
          <p:nvSpPr>
            <p:cNvPr id="285" name="Google Shape;285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Modern PowerPoint  Presentation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6" name="Google Shape;286;p32"/>
            <p:cNvSpPr txBox="1"/>
            <p:nvPr/>
          </p:nvSpPr>
          <p:spPr>
            <a:xfrm>
              <a:off x="803640" y="3362835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87" name="Google Shape;287;p32"/>
          <p:cNvGrpSpPr/>
          <p:nvPr/>
        </p:nvGrpSpPr>
        <p:grpSpPr>
          <a:xfrm>
            <a:off x="2522969" y="2396625"/>
            <a:ext cx="1124508" cy="863358"/>
            <a:chOff x="803640" y="3362835"/>
            <a:chExt cx="2059657" cy="863358"/>
          </a:xfrm>
        </p:grpSpPr>
        <p:sp>
          <p:nvSpPr>
            <p:cNvPr id="288" name="Google Shape;288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Modern PowerPoint  Presentation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9" name="Google Shape;289;p32"/>
            <p:cNvSpPr txBox="1"/>
            <p:nvPr/>
          </p:nvSpPr>
          <p:spPr>
            <a:xfrm>
              <a:off x="803640" y="3362835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90" name="Google Shape;290;p32"/>
          <p:cNvGrpSpPr/>
          <p:nvPr/>
        </p:nvGrpSpPr>
        <p:grpSpPr>
          <a:xfrm>
            <a:off x="3366634" y="3820573"/>
            <a:ext cx="2416550" cy="897285"/>
            <a:chOff x="1062658" y="3986014"/>
            <a:chExt cx="1728192" cy="897285"/>
          </a:xfrm>
        </p:grpSpPr>
        <p:sp>
          <p:nvSpPr>
            <p:cNvPr id="291" name="Google Shape;291;p32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2" name="Google Shape;292;p32"/>
            <p:cNvSpPr txBox="1"/>
            <p:nvPr/>
          </p:nvSpPr>
          <p:spPr>
            <a:xfrm>
              <a:off x="1062658" y="4236968"/>
              <a:ext cx="172819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293" name="Google Shape;293;p32"/>
          <p:cNvGrpSpPr/>
          <p:nvPr/>
        </p:nvGrpSpPr>
        <p:grpSpPr>
          <a:xfrm>
            <a:off x="6259308" y="3511286"/>
            <a:ext cx="2416550" cy="897285"/>
            <a:chOff x="1062658" y="3986014"/>
            <a:chExt cx="1728192" cy="897285"/>
          </a:xfrm>
        </p:grpSpPr>
        <p:sp>
          <p:nvSpPr>
            <p:cNvPr id="294" name="Google Shape;294;p32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5" name="Google Shape;295;p32"/>
            <p:cNvSpPr txBox="1"/>
            <p:nvPr/>
          </p:nvSpPr>
          <p:spPr>
            <a:xfrm>
              <a:off x="1062658" y="4236968"/>
              <a:ext cx="172819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296" name="Google Shape;296;p32"/>
          <p:cNvGrpSpPr/>
          <p:nvPr/>
        </p:nvGrpSpPr>
        <p:grpSpPr>
          <a:xfrm>
            <a:off x="473959" y="3485740"/>
            <a:ext cx="2416550" cy="897285"/>
            <a:chOff x="1062658" y="3986014"/>
            <a:chExt cx="1728192" cy="897285"/>
          </a:xfrm>
        </p:grpSpPr>
        <p:sp>
          <p:nvSpPr>
            <p:cNvPr id="297" name="Google Shape;297;p32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8" name="Google Shape;298;p32"/>
            <p:cNvSpPr txBox="1"/>
            <p:nvPr/>
          </p:nvSpPr>
          <p:spPr>
            <a:xfrm>
              <a:off x="1062658" y="4236968"/>
              <a:ext cx="172819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sp>
        <p:nvSpPr>
          <p:cNvPr id="299" name="Google Shape;299;p32"/>
          <p:cNvSpPr txBox="1"/>
          <p:nvPr>
            <p:ph type="title"/>
          </p:nvPr>
        </p:nvSpPr>
        <p:spPr>
          <a:xfrm>
            <a:off x="-25" y="139775"/>
            <a:ext cx="91440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300" name="Google Shape;300;p32"/>
          <p:cNvSpPr txBox="1"/>
          <p:nvPr>
            <p:ph idx="1" type="subTitle"/>
          </p:nvPr>
        </p:nvSpPr>
        <p:spPr>
          <a:xfrm>
            <a:off x="-25" y="647350"/>
            <a:ext cx="91440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p33"/>
          <p:cNvSpPr/>
          <p:nvPr/>
        </p:nvSpPr>
        <p:spPr>
          <a:xfrm>
            <a:off x="4801630" y="2283902"/>
            <a:ext cx="3910322" cy="1656000"/>
          </a:xfrm>
          <a:custGeom>
            <a:rect b="b" l="l" r="r" t="t"/>
            <a:pathLst>
              <a:path extrusionOk="0" h="120000" w="120000">
                <a:moveTo>
                  <a:pt x="5" y="0"/>
                </a:moveTo>
                <a:lnTo>
                  <a:pt x="94590" y="0"/>
                </a:lnTo>
                <a:lnTo>
                  <a:pt x="120000" y="60000"/>
                </a:lnTo>
                <a:lnTo>
                  <a:pt x="94590" y="120000"/>
                </a:lnTo>
                <a:lnTo>
                  <a:pt x="0" y="120000"/>
                </a:lnTo>
                <a:lnTo>
                  <a:pt x="25412" y="59993"/>
                </a:lnTo>
                <a:close/>
              </a:path>
            </a:pathLst>
          </a:custGeom>
          <a:solidFill>
            <a:schemeClr val="lt1">
              <a:alpha val="4980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6" name="Google Shape;306;p33"/>
          <p:cNvSpPr/>
          <p:nvPr/>
        </p:nvSpPr>
        <p:spPr>
          <a:xfrm>
            <a:off x="-5630" y="2283718"/>
            <a:ext cx="5364088" cy="1656184"/>
          </a:xfrm>
          <a:prstGeom prst="homePlate">
            <a:avLst>
              <a:gd fmla="val 50000" name="adj"/>
            </a:avLst>
          </a:prstGeom>
          <a:solidFill>
            <a:schemeClr val="lt1">
              <a:alpha val="6980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7" name="Google Shape;307;p33"/>
          <p:cNvSpPr/>
          <p:nvPr/>
        </p:nvSpPr>
        <p:spPr>
          <a:xfrm>
            <a:off x="2657865" y="2558407"/>
            <a:ext cx="347934" cy="350841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8" name="Google Shape;308;p33"/>
          <p:cNvSpPr/>
          <p:nvPr/>
        </p:nvSpPr>
        <p:spPr>
          <a:xfrm>
            <a:off x="5796136" y="2621884"/>
            <a:ext cx="298013" cy="278966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9" name="Google Shape;309;p33"/>
          <p:cNvSpPr/>
          <p:nvPr/>
        </p:nvSpPr>
        <p:spPr>
          <a:xfrm>
            <a:off x="627810" y="2623545"/>
            <a:ext cx="331579" cy="254696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10" name="Google Shape;310;p33"/>
          <p:cNvGrpSpPr/>
          <p:nvPr/>
        </p:nvGrpSpPr>
        <p:grpSpPr>
          <a:xfrm>
            <a:off x="1064492" y="2570835"/>
            <a:ext cx="1554225" cy="1081951"/>
            <a:chOff x="1062658" y="3986014"/>
            <a:chExt cx="1728192" cy="1081951"/>
          </a:xfrm>
        </p:grpSpPr>
        <p:sp>
          <p:nvSpPr>
            <p:cNvPr id="311" name="Google Shape;311;p33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7A7BD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2" name="Google Shape;312;p33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7A7BD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grpSp>
        <p:nvGrpSpPr>
          <p:cNvPr id="313" name="Google Shape;313;p33"/>
          <p:cNvGrpSpPr/>
          <p:nvPr/>
        </p:nvGrpSpPr>
        <p:grpSpPr>
          <a:xfrm>
            <a:off x="3059832" y="2570834"/>
            <a:ext cx="1554225" cy="1081951"/>
            <a:chOff x="1062658" y="3986014"/>
            <a:chExt cx="1728192" cy="1081951"/>
          </a:xfrm>
        </p:grpSpPr>
        <p:sp>
          <p:nvSpPr>
            <p:cNvPr id="314" name="Google Shape;314;p33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7A7BD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5" name="Google Shape;315;p33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7A7BD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grpSp>
        <p:nvGrpSpPr>
          <p:cNvPr id="316" name="Google Shape;316;p33"/>
          <p:cNvGrpSpPr/>
          <p:nvPr/>
        </p:nvGrpSpPr>
        <p:grpSpPr>
          <a:xfrm>
            <a:off x="6228184" y="2558407"/>
            <a:ext cx="1554225" cy="1081951"/>
            <a:chOff x="1062658" y="3986014"/>
            <a:chExt cx="1728192" cy="1081951"/>
          </a:xfrm>
        </p:grpSpPr>
        <p:sp>
          <p:nvSpPr>
            <p:cNvPr id="317" name="Google Shape;317;p33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8" name="Google Shape;318;p33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sp>
        <p:nvSpPr>
          <p:cNvPr id="319" name="Google Shape;319;p33"/>
          <p:cNvSpPr/>
          <p:nvPr/>
        </p:nvSpPr>
        <p:spPr>
          <a:xfrm rot="2700000">
            <a:off x="710214" y="1674187"/>
            <a:ext cx="202406" cy="362876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20" name="Google Shape;320;p33"/>
          <p:cNvGrpSpPr/>
          <p:nvPr/>
        </p:nvGrpSpPr>
        <p:grpSpPr>
          <a:xfrm>
            <a:off x="1095307" y="1565379"/>
            <a:ext cx="3260669" cy="646331"/>
            <a:chOff x="1062658" y="3870236"/>
            <a:chExt cx="3625642" cy="646331"/>
          </a:xfrm>
        </p:grpSpPr>
        <p:sp>
          <p:nvSpPr>
            <p:cNvPr id="321" name="Google Shape;321;p33"/>
            <p:cNvSpPr txBox="1"/>
            <p:nvPr/>
          </p:nvSpPr>
          <p:spPr>
            <a:xfrm>
              <a:off x="1062658" y="4039513"/>
              <a:ext cx="130367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2" name="Google Shape;322;p33"/>
            <p:cNvSpPr txBox="1"/>
            <p:nvPr/>
          </p:nvSpPr>
          <p:spPr>
            <a:xfrm>
              <a:off x="2319564" y="3870236"/>
              <a:ext cx="2368736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sp>
        <p:nvSpPr>
          <p:cNvPr id="323" name="Google Shape;323;p33"/>
          <p:cNvSpPr txBox="1"/>
          <p:nvPr/>
        </p:nvSpPr>
        <p:spPr>
          <a:xfrm>
            <a:off x="496119" y="4085659"/>
            <a:ext cx="8136904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</a:t>
            </a:r>
            <a:endParaRPr/>
          </a:p>
        </p:txBody>
      </p:sp>
      <p:sp>
        <p:nvSpPr>
          <p:cNvPr id="324" name="Google Shape;324;p33"/>
          <p:cNvSpPr txBox="1"/>
          <p:nvPr>
            <p:ph type="title"/>
          </p:nvPr>
        </p:nvSpPr>
        <p:spPr>
          <a:xfrm>
            <a:off x="256200" y="139775"/>
            <a:ext cx="88878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325" name="Google Shape;325;p33"/>
          <p:cNvSpPr txBox="1"/>
          <p:nvPr>
            <p:ph idx="1" type="subTitle"/>
          </p:nvPr>
        </p:nvSpPr>
        <p:spPr>
          <a:xfrm>
            <a:off x="256200" y="667057"/>
            <a:ext cx="88878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30" name="Google Shape;330;p34"/>
          <p:cNvPicPr preferRelativeResize="0"/>
          <p:nvPr>
            <p:ph idx="4" type="pic"/>
          </p:nvPr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5424595" y="2662808"/>
            <a:ext cx="2160000" cy="2160000"/>
          </a:xfrm>
          <a:prstGeom prst="diamond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331" name="Google Shape;331;p34"/>
          <p:cNvPicPr preferRelativeResize="0"/>
          <p:nvPr>
            <p:ph idx="5" type="pic"/>
          </p:nvPr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588464" y="1476772"/>
            <a:ext cx="2160000" cy="2160000"/>
          </a:xfrm>
          <a:prstGeom prst="diamond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332" name="Google Shape;332;p34"/>
          <p:cNvSpPr txBox="1"/>
          <p:nvPr/>
        </p:nvSpPr>
        <p:spPr>
          <a:xfrm>
            <a:off x="611560" y="846524"/>
            <a:ext cx="3312368" cy="165618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b="1" lang="en" sz="32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b="1" lang="en" sz="32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b="1" lang="en" sz="32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/>
          </a:p>
        </p:txBody>
      </p:sp>
      <p:sp>
        <p:nvSpPr>
          <p:cNvPr id="333" name="Google Shape;333;p34"/>
          <p:cNvSpPr txBox="1"/>
          <p:nvPr/>
        </p:nvSpPr>
        <p:spPr>
          <a:xfrm>
            <a:off x="1331639" y="2620770"/>
            <a:ext cx="2592289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</a:t>
            </a:r>
            <a:endParaRPr/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designed. Easy to change colors, photos and Text. </a:t>
            </a:r>
            <a:endParaRPr/>
          </a:p>
        </p:txBody>
      </p:sp>
      <p:pic>
        <p:nvPicPr>
          <p:cNvPr id="334" name="Google Shape;334;p34"/>
          <p:cNvPicPr preferRelativeResize="0"/>
          <p:nvPr>
            <p:ph idx="2" type="pic"/>
          </p:nvPr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5424595" y="286544"/>
            <a:ext cx="2160000" cy="2160000"/>
          </a:xfrm>
          <a:prstGeom prst="diamond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335" name="Google Shape;335;p34"/>
          <p:cNvPicPr preferRelativeResize="0"/>
          <p:nvPr>
            <p:ph idx="3" type="pic"/>
          </p:nvPr>
        </p:nvPicPr>
        <p:blipFill rotWithShape="1">
          <a:blip r:embed="rId6">
            <a:alphaModFix/>
          </a:blip>
          <a:srcRect b="0" l="0" r="0" t="0"/>
          <a:stretch/>
        </p:blipFill>
        <p:spPr>
          <a:xfrm>
            <a:off x="4260726" y="1476772"/>
            <a:ext cx="2160000" cy="2160000"/>
          </a:xfrm>
          <a:prstGeom prst="diamond">
            <a:avLst/>
          </a:prstGeom>
          <a:solidFill>
            <a:srgbClr val="F2F2F2"/>
          </a:solidFill>
          <a:ln>
            <a:noFill/>
          </a:ln>
        </p:spPr>
      </p:pic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9" name="Shape 3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40" name="Google Shape;340;p35"/>
          <p:cNvGrpSpPr/>
          <p:nvPr/>
        </p:nvGrpSpPr>
        <p:grpSpPr>
          <a:xfrm>
            <a:off x="539551" y="3579862"/>
            <a:ext cx="2009809" cy="897285"/>
            <a:chOff x="1062658" y="3986014"/>
            <a:chExt cx="1728192" cy="897285"/>
          </a:xfrm>
        </p:grpSpPr>
        <p:sp>
          <p:nvSpPr>
            <p:cNvPr id="341" name="Google Shape;341;p35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" name="Google Shape;342;p35"/>
            <p:cNvSpPr txBox="1"/>
            <p:nvPr/>
          </p:nvSpPr>
          <p:spPr>
            <a:xfrm>
              <a:off x="1062658" y="4236968"/>
              <a:ext cx="172819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343" name="Google Shape;343;p35"/>
          <p:cNvGrpSpPr/>
          <p:nvPr/>
        </p:nvGrpSpPr>
        <p:grpSpPr>
          <a:xfrm>
            <a:off x="2557914" y="3579862"/>
            <a:ext cx="2009809" cy="897285"/>
            <a:chOff x="1062658" y="3986014"/>
            <a:chExt cx="1728192" cy="897285"/>
          </a:xfrm>
        </p:grpSpPr>
        <p:sp>
          <p:nvSpPr>
            <p:cNvPr id="344" name="Google Shape;344;p35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5" name="Google Shape;345;p35"/>
            <p:cNvSpPr txBox="1"/>
            <p:nvPr/>
          </p:nvSpPr>
          <p:spPr>
            <a:xfrm>
              <a:off x="1062658" y="4236968"/>
              <a:ext cx="172819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346" name="Google Shape;346;p35"/>
          <p:cNvGrpSpPr/>
          <p:nvPr/>
        </p:nvGrpSpPr>
        <p:grpSpPr>
          <a:xfrm>
            <a:off x="4576277" y="3579862"/>
            <a:ext cx="2009809" cy="897285"/>
            <a:chOff x="1062658" y="3986014"/>
            <a:chExt cx="1728192" cy="897285"/>
          </a:xfrm>
        </p:grpSpPr>
        <p:sp>
          <p:nvSpPr>
            <p:cNvPr id="347" name="Google Shape;347;p35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8" name="Google Shape;348;p35"/>
            <p:cNvSpPr txBox="1"/>
            <p:nvPr/>
          </p:nvSpPr>
          <p:spPr>
            <a:xfrm>
              <a:off x="1062658" y="4236968"/>
              <a:ext cx="172819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grpSp>
        <p:nvGrpSpPr>
          <p:cNvPr id="349" name="Google Shape;349;p35"/>
          <p:cNvGrpSpPr/>
          <p:nvPr/>
        </p:nvGrpSpPr>
        <p:grpSpPr>
          <a:xfrm>
            <a:off x="6594639" y="3579862"/>
            <a:ext cx="2009809" cy="897285"/>
            <a:chOff x="1062658" y="3986014"/>
            <a:chExt cx="1728192" cy="897285"/>
          </a:xfrm>
        </p:grpSpPr>
        <p:sp>
          <p:nvSpPr>
            <p:cNvPr id="350" name="Google Shape;350;p35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1" name="Google Shape;351;p35"/>
            <p:cNvSpPr txBox="1"/>
            <p:nvPr/>
          </p:nvSpPr>
          <p:spPr>
            <a:xfrm>
              <a:off x="1062658" y="4236968"/>
              <a:ext cx="1728192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</p:grpSp>
      <p:sp>
        <p:nvSpPr>
          <p:cNvPr id="352" name="Google Shape;352;p35"/>
          <p:cNvSpPr/>
          <p:nvPr/>
        </p:nvSpPr>
        <p:spPr>
          <a:xfrm>
            <a:off x="-29680" y="1611100"/>
            <a:ext cx="8545108" cy="2095162"/>
          </a:xfrm>
          <a:custGeom>
            <a:rect b="b" l="l" r="r" t="t"/>
            <a:pathLst>
              <a:path extrusionOk="0" h="120000" w="120000">
                <a:moveTo>
                  <a:pt x="95220" y="11303"/>
                </a:moveTo>
                <a:lnTo>
                  <a:pt x="102610" y="66145"/>
                </a:lnTo>
                <a:lnTo>
                  <a:pt x="115397" y="18261"/>
                </a:lnTo>
                <a:lnTo>
                  <a:pt x="113485" y="10464"/>
                </a:lnTo>
                <a:lnTo>
                  <a:pt x="120000" y="0"/>
                </a:lnTo>
                <a:lnTo>
                  <a:pt x="118752" y="31943"/>
                </a:lnTo>
                <a:lnTo>
                  <a:pt x="116902" y="24401"/>
                </a:lnTo>
                <a:lnTo>
                  <a:pt x="103822" y="86402"/>
                </a:lnTo>
                <a:lnTo>
                  <a:pt x="95099" y="17726"/>
                </a:lnTo>
                <a:lnTo>
                  <a:pt x="245" y="120000"/>
                </a:lnTo>
                <a:cubicBezTo>
                  <a:pt x="286" y="97766"/>
                  <a:pt x="-36" y="71580"/>
                  <a:pt x="3" y="49347"/>
                </a:cubicBezTo>
                <a:lnTo>
                  <a:pt x="95220" y="11303"/>
                </a:lnTo>
                <a:close/>
              </a:path>
            </a:pathLst>
          </a:custGeom>
          <a:solidFill>
            <a:schemeClr val="lt1">
              <a:alpha val="6980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3" name="Google Shape;353;p35"/>
          <p:cNvSpPr/>
          <p:nvPr/>
        </p:nvSpPr>
        <p:spPr>
          <a:xfrm>
            <a:off x="683568" y="1761710"/>
            <a:ext cx="1260000" cy="1260000"/>
          </a:xfrm>
          <a:prstGeom prst="ellipse">
            <a:avLst/>
          </a:prstGeom>
          <a:solidFill>
            <a:schemeClr val="lt1"/>
          </a:solidFill>
          <a:ln cap="flat" cmpd="sng" w="38100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4" name="Google Shape;354;p35"/>
          <p:cNvSpPr/>
          <p:nvPr/>
        </p:nvSpPr>
        <p:spPr>
          <a:xfrm>
            <a:off x="2378709" y="1507109"/>
            <a:ext cx="1080000" cy="1080000"/>
          </a:xfrm>
          <a:prstGeom prst="ellipse">
            <a:avLst/>
          </a:prstGeom>
          <a:solidFill>
            <a:schemeClr val="lt1"/>
          </a:solidFill>
          <a:ln cap="flat" cmpd="sng" w="38100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5" name="Google Shape;355;p35"/>
          <p:cNvSpPr/>
          <p:nvPr/>
        </p:nvSpPr>
        <p:spPr>
          <a:xfrm>
            <a:off x="3893850" y="1372127"/>
            <a:ext cx="900000" cy="900000"/>
          </a:xfrm>
          <a:prstGeom prst="ellipse">
            <a:avLst/>
          </a:prstGeom>
          <a:solidFill>
            <a:schemeClr val="lt1"/>
          </a:solidFill>
          <a:ln cap="flat" cmpd="sng" w="38100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6" name="Google Shape;356;p35"/>
          <p:cNvSpPr/>
          <p:nvPr/>
        </p:nvSpPr>
        <p:spPr>
          <a:xfrm>
            <a:off x="5228992" y="1356763"/>
            <a:ext cx="720000" cy="720000"/>
          </a:xfrm>
          <a:prstGeom prst="ellipse">
            <a:avLst/>
          </a:prstGeom>
          <a:solidFill>
            <a:schemeClr val="lt1"/>
          </a:solidFill>
          <a:ln cap="flat" cmpd="sng" w="38100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7" name="Google Shape;357;p35"/>
          <p:cNvSpPr/>
          <p:nvPr/>
        </p:nvSpPr>
        <p:spPr>
          <a:xfrm>
            <a:off x="2725160" y="1862339"/>
            <a:ext cx="387098" cy="390332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8" name="Google Shape;358;p35"/>
          <p:cNvSpPr/>
          <p:nvPr/>
        </p:nvSpPr>
        <p:spPr>
          <a:xfrm>
            <a:off x="4219231" y="1691270"/>
            <a:ext cx="298013" cy="278966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9" name="Google Shape;359;p35"/>
          <p:cNvSpPr/>
          <p:nvPr/>
        </p:nvSpPr>
        <p:spPr>
          <a:xfrm>
            <a:off x="1041215" y="2198433"/>
            <a:ext cx="503240" cy="386554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0" name="Google Shape;360;p35"/>
          <p:cNvSpPr/>
          <p:nvPr/>
        </p:nvSpPr>
        <p:spPr>
          <a:xfrm>
            <a:off x="5454047" y="1574861"/>
            <a:ext cx="295600" cy="25509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1" name="Google Shape;361;p35"/>
          <p:cNvSpPr txBox="1"/>
          <p:nvPr>
            <p:ph type="title"/>
          </p:nvPr>
        </p:nvSpPr>
        <p:spPr>
          <a:xfrm>
            <a:off x="-25" y="139775"/>
            <a:ext cx="91440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362" name="Google Shape;362;p35"/>
          <p:cNvSpPr txBox="1"/>
          <p:nvPr>
            <p:ph idx="1" type="subTitle"/>
          </p:nvPr>
        </p:nvSpPr>
        <p:spPr>
          <a:xfrm>
            <a:off x="-25" y="647350"/>
            <a:ext cx="91440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rt the title of your subtitle Here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7" name="Shape 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68" name="Google Shape;368;p36"/>
          <p:cNvGrpSpPr/>
          <p:nvPr/>
        </p:nvGrpSpPr>
        <p:grpSpPr>
          <a:xfrm>
            <a:off x="736446" y="2931790"/>
            <a:ext cx="1728192" cy="1081951"/>
            <a:chOff x="1062658" y="3986014"/>
            <a:chExt cx="1728192" cy="1081951"/>
          </a:xfrm>
        </p:grpSpPr>
        <p:sp>
          <p:nvSpPr>
            <p:cNvPr id="369" name="Google Shape;369;p36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36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grpSp>
        <p:nvGrpSpPr>
          <p:cNvPr id="371" name="Google Shape;371;p36"/>
          <p:cNvGrpSpPr/>
          <p:nvPr/>
        </p:nvGrpSpPr>
        <p:grpSpPr>
          <a:xfrm>
            <a:off x="2704320" y="2931790"/>
            <a:ext cx="1728192" cy="1081951"/>
            <a:chOff x="1062658" y="3986014"/>
            <a:chExt cx="1728192" cy="1081951"/>
          </a:xfrm>
        </p:grpSpPr>
        <p:sp>
          <p:nvSpPr>
            <p:cNvPr id="372" name="Google Shape;372;p36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36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grpSp>
        <p:nvGrpSpPr>
          <p:cNvPr id="374" name="Google Shape;374;p36"/>
          <p:cNvGrpSpPr/>
          <p:nvPr/>
        </p:nvGrpSpPr>
        <p:grpSpPr>
          <a:xfrm>
            <a:off x="4716016" y="1376234"/>
            <a:ext cx="3672408" cy="678692"/>
            <a:chOff x="803640" y="3362835"/>
            <a:chExt cx="2059657" cy="678692"/>
          </a:xfrm>
        </p:grpSpPr>
        <p:sp>
          <p:nvSpPr>
            <p:cNvPr id="375" name="Google Shape;375;p36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6" name="Google Shape;376;p3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77" name="Google Shape;377;p36"/>
          <p:cNvGrpSpPr/>
          <p:nvPr/>
        </p:nvGrpSpPr>
        <p:grpSpPr>
          <a:xfrm>
            <a:off x="4699516" y="3335049"/>
            <a:ext cx="3672408" cy="678692"/>
            <a:chOff x="803640" y="3362835"/>
            <a:chExt cx="2059657" cy="678692"/>
          </a:xfrm>
        </p:grpSpPr>
        <p:sp>
          <p:nvSpPr>
            <p:cNvPr id="378" name="Google Shape;378;p36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9" name="Google Shape;379;p3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80" name="Google Shape;380;p36"/>
          <p:cNvSpPr txBox="1"/>
          <p:nvPr/>
        </p:nvSpPr>
        <p:spPr>
          <a:xfrm>
            <a:off x="736446" y="4299942"/>
            <a:ext cx="7868002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/>
          </a:p>
        </p:txBody>
      </p:sp>
      <p:grpSp>
        <p:nvGrpSpPr>
          <p:cNvPr id="381" name="Google Shape;381;p36"/>
          <p:cNvGrpSpPr/>
          <p:nvPr/>
        </p:nvGrpSpPr>
        <p:grpSpPr>
          <a:xfrm>
            <a:off x="4689892" y="2207560"/>
            <a:ext cx="3600400" cy="980325"/>
            <a:chOff x="1534542" y="3754479"/>
            <a:chExt cx="2533402" cy="553153"/>
          </a:xfrm>
        </p:grpSpPr>
        <p:sp>
          <p:nvSpPr>
            <p:cNvPr id="382" name="Google Shape;382;p36"/>
            <p:cNvSpPr/>
            <p:nvPr/>
          </p:nvSpPr>
          <p:spPr>
            <a:xfrm>
              <a:off x="1534542" y="3754479"/>
              <a:ext cx="2533402" cy="180000"/>
            </a:xfrm>
            <a:prstGeom prst="rect">
              <a:avLst/>
            </a:prstGeom>
            <a:solidFill>
              <a:schemeClr val="lt1">
                <a:alpha val="29803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3" name="Google Shape;383;p36"/>
            <p:cNvSpPr/>
            <p:nvPr/>
          </p:nvSpPr>
          <p:spPr>
            <a:xfrm>
              <a:off x="1534542" y="4127632"/>
              <a:ext cx="2533402" cy="180000"/>
            </a:xfrm>
            <a:prstGeom prst="rect">
              <a:avLst/>
            </a:prstGeom>
            <a:solidFill>
              <a:schemeClr val="lt1">
                <a:alpha val="29803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4" name="Google Shape;384;p36"/>
            <p:cNvSpPr/>
            <p:nvPr/>
          </p:nvSpPr>
          <p:spPr>
            <a:xfrm>
              <a:off x="1534543" y="3754479"/>
              <a:ext cx="1520041" cy="1800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5" name="Google Shape;385;p36"/>
            <p:cNvSpPr/>
            <p:nvPr/>
          </p:nvSpPr>
          <p:spPr>
            <a:xfrm>
              <a:off x="1534542" y="4127632"/>
              <a:ext cx="1368037" cy="1800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86" name="Google Shape;386;p36"/>
          <p:cNvSpPr/>
          <p:nvPr/>
        </p:nvSpPr>
        <p:spPr>
          <a:xfrm>
            <a:off x="1368295" y="1881154"/>
            <a:ext cx="412245" cy="412245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7" name="Google Shape;387;p36"/>
          <p:cNvSpPr/>
          <p:nvPr/>
        </p:nvSpPr>
        <p:spPr>
          <a:xfrm>
            <a:off x="3288667" y="1856819"/>
            <a:ext cx="457096" cy="460915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8" name="Google Shape;388;p36"/>
          <p:cNvSpPr txBox="1"/>
          <p:nvPr/>
        </p:nvSpPr>
        <p:spPr>
          <a:xfrm>
            <a:off x="7501466" y="2186786"/>
            <a:ext cx="720080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9" name="Google Shape;389;p36"/>
          <p:cNvSpPr txBox="1"/>
          <p:nvPr/>
        </p:nvSpPr>
        <p:spPr>
          <a:xfrm>
            <a:off x="7501466" y="2839779"/>
            <a:ext cx="720080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55%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90" name="Google Shape;390;p36"/>
          <p:cNvGrpSpPr/>
          <p:nvPr/>
        </p:nvGrpSpPr>
        <p:grpSpPr>
          <a:xfrm>
            <a:off x="853708" y="1373492"/>
            <a:ext cx="1427565" cy="1420639"/>
            <a:chOff x="-120080" y="1526213"/>
            <a:chExt cx="872466" cy="868233"/>
          </a:xfrm>
        </p:grpSpPr>
        <p:sp>
          <p:nvSpPr>
            <p:cNvPr id="391" name="Google Shape;391;p36"/>
            <p:cNvSpPr/>
            <p:nvPr/>
          </p:nvSpPr>
          <p:spPr>
            <a:xfrm>
              <a:off x="-120080" y="1526213"/>
              <a:ext cx="864000" cy="864000"/>
            </a:xfrm>
            <a:prstGeom prst="donut">
              <a:avLst>
                <a:gd fmla="val 15088" name="adj"/>
              </a:avLst>
            </a:prstGeom>
            <a:solidFill>
              <a:schemeClr val="lt1">
                <a:alpha val="4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2" name="Google Shape;392;p36"/>
            <p:cNvSpPr/>
            <p:nvPr/>
          </p:nvSpPr>
          <p:spPr>
            <a:xfrm>
              <a:off x="-111614" y="1530446"/>
              <a:ext cx="864000" cy="864000"/>
            </a:xfrm>
            <a:prstGeom prst="blockArc">
              <a:avLst>
                <a:gd fmla="val 16196677" name="adj1"/>
                <a:gd fmla="val 7815259" name="adj2"/>
                <a:gd fmla="val 15172" name="adj3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93" name="Google Shape;393;p36"/>
          <p:cNvGrpSpPr/>
          <p:nvPr/>
        </p:nvGrpSpPr>
        <p:grpSpPr>
          <a:xfrm>
            <a:off x="2803432" y="1373492"/>
            <a:ext cx="1427565" cy="1420639"/>
            <a:chOff x="-120080" y="1526213"/>
            <a:chExt cx="872466" cy="868233"/>
          </a:xfrm>
        </p:grpSpPr>
        <p:sp>
          <p:nvSpPr>
            <p:cNvPr id="394" name="Google Shape;394;p36"/>
            <p:cNvSpPr/>
            <p:nvPr/>
          </p:nvSpPr>
          <p:spPr>
            <a:xfrm>
              <a:off x="-120080" y="1526213"/>
              <a:ext cx="864000" cy="864000"/>
            </a:xfrm>
            <a:prstGeom prst="donut">
              <a:avLst>
                <a:gd fmla="val 15088" name="adj"/>
              </a:avLst>
            </a:prstGeom>
            <a:solidFill>
              <a:schemeClr val="lt1">
                <a:alpha val="29803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5" name="Google Shape;395;p36"/>
            <p:cNvSpPr/>
            <p:nvPr/>
          </p:nvSpPr>
          <p:spPr>
            <a:xfrm>
              <a:off x="-111614" y="1530446"/>
              <a:ext cx="864000" cy="864000"/>
            </a:xfrm>
            <a:prstGeom prst="blockArc">
              <a:avLst>
                <a:gd fmla="val 16196677" name="adj1"/>
                <a:gd fmla="val 6809737" name="adj2"/>
                <a:gd fmla="val 15674" name="adj3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96" name="Google Shape;396;p36"/>
          <p:cNvSpPr txBox="1"/>
          <p:nvPr>
            <p:ph type="title"/>
          </p:nvPr>
        </p:nvSpPr>
        <p:spPr>
          <a:xfrm>
            <a:off x="256200" y="139775"/>
            <a:ext cx="88878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  <p:sp>
        <p:nvSpPr>
          <p:cNvPr id="397" name="Google Shape;397;p36"/>
          <p:cNvSpPr txBox="1"/>
          <p:nvPr>
            <p:ph idx="1" type="subTitle"/>
          </p:nvPr>
        </p:nvSpPr>
        <p:spPr>
          <a:xfrm>
            <a:off x="256200" y="667057"/>
            <a:ext cx="88878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1" name="Shape 4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02" name="Google Shape;402;p37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0202" l="0" r="0" t="10210"/>
          <a:stretch/>
        </p:blipFill>
        <p:spPr>
          <a:xfrm>
            <a:off x="3526032" y="843558"/>
            <a:ext cx="2091900" cy="32985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403" name="Google Shape;403;p37"/>
          <p:cNvSpPr txBox="1"/>
          <p:nvPr/>
        </p:nvSpPr>
        <p:spPr>
          <a:xfrm>
            <a:off x="467544" y="516617"/>
            <a:ext cx="2592288" cy="15510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4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/>
          </a:p>
        </p:txBody>
      </p:sp>
      <p:sp>
        <p:nvSpPr>
          <p:cNvPr id="404" name="Google Shape;404;p37"/>
          <p:cNvSpPr txBox="1"/>
          <p:nvPr/>
        </p:nvSpPr>
        <p:spPr>
          <a:xfrm>
            <a:off x="496119" y="2028785"/>
            <a:ext cx="255681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5" name="Google Shape;405;p37"/>
          <p:cNvSpPr txBox="1"/>
          <p:nvPr/>
        </p:nvSpPr>
        <p:spPr>
          <a:xfrm>
            <a:off x="508429" y="2931791"/>
            <a:ext cx="2544506" cy="158417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</a:t>
            </a:r>
            <a:endParaRPr/>
          </a:p>
          <a:p>
            <a:pPr indent="0" lvl="0" marL="0" marR="0" rtl="0" algn="l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6" name="Google Shape;406;p37"/>
          <p:cNvSpPr/>
          <p:nvPr/>
        </p:nvSpPr>
        <p:spPr>
          <a:xfrm>
            <a:off x="6084169" y="867108"/>
            <a:ext cx="576064" cy="57606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7" name="Google Shape;407;p37"/>
          <p:cNvSpPr/>
          <p:nvPr/>
        </p:nvSpPr>
        <p:spPr>
          <a:xfrm>
            <a:off x="6084169" y="2266465"/>
            <a:ext cx="576064" cy="57606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8" name="Google Shape;408;p37"/>
          <p:cNvSpPr/>
          <p:nvPr/>
        </p:nvSpPr>
        <p:spPr>
          <a:xfrm>
            <a:off x="6084169" y="3665821"/>
            <a:ext cx="576064" cy="57606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09" name="Google Shape;409;p37"/>
          <p:cNvGrpSpPr/>
          <p:nvPr/>
        </p:nvGrpSpPr>
        <p:grpSpPr>
          <a:xfrm>
            <a:off x="6804248" y="724698"/>
            <a:ext cx="1919111" cy="860885"/>
            <a:chOff x="1472558" y="998559"/>
            <a:chExt cx="2765965" cy="860885"/>
          </a:xfrm>
        </p:grpSpPr>
        <p:sp>
          <p:nvSpPr>
            <p:cNvPr id="410" name="Google Shape;410;p37"/>
            <p:cNvSpPr txBox="1"/>
            <p:nvPr/>
          </p:nvSpPr>
          <p:spPr>
            <a:xfrm>
              <a:off x="1472558" y="1213113"/>
              <a:ext cx="276596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1" name="Google Shape;411;p37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2" name="Google Shape;412;p37"/>
          <p:cNvGrpSpPr/>
          <p:nvPr/>
        </p:nvGrpSpPr>
        <p:grpSpPr>
          <a:xfrm>
            <a:off x="6804248" y="2124055"/>
            <a:ext cx="1919111" cy="860885"/>
            <a:chOff x="1472558" y="998559"/>
            <a:chExt cx="2765965" cy="860885"/>
          </a:xfrm>
        </p:grpSpPr>
        <p:sp>
          <p:nvSpPr>
            <p:cNvPr id="413" name="Google Shape;413;p37"/>
            <p:cNvSpPr txBox="1"/>
            <p:nvPr/>
          </p:nvSpPr>
          <p:spPr>
            <a:xfrm>
              <a:off x="1472558" y="1213113"/>
              <a:ext cx="276596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4" name="Google Shape;414;p37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5" name="Google Shape;415;p37"/>
          <p:cNvGrpSpPr/>
          <p:nvPr/>
        </p:nvGrpSpPr>
        <p:grpSpPr>
          <a:xfrm>
            <a:off x="6804248" y="3523411"/>
            <a:ext cx="1919111" cy="860885"/>
            <a:chOff x="1472558" y="998559"/>
            <a:chExt cx="2765965" cy="860885"/>
          </a:xfrm>
        </p:grpSpPr>
        <p:sp>
          <p:nvSpPr>
            <p:cNvPr id="416" name="Google Shape;416;p37"/>
            <p:cNvSpPr txBox="1"/>
            <p:nvPr/>
          </p:nvSpPr>
          <p:spPr>
            <a:xfrm>
              <a:off x="1472558" y="1213113"/>
              <a:ext cx="276596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7" name="Google Shape;417;p37"/>
            <p:cNvSpPr txBox="1"/>
            <p:nvPr/>
          </p:nvSpPr>
          <p:spPr>
            <a:xfrm>
              <a:off x="1472558" y="998559"/>
              <a:ext cx="27659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18" name="Google Shape;418;p37"/>
          <p:cNvSpPr/>
          <p:nvPr/>
        </p:nvSpPr>
        <p:spPr>
          <a:xfrm>
            <a:off x="6204972" y="3785227"/>
            <a:ext cx="334457" cy="337251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9" name="Google Shape;419;p37"/>
          <p:cNvSpPr/>
          <p:nvPr/>
        </p:nvSpPr>
        <p:spPr>
          <a:xfrm>
            <a:off x="6221926" y="2413826"/>
            <a:ext cx="300550" cy="281341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0" name="Google Shape;420;p37"/>
          <p:cNvSpPr/>
          <p:nvPr/>
        </p:nvSpPr>
        <p:spPr>
          <a:xfrm>
            <a:off x="6214463" y="1019015"/>
            <a:ext cx="315474" cy="272250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4" name="Shape 4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5" name="Google Shape;425;p38"/>
          <p:cNvSpPr/>
          <p:nvPr/>
        </p:nvSpPr>
        <p:spPr>
          <a:xfrm>
            <a:off x="3368294" y="1300874"/>
            <a:ext cx="2407412" cy="2927060"/>
          </a:xfrm>
          <a:prstGeom prst="downArrow">
            <a:avLst>
              <a:gd fmla="val 61467" name="adj1"/>
              <a:gd fmla="val 50000" name="adj2"/>
            </a:avLst>
          </a:prstGeom>
          <a:solidFill>
            <a:schemeClr val="lt1">
              <a:alpha val="69803"/>
            </a:schemeClr>
          </a:solidFill>
          <a:ln cap="flat" cmpd="sng" w="254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26" name="Google Shape;426;p38"/>
          <p:cNvGrpSpPr/>
          <p:nvPr/>
        </p:nvGrpSpPr>
        <p:grpSpPr>
          <a:xfrm>
            <a:off x="3851920" y="1484569"/>
            <a:ext cx="1440160" cy="2279959"/>
            <a:chOff x="3017860" y="4363106"/>
            <a:chExt cx="1654565" cy="2279959"/>
          </a:xfrm>
        </p:grpSpPr>
        <p:sp>
          <p:nvSpPr>
            <p:cNvPr id="427" name="Google Shape;427;p38"/>
            <p:cNvSpPr txBox="1"/>
            <p:nvPr/>
          </p:nvSpPr>
          <p:spPr>
            <a:xfrm>
              <a:off x="3017860" y="4888739"/>
              <a:ext cx="1654565" cy="175432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7A7BD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</a:t>
              </a:r>
              <a:endParaRPr/>
            </a:p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7A7BD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/>
            </a:p>
          </p:txBody>
        </p:sp>
        <p:sp>
          <p:nvSpPr>
            <p:cNvPr id="428" name="Google Shape;428;p38"/>
            <p:cNvSpPr txBox="1"/>
            <p:nvPr/>
          </p:nvSpPr>
          <p:spPr>
            <a:xfrm>
              <a:off x="3017860" y="4363106"/>
              <a:ext cx="1654565" cy="5232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7A7BD"/>
                  </a:solidFill>
                  <a:latin typeface="Arial"/>
                  <a:ea typeface="Arial"/>
                  <a:cs typeface="Arial"/>
                  <a:sym typeface="Arial"/>
                </a:rPr>
                <a:t>Your Content Here</a:t>
              </a:r>
              <a:endParaRPr b="1" sz="14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29" name="Google Shape;429;p38"/>
          <p:cNvGrpSpPr/>
          <p:nvPr/>
        </p:nvGrpSpPr>
        <p:grpSpPr>
          <a:xfrm>
            <a:off x="497026" y="1276524"/>
            <a:ext cx="2871268" cy="984884"/>
            <a:chOff x="3017860" y="4363106"/>
            <a:chExt cx="1812891" cy="984884"/>
          </a:xfrm>
        </p:grpSpPr>
        <p:sp>
          <p:nvSpPr>
            <p:cNvPr id="430" name="Google Shape;430;p38"/>
            <p:cNvSpPr txBox="1"/>
            <p:nvPr/>
          </p:nvSpPr>
          <p:spPr>
            <a:xfrm>
              <a:off x="3176187" y="4701659"/>
              <a:ext cx="165456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/>
            </a:p>
          </p:txBody>
        </p:sp>
        <p:sp>
          <p:nvSpPr>
            <p:cNvPr id="431" name="Google Shape;431;p38"/>
            <p:cNvSpPr txBox="1"/>
            <p:nvPr/>
          </p:nvSpPr>
          <p:spPr>
            <a:xfrm>
              <a:off x="3017860" y="4363106"/>
              <a:ext cx="1812891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1.  Easy to change colors.</a:t>
              </a:r>
              <a:endParaRPr b="1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32" name="Google Shape;432;p38"/>
          <p:cNvGrpSpPr/>
          <p:nvPr/>
        </p:nvGrpSpPr>
        <p:grpSpPr>
          <a:xfrm>
            <a:off x="497026" y="3272086"/>
            <a:ext cx="2871268" cy="984884"/>
            <a:chOff x="3017860" y="4363106"/>
            <a:chExt cx="1812891" cy="984884"/>
          </a:xfrm>
        </p:grpSpPr>
        <p:sp>
          <p:nvSpPr>
            <p:cNvPr id="433" name="Google Shape;433;p38"/>
            <p:cNvSpPr txBox="1"/>
            <p:nvPr/>
          </p:nvSpPr>
          <p:spPr>
            <a:xfrm>
              <a:off x="3176187" y="4701659"/>
              <a:ext cx="165456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/>
            </a:p>
          </p:txBody>
        </p:sp>
        <p:sp>
          <p:nvSpPr>
            <p:cNvPr id="434" name="Google Shape;434;p38"/>
            <p:cNvSpPr txBox="1"/>
            <p:nvPr/>
          </p:nvSpPr>
          <p:spPr>
            <a:xfrm>
              <a:off x="3017860" y="4363106"/>
              <a:ext cx="1812891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3.  Easy to change colors.</a:t>
              </a:r>
              <a:endParaRPr b="1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35" name="Google Shape;435;p38"/>
          <p:cNvGrpSpPr/>
          <p:nvPr/>
        </p:nvGrpSpPr>
        <p:grpSpPr>
          <a:xfrm>
            <a:off x="5940152" y="1300874"/>
            <a:ext cx="2871268" cy="984884"/>
            <a:chOff x="3017860" y="4363106"/>
            <a:chExt cx="1812891" cy="984884"/>
          </a:xfrm>
        </p:grpSpPr>
        <p:sp>
          <p:nvSpPr>
            <p:cNvPr id="436" name="Google Shape;436;p38"/>
            <p:cNvSpPr txBox="1"/>
            <p:nvPr/>
          </p:nvSpPr>
          <p:spPr>
            <a:xfrm>
              <a:off x="3176187" y="4701659"/>
              <a:ext cx="165456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/>
            </a:p>
          </p:txBody>
        </p:sp>
        <p:sp>
          <p:nvSpPr>
            <p:cNvPr id="437" name="Google Shape;437;p38"/>
            <p:cNvSpPr txBox="1"/>
            <p:nvPr/>
          </p:nvSpPr>
          <p:spPr>
            <a:xfrm>
              <a:off x="3017860" y="4363106"/>
              <a:ext cx="1812891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2.  Easy to change colors.</a:t>
              </a:r>
              <a:endParaRPr b="1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38" name="Google Shape;438;p38"/>
          <p:cNvGrpSpPr/>
          <p:nvPr/>
        </p:nvGrpSpPr>
        <p:grpSpPr>
          <a:xfrm>
            <a:off x="5940152" y="3296436"/>
            <a:ext cx="2871268" cy="984884"/>
            <a:chOff x="3017860" y="4363106"/>
            <a:chExt cx="1812891" cy="984884"/>
          </a:xfrm>
        </p:grpSpPr>
        <p:sp>
          <p:nvSpPr>
            <p:cNvPr id="439" name="Google Shape;439;p38"/>
            <p:cNvSpPr txBox="1"/>
            <p:nvPr/>
          </p:nvSpPr>
          <p:spPr>
            <a:xfrm>
              <a:off x="3176187" y="4701659"/>
              <a:ext cx="165456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/>
            </a:p>
          </p:txBody>
        </p:sp>
        <p:sp>
          <p:nvSpPr>
            <p:cNvPr id="440" name="Google Shape;440;p38"/>
            <p:cNvSpPr txBox="1"/>
            <p:nvPr/>
          </p:nvSpPr>
          <p:spPr>
            <a:xfrm>
              <a:off x="3017860" y="4363106"/>
              <a:ext cx="1812891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4.  Easy to change colors.</a:t>
              </a:r>
              <a:endParaRPr b="1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41" name="Google Shape;441;p38"/>
          <p:cNvSpPr txBox="1"/>
          <p:nvPr>
            <p:ph type="title"/>
          </p:nvPr>
        </p:nvSpPr>
        <p:spPr>
          <a:xfrm>
            <a:off x="-25" y="139775"/>
            <a:ext cx="91440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442" name="Google Shape;442;p38"/>
          <p:cNvSpPr txBox="1"/>
          <p:nvPr>
            <p:ph idx="1" type="subTitle"/>
          </p:nvPr>
        </p:nvSpPr>
        <p:spPr>
          <a:xfrm>
            <a:off x="-25" y="647350"/>
            <a:ext cx="91440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6" name="Shape 4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7" name="Google Shape;447;p39"/>
          <p:cNvSpPr/>
          <p:nvPr/>
        </p:nvSpPr>
        <p:spPr>
          <a:xfrm>
            <a:off x="4132876" y="1558150"/>
            <a:ext cx="900000" cy="900000"/>
          </a:xfrm>
          <a:prstGeom prst="ellipse">
            <a:avLst/>
          </a:prstGeom>
          <a:solidFill>
            <a:schemeClr val="lt1"/>
          </a:solidFill>
          <a:ln cap="flat" cmpd="sng" w="38100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8" name="Google Shape;448;p39"/>
          <p:cNvSpPr/>
          <p:nvPr/>
        </p:nvSpPr>
        <p:spPr>
          <a:xfrm>
            <a:off x="5382140" y="2292339"/>
            <a:ext cx="900000" cy="900000"/>
          </a:xfrm>
          <a:prstGeom prst="ellipse">
            <a:avLst/>
          </a:prstGeom>
          <a:solidFill>
            <a:schemeClr val="lt1"/>
          </a:solidFill>
          <a:ln cap="flat" cmpd="sng" w="38100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9" name="Google Shape;449;p39"/>
          <p:cNvSpPr/>
          <p:nvPr/>
        </p:nvSpPr>
        <p:spPr>
          <a:xfrm>
            <a:off x="4829704" y="3713227"/>
            <a:ext cx="900000" cy="900000"/>
          </a:xfrm>
          <a:prstGeom prst="ellipse">
            <a:avLst/>
          </a:prstGeom>
          <a:solidFill>
            <a:schemeClr val="lt1"/>
          </a:solidFill>
          <a:ln cap="flat" cmpd="sng" w="38100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0" name="Google Shape;450;p39"/>
          <p:cNvSpPr/>
          <p:nvPr/>
        </p:nvSpPr>
        <p:spPr>
          <a:xfrm>
            <a:off x="3382043" y="3713227"/>
            <a:ext cx="900000" cy="900000"/>
          </a:xfrm>
          <a:prstGeom prst="ellipse">
            <a:avLst/>
          </a:prstGeom>
          <a:solidFill>
            <a:schemeClr val="lt1"/>
          </a:solidFill>
          <a:ln cap="flat" cmpd="sng" w="38100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1" name="Google Shape;451;p39"/>
          <p:cNvSpPr/>
          <p:nvPr/>
        </p:nvSpPr>
        <p:spPr>
          <a:xfrm>
            <a:off x="2883612" y="2292339"/>
            <a:ext cx="900000" cy="900000"/>
          </a:xfrm>
          <a:prstGeom prst="ellipse">
            <a:avLst/>
          </a:prstGeom>
          <a:solidFill>
            <a:schemeClr val="lt1"/>
          </a:solidFill>
          <a:ln cap="flat" cmpd="sng" w="38100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2" name="Google Shape;452;p39"/>
          <p:cNvSpPr/>
          <p:nvPr/>
        </p:nvSpPr>
        <p:spPr>
          <a:xfrm>
            <a:off x="5092918" y="1963402"/>
            <a:ext cx="470213" cy="385339"/>
          </a:xfrm>
          <a:custGeom>
            <a:rect b="b" l="l" r="r" t="t"/>
            <a:pathLst>
              <a:path extrusionOk="0" h="120000" w="120000">
                <a:moveTo>
                  <a:pt x="5376" y="0"/>
                </a:moveTo>
                <a:cubicBezTo>
                  <a:pt x="40581" y="20046"/>
                  <a:pt x="72478" y="47688"/>
                  <a:pt x="99249" y="81902"/>
                </a:cubicBezTo>
                <a:lnTo>
                  <a:pt x="110255" y="68472"/>
                </a:lnTo>
                <a:lnTo>
                  <a:pt x="119999" y="120000"/>
                </a:lnTo>
                <a:lnTo>
                  <a:pt x="77773" y="108108"/>
                </a:lnTo>
                <a:lnTo>
                  <a:pt x="90270" y="92859"/>
                </a:lnTo>
                <a:cubicBezTo>
                  <a:pt x="64534" y="59936"/>
                  <a:pt x="33860" y="33339"/>
                  <a:pt x="0" y="1405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" name="Google Shape;453;p39"/>
          <p:cNvSpPr/>
          <p:nvPr/>
        </p:nvSpPr>
        <p:spPr>
          <a:xfrm rot="4151778">
            <a:off x="5482529" y="3338171"/>
            <a:ext cx="470213" cy="385339"/>
          </a:xfrm>
          <a:custGeom>
            <a:rect b="b" l="l" r="r" t="t"/>
            <a:pathLst>
              <a:path extrusionOk="0" h="120000" w="120000">
                <a:moveTo>
                  <a:pt x="5376" y="0"/>
                </a:moveTo>
                <a:cubicBezTo>
                  <a:pt x="40581" y="20046"/>
                  <a:pt x="72478" y="47688"/>
                  <a:pt x="99249" y="81902"/>
                </a:cubicBezTo>
                <a:lnTo>
                  <a:pt x="110255" y="68472"/>
                </a:lnTo>
                <a:lnTo>
                  <a:pt x="119999" y="120000"/>
                </a:lnTo>
                <a:lnTo>
                  <a:pt x="77773" y="108108"/>
                </a:lnTo>
                <a:lnTo>
                  <a:pt x="90270" y="92859"/>
                </a:lnTo>
                <a:cubicBezTo>
                  <a:pt x="64534" y="59936"/>
                  <a:pt x="33860" y="33339"/>
                  <a:pt x="0" y="1405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4" name="Google Shape;454;p39"/>
          <p:cNvSpPr/>
          <p:nvPr/>
        </p:nvSpPr>
        <p:spPr>
          <a:xfrm rot="8600978">
            <a:off x="4296013" y="4198270"/>
            <a:ext cx="470213" cy="385339"/>
          </a:xfrm>
          <a:custGeom>
            <a:rect b="b" l="l" r="r" t="t"/>
            <a:pathLst>
              <a:path extrusionOk="0" h="120000" w="120000">
                <a:moveTo>
                  <a:pt x="5376" y="0"/>
                </a:moveTo>
                <a:cubicBezTo>
                  <a:pt x="40581" y="20046"/>
                  <a:pt x="72478" y="47688"/>
                  <a:pt x="99249" y="81902"/>
                </a:cubicBezTo>
                <a:lnTo>
                  <a:pt x="110255" y="68472"/>
                </a:lnTo>
                <a:lnTo>
                  <a:pt x="119999" y="120000"/>
                </a:lnTo>
                <a:lnTo>
                  <a:pt x="77773" y="108108"/>
                </a:lnTo>
                <a:lnTo>
                  <a:pt x="90270" y="92859"/>
                </a:lnTo>
                <a:cubicBezTo>
                  <a:pt x="64534" y="59936"/>
                  <a:pt x="33860" y="33339"/>
                  <a:pt x="0" y="1405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5" name="Google Shape;455;p39"/>
          <p:cNvSpPr/>
          <p:nvPr/>
        </p:nvSpPr>
        <p:spPr>
          <a:xfrm rot="-9133887">
            <a:off x="3194528" y="3312684"/>
            <a:ext cx="470213" cy="385339"/>
          </a:xfrm>
          <a:custGeom>
            <a:rect b="b" l="l" r="r" t="t"/>
            <a:pathLst>
              <a:path extrusionOk="0" h="120000" w="120000">
                <a:moveTo>
                  <a:pt x="5376" y="0"/>
                </a:moveTo>
                <a:cubicBezTo>
                  <a:pt x="40581" y="20046"/>
                  <a:pt x="72478" y="47688"/>
                  <a:pt x="99249" y="81902"/>
                </a:cubicBezTo>
                <a:lnTo>
                  <a:pt x="110255" y="68472"/>
                </a:lnTo>
                <a:lnTo>
                  <a:pt x="119999" y="120000"/>
                </a:lnTo>
                <a:lnTo>
                  <a:pt x="77773" y="108108"/>
                </a:lnTo>
                <a:lnTo>
                  <a:pt x="90270" y="92859"/>
                </a:lnTo>
                <a:cubicBezTo>
                  <a:pt x="64534" y="59936"/>
                  <a:pt x="33860" y="33339"/>
                  <a:pt x="0" y="1405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6" name="Google Shape;456;p39"/>
          <p:cNvSpPr/>
          <p:nvPr/>
        </p:nvSpPr>
        <p:spPr>
          <a:xfrm rot="-4458976">
            <a:off x="3575039" y="1956707"/>
            <a:ext cx="470213" cy="385339"/>
          </a:xfrm>
          <a:custGeom>
            <a:rect b="b" l="l" r="r" t="t"/>
            <a:pathLst>
              <a:path extrusionOk="0" h="120000" w="120000">
                <a:moveTo>
                  <a:pt x="5376" y="0"/>
                </a:moveTo>
                <a:cubicBezTo>
                  <a:pt x="40581" y="20046"/>
                  <a:pt x="72478" y="47688"/>
                  <a:pt x="99249" y="81902"/>
                </a:cubicBezTo>
                <a:lnTo>
                  <a:pt x="110255" y="68472"/>
                </a:lnTo>
                <a:lnTo>
                  <a:pt x="119999" y="120000"/>
                </a:lnTo>
                <a:lnTo>
                  <a:pt x="77773" y="108108"/>
                </a:lnTo>
                <a:lnTo>
                  <a:pt x="90270" y="92859"/>
                </a:lnTo>
                <a:cubicBezTo>
                  <a:pt x="64534" y="59936"/>
                  <a:pt x="33860" y="33339"/>
                  <a:pt x="0" y="1405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7" name="Google Shape;457;p39"/>
          <p:cNvSpPr/>
          <p:nvPr/>
        </p:nvSpPr>
        <p:spPr>
          <a:xfrm>
            <a:off x="4102855" y="2682297"/>
            <a:ext cx="960042" cy="960042"/>
          </a:xfrm>
          <a:prstGeom prst="ellipse">
            <a:avLst/>
          </a:prstGeom>
          <a:solidFill>
            <a:schemeClr val="lt1"/>
          </a:solidFill>
          <a:ln cap="flat" cmpd="sng" w="38100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8" name="Google Shape;458;p39"/>
          <p:cNvSpPr/>
          <p:nvPr/>
        </p:nvSpPr>
        <p:spPr>
          <a:xfrm>
            <a:off x="5693865" y="2627192"/>
            <a:ext cx="299807" cy="230293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97B4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9" name="Google Shape;459;p39"/>
          <p:cNvSpPr/>
          <p:nvPr/>
        </p:nvSpPr>
        <p:spPr>
          <a:xfrm>
            <a:off x="3202274" y="2610815"/>
            <a:ext cx="304811" cy="263049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97B4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0" name="Google Shape;460;p39"/>
          <p:cNvSpPr/>
          <p:nvPr/>
        </p:nvSpPr>
        <p:spPr>
          <a:xfrm>
            <a:off x="3689574" y="4096019"/>
            <a:ext cx="284937" cy="23818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97B4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1" name="Google Shape;461;p39"/>
          <p:cNvSpPr/>
          <p:nvPr/>
        </p:nvSpPr>
        <p:spPr>
          <a:xfrm>
            <a:off x="4424258" y="1903904"/>
            <a:ext cx="317236" cy="208492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97B4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" name="Google Shape;462;p39"/>
          <p:cNvSpPr/>
          <p:nvPr/>
        </p:nvSpPr>
        <p:spPr>
          <a:xfrm>
            <a:off x="4367040" y="2944679"/>
            <a:ext cx="431671" cy="435278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" name="Google Shape;463;p39"/>
          <p:cNvSpPr/>
          <p:nvPr/>
        </p:nvSpPr>
        <p:spPr>
          <a:xfrm>
            <a:off x="5156012" y="4023744"/>
            <a:ext cx="298013" cy="278966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64" name="Google Shape;464;p39"/>
          <p:cNvGrpSpPr/>
          <p:nvPr/>
        </p:nvGrpSpPr>
        <p:grpSpPr>
          <a:xfrm>
            <a:off x="6473086" y="1655865"/>
            <a:ext cx="2448272" cy="704570"/>
            <a:chOff x="803640" y="3336957"/>
            <a:chExt cx="2059657" cy="704570"/>
          </a:xfrm>
        </p:grpSpPr>
        <p:sp>
          <p:nvSpPr>
            <p:cNvPr id="465" name="Google Shape;465;p39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6" name="Google Shape;466;p39"/>
            <p:cNvSpPr txBox="1"/>
            <p:nvPr/>
          </p:nvSpPr>
          <p:spPr>
            <a:xfrm>
              <a:off x="803640" y="3336957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67" name="Google Shape;467;p39"/>
          <p:cNvGrpSpPr/>
          <p:nvPr/>
        </p:nvGrpSpPr>
        <p:grpSpPr>
          <a:xfrm>
            <a:off x="6501059" y="2733403"/>
            <a:ext cx="2448272" cy="704570"/>
            <a:chOff x="803640" y="3336957"/>
            <a:chExt cx="2059657" cy="704570"/>
          </a:xfrm>
        </p:grpSpPr>
        <p:sp>
          <p:nvSpPr>
            <p:cNvPr id="468" name="Google Shape;468;p39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9" name="Google Shape;469;p39"/>
            <p:cNvSpPr txBox="1"/>
            <p:nvPr/>
          </p:nvSpPr>
          <p:spPr>
            <a:xfrm>
              <a:off x="803640" y="3336957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0" name="Google Shape;470;p39"/>
          <p:cNvGrpSpPr/>
          <p:nvPr/>
        </p:nvGrpSpPr>
        <p:grpSpPr>
          <a:xfrm>
            <a:off x="6519139" y="3810942"/>
            <a:ext cx="2448272" cy="704570"/>
            <a:chOff x="803640" y="3336957"/>
            <a:chExt cx="2059657" cy="704570"/>
          </a:xfrm>
        </p:grpSpPr>
        <p:sp>
          <p:nvSpPr>
            <p:cNvPr id="471" name="Google Shape;471;p39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2" name="Google Shape;472;p39"/>
            <p:cNvSpPr txBox="1"/>
            <p:nvPr/>
          </p:nvSpPr>
          <p:spPr>
            <a:xfrm>
              <a:off x="803640" y="3336957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3" name="Google Shape;473;p39"/>
          <p:cNvGrpSpPr/>
          <p:nvPr/>
        </p:nvGrpSpPr>
        <p:grpSpPr>
          <a:xfrm>
            <a:off x="179512" y="2390054"/>
            <a:ext cx="2448272" cy="704570"/>
            <a:chOff x="803640" y="3336957"/>
            <a:chExt cx="2059657" cy="704570"/>
          </a:xfrm>
        </p:grpSpPr>
        <p:sp>
          <p:nvSpPr>
            <p:cNvPr id="474" name="Google Shape;474;p39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5" name="Google Shape;475;p39"/>
            <p:cNvSpPr txBox="1"/>
            <p:nvPr/>
          </p:nvSpPr>
          <p:spPr>
            <a:xfrm>
              <a:off x="803640" y="3336957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6" name="Google Shape;476;p39"/>
          <p:cNvGrpSpPr/>
          <p:nvPr/>
        </p:nvGrpSpPr>
        <p:grpSpPr>
          <a:xfrm>
            <a:off x="197592" y="3810942"/>
            <a:ext cx="2448272" cy="704570"/>
            <a:chOff x="803640" y="3336957"/>
            <a:chExt cx="2059657" cy="704570"/>
          </a:xfrm>
        </p:grpSpPr>
        <p:sp>
          <p:nvSpPr>
            <p:cNvPr id="477" name="Google Shape;477;p39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8" name="Google Shape;478;p39"/>
            <p:cNvSpPr txBox="1"/>
            <p:nvPr/>
          </p:nvSpPr>
          <p:spPr>
            <a:xfrm>
              <a:off x="803640" y="3336957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79" name="Google Shape;479;p39"/>
          <p:cNvSpPr txBox="1"/>
          <p:nvPr>
            <p:ph type="title"/>
          </p:nvPr>
        </p:nvSpPr>
        <p:spPr>
          <a:xfrm>
            <a:off x="256200" y="139775"/>
            <a:ext cx="88878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480" name="Google Shape;480;p39"/>
          <p:cNvSpPr txBox="1"/>
          <p:nvPr>
            <p:ph idx="1" type="subTitle"/>
          </p:nvPr>
        </p:nvSpPr>
        <p:spPr>
          <a:xfrm>
            <a:off x="256200" y="667057"/>
            <a:ext cx="88878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4" name="Shape 4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85" name="Google Shape;485;p40"/>
          <p:cNvPicPr preferRelativeResize="0"/>
          <p:nvPr>
            <p:ph idx="4" type="pic"/>
          </p:nvPr>
        </p:nvPicPr>
        <p:blipFill rotWithShape="1">
          <a:blip r:embed="rId3">
            <a:alphaModFix/>
          </a:blip>
          <a:srcRect b="0" l="9761" r="9761" t="0"/>
          <a:stretch/>
        </p:blipFill>
        <p:spPr>
          <a:xfrm>
            <a:off x="395536" y="2774906"/>
            <a:ext cx="3600300" cy="20292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486" name="Google Shape;486;p40"/>
          <p:cNvPicPr preferRelativeResize="0"/>
          <p:nvPr>
            <p:ph idx="2" type="pic"/>
          </p:nvPr>
        </p:nvPicPr>
        <p:blipFill rotWithShape="1">
          <a:blip r:embed="rId4">
            <a:alphaModFix/>
          </a:blip>
          <a:srcRect b="0" l="2525" r="2525" t="0"/>
          <a:stretch/>
        </p:blipFill>
        <p:spPr>
          <a:xfrm>
            <a:off x="4247964" y="339502"/>
            <a:ext cx="1944300" cy="44646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487" name="Google Shape;487;p40"/>
          <p:cNvPicPr preferRelativeResize="0"/>
          <p:nvPr>
            <p:ph idx="3" type="pic"/>
          </p:nvPr>
        </p:nvPicPr>
        <p:blipFill rotWithShape="1">
          <a:blip r:embed="rId5">
            <a:alphaModFix/>
          </a:blip>
          <a:srcRect b="0" l="6031" r="6040" t="0"/>
          <a:stretch/>
        </p:blipFill>
        <p:spPr>
          <a:xfrm>
            <a:off x="6444448" y="2774906"/>
            <a:ext cx="2304000" cy="20292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488" name="Google Shape;488;p40"/>
          <p:cNvSpPr txBox="1"/>
          <p:nvPr/>
        </p:nvSpPr>
        <p:spPr>
          <a:xfrm>
            <a:off x="395536" y="267494"/>
            <a:ext cx="3312368" cy="110998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b="1" lang="en" sz="32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b="1" lang="en" sz="32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</p:txBody>
      </p:sp>
      <p:sp>
        <p:nvSpPr>
          <p:cNvPr id="489" name="Google Shape;489;p40"/>
          <p:cNvSpPr txBox="1"/>
          <p:nvPr/>
        </p:nvSpPr>
        <p:spPr>
          <a:xfrm>
            <a:off x="395536" y="1491630"/>
            <a:ext cx="3579964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and appeal to your Reports and Presentations with our Templates. I hope and I believe that this Template will your Time, Money and Reputation.     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0" name="Google Shape;490;p40"/>
          <p:cNvSpPr txBox="1"/>
          <p:nvPr/>
        </p:nvSpPr>
        <p:spPr>
          <a:xfrm>
            <a:off x="6444208" y="356967"/>
            <a:ext cx="2304255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   </a:t>
            </a:r>
            <a:endParaRPr b="1" sz="1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1" name="Google Shape;491;p40"/>
          <p:cNvSpPr txBox="1"/>
          <p:nvPr/>
        </p:nvSpPr>
        <p:spPr>
          <a:xfrm>
            <a:off x="6444208" y="1048462"/>
            <a:ext cx="2304255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designed. 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5" name="Shape 4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96" name="Google Shape;496;p41"/>
          <p:cNvGrpSpPr/>
          <p:nvPr/>
        </p:nvGrpSpPr>
        <p:grpSpPr>
          <a:xfrm>
            <a:off x="2868665" y="1646530"/>
            <a:ext cx="3406670" cy="2425961"/>
            <a:chOff x="2771799" y="1672408"/>
            <a:chExt cx="3406670" cy="2425961"/>
          </a:xfrm>
        </p:grpSpPr>
        <p:sp>
          <p:nvSpPr>
            <p:cNvPr id="497" name="Google Shape;497;p41"/>
            <p:cNvSpPr/>
            <p:nvPr/>
          </p:nvSpPr>
          <p:spPr>
            <a:xfrm>
              <a:off x="2771799" y="1672408"/>
              <a:ext cx="2614581" cy="2425915"/>
            </a:xfrm>
            <a:custGeom>
              <a:rect b="b" l="l" r="r" t="t"/>
              <a:pathLst>
                <a:path extrusionOk="0" h="120000" w="120000">
                  <a:moveTo>
                    <a:pt x="55844" y="0"/>
                  </a:moveTo>
                  <a:cubicBezTo>
                    <a:pt x="86371" y="102"/>
                    <a:pt x="111097" y="26671"/>
                    <a:pt x="111320" y="59511"/>
                  </a:cubicBezTo>
                  <a:lnTo>
                    <a:pt x="120000" y="59511"/>
                  </a:lnTo>
                  <a:lnTo>
                    <a:pt x="104782" y="87788"/>
                  </a:lnTo>
                  <a:lnTo>
                    <a:pt x="89564" y="59511"/>
                  </a:lnTo>
                  <a:lnTo>
                    <a:pt x="97973" y="59511"/>
                  </a:lnTo>
                  <a:cubicBezTo>
                    <a:pt x="97750" y="34598"/>
                    <a:pt x="78975" y="14462"/>
                    <a:pt x="55802" y="14384"/>
                  </a:cubicBezTo>
                  <a:cubicBezTo>
                    <a:pt x="32478" y="14307"/>
                    <a:pt x="13491" y="34581"/>
                    <a:pt x="13347" y="59718"/>
                  </a:cubicBezTo>
                  <a:cubicBezTo>
                    <a:pt x="13203" y="84856"/>
                    <a:pt x="31955" y="105382"/>
                    <a:pt x="55278" y="105615"/>
                  </a:cubicBezTo>
                  <a:cubicBezTo>
                    <a:pt x="55237" y="110410"/>
                    <a:pt x="55195" y="115205"/>
                    <a:pt x="55154" y="120000"/>
                  </a:cubicBezTo>
                  <a:cubicBezTo>
                    <a:pt x="24476" y="119692"/>
                    <a:pt x="-188" y="92694"/>
                    <a:pt x="1" y="59629"/>
                  </a:cubicBezTo>
                  <a:cubicBezTo>
                    <a:pt x="191" y="26565"/>
                    <a:pt x="25164" y="-102"/>
                    <a:pt x="55844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8" name="Google Shape;498;p41"/>
            <p:cNvSpPr/>
            <p:nvPr/>
          </p:nvSpPr>
          <p:spPr>
            <a:xfrm rot="10800000">
              <a:off x="3563888" y="1672454"/>
              <a:ext cx="2614581" cy="2425915"/>
            </a:xfrm>
            <a:custGeom>
              <a:rect b="b" l="l" r="r" t="t"/>
              <a:pathLst>
                <a:path extrusionOk="0" h="120000" w="120000">
                  <a:moveTo>
                    <a:pt x="55154" y="120000"/>
                  </a:moveTo>
                  <a:cubicBezTo>
                    <a:pt x="24476" y="119692"/>
                    <a:pt x="-188" y="92694"/>
                    <a:pt x="1" y="59629"/>
                  </a:cubicBezTo>
                  <a:cubicBezTo>
                    <a:pt x="191" y="26565"/>
                    <a:pt x="25164" y="-102"/>
                    <a:pt x="55844" y="0"/>
                  </a:cubicBezTo>
                  <a:cubicBezTo>
                    <a:pt x="86371" y="102"/>
                    <a:pt x="111097" y="26671"/>
                    <a:pt x="111320" y="59511"/>
                  </a:cubicBezTo>
                  <a:lnTo>
                    <a:pt x="120000" y="59511"/>
                  </a:lnTo>
                  <a:lnTo>
                    <a:pt x="104782" y="87788"/>
                  </a:lnTo>
                  <a:lnTo>
                    <a:pt x="89564" y="59511"/>
                  </a:lnTo>
                  <a:lnTo>
                    <a:pt x="97973" y="59511"/>
                  </a:lnTo>
                  <a:cubicBezTo>
                    <a:pt x="97750" y="34598"/>
                    <a:pt x="78975" y="14462"/>
                    <a:pt x="55802" y="14384"/>
                  </a:cubicBezTo>
                  <a:cubicBezTo>
                    <a:pt x="32478" y="14307"/>
                    <a:pt x="13491" y="34581"/>
                    <a:pt x="13347" y="59718"/>
                  </a:cubicBezTo>
                  <a:cubicBezTo>
                    <a:pt x="13203" y="84856"/>
                    <a:pt x="31955" y="105382"/>
                    <a:pt x="55278" y="105615"/>
                  </a:cubicBezTo>
                  <a:cubicBezTo>
                    <a:pt x="55237" y="110410"/>
                    <a:pt x="55195" y="115205"/>
                    <a:pt x="55154" y="120000"/>
                  </a:cubicBezTo>
                  <a:close/>
                </a:path>
              </a:pathLst>
            </a:custGeom>
            <a:solidFill>
              <a:srgbClr val="69B6CC"/>
            </a:solidFill>
            <a:ln cap="flat" cmpd="sng" w="254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99" name="Google Shape;499;p41"/>
          <p:cNvSpPr/>
          <p:nvPr/>
        </p:nvSpPr>
        <p:spPr>
          <a:xfrm>
            <a:off x="413544" y="2121021"/>
            <a:ext cx="108000" cy="16560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00" name="Google Shape;500;p41"/>
          <p:cNvGrpSpPr/>
          <p:nvPr/>
        </p:nvGrpSpPr>
        <p:grpSpPr>
          <a:xfrm>
            <a:off x="597764" y="2227009"/>
            <a:ext cx="2030020" cy="1417356"/>
            <a:chOff x="803640" y="3362835"/>
            <a:chExt cx="2059657" cy="1417356"/>
          </a:xfrm>
        </p:grpSpPr>
        <p:sp>
          <p:nvSpPr>
            <p:cNvPr id="501" name="Google Shape;501;p41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2" name="Google Shape;502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03" name="Google Shape;503;p41"/>
          <p:cNvSpPr/>
          <p:nvPr/>
        </p:nvSpPr>
        <p:spPr>
          <a:xfrm>
            <a:off x="8622456" y="2121021"/>
            <a:ext cx="108000" cy="16560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04" name="Google Shape;504;p41"/>
          <p:cNvGrpSpPr/>
          <p:nvPr/>
        </p:nvGrpSpPr>
        <p:grpSpPr>
          <a:xfrm>
            <a:off x="6516216" y="2227009"/>
            <a:ext cx="2034232" cy="1417356"/>
            <a:chOff x="803640" y="3362835"/>
            <a:chExt cx="2059657" cy="1417356"/>
          </a:xfrm>
        </p:grpSpPr>
        <p:sp>
          <p:nvSpPr>
            <p:cNvPr id="505" name="Google Shape;505;p41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 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6" name="Google Shape;506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07" name="Google Shape;507;p41"/>
          <p:cNvSpPr txBox="1"/>
          <p:nvPr>
            <p:ph type="title"/>
          </p:nvPr>
        </p:nvSpPr>
        <p:spPr>
          <a:xfrm>
            <a:off x="-25" y="139775"/>
            <a:ext cx="91440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508" name="Google Shape;508;p41"/>
          <p:cNvSpPr txBox="1"/>
          <p:nvPr>
            <p:ph idx="1" type="subTitle"/>
          </p:nvPr>
        </p:nvSpPr>
        <p:spPr>
          <a:xfrm>
            <a:off x="-25" y="647350"/>
            <a:ext cx="91440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2" name="Shape 5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13" name="Google Shape;513;p42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5907" r="5916" t="0"/>
          <a:stretch/>
        </p:blipFill>
        <p:spPr>
          <a:xfrm>
            <a:off x="2591944" y="0"/>
            <a:ext cx="1980000" cy="17388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514" name="Google Shape;514;p42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5908" r="5908" t="0"/>
          <a:stretch/>
        </p:blipFill>
        <p:spPr>
          <a:xfrm>
            <a:off x="4752184" y="0"/>
            <a:ext cx="1980000" cy="17388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515" name="Google Shape;515;p42"/>
          <p:cNvPicPr preferRelativeResize="0"/>
          <p:nvPr>
            <p:ph idx="5" type="pic"/>
          </p:nvPr>
        </p:nvPicPr>
        <p:blipFill rotWithShape="1">
          <a:blip r:embed="rId5">
            <a:alphaModFix/>
          </a:blip>
          <a:srcRect b="0" l="5908" r="5908" t="0"/>
          <a:stretch/>
        </p:blipFill>
        <p:spPr>
          <a:xfrm>
            <a:off x="2591944" y="3404720"/>
            <a:ext cx="1980000" cy="17388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516" name="Google Shape;516;p42"/>
          <p:cNvPicPr preferRelativeResize="0"/>
          <p:nvPr>
            <p:ph idx="6" type="pic"/>
          </p:nvPr>
        </p:nvPicPr>
        <p:blipFill rotWithShape="1">
          <a:blip r:embed="rId6">
            <a:alphaModFix/>
          </a:blip>
          <a:srcRect b="0" l="5908" r="5908" t="0"/>
          <a:stretch/>
        </p:blipFill>
        <p:spPr>
          <a:xfrm>
            <a:off x="4752184" y="3404720"/>
            <a:ext cx="1980000" cy="17388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517" name="Google Shape;517;p42"/>
          <p:cNvPicPr preferRelativeResize="0"/>
          <p:nvPr>
            <p:ph idx="7" type="pic"/>
          </p:nvPr>
        </p:nvPicPr>
        <p:blipFill rotWithShape="1">
          <a:blip r:embed="rId7">
            <a:alphaModFix/>
          </a:blip>
          <a:srcRect b="0" l="5908" r="5908" t="0"/>
          <a:stretch/>
        </p:blipFill>
        <p:spPr>
          <a:xfrm>
            <a:off x="6912424" y="3404720"/>
            <a:ext cx="1980000" cy="17388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518" name="Google Shape;518;p42"/>
          <p:cNvSpPr txBox="1"/>
          <p:nvPr/>
        </p:nvSpPr>
        <p:spPr>
          <a:xfrm>
            <a:off x="323528" y="1743658"/>
            <a:ext cx="2880320" cy="165618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b="1" lang="en" sz="32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b="1" lang="en" sz="32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b="1" lang="en" sz="32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/>
          </a:p>
        </p:txBody>
      </p:sp>
      <p:grpSp>
        <p:nvGrpSpPr>
          <p:cNvPr id="519" name="Google Shape;519;p42"/>
          <p:cNvGrpSpPr/>
          <p:nvPr/>
        </p:nvGrpSpPr>
        <p:grpSpPr>
          <a:xfrm>
            <a:off x="3563886" y="2058692"/>
            <a:ext cx="4968554" cy="1026116"/>
            <a:chOff x="3563886" y="2047949"/>
            <a:chExt cx="4968554" cy="1026116"/>
          </a:xfrm>
        </p:grpSpPr>
        <p:sp>
          <p:nvSpPr>
            <p:cNvPr id="520" name="Google Shape;520;p42"/>
            <p:cNvSpPr txBox="1"/>
            <p:nvPr/>
          </p:nvSpPr>
          <p:spPr>
            <a:xfrm>
              <a:off x="3563886" y="2047949"/>
              <a:ext cx="4968554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  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1" name="Google Shape;521;p42"/>
            <p:cNvSpPr txBox="1"/>
            <p:nvPr/>
          </p:nvSpPr>
          <p:spPr>
            <a:xfrm>
              <a:off x="3563886" y="2427734"/>
              <a:ext cx="496855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Easy to change colors, photos and Text. Get a modern PowerPoint  Presentation that is beautifully designed. </a:t>
              </a:r>
              <a:endParaRPr/>
            </a:p>
          </p:txBody>
        </p:sp>
      </p:grpSp>
      <p:pic>
        <p:nvPicPr>
          <p:cNvPr id="522" name="Google Shape;522;p42"/>
          <p:cNvPicPr preferRelativeResize="0"/>
          <p:nvPr>
            <p:ph idx="4" type="pic"/>
          </p:nvPr>
        </p:nvPicPr>
        <p:blipFill rotWithShape="1">
          <a:blip r:embed="rId8">
            <a:alphaModFix/>
          </a:blip>
          <a:srcRect b="0" l="5908" r="5908" t="0"/>
          <a:stretch/>
        </p:blipFill>
        <p:spPr>
          <a:xfrm>
            <a:off x="6912424" y="0"/>
            <a:ext cx="1980000" cy="17388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26" name="Shape 5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27" name="Google Shape;527;p43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7757" l="0" r="0" t="17763"/>
          <a:stretch/>
        </p:blipFill>
        <p:spPr>
          <a:xfrm>
            <a:off x="771161" y="1446782"/>
            <a:ext cx="3325200" cy="23238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528" name="Google Shape;528;p43"/>
          <p:cNvSpPr txBox="1"/>
          <p:nvPr/>
        </p:nvSpPr>
        <p:spPr>
          <a:xfrm>
            <a:off x="4644007" y="2590801"/>
            <a:ext cx="3940343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9" name="Google Shape;529;p43"/>
          <p:cNvSpPr txBox="1"/>
          <p:nvPr/>
        </p:nvSpPr>
        <p:spPr>
          <a:xfrm>
            <a:off x="4644007" y="2892541"/>
            <a:ext cx="3940343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0" name="Google Shape;530;p43"/>
          <p:cNvSpPr txBox="1"/>
          <p:nvPr/>
        </p:nvSpPr>
        <p:spPr>
          <a:xfrm>
            <a:off x="4644007" y="3378947"/>
            <a:ext cx="3940343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1" name="Google Shape;531;p43"/>
          <p:cNvSpPr txBox="1"/>
          <p:nvPr/>
        </p:nvSpPr>
        <p:spPr>
          <a:xfrm>
            <a:off x="5776039" y="1398918"/>
            <a:ext cx="2808312" cy="9722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Portfolio </a:t>
            </a:r>
            <a:endParaRPr/>
          </a:p>
          <a:p>
            <a:pPr indent="0" lvl="0" marL="0" marR="0" rtl="0" algn="r"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2" name="Google Shape;532;p43"/>
          <p:cNvSpPr txBox="1"/>
          <p:nvPr/>
        </p:nvSpPr>
        <p:spPr>
          <a:xfrm>
            <a:off x="4644007" y="3865353"/>
            <a:ext cx="3940343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 hope and I believe that this Template will your Time, Money and Reputation. </a:t>
            </a:r>
            <a:endParaRPr/>
          </a:p>
        </p:txBody>
      </p:sp>
      <p:sp>
        <p:nvSpPr>
          <p:cNvPr id="533" name="Google Shape;533;p43"/>
          <p:cNvSpPr/>
          <p:nvPr/>
        </p:nvSpPr>
        <p:spPr>
          <a:xfrm>
            <a:off x="4796650" y="4371950"/>
            <a:ext cx="3098925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 PowerPoint  Presentation </a:t>
            </a:r>
            <a:endParaRPr b="1" sz="14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4" name="Google Shape;534;p43"/>
          <p:cNvSpPr txBox="1"/>
          <p:nvPr>
            <p:ph type="title"/>
          </p:nvPr>
        </p:nvSpPr>
        <p:spPr>
          <a:xfrm>
            <a:off x="-25" y="139775"/>
            <a:ext cx="91440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535" name="Google Shape;535;p43"/>
          <p:cNvSpPr txBox="1"/>
          <p:nvPr>
            <p:ph idx="1" type="subTitle"/>
          </p:nvPr>
        </p:nvSpPr>
        <p:spPr>
          <a:xfrm>
            <a:off x="-25" y="647350"/>
            <a:ext cx="91440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9" name="Shape 5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0" name="Google Shape;540;p44"/>
          <p:cNvSpPr/>
          <p:nvPr/>
        </p:nvSpPr>
        <p:spPr>
          <a:xfrm>
            <a:off x="3468944" y="1575507"/>
            <a:ext cx="2194851" cy="3145011"/>
          </a:xfrm>
          <a:custGeom>
            <a:rect b="b" l="l" r="r" t="t"/>
            <a:pathLst>
              <a:path extrusionOk="0" h="120000" w="120000">
                <a:moveTo>
                  <a:pt x="74233" y="117460"/>
                </a:moveTo>
                <a:lnTo>
                  <a:pt x="76726" y="117460"/>
                </a:lnTo>
                <a:lnTo>
                  <a:pt x="76825" y="117564"/>
                </a:lnTo>
                <a:lnTo>
                  <a:pt x="76825" y="117703"/>
                </a:lnTo>
                <a:lnTo>
                  <a:pt x="76925" y="117877"/>
                </a:lnTo>
                <a:lnTo>
                  <a:pt x="76925" y="118121"/>
                </a:lnTo>
                <a:lnTo>
                  <a:pt x="76576" y="118190"/>
                </a:lnTo>
                <a:lnTo>
                  <a:pt x="76127" y="118260"/>
                </a:lnTo>
                <a:lnTo>
                  <a:pt x="75629" y="118260"/>
                </a:lnTo>
                <a:lnTo>
                  <a:pt x="75330" y="118190"/>
                </a:lnTo>
                <a:lnTo>
                  <a:pt x="75081" y="118121"/>
                </a:lnTo>
                <a:lnTo>
                  <a:pt x="74831" y="118121"/>
                </a:lnTo>
                <a:lnTo>
                  <a:pt x="74383" y="118121"/>
                </a:lnTo>
                <a:lnTo>
                  <a:pt x="74233" y="117460"/>
                </a:lnTo>
                <a:close/>
                <a:moveTo>
                  <a:pt x="63365" y="113946"/>
                </a:moveTo>
                <a:lnTo>
                  <a:pt x="63764" y="114189"/>
                </a:lnTo>
                <a:lnTo>
                  <a:pt x="64312" y="114224"/>
                </a:lnTo>
                <a:lnTo>
                  <a:pt x="64810" y="114363"/>
                </a:lnTo>
                <a:lnTo>
                  <a:pt x="65159" y="114676"/>
                </a:lnTo>
                <a:lnTo>
                  <a:pt x="65409" y="115094"/>
                </a:lnTo>
                <a:lnTo>
                  <a:pt x="65758" y="115442"/>
                </a:lnTo>
                <a:lnTo>
                  <a:pt x="67453" y="116103"/>
                </a:lnTo>
                <a:lnTo>
                  <a:pt x="69447" y="116729"/>
                </a:lnTo>
                <a:lnTo>
                  <a:pt x="71591" y="117216"/>
                </a:lnTo>
                <a:lnTo>
                  <a:pt x="73884" y="117564"/>
                </a:lnTo>
                <a:lnTo>
                  <a:pt x="73884" y="118121"/>
                </a:lnTo>
                <a:lnTo>
                  <a:pt x="73435" y="118121"/>
                </a:lnTo>
                <a:lnTo>
                  <a:pt x="72737" y="118295"/>
                </a:lnTo>
                <a:lnTo>
                  <a:pt x="72039" y="118295"/>
                </a:lnTo>
                <a:lnTo>
                  <a:pt x="71341" y="118295"/>
                </a:lnTo>
                <a:lnTo>
                  <a:pt x="70843" y="118364"/>
                </a:lnTo>
                <a:lnTo>
                  <a:pt x="70544" y="118503"/>
                </a:lnTo>
                <a:lnTo>
                  <a:pt x="70394" y="118538"/>
                </a:lnTo>
                <a:lnTo>
                  <a:pt x="70195" y="118677"/>
                </a:lnTo>
                <a:lnTo>
                  <a:pt x="69846" y="118747"/>
                </a:lnTo>
                <a:lnTo>
                  <a:pt x="69248" y="118782"/>
                </a:lnTo>
                <a:lnTo>
                  <a:pt x="69248" y="119443"/>
                </a:lnTo>
                <a:lnTo>
                  <a:pt x="69447" y="119443"/>
                </a:lnTo>
                <a:lnTo>
                  <a:pt x="69597" y="119269"/>
                </a:lnTo>
                <a:lnTo>
                  <a:pt x="69696" y="119164"/>
                </a:lnTo>
                <a:lnTo>
                  <a:pt x="69796" y="119095"/>
                </a:lnTo>
                <a:lnTo>
                  <a:pt x="69945" y="119095"/>
                </a:lnTo>
                <a:lnTo>
                  <a:pt x="70195" y="119025"/>
                </a:lnTo>
                <a:lnTo>
                  <a:pt x="70544" y="119025"/>
                </a:lnTo>
                <a:lnTo>
                  <a:pt x="70544" y="119338"/>
                </a:lnTo>
                <a:lnTo>
                  <a:pt x="70743" y="119443"/>
                </a:lnTo>
                <a:lnTo>
                  <a:pt x="70743" y="119582"/>
                </a:lnTo>
                <a:lnTo>
                  <a:pt x="70743" y="119756"/>
                </a:lnTo>
                <a:lnTo>
                  <a:pt x="70843" y="120000"/>
                </a:lnTo>
                <a:lnTo>
                  <a:pt x="69846" y="119895"/>
                </a:lnTo>
                <a:lnTo>
                  <a:pt x="69148" y="119652"/>
                </a:lnTo>
                <a:lnTo>
                  <a:pt x="68550" y="119408"/>
                </a:lnTo>
                <a:lnTo>
                  <a:pt x="67951" y="119164"/>
                </a:lnTo>
                <a:lnTo>
                  <a:pt x="67503" y="119164"/>
                </a:lnTo>
                <a:lnTo>
                  <a:pt x="66904" y="119234"/>
                </a:lnTo>
                <a:lnTo>
                  <a:pt x="66306" y="119269"/>
                </a:lnTo>
                <a:lnTo>
                  <a:pt x="65708" y="119338"/>
                </a:lnTo>
                <a:lnTo>
                  <a:pt x="65259" y="119338"/>
                </a:lnTo>
                <a:lnTo>
                  <a:pt x="65010" y="119234"/>
                </a:lnTo>
                <a:lnTo>
                  <a:pt x="64810" y="119095"/>
                </a:lnTo>
                <a:lnTo>
                  <a:pt x="64561" y="118921"/>
                </a:lnTo>
                <a:lnTo>
                  <a:pt x="64312" y="118747"/>
                </a:lnTo>
                <a:lnTo>
                  <a:pt x="64113" y="118608"/>
                </a:lnTo>
                <a:lnTo>
                  <a:pt x="63863" y="118503"/>
                </a:lnTo>
                <a:lnTo>
                  <a:pt x="63764" y="118503"/>
                </a:lnTo>
                <a:lnTo>
                  <a:pt x="63664" y="118503"/>
                </a:lnTo>
                <a:lnTo>
                  <a:pt x="63664" y="118538"/>
                </a:lnTo>
                <a:lnTo>
                  <a:pt x="63664" y="118608"/>
                </a:lnTo>
                <a:lnTo>
                  <a:pt x="63664" y="118677"/>
                </a:lnTo>
                <a:lnTo>
                  <a:pt x="63664" y="118747"/>
                </a:lnTo>
                <a:lnTo>
                  <a:pt x="63664" y="118782"/>
                </a:lnTo>
                <a:lnTo>
                  <a:pt x="62916" y="118782"/>
                </a:lnTo>
                <a:lnTo>
                  <a:pt x="62118" y="118608"/>
                </a:lnTo>
                <a:lnTo>
                  <a:pt x="61620" y="118364"/>
                </a:lnTo>
                <a:lnTo>
                  <a:pt x="61420" y="118364"/>
                </a:lnTo>
                <a:lnTo>
                  <a:pt x="61420" y="118016"/>
                </a:lnTo>
                <a:lnTo>
                  <a:pt x="62368" y="118016"/>
                </a:lnTo>
                <a:lnTo>
                  <a:pt x="62368" y="117877"/>
                </a:lnTo>
                <a:lnTo>
                  <a:pt x="62467" y="117808"/>
                </a:lnTo>
                <a:lnTo>
                  <a:pt x="62467" y="117808"/>
                </a:lnTo>
                <a:lnTo>
                  <a:pt x="62467" y="117773"/>
                </a:lnTo>
                <a:lnTo>
                  <a:pt x="62567" y="117703"/>
                </a:lnTo>
                <a:lnTo>
                  <a:pt x="62318" y="117286"/>
                </a:lnTo>
                <a:lnTo>
                  <a:pt x="61969" y="116833"/>
                </a:lnTo>
                <a:lnTo>
                  <a:pt x="61620" y="116416"/>
                </a:lnTo>
                <a:lnTo>
                  <a:pt x="61321" y="115929"/>
                </a:lnTo>
                <a:lnTo>
                  <a:pt x="61420" y="115581"/>
                </a:lnTo>
                <a:lnTo>
                  <a:pt x="61620" y="115163"/>
                </a:lnTo>
                <a:lnTo>
                  <a:pt x="61869" y="114711"/>
                </a:lnTo>
                <a:lnTo>
                  <a:pt x="62118" y="114363"/>
                </a:lnTo>
                <a:lnTo>
                  <a:pt x="62667" y="114050"/>
                </a:lnTo>
                <a:lnTo>
                  <a:pt x="63365" y="113946"/>
                </a:lnTo>
                <a:close/>
                <a:moveTo>
                  <a:pt x="81861" y="112102"/>
                </a:moveTo>
                <a:lnTo>
                  <a:pt x="81811" y="112658"/>
                </a:lnTo>
                <a:lnTo>
                  <a:pt x="81462" y="113215"/>
                </a:lnTo>
                <a:lnTo>
                  <a:pt x="80914" y="113563"/>
                </a:lnTo>
                <a:lnTo>
                  <a:pt x="80814" y="113632"/>
                </a:lnTo>
                <a:lnTo>
                  <a:pt x="80664" y="113737"/>
                </a:lnTo>
                <a:lnTo>
                  <a:pt x="80565" y="113806"/>
                </a:lnTo>
                <a:lnTo>
                  <a:pt x="78820" y="113563"/>
                </a:lnTo>
                <a:lnTo>
                  <a:pt x="78670" y="112658"/>
                </a:lnTo>
                <a:lnTo>
                  <a:pt x="79418" y="112484"/>
                </a:lnTo>
                <a:lnTo>
                  <a:pt x="80066" y="112310"/>
                </a:lnTo>
                <a:lnTo>
                  <a:pt x="80814" y="112171"/>
                </a:lnTo>
                <a:lnTo>
                  <a:pt x="81861" y="112102"/>
                </a:lnTo>
                <a:close/>
                <a:moveTo>
                  <a:pt x="84204" y="111928"/>
                </a:moveTo>
                <a:lnTo>
                  <a:pt x="86148" y="111928"/>
                </a:lnTo>
                <a:lnTo>
                  <a:pt x="86248" y="112310"/>
                </a:lnTo>
                <a:lnTo>
                  <a:pt x="86398" y="112589"/>
                </a:lnTo>
                <a:lnTo>
                  <a:pt x="86497" y="113006"/>
                </a:lnTo>
                <a:lnTo>
                  <a:pt x="85550" y="113215"/>
                </a:lnTo>
                <a:lnTo>
                  <a:pt x="84852" y="113458"/>
                </a:lnTo>
                <a:lnTo>
                  <a:pt x="84154" y="113702"/>
                </a:lnTo>
                <a:lnTo>
                  <a:pt x="83257" y="113876"/>
                </a:lnTo>
                <a:lnTo>
                  <a:pt x="82309" y="113946"/>
                </a:lnTo>
                <a:lnTo>
                  <a:pt x="82210" y="113806"/>
                </a:lnTo>
                <a:lnTo>
                  <a:pt x="82160" y="113737"/>
                </a:lnTo>
                <a:lnTo>
                  <a:pt x="82160" y="113632"/>
                </a:lnTo>
                <a:lnTo>
                  <a:pt x="82060" y="113458"/>
                </a:lnTo>
                <a:lnTo>
                  <a:pt x="82309" y="113250"/>
                </a:lnTo>
                <a:lnTo>
                  <a:pt x="82509" y="113076"/>
                </a:lnTo>
                <a:lnTo>
                  <a:pt x="82559" y="112902"/>
                </a:lnTo>
                <a:lnTo>
                  <a:pt x="82658" y="112728"/>
                </a:lnTo>
                <a:lnTo>
                  <a:pt x="82808" y="112484"/>
                </a:lnTo>
                <a:lnTo>
                  <a:pt x="83007" y="112345"/>
                </a:lnTo>
                <a:lnTo>
                  <a:pt x="83257" y="112310"/>
                </a:lnTo>
                <a:lnTo>
                  <a:pt x="83506" y="112241"/>
                </a:lnTo>
                <a:lnTo>
                  <a:pt x="83805" y="112102"/>
                </a:lnTo>
                <a:lnTo>
                  <a:pt x="83955" y="112067"/>
                </a:lnTo>
                <a:lnTo>
                  <a:pt x="84204" y="111928"/>
                </a:lnTo>
                <a:close/>
                <a:moveTo>
                  <a:pt x="62218" y="96062"/>
                </a:moveTo>
                <a:lnTo>
                  <a:pt x="63165" y="96062"/>
                </a:lnTo>
                <a:lnTo>
                  <a:pt x="63365" y="96445"/>
                </a:lnTo>
                <a:lnTo>
                  <a:pt x="63614" y="96793"/>
                </a:lnTo>
                <a:lnTo>
                  <a:pt x="63664" y="97245"/>
                </a:lnTo>
                <a:lnTo>
                  <a:pt x="63664" y="97767"/>
                </a:lnTo>
                <a:lnTo>
                  <a:pt x="62567" y="97906"/>
                </a:lnTo>
                <a:lnTo>
                  <a:pt x="62368" y="97419"/>
                </a:lnTo>
                <a:lnTo>
                  <a:pt x="62318" y="97002"/>
                </a:lnTo>
                <a:lnTo>
                  <a:pt x="62118" y="96549"/>
                </a:lnTo>
                <a:lnTo>
                  <a:pt x="62218" y="96062"/>
                </a:lnTo>
                <a:close/>
                <a:moveTo>
                  <a:pt x="81512" y="21641"/>
                </a:moveTo>
                <a:lnTo>
                  <a:pt x="81512" y="22058"/>
                </a:lnTo>
                <a:lnTo>
                  <a:pt x="83007" y="22371"/>
                </a:lnTo>
                <a:lnTo>
                  <a:pt x="84553" y="22719"/>
                </a:lnTo>
                <a:lnTo>
                  <a:pt x="84553" y="23519"/>
                </a:lnTo>
                <a:lnTo>
                  <a:pt x="84154" y="23937"/>
                </a:lnTo>
                <a:lnTo>
                  <a:pt x="83855" y="24354"/>
                </a:lnTo>
                <a:lnTo>
                  <a:pt x="83456" y="24737"/>
                </a:lnTo>
                <a:lnTo>
                  <a:pt x="82808" y="24981"/>
                </a:lnTo>
                <a:lnTo>
                  <a:pt x="82210" y="25085"/>
                </a:lnTo>
                <a:lnTo>
                  <a:pt x="81462" y="25015"/>
                </a:lnTo>
                <a:lnTo>
                  <a:pt x="80664" y="24911"/>
                </a:lnTo>
                <a:lnTo>
                  <a:pt x="79867" y="24737"/>
                </a:lnTo>
                <a:lnTo>
                  <a:pt x="79169" y="24598"/>
                </a:lnTo>
                <a:lnTo>
                  <a:pt x="79169" y="23624"/>
                </a:lnTo>
                <a:lnTo>
                  <a:pt x="79069" y="23380"/>
                </a:lnTo>
                <a:lnTo>
                  <a:pt x="79019" y="22963"/>
                </a:lnTo>
                <a:lnTo>
                  <a:pt x="79019" y="22580"/>
                </a:lnTo>
                <a:lnTo>
                  <a:pt x="79966" y="22580"/>
                </a:lnTo>
                <a:lnTo>
                  <a:pt x="80116" y="22162"/>
                </a:lnTo>
                <a:lnTo>
                  <a:pt x="80415" y="21919"/>
                </a:lnTo>
                <a:lnTo>
                  <a:pt x="80814" y="21745"/>
                </a:lnTo>
                <a:lnTo>
                  <a:pt x="81512" y="21641"/>
                </a:lnTo>
                <a:close/>
                <a:moveTo>
                  <a:pt x="53593" y="3096"/>
                </a:moveTo>
                <a:lnTo>
                  <a:pt x="53493" y="3479"/>
                </a:lnTo>
                <a:lnTo>
                  <a:pt x="53344" y="3966"/>
                </a:lnTo>
                <a:lnTo>
                  <a:pt x="53144" y="4314"/>
                </a:lnTo>
                <a:lnTo>
                  <a:pt x="52796" y="4557"/>
                </a:lnTo>
                <a:lnTo>
                  <a:pt x="52397" y="4453"/>
                </a:lnTo>
                <a:lnTo>
                  <a:pt x="51848" y="4383"/>
                </a:lnTo>
                <a:lnTo>
                  <a:pt x="51250" y="4383"/>
                </a:lnTo>
                <a:lnTo>
                  <a:pt x="51051" y="4140"/>
                </a:lnTo>
                <a:lnTo>
                  <a:pt x="52197" y="4140"/>
                </a:lnTo>
                <a:lnTo>
                  <a:pt x="52197" y="3896"/>
                </a:lnTo>
                <a:lnTo>
                  <a:pt x="52197" y="3722"/>
                </a:lnTo>
                <a:lnTo>
                  <a:pt x="52098" y="3514"/>
                </a:lnTo>
                <a:lnTo>
                  <a:pt x="52098" y="3409"/>
                </a:lnTo>
                <a:lnTo>
                  <a:pt x="52048" y="3235"/>
                </a:lnTo>
                <a:lnTo>
                  <a:pt x="53593" y="3096"/>
                </a:lnTo>
                <a:close/>
                <a:moveTo>
                  <a:pt x="46115" y="2365"/>
                </a:moveTo>
                <a:lnTo>
                  <a:pt x="46115" y="3096"/>
                </a:lnTo>
                <a:lnTo>
                  <a:pt x="44719" y="3096"/>
                </a:lnTo>
                <a:lnTo>
                  <a:pt x="44719" y="2783"/>
                </a:lnTo>
                <a:lnTo>
                  <a:pt x="45068" y="2679"/>
                </a:lnTo>
                <a:lnTo>
                  <a:pt x="45317" y="2539"/>
                </a:lnTo>
                <a:lnTo>
                  <a:pt x="45666" y="2505"/>
                </a:lnTo>
                <a:lnTo>
                  <a:pt x="46115" y="2365"/>
                </a:lnTo>
                <a:close/>
                <a:moveTo>
                  <a:pt x="26273" y="0"/>
                </a:moveTo>
                <a:lnTo>
                  <a:pt x="27071" y="69"/>
                </a:lnTo>
                <a:lnTo>
                  <a:pt x="27769" y="139"/>
                </a:lnTo>
                <a:lnTo>
                  <a:pt x="27769" y="417"/>
                </a:lnTo>
                <a:lnTo>
                  <a:pt x="27818" y="556"/>
                </a:lnTo>
                <a:lnTo>
                  <a:pt x="27818" y="661"/>
                </a:lnTo>
                <a:lnTo>
                  <a:pt x="27918" y="869"/>
                </a:lnTo>
                <a:lnTo>
                  <a:pt x="27918" y="1113"/>
                </a:lnTo>
                <a:lnTo>
                  <a:pt x="26871" y="1287"/>
                </a:lnTo>
                <a:lnTo>
                  <a:pt x="25375" y="1356"/>
                </a:lnTo>
                <a:lnTo>
                  <a:pt x="25675" y="1878"/>
                </a:lnTo>
                <a:lnTo>
                  <a:pt x="25924" y="2505"/>
                </a:lnTo>
                <a:lnTo>
                  <a:pt x="26073" y="3096"/>
                </a:lnTo>
                <a:lnTo>
                  <a:pt x="26024" y="3722"/>
                </a:lnTo>
                <a:lnTo>
                  <a:pt x="25724" y="4070"/>
                </a:lnTo>
                <a:lnTo>
                  <a:pt x="25375" y="4314"/>
                </a:lnTo>
                <a:lnTo>
                  <a:pt x="25076" y="4557"/>
                </a:lnTo>
                <a:lnTo>
                  <a:pt x="24877" y="4940"/>
                </a:lnTo>
                <a:lnTo>
                  <a:pt x="25076" y="5114"/>
                </a:lnTo>
                <a:lnTo>
                  <a:pt x="25226" y="5218"/>
                </a:lnTo>
                <a:lnTo>
                  <a:pt x="25375" y="5427"/>
                </a:lnTo>
                <a:lnTo>
                  <a:pt x="25475" y="5532"/>
                </a:lnTo>
                <a:lnTo>
                  <a:pt x="25675" y="5671"/>
                </a:lnTo>
                <a:lnTo>
                  <a:pt x="25924" y="5775"/>
                </a:lnTo>
                <a:lnTo>
                  <a:pt x="26173" y="5879"/>
                </a:lnTo>
                <a:lnTo>
                  <a:pt x="26273" y="5879"/>
                </a:lnTo>
                <a:lnTo>
                  <a:pt x="26273" y="5879"/>
                </a:lnTo>
                <a:lnTo>
                  <a:pt x="26273" y="5949"/>
                </a:lnTo>
                <a:lnTo>
                  <a:pt x="26373" y="5879"/>
                </a:lnTo>
                <a:lnTo>
                  <a:pt x="26373" y="5879"/>
                </a:lnTo>
                <a:lnTo>
                  <a:pt x="26722" y="5706"/>
                </a:lnTo>
                <a:lnTo>
                  <a:pt x="26871" y="5462"/>
                </a:lnTo>
                <a:lnTo>
                  <a:pt x="27071" y="5288"/>
                </a:lnTo>
                <a:lnTo>
                  <a:pt x="27320" y="5114"/>
                </a:lnTo>
                <a:lnTo>
                  <a:pt x="27220" y="4627"/>
                </a:lnTo>
                <a:lnTo>
                  <a:pt x="26971" y="4070"/>
                </a:lnTo>
                <a:lnTo>
                  <a:pt x="26722" y="3514"/>
                </a:lnTo>
                <a:lnTo>
                  <a:pt x="26622" y="3026"/>
                </a:lnTo>
                <a:lnTo>
                  <a:pt x="26771" y="2679"/>
                </a:lnTo>
                <a:lnTo>
                  <a:pt x="27420" y="2365"/>
                </a:lnTo>
                <a:lnTo>
                  <a:pt x="28267" y="2191"/>
                </a:lnTo>
                <a:lnTo>
                  <a:pt x="29164" y="2087"/>
                </a:lnTo>
                <a:lnTo>
                  <a:pt x="29912" y="1878"/>
                </a:lnTo>
                <a:lnTo>
                  <a:pt x="30610" y="1600"/>
                </a:lnTo>
                <a:lnTo>
                  <a:pt x="30261" y="1530"/>
                </a:lnTo>
                <a:lnTo>
                  <a:pt x="30112" y="1461"/>
                </a:lnTo>
                <a:lnTo>
                  <a:pt x="29912" y="1391"/>
                </a:lnTo>
                <a:lnTo>
                  <a:pt x="29862" y="1287"/>
                </a:lnTo>
                <a:lnTo>
                  <a:pt x="29763" y="1148"/>
                </a:lnTo>
                <a:lnTo>
                  <a:pt x="29663" y="904"/>
                </a:lnTo>
                <a:lnTo>
                  <a:pt x="29663" y="661"/>
                </a:lnTo>
                <a:lnTo>
                  <a:pt x="29763" y="626"/>
                </a:lnTo>
                <a:lnTo>
                  <a:pt x="29862" y="556"/>
                </a:lnTo>
                <a:lnTo>
                  <a:pt x="29912" y="487"/>
                </a:lnTo>
                <a:lnTo>
                  <a:pt x="30012" y="417"/>
                </a:lnTo>
                <a:lnTo>
                  <a:pt x="30959" y="556"/>
                </a:lnTo>
                <a:lnTo>
                  <a:pt x="31159" y="1600"/>
                </a:lnTo>
                <a:lnTo>
                  <a:pt x="32355" y="1635"/>
                </a:lnTo>
                <a:lnTo>
                  <a:pt x="33502" y="1774"/>
                </a:lnTo>
                <a:lnTo>
                  <a:pt x="34449" y="2017"/>
                </a:lnTo>
                <a:lnTo>
                  <a:pt x="34698" y="2609"/>
                </a:lnTo>
                <a:lnTo>
                  <a:pt x="34898" y="3026"/>
                </a:lnTo>
                <a:lnTo>
                  <a:pt x="35247" y="3340"/>
                </a:lnTo>
                <a:lnTo>
                  <a:pt x="35646" y="3479"/>
                </a:lnTo>
                <a:lnTo>
                  <a:pt x="36443" y="3514"/>
                </a:lnTo>
                <a:lnTo>
                  <a:pt x="37690" y="3479"/>
                </a:lnTo>
                <a:lnTo>
                  <a:pt x="38388" y="3235"/>
                </a:lnTo>
                <a:lnTo>
                  <a:pt x="39085" y="3235"/>
                </a:lnTo>
                <a:lnTo>
                  <a:pt x="39933" y="3409"/>
                </a:lnTo>
                <a:lnTo>
                  <a:pt x="40781" y="3722"/>
                </a:lnTo>
                <a:lnTo>
                  <a:pt x="41678" y="4001"/>
                </a:lnTo>
                <a:lnTo>
                  <a:pt x="42476" y="4244"/>
                </a:lnTo>
                <a:lnTo>
                  <a:pt x="43223" y="4383"/>
                </a:lnTo>
                <a:lnTo>
                  <a:pt x="44520" y="3757"/>
                </a:lnTo>
                <a:lnTo>
                  <a:pt x="46115" y="3409"/>
                </a:lnTo>
                <a:lnTo>
                  <a:pt x="48009" y="3235"/>
                </a:lnTo>
                <a:lnTo>
                  <a:pt x="50303" y="3235"/>
                </a:lnTo>
                <a:lnTo>
                  <a:pt x="50303" y="3479"/>
                </a:lnTo>
                <a:lnTo>
                  <a:pt x="49655" y="3479"/>
                </a:lnTo>
                <a:lnTo>
                  <a:pt x="49156" y="3514"/>
                </a:lnTo>
                <a:lnTo>
                  <a:pt x="48807" y="3722"/>
                </a:lnTo>
                <a:lnTo>
                  <a:pt x="49156" y="3966"/>
                </a:lnTo>
                <a:lnTo>
                  <a:pt x="49405" y="4209"/>
                </a:lnTo>
                <a:lnTo>
                  <a:pt x="49655" y="4453"/>
                </a:lnTo>
                <a:lnTo>
                  <a:pt x="50004" y="4557"/>
                </a:lnTo>
                <a:lnTo>
                  <a:pt x="50702" y="4697"/>
                </a:lnTo>
                <a:lnTo>
                  <a:pt x="51150" y="4940"/>
                </a:lnTo>
                <a:lnTo>
                  <a:pt x="51699" y="4940"/>
                </a:lnTo>
                <a:lnTo>
                  <a:pt x="52297" y="4940"/>
                </a:lnTo>
                <a:lnTo>
                  <a:pt x="52995" y="5114"/>
                </a:lnTo>
                <a:lnTo>
                  <a:pt x="53144" y="5184"/>
                </a:lnTo>
                <a:lnTo>
                  <a:pt x="53344" y="5358"/>
                </a:lnTo>
                <a:lnTo>
                  <a:pt x="53493" y="5462"/>
                </a:lnTo>
                <a:lnTo>
                  <a:pt x="53793" y="5601"/>
                </a:lnTo>
                <a:lnTo>
                  <a:pt x="53793" y="5775"/>
                </a:lnTo>
                <a:lnTo>
                  <a:pt x="53593" y="5775"/>
                </a:lnTo>
                <a:lnTo>
                  <a:pt x="53095" y="6332"/>
                </a:lnTo>
                <a:lnTo>
                  <a:pt x="52447" y="6819"/>
                </a:lnTo>
                <a:lnTo>
                  <a:pt x="51848" y="7341"/>
                </a:lnTo>
                <a:lnTo>
                  <a:pt x="52397" y="7341"/>
                </a:lnTo>
                <a:lnTo>
                  <a:pt x="53244" y="7062"/>
                </a:lnTo>
                <a:lnTo>
                  <a:pt x="54191" y="6923"/>
                </a:lnTo>
                <a:lnTo>
                  <a:pt x="55139" y="6993"/>
                </a:lnTo>
                <a:lnTo>
                  <a:pt x="56186" y="7167"/>
                </a:lnTo>
                <a:lnTo>
                  <a:pt x="57233" y="7480"/>
                </a:lnTo>
                <a:lnTo>
                  <a:pt x="58130" y="7828"/>
                </a:lnTo>
                <a:lnTo>
                  <a:pt x="58728" y="8280"/>
                </a:lnTo>
                <a:lnTo>
                  <a:pt x="59077" y="8698"/>
                </a:lnTo>
                <a:lnTo>
                  <a:pt x="59426" y="9185"/>
                </a:lnTo>
                <a:lnTo>
                  <a:pt x="59326" y="9672"/>
                </a:lnTo>
                <a:lnTo>
                  <a:pt x="59077" y="10159"/>
                </a:lnTo>
                <a:lnTo>
                  <a:pt x="59775" y="10159"/>
                </a:lnTo>
                <a:lnTo>
                  <a:pt x="60473" y="10159"/>
                </a:lnTo>
                <a:lnTo>
                  <a:pt x="60972" y="10194"/>
                </a:lnTo>
                <a:lnTo>
                  <a:pt x="61420" y="10437"/>
                </a:lnTo>
                <a:lnTo>
                  <a:pt x="61520" y="10507"/>
                </a:lnTo>
                <a:lnTo>
                  <a:pt x="61520" y="10576"/>
                </a:lnTo>
                <a:lnTo>
                  <a:pt x="61520" y="10646"/>
                </a:lnTo>
                <a:lnTo>
                  <a:pt x="61620" y="10681"/>
                </a:lnTo>
                <a:lnTo>
                  <a:pt x="61620" y="10820"/>
                </a:lnTo>
                <a:lnTo>
                  <a:pt x="62368" y="10820"/>
                </a:lnTo>
                <a:lnTo>
                  <a:pt x="62368" y="11168"/>
                </a:lnTo>
                <a:lnTo>
                  <a:pt x="62368" y="11551"/>
                </a:lnTo>
                <a:lnTo>
                  <a:pt x="62567" y="11899"/>
                </a:lnTo>
                <a:lnTo>
                  <a:pt x="63016" y="11620"/>
                </a:lnTo>
                <a:lnTo>
                  <a:pt x="63514" y="11551"/>
                </a:lnTo>
                <a:lnTo>
                  <a:pt x="64013" y="11655"/>
                </a:lnTo>
                <a:lnTo>
                  <a:pt x="64661" y="11725"/>
                </a:lnTo>
                <a:lnTo>
                  <a:pt x="65409" y="11725"/>
                </a:lnTo>
                <a:lnTo>
                  <a:pt x="66456" y="11655"/>
                </a:lnTo>
                <a:lnTo>
                  <a:pt x="67802" y="11620"/>
                </a:lnTo>
                <a:lnTo>
                  <a:pt x="69098" y="11551"/>
                </a:lnTo>
                <a:lnTo>
                  <a:pt x="70394" y="11620"/>
                </a:lnTo>
                <a:lnTo>
                  <a:pt x="71541" y="11725"/>
                </a:lnTo>
                <a:lnTo>
                  <a:pt x="72488" y="12038"/>
                </a:lnTo>
                <a:lnTo>
                  <a:pt x="73236" y="12386"/>
                </a:lnTo>
                <a:lnTo>
                  <a:pt x="73934" y="12768"/>
                </a:lnTo>
                <a:lnTo>
                  <a:pt x="74732" y="13116"/>
                </a:lnTo>
                <a:lnTo>
                  <a:pt x="75629" y="13360"/>
                </a:lnTo>
                <a:lnTo>
                  <a:pt x="75629" y="13743"/>
                </a:lnTo>
                <a:lnTo>
                  <a:pt x="76327" y="13743"/>
                </a:lnTo>
                <a:lnTo>
                  <a:pt x="76377" y="14160"/>
                </a:lnTo>
                <a:lnTo>
                  <a:pt x="76476" y="14473"/>
                </a:lnTo>
                <a:lnTo>
                  <a:pt x="76327" y="14821"/>
                </a:lnTo>
                <a:lnTo>
                  <a:pt x="76576" y="14821"/>
                </a:lnTo>
                <a:lnTo>
                  <a:pt x="76676" y="14752"/>
                </a:lnTo>
                <a:lnTo>
                  <a:pt x="76726" y="14717"/>
                </a:lnTo>
                <a:lnTo>
                  <a:pt x="76726" y="14717"/>
                </a:lnTo>
                <a:lnTo>
                  <a:pt x="76726" y="14717"/>
                </a:lnTo>
                <a:lnTo>
                  <a:pt x="76825" y="14717"/>
                </a:lnTo>
                <a:lnTo>
                  <a:pt x="76925" y="14717"/>
                </a:lnTo>
                <a:lnTo>
                  <a:pt x="77424" y="15204"/>
                </a:lnTo>
                <a:lnTo>
                  <a:pt x="77723" y="15795"/>
                </a:lnTo>
                <a:lnTo>
                  <a:pt x="77872" y="16526"/>
                </a:lnTo>
                <a:lnTo>
                  <a:pt x="78022" y="17187"/>
                </a:lnTo>
                <a:lnTo>
                  <a:pt x="78321" y="17848"/>
                </a:lnTo>
                <a:lnTo>
                  <a:pt x="78820" y="18300"/>
                </a:lnTo>
                <a:lnTo>
                  <a:pt x="78919" y="18335"/>
                </a:lnTo>
                <a:lnTo>
                  <a:pt x="79019" y="18335"/>
                </a:lnTo>
                <a:lnTo>
                  <a:pt x="79019" y="18335"/>
                </a:lnTo>
                <a:lnTo>
                  <a:pt x="79069" y="18335"/>
                </a:lnTo>
                <a:lnTo>
                  <a:pt x="79169" y="18335"/>
                </a:lnTo>
                <a:lnTo>
                  <a:pt x="79418" y="18300"/>
                </a:lnTo>
                <a:lnTo>
                  <a:pt x="79418" y="18544"/>
                </a:lnTo>
                <a:lnTo>
                  <a:pt x="79418" y="18648"/>
                </a:lnTo>
                <a:lnTo>
                  <a:pt x="79518" y="18788"/>
                </a:lnTo>
                <a:lnTo>
                  <a:pt x="79617" y="18822"/>
                </a:lnTo>
                <a:lnTo>
                  <a:pt x="79767" y="18892"/>
                </a:lnTo>
                <a:lnTo>
                  <a:pt x="79966" y="18962"/>
                </a:lnTo>
                <a:lnTo>
                  <a:pt x="80066" y="19031"/>
                </a:lnTo>
                <a:lnTo>
                  <a:pt x="80116" y="19066"/>
                </a:lnTo>
                <a:lnTo>
                  <a:pt x="80216" y="19066"/>
                </a:lnTo>
                <a:lnTo>
                  <a:pt x="80415" y="19066"/>
                </a:lnTo>
                <a:lnTo>
                  <a:pt x="80565" y="19135"/>
                </a:lnTo>
                <a:lnTo>
                  <a:pt x="80664" y="19866"/>
                </a:lnTo>
                <a:lnTo>
                  <a:pt x="80465" y="20458"/>
                </a:lnTo>
                <a:lnTo>
                  <a:pt x="80116" y="21153"/>
                </a:lnTo>
                <a:lnTo>
                  <a:pt x="79966" y="21084"/>
                </a:lnTo>
                <a:lnTo>
                  <a:pt x="79867" y="21014"/>
                </a:lnTo>
                <a:lnTo>
                  <a:pt x="79717" y="21014"/>
                </a:lnTo>
                <a:lnTo>
                  <a:pt x="79418" y="20945"/>
                </a:lnTo>
                <a:lnTo>
                  <a:pt x="78570" y="21675"/>
                </a:lnTo>
                <a:lnTo>
                  <a:pt x="77773" y="22406"/>
                </a:lnTo>
                <a:lnTo>
                  <a:pt x="77075" y="23276"/>
                </a:lnTo>
                <a:lnTo>
                  <a:pt x="77424" y="23311"/>
                </a:lnTo>
                <a:lnTo>
                  <a:pt x="77723" y="23311"/>
                </a:lnTo>
                <a:lnTo>
                  <a:pt x="77972" y="23450"/>
                </a:lnTo>
                <a:lnTo>
                  <a:pt x="78122" y="23554"/>
                </a:lnTo>
                <a:lnTo>
                  <a:pt x="78221" y="23798"/>
                </a:lnTo>
                <a:lnTo>
                  <a:pt x="78371" y="24111"/>
                </a:lnTo>
                <a:lnTo>
                  <a:pt x="78471" y="24424"/>
                </a:lnTo>
                <a:lnTo>
                  <a:pt x="78570" y="24737"/>
                </a:lnTo>
                <a:lnTo>
                  <a:pt x="78820" y="24981"/>
                </a:lnTo>
                <a:lnTo>
                  <a:pt x="79867" y="25398"/>
                </a:lnTo>
                <a:lnTo>
                  <a:pt x="81163" y="25572"/>
                </a:lnTo>
                <a:lnTo>
                  <a:pt x="82658" y="25642"/>
                </a:lnTo>
                <a:lnTo>
                  <a:pt x="82908" y="25503"/>
                </a:lnTo>
                <a:lnTo>
                  <a:pt x="83157" y="25468"/>
                </a:lnTo>
                <a:lnTo>
                  <a:pt x="83506" y="25398"/>
                </a:lnTo>
                <a:lnTo>
                  <a:pt x="83805" y="25259"/>
                </a:lnTo>
                <a:lnTo>
                  <a:pt x="84304" y="24911"/>
                </a:lnTo>
                <a:lnTo>
                  <a:pt x="84653" y="24494"/>
                </a:lnTo>
                <a:lnTo>
                  <a:pt x="85002" y="24111"/>
                </a:lnTo>
                <a:lnTo>
                  <a:pt x="85550" y="23798"/>
                </a:lnTo>
                <a:lnTo>
                  <a:pt x="86248" y="23554"/>
                </a:lnTo>
                <a:lnTo>
                  <a:pt x="87195" y="23554"/>
                </a:lnTo>
                <a:lnTo>
                  <a:pt x="88392" y="23693"/>
                </a:lnTo>
                <a:lnTo>
                  <a:pt x="89638" y="23867"/>
                </a:lnTo>
                <a:lnTo>
                  <a:pt x="90934" y="24180"/>
                </a:lnTo>
                <a:lnTo>
                  <a:pt x="92081" y="24528"/>
                </a:lnTo>
                <a:lnTo>
                  <a:pt x="93178" y="24841"/>
                </a:lnTo>
                <a:lnTo>
                  <a:pt x="93975" y="25224"/>
                </a:lnTo>
                <a:lnTo>
                  <a:pt x="94474" y="25503"/>
                </a:lnTo>
                <a:lnTo>
                  <a:pt x="95122" y="26616"/>
                </a:lnTo>
                <a:lnTo>
                  <a:pt x="95720" y="26477"/>
                </a:lnTo>
                <a:lnTo>
                  <a:pt x="95720" y="26720"/>
                </a:lnTo>
                <a:lnTo>
                  <a:pt x="95870" y="26859"/>
                </a:lnTo>
                <a:lnTo>
                  <a:pt x="97615" y="26477"/>
                </a:lnTo>
                <a:lnTo>
                  <a:pt x="98412" y="26651"/>
                </a:lnTo>
                <a:lnTo>
                  <a:pt x="99260" y="27033"/>
                </a:lnTo>
                <a:lnTo>
                  <a:pt x="100058" y="27277"/>
                </a:lnTo>
                <a:lnTo>
                  <a:pt x="101952" y="27103"/>
                </a:lnTo>
                <a:lnTo>
                  <a:pt x="102600" y="27381"/>
                </a:lnTo>
                <a:lnTo>
                  <a:pt x="103697" y="27451"/>
                </a:lnTo>
                <a:lnTo>
                  <a:pt x="104844" y="27347"/>
                </a:lnTo>
                <a:lnTo>
                  <a:pt x="105891" y="27277"/>
                </a:lnTo>
                <a:lnTo>
                  <a:pt x="106938" y="27381"/>
                </a:lnTo>
                <a:lnTo>
                  <a:pt x="108334" y="27868"/>
                </a:lnTo>
                <a:lnTo>
                  <a:pt x="109530" y="28564"/>
                </a:lnTo>
                <a:lnTo>
                  <a:pt x="110677" y="29225"/>
                </a:lnTo>
                <a:lnTo>
                  <a:pt x="111823" y="29886"/>
                </a:lnTo>
                <a:lnTo>
                  <a:pt x="113120" y="30478"/>
                </a:lnTo>
                <a:lnTo>
                  <a:pt x="113818" y="30617"/>
                </a:lnTo>
                <a:lnTo>
                  <a:pt x="114765" y="30721"/>
                </a:lnTo>
                <a:lnTo>
                  <a:pt x="116011" y="30861"/>
                </a:lnTo>
                <a:lnTo>
                  <a:pt x="117108" y="31035"/>
                </a:lnTo>
                <a:lnTo>
                  <a:pt x="118005" y="31209"/>
                </a:lnTo>
                <a:lnTo>
                  <a:pt x="118404" y="31417"/>
                </a:lnTo>
                <a:lnTo>
                  <a:pt x="118753" y="31939"/>
                </a:lnTo>
                <a:lnTo>
                  <a:pt x="118953" y="32565"/>
                </a:lnTo>
                <a:lnTo>
                  <a:pt x="119202" y="33157"/>
                </a:lnTo>
                <a:lnTo>
                  <a:pt x="119800" y="34375"/>
                </a:lnTo>
                <a:lnTo>
                  <a:pt x="120000" y="35523"/>
                </a:lnTo>
                <a:lnTo>
                  <a:pt x="119900" y="36567"/>
                </a:lnTo>
                <a:lnTo>
                  <a:pt x="119451" y="37541"/>
                </a:lnTo>
                <a:lnTo>
                  <a:pt x="118853" y="38445"/>
                </a:lnTo>
                <a:lnTo>
                  <a:pt x="118055" y="39280"/>
                </a:lnTo>
                <a:lnTo>
                  <a:pt x="117108" y="40220"/>
                </a:lnTo>
                <a:lnTo>
                  <a:pt x="114266" y="41542"/>
                </a:lnTo>
                <a:lnTo>
                  <a:pt x="113718" y="42273"/>
                </a:lnTo>
                <a:lnTo>
                  <a:pt x="113269" y="43003"/>
                </a:lnTo>
                <a:lnTo>
                  <a:pt x="112920" y="43804"/>
                </a:lnTo>
                <a:lnTo>
                  <a:pt x="112521" y="44291"/>
                </a:lnTo>
                <a:lnTo>
                  <a:pt x="111973" y="44708"/>
                </a:lnTo>
                <a:lnTo>
                  <a:pt x="111524" y="45195"/>
                </a:lnTo>
                <a:lnTo>
                  <a:pt x="110577" y="45300"/>
                </a:lnTo>
                <a:lnTo>
                  <a:pt x="110427" y="44639"/>
                </a:lnTo>
                <a:lnTo>
                  <a:pt x="110078" y="44639"/>
                </a:lnTo>
                <a:lnTo>
                  <a:pt x="110078" y="45961"/>
                </a:lnTo>
                <a:lnTo>
                  <a:pt x="109630" y="46587"/>
                </a:lnTo>
                <a:lnTo>
                  <a:pt x="109530" y="47318"/>
                </a:lnTo>
                <a:lnTo>
                  <a:pt x="109729" y="48118"/>
                </a:lnTo>
                <a:lnTo>
                  <a:pt x="109879" y="48848"/>
                </a:lnTo>
                <a:lnTo>
                  <a:pt x="110228" y="49544"/>
                </a:lnTo>
                <a:lnTo>
                  <a:pt x="110427" y="50101"/>
                </a:lnTo>
                <a:lnTo>
                  <a:pt x="110427" y="50588"/>
                </a:lnTo>
                <a:lnTo>
                  <a:pt x="110228" y="51006"/>
                </a:lnTo>
                <a:lnTo>
                  <a:pt x="109979" y="51388"/>
                </a:lnTo>
                <a:lnTo>
                  <a:pt x="109829" y="51701"/>
                </a:lnTo>
                <a:lnTo>
                  <a:pt x="110078" y="53998"/>
                </a:lnTo>
                <a:lnTo>
                  <a:pt x="109480" y="54172"/>
                </a:lnTo>
                <a:lnTo>
                  <a:pt x="109031" y="54415"/>
                </a:lnTo>
                <a:lnTo>
                  <a:pt x="108782" y="54728"/>
                </a:lnTo>
                <a:lnTo>
                  <a:pt x="108683" y="55320"/>
                </a:lnTo>
                <a:lnTo>
                  <a:pt x="109131" y="55877"/>
                </a:lnTo>
                <a:lnTo>
                  <a:pt x="109281" y="56538"/>
                </a:lnTo>
                <a:lnTo>
                  <a:pt x="108683" y="56955"/>
                </a:lnTo>
                <a:lnTo>
                  <a:pt x="108483" y="57407"/>
                </a:lnTo>
                <a:lnTo>
                  <a:pt x="108234" y="57825"/>
                </a:lnTo>
                <a:lnTo>
                  <a:pt x="107885" y="58382"/>
                </a:lnTo>
                <a:lnTo>
                  <a:pt x="107536" y="58730"/>
                </a:lnTo>
                <a:lnTo>
                  <a:pt x="107287" y="58973"/>
                </a:lnTo>
                <a:lnTo>
                  <a:pt x="106938" y="59147"/>
                </a:lnTo>
                <a:lnTo>
                  <a:pt x="106738" y="59286"/>
                </a:lnTo>
                <a:lnTo>
                  <a:pt x="106589" y="59460"/>
                </a:lnTo>
                <a:lnTo>
                  <a:pt x="106489" y="59808"/>
                </a:lnTo>
                <a:lnTo>
                  <a:pt x="106489" y="60295"/>
                </a:lnTo>
                <a:lnTo>
                  <a:pt x="106589" y="61026"/>
                </a:lnTo>
                <a:lnTo>
                  <a:pt x="105292" y="61513"/>
                </a:lnTo>
                <a:lnTo>
                  <a:pt x="104046" y="62000"/>
                </a:lnTo>
                <a:lnTo>
                  <a:pt x="104245" y="62139"/>
                </a:lnTo>
                <a:lnTo>
                  <a:pt x="104345" y="62244"/>
                </a:lnTo>
                <a:lnTo>
                  <a:pt x="104345" y="62313"/>
                </a:lnTo>
                <a:lnTo>
                  <a:pt x="104345" y="62452"/>
                </a:lnTo>
                <a:lnTo>
                  <a:pt x="104345" y="62487"/>
                </a:lnTo>
                <a:lnTo>
                  <a:pt x="103448" y="62800"/>
                </a:lnTo>
                <a:lnTo>
                  <a:pt x="102600" y="62731"/>
                </a:lnTo>
                <a:lnTo>
                  <a:pt x="101703" y="62626"/>
                </a:lnTo>
                <a:lnTo>
                  <a:pt x="101005" y="62383"/>
                </a:lnTo>
                <a:lnTo>
                  <a:pt x="100606" y="62626"/>
                </a:lnTo>
                <a:lnTo>
                  <a:pt x="99908" y="62731"/>
                </a:lnTo>
                <a:lnTo>
                  <a:pt x="99110" y="62800"/>
                </a:lnTo>
                <a:lnTo>
                  <a:pt x="98313" y="62870"/>
                </a:lnTo>
                <a:lnTo>
                  <a:pt x="97615" y="62905"/>
                </a:lnTo>
                <a:lnTo>
                  <a:pt x="97465" y="63148"/>
                </a:lnTo>
                <a:lnTo>
                  <a:pt x="97116" y="63461"/>
                </a:lnTo>
                <a:lnTo>
                  <a:pt x="96668" y="63844"/>
                </a:lnTo>
                <a:lnTo>
                  <a:pt x="96219" y="64088"/>
                </a:lnTo>
                <a:lnTo>
                  <a:pt x="95870" y="64262"/>
                </a:lnTo>
                <a:lnTo>
                  <a:pt x="94324" y="64122"/>
                </a:lnTo>
                <a:lnTo>
                  <a:pt x="93776" y="64331"/>
                </a:lnTo>
                <a:lnTo>
                  <a:pt x="93078" y="64610"/>
                </a:lnTo>
                <a:lnTo>
                  <a:pt x="92230" y="65062"/>
                </a:lnTo>
                <a:lnTo>
                  <a:pt x="91383" y="65479"/>
                </a:lnTo>
                <a:lnTo>
                  <a:pt x="90735" y="65827"/>
                </a:lnTo>
                <a:lnTo>
                  <a:pt x="90336" y="66140"/>
                </a:lnTo>
                <a:lnTo>
                  <a:pt x="90137" y="66140"/>
                </a:lnTo>
                <a:lnTo>
                  <a:pt x="89987" y="66941"/>
                </a:lnTo>
                <a:lnTo>
                  <a:pt x="89788" y="66975"/>
                </a:lnTo>
                <a:lnTo>
                  <a:pt x="89638" y="67045"/>
                </a:lnTo>
                <a:lnTo>
                  <a:pt x="89538" y="66975"/>
                </a:lnTo>
                <a:lnTo>
                  <a:pt x="89439" y="66975"/>
                </a:lnTo>
                <a:lnTo>
                  <a:pt x="89339" y="66941"/>
                </a:lnTo>
                <a:lnTo>
                  <a:pt x="89189" y="66941"/>
                </a:lnTo>
                <a:lnTo>
                  <a:pt x="89090" y="66941"/>
                </a:lnTo>
                <a:lnTo>
                  <a:pt x="88940" y="67045"/>
                </a:lnTo>
                <a:lnTo>
                  <a:pt x="88741" y="67184"/>
                </a:lnTo>
                <a:lnTo>
                  <a:pt x="88990" y="67706"/>
                </a:lnTo>
                <a:lnTo>
                  <a:pt x="88940" y="68332"/>
                </a:lnTo>
                <a:lnTo>
                  <a:pt x="88741" y="68889"/>
                </a:lnTo>
                <a:lnTo>
                  <a:pt x="88741" y="69481"/>
                </a:lnTo>
                <a:lnTo>
                  <a:pt x="88940" y="69585"/>
                </a:lnTo>
                <a:lnTo>
                  <a:pt x="89090" y="69794"/>
                </a:lnTo>
                <a:lnTo>
                  <a:pt x="89289" y="69898"/>
                </a:lnTo>
                <a:lnTo>
                  <a:pt x="89439" y="70037"/>
                </a:lnTo>
                <a:lnTo>
                  <a:pt x="89638" y="70142"/>
                </a:lnTo>
                <a:lnTo>
                  <a:pt x="89688" y="70281"/>
                </a:lnTo>
                <a:lnTo>
                  <a:pt x="89339" y="72681"/>
                </a:lnTo>
                <a:lnTo>
                  <a:pt x="88392" y="73238"/>
                </a:lnTo>
                <a:lnTo>
                  <a:pt x="87594" y="73899"/>
                </a:lnTo>
                <a:lnTo>
                  <a:pt x="87095" y="74699"/>
                </a:lnTo>
                <a:lnTo>
                  <a:pt x="86647" y="75569"/>
                </a:lnTo>
                <a:lnTo>
                  <a:pt x="86148" y="76404"/>
                </a:lnTo>
                <a:lnTo>
                  <a:pt x="85550" y="77239"/>
                </a:lnTo>
                <a:lnTo>
                  <a:pt x="85101" y="77622"/>
                </a:lnTo>
                <a:lnTo>
                  <a:pt x="84503" y="77935"/>
                </a:lnTo>
                <a:lnTo>
                  <a:pt x="83955" y="78283"/>
                </a:lnTo>
                <a:lnTo>
                  <a:pt x="83805" y="78283"/>
                </a:lnTo>
                <a:lnTo>
                  <a:pt x="83805" y="77935"/>
                </a:lnTo>
                <a:lnTo>
                  <a:pt x="84653" y="77309"/>
                </a:lnTo>
                <a:lnTo>
                  <a:pt x="85351" y="76509"/>
                </a:lnTo>
                <a:lnTo>
                  <a:pt x="85700" y="75604"/>
                </a:lnTo>
                <a:lnTo>
                  <a:pt x="85550" y="75604"/>
                </a:lnTo>
                <a:lnTo>
                  <a:pt x="85550" y="75500"/>
                </a:lnTo>
                <a:lnTo>
                  <a:pt x="85201" y="75569"/>
                </a:lnTo>
                <a:lnTo>
                  <a:pt x="84752" y="75604"/>
                </a:lnTo>
                <a:lnTo>
                  <a:pt x="84204" y="75604"/>
                </a:lnTo>
                <a:lnTo>
                  <a:pt x="84154" y="76335"/>
                </a:lnTo>
                <a:lnTo>
                  <a:pt x="83855" y="76752"/>
                </a:lnTo>
                <a:lnTo>
                  <a:pt x="83606" y="76996"/>
                </a:lnTo>
                <a:lnTo>
                  <a:pt x="83257" y="77204"/>
                </a:lnTo>
                <a:lnTo>
                  <a:pt x="82908" y="77309"/>
                </a:lnTo>
                <a:lnTo>
                  <a:pt x="82658" y="77622"/>
                </a:lnTo>
                <a:lnTo>
                  <a:pt x="82509" y="78109"/>
                </a:lnTo>
                <a:lnTo>
                  <a:pt x="82509" y="78701"/>
                </a:lnTo>
                <a:lnTo>
                  <a:pt x="82658" y="79327"/>
                </a:lnTo>
                <a:lnTo>
                  <a:pt x="82658" y="79849"/>
                </a:lnTo>
                <a:lnTo>
                  <a:pt x="82509" y="80301"/>
                </a:lnTo>
                <a:lnTo>
                  <a:pt x="82210" y="80788"/>
                </a:lnTo>
                <a:lnTo>
                  <a:pt x="81861" y="81032"/>
                </a:lnTo>
                <a:lnTo>
                  <a:pt x="81512" y="81136"/>
                </a:lnTo>
                <a:lnTo>
                  <a:pt x="81163" y="81275"/>
                </a:lnTo>
                <a:lnTo>
                  <a:pt x="80764" y="81519"/>
                </a:lnTo>
                <a:lnTo>
                  <a:pt x="80764" y="81519"/>
                </a:lnTo>
                <a:lnTo>
                  <a:pt x="80814" y="81623"/>
                </a:lnTo>
                <a:lnTo>
                  <a:pt x="80914" y="81797"/>
                </a:lnTo>
                <a:lnTo>
                  <a:pt x="80914" y="82006"/>
                </a:lnTo>
                <a:lnTo>
                  <a:pt x="80914" y="82180"/>
                </a:lnTo>
                <a:lnTo>
                  <a:pt x="81013" y="82284"/>
                </a:lnTo>
                <a:lnTo>
                  <a:pt x="80914" y="82423"/>
                </a:lnTo>
                <a:lnTo>
                  <a:pt x="80814" y="82597"/>
                </a:lnTo>
                <a:lnTo>
                  <a:pt x="80664" y="82771"/>
                </a:lnTo>
                <a:lnTo>
                  <a:pt x="80465" y="82945"/>
                </a:lnTo>
                <a:lnTo>
                  <a:pt x="80216" y="83154"/>
                </a:lnTo>
                <a:lnTo>
                  <a:pt x="80066" y="83258"/>
                </a:lnTo>
                <a:lnTo>
                  <a:pt x="79767" y="83398"/>
                </a:lnTo>
                <a:lnTo>
                  <a:pt x="78720" y="83815"/>
                </a:lnTo>
                <a:lnTo>
                  <a:pt x="77523" y="83989"/>
                </a:lnTo>
                <a:lnTo>
                  <a:pt x="76227" y="83989"/>
                </a:lnTo>
                <a:lnTo>
                  <a:pt x="74831" y="83815"/>
                </a:lnTo>
                <a:lnTo>
                  <a:pt x="73336" y="83572"/>
                </a:lnTo>
                <a:lnTo>
                  <a:pt x="71890" y="83258"/>
                </a:lnTo>
                <a:lnTo>
                  <a:pt x="70544" y="83015"/>
                </a:lnTo>
                <a:lnTo>
                  <a:pt x="69248" y="82841"/>
                </a:lnTo>
                <a:lnTo>
                  <a:pt x="69248" y="82945"/>
                </a:lnTo>
                <a:lnTo>
                  <a:pt x="69447" y="82945"/>
                </a:lnTo>
                <a:lnTo>
                  <a:pt x="69447" y="83084"/>
                </a:lnTo>
                <a:lnTo>
                  <a:pt x="70294" y="83258"/>
                </a:lnTo>
                <a:lnTo>
                  <a:pt x="71092" y="83502"/>
                </a:lnTo>
                <a:lnTo>
                  <a:pt x="71890" y="83746"/>
                </a:lnTo>
                <a:lnTo>
                  <a:pt x="72488" y="84128"/>
                </a:lnTo>
                <a:lnTo>
                  <a:pt x="72937" y="84615"/>
                </a:lnTo>
                <a:lnTo>
                  <a:pt x="72987" y="84720"/>
                </a:lnTo>
                <a:lnTo>
                  <a:pt x="72987" y="84894"/>
                </a:lnTo>
                <a:lnTo>
                  <a:pt x="72987" y="85033"/>
                </a:lnTo>
                <a:lnTo>
                  <a:pt x="72937" y="85276"/>
                </a:lnTo>
                <a:lnTo>
                  <a:pt x="72937" y="85520"/>
                </a:lnTo>
                <a:lnTo>
                  <a:pt x="73535" y="85694"/>
                </a:lnTo>
                <a:lnTo>
                  <a:pt x="74233" y="86007"/>
                </a:lnTo>
                <a:lnTo>
                  <a:pt x="74831" y="86355"/>
                </a:lnTo>
                <a:lnTo>
                  <a:pt x="75180" y="86738"/>
                </a:lnTo>
                <a:lnTo>
                  <a:pt x="74931" y="87329"/>
                </a:lnTo>
                <a:lnTo>
                  <a:pt x="74582" y="88129"/>
                </a:lnTo>
                <a:lnTo>
                  <a:pt x="74233" y="88930"/>
                </a:lnTo>
                <a:lnTo>
                  <a:pt x="73685" y="89625"/>
                </a:lnTo>
                <a:lnTo>
                  <a:pt x="72837" y="90078"/>
                </a:lnTo>
                <a:lnTo>
                  <a:pt x="71591" y="90426"/>
                </a:lnTo>
                <a:lnTo>
                  <a:pt x="70145" y="90739"/>
                </a:lnTo>
                <a:lnTo>
                  <a:pt x="68450" y="90913"/>
                </a:lnTo>
                <a:lnTo>
                  <a:pt x="66755" y="90982"/>
                </a:lnTo>
                <a:lnTo>
                  <a:pt x="65060" y="90982"/>
                </a:lnTo>
                <a:lnTo>
                  <a:pt x="63514" y="90843"/>
                </a:lnTo>
                <a:lnTo>
                  <a:pt x="63514" y="91087"/>
                </a:lnTo>
                <a:lnTo>
                  <a:pt x="63764" y="91226"/>
                </a:lnTo>
                <a:lnTo>
                  <a:pt x="64013" y="91296"/>
                </a:lnTo>
                <a:lnTo>
                  <a:pt x="64212" y="91330"/>
                </a:lnTo>
                <a:lnTo>
                  <a:pt x="64312" y="91469"/>
                </a:lnTo>
                <a:lnTo>
                  <a:pt x="64362" y="91643"/>
                </a:lnTo>
                <a:lnTo>
                  <a:pt x="64461" y="91957"/>
                </a:lnTo>
                <a:lnTo>
                  <a:pt x="64561" y="92200"/>
                </a:lnTo>
                <a:lnTo>
                  <a:pt x="64461" y="92444"/>
                </a:lnTo>
                <a:lnTo>
                  <a:pt x="64312" y="92687"/>
                </a:lnTo>
                <a:lnTo>
                  <a:pt x="64212" y="92931"/>
                </a:lnTo>
                <a:lnTo>
                  <a:pt x="64312" y="93209"/>
                </a:lnTo>
                <a:lnTo>
                  <a:pt x="64461" y="93453"/>
                </a:lnTo>
                <a:lnTo>
                  <a:pt x="64711" y="93661"/>
                </a:lnTo>
                <a:lnTo>
                  <a:pt x="64910" y="93905"/>
                </a:lnTo>
                <a:lnTo>
                  <a:pt x="65060" y="94322"/>
                </a:lnTo>
                <a:lnTo>
                  <a:pt x="64212" y="94566"/>
                </a:lnTo>
                <a:lnTo>
                  <a:pt x="63365" y="94740"/>
                </a:lnTo>
                <a:lnTo>
                  <a:pt x="62318" y="94879"/>
                </a:lnTo>
                <a:lnTo>
                  <a:pt x="60972" y="94879"/>
                </a:lnTo>
                <a:lnTo>
                  <a:pt x="60573" y="94636"/>
                </a:lnTo>
                <a:lnTo>
                  <a:pt x="59925" y="94427"/>
                </a:lnTo>
                <a:lnTo>
                  <a:pt x="59177" y="94322"/>
                </a:lnTo>
                <a:lnTo>
                  <a:pt x="58579" y="94183"/>
                </a:lnTo>
                <a:lnTo>
                  <a:pt x="58579" y="94427"/>
                </a:lnTo>
                <a:lnTo>
                  <a:pt x="59177" y="94984"/>
                </a:lnTo>
                <a:lnTo>
                  <a:pt x="59675" y="95645"/>
                </a:lnTo>
                <a:lnTo>
                  <a:pt x="59675" y="96201"/>
                </a:lnTo>
                <a:lnTo>
                  <a:pt x="59875" y="96306"/>
                </a:lnTo>
                <a:lnTo>
                  <a:pt x="60024" y="96375"/>
                </a:lnTo>
                <a:lnTo>
                  <a:pt x="60224" y="96445"/>
                </a:lnTo>
                <a:lnTo>
                  <a:pt x="60373" y="96445"/>
                </a:lnTo>
                <a:lnTo>
                  <a:pt x="60473" y="96445"/>
                </a:lnTo>
                <a:lnTo>
                  <a:pt x="60623" y="96445"/>
                </a:lnTo>
                <a:lnTo>
                  <a:pt x="60722" y="96514"/>
                </a:lnTo>
                <a:lnTo>
                  <a:pt x="60822" y="96619"/>
                </a:lnTo>
                <a:lnTo>
                  <a:pt x="60972" y="96758"/>
                </a:lnTo>
                <a:lnTo>
                  <a:pt x="60972" y="97002"/>
                </a:lnTo>
                <a:lnTo>
                  <a:pt x="60922" y="97106"/>
                </a:lnTo>
                <a:lnTo>
                  <a:pt x="60922" y="97175"/>
                </a:lnTo>
                <a:lnTo>
                  <a:pt x="60922" y="97245"/>
                </a:lnTo>
                <a:lnTo>
                  <a:pt x="60922" y="97280"/>
                </a:lnTo>
                <a:lnTo>
                  <a:pt x="60972" y="97419"/>
                </a:lnTo>
                <a:lnTo>
                  <a:pt x="60972" y="97523"/>
                </a:lnTo>
                <a:lnTo>
                  <a:pt x="61620" y="97523"/>
                </a:lnTo>
                <a:lnTo>
                  <a:pt x="61520" y="98011"/>
                </a:lnTo>
                <a:lnTo>
                  <a:pt x="61271" y="98324"/>
                </a:lnTo>
                <a:lnTo>
                  <a:pt x="60972" y="98567"/>
                </a:lnTo>
                <a:lnTo>
                  <a:pt x="60822" y="98880"/>
                </a:lnTo>
                <a:lnTo>
                  <a:pt x="60922" y="99124"/>
                </a:lnTo>
                <a:lnTo>
                  <a:pt x="61171" y="99402"/>
                </a:lnTo>
                <a:lnTo>
                  <a:pt x="61420" y="99646"/>
                </a:lnTo>
                <a:lnTo>
                  <a:pt x="61620" y="99889"/>
                </a:lnTo>
                <a:lnTo>
                  <a:pt x="61620" y="100133"/>
                </a:lnTo>
                <a:lnTo>
                  <a:pt x="61620" y="100272"/>
                </a:lnTo>
                <a:lnTo>
                  <a:pt x="61520" y="100376"/>
                </a:lnTo>
                <a:lnTo>
                  <a:pt x="61420" y="100516"/>
                </a:lnTo>
                <a:lnTo>
                  <a:pt x="61321" y="100585"/>
                </a:lnTo>
                <a:lnTo>
                  <a:pt x="61271" y="100690"/>
                </a:lnTo>
                <a:lnTo>
                  <a:pt x="61271" y="100759"/>
                </a:lnTo>
                <a:lnTo>
                  <a:pt x="61271" y="100864"/>
                </a:lnTo>
                <a:lnTo>
                  <a:pt x="61271" y="100933"/>
                </a:lnTo>
                <a:lnTo>
                  <a:pt x="61321" y="101072"/>
                </a:lnTo>
                <a:lnTo>
                  <a:pt x="61420" y="101107"/>
                </a:lnTo>
                <a:lnTo>
                  <a:pt x="61520" y="101246"/>
                </a:lnTo>
                <a:lnTo>
                  <a:pt x="61620" y="101420"/>
                </a:lnTo>
                <a:lnTo>
                  <a:pt x="59925" y="101733"/>
                </a:lnTo>
                <a:lnTo>
                  <a:pt x="58579" y="102220"/>
                </a:lnTo>
                <a:lnTo>
                  <a:pt x="58479" y="102394"/>
                </a:lnTo>
                <a:lnTo>
                  <a:pt x="58379" y="102534"/>
                </a:lnTo>
                <a:lnTo>
                  <a:pt x="58280" y="102708"/>
                </a:lnTo>
                <a:lnTo>
                  <a:pt x="58230" y="102812"/>
                </a:lnTo>
                <a:lnTo>
                  <a:pt x="58130" y="102951"/>
                </a:lnTo>
                <a:lnTo>
                  <a:pt x="58130" y="102986"/>
                </a:lnTo>
                <a:lnTo>
                  <a:pt x="58628" y="103612"/>
                </a:lnTo>
                <a:lnTo>
                  <a:pt x="59326" y="104030"/>
                </a:lnTo>
                <a:lnTo>
                  <a:pt x="60274" y="104343"/>
                </a:lnTo>
                <a:lnTo>
                  <a:pt x="61420" y="104586"/>
                </a:lnTo>
                <a:lnTo>
                  <a:pt x="62567" y="104760"/>
                </a:lnTo>
                <a:lnTo>
                  <a:pt x="63664" y="104899"/>
                </a:lnTo>
                <a:lnTo>
                  <a:pt x="64113" y="106778"/>
                </a:lnTo>
                <a:lnTo>
                  <a:pt x="63365" y="107057"/>
                </a:lnTo>
                <a:lnTo>
                  <a:pt x="62567" y="107544"/>
                </a:lnTo>
                <a:lnTo>
                  <a:pt x="61969" y="108100"/>
                </a:lnTo>
                <a:lnTo>
                  <a:pt x="61620" y="108761"/>
                </a:lnTo>
                <a:lnTo>
                  <a:pt x="61869" y="109144"/>
                </a:lnTo>
                <a:lnTo>
                  <a:pt x="61969" y="109631"/>
                </a:lnTo>
                <a:lnTo>
                  <a:pt x="61969" y="110223"/>
                </a:lnTo>
                <a:lnTo>
                  <a:pt x="61271" y="110362"/>
                </a:lnTo>
                <a:lnTo>
                  <a:pt x="60722" y="110466"/>
                </a:lnTo>
                <a:lnTo>
                  <a:pt x="60024" y="110640"/>
                </a:lnTo>
                <a:lnTo>
                  <a:pt x="60024" y="111127"/>
                </a:lnTo>
                <a:lnTo>
                  <a:pt x="60473" y="111371"/>
                </a:lnTo>
                <a:lnTo>
                  <a:pt x="60972" y="111754"/>
                </a:lnTo>
                <a:lnTo>
                  <a:pt x="61520" y="112241"/>
                </a:lnTo>
                <a:lnTo>
                  <a:pt x="62118" y="112728"/>
                </a:lnTo>
                <a:lnTo>
                  <a:pt x="62567" y="113145"/>
                </a:lnTo>
                <a:lnTo>
                  <a:pt x="62717" y="113458"/>
                </a:lnTo>
                <a:lnTo>
                  <a:pt x="62467" y="113493"/>
                </a:lnTo>
                <a:lnTo>
                  <a:pt x="62318" y="113493"/>
                </a:lnTo>
                <a:lnTo>
                  <a:pt x="61969" y="113563"/>
                </a:lnTo>
                <a:lnTo>
                  <a:pt x="61620" y="113563"/>
                </a:lnTo>
                <a:lnTo>
                  <a:pt x="61520" y="113946"/>
                </a:lnTo>
                <a:lnTo>
                  <a:pt x="61321" y="114293"/>
                </a:lnTo>
                <a:lnTo>
                  <a:pt x="61271" y="114676"/>
                </a:lnTo>
                <a:lnTo>
                  <a:pt x="60922" y="114711"/>
                </a:lnTo>
                <a:lnTo>
                  <a:pt x="60573" y="114920"/>
                </a:lnTo>
                <a:lnTo>
                  <a:pt x="60274" y="115024"/>
                </a:lnTo>
                <a:lnTo>
                  <a:pt x="60024" y="114955"/>
                </a:lnTo>
                <a:lnTo>
                  <a:pt x="59875" y="114920"/>
                </a:lnTo>
                <a:lnTo>
                  <a:pt x="59775" y="114781"/>
                </a:lnTo>
                <a:lnTo>
                  <a:pt x="59675" y="114711"/>
                </a:lnTo>
                <a:lnTo>
                  <a:pt x="59526" y="114676"/>
                </a:lnTo>
                <a:lnTo>
                  <a:pt x="59526" y="115337"/>
                </a:lnTo>
                <a:lnTo>
                  <a:pt x="59925" y="115685"/>
                </a:lnTo>
                <a:lnTo>
                  <a:pt x="60224" y="116242"/>
                </a:lnTo>
                <a:lnTo>
                  <a:pt x="60274" y="116903"/>
                </a:lnTo>
                <a:lnTo>
                  <a:pt x="59227" y="117077"/>
                </a:lnTo>
                <a:lnTo>
                  <a:pt x="58379" y="117286"/>
                </a:lnTo>
                <a:lnTo>
                  <a:pt x="57432" y="117460"/>
                </a:lnTo>
                <a:lnTo>
                  <a:pt x="57432" y="117146"/>
                </a:lnTo>
                <a:lnTo>
                  <a:pt x="57332" y="117077"/>
                </a:lnTo>
                <a:lnTo>
                  <a:pt x="57233" y="117042"/>
                </a:lnTo>
                <a:lnTo>
                  <a:pt x="57233" y="116973"/>
                </a:lnTo>
                <a:lnTo>
                  <a:pt x="57233" y="116903"/>
                </a:lnTo>
                <a:lnTo>
                  <a:pt x="57183" y="116799"/>
                </a:lnTo>
                <a:lnTo>
                  <a:pt x="56535" y="116799"/>
                </a:lnTo>
                <a:lnTo>
                  <a:pt x="56136" y="116729"/>
                </a:lnTo>
                <a:lnTo>
                  <a:pt x="55687" y="116799"/>
                </a:lnTo>
                <a:lnTo>
                  <a:pt x="55089" y="116799"/>
                </a:lnTo>
                <a:lnTo>
                  <a:pt x="54790" y="116242"/>
                </a:lnTo>
                <a:lnTo>
                  <a:pt x="54391" y="115894"/>
                </a:lnTo>
                <a:lnTo>
                  <a:pt x="53842" y="115581"/>
                </a:lnTo>
                <a:lnTo>
                  <a:pt x="52995" y="115442"/>
                </a:lnTo>
                <a:lnTo>
                  <a:pt x="52995" y="115198"/>
                </a:lnTo>
                <a:lnTo>
                  <a:pt x="52995" y="115094"/>
                </a:lnTo>
                <a:lnTo>
                  <a:pt x="53095" y="114955"/>
                </a:lnTo>
                <a:lnTo>
                  <a:pt x="53095" y="114850"/>
                </a:lnTo>
                <a:lnTo>
                  <a:pt x="52995" y="114781"/>
                </a:lnTo>
                <a:lnTo>
                  <a:pt x="52746" y="114676"/>
                </a:lnTo>
                <a:lnTo>
                  <a:pt x="52447" y="114676"/>
                </a:lnTo>
                <a:lnTo>
                  <a:pt x="52297" y="114607"/>
                </a:lnTo>
                <a:lnTo>
                  <a:pt x="52048" y="114607"/>
                </a:lnTo>
                <a:lnTo>
                  <a:pt x="51848" y="114467"/>
                </a:lnTo>
                <a:lnTo>
                  <a:pt x="51699" y="114363"/>
                </a:lnTo>
                <a:lnTo>
                  <a:pt x="51499" y="114224"/>
                </a:lnTo>
                <a:lnTo>
                  <a:pt x="51499" y="114120"/>
                </a:lnTo>
                <a:lnTo>
                  <a:pt x="51499" y="114050"/>
                </a:lnTo>
                <a:lnTo>
                  <a:pt x="51499" y="113946"/>
                </a:lnTo>
                <a:lnTo>
                  <a:pt x="51499" y="113876"/>
                </a:lnTo>
                <a:lnTo>
                  <a:pt x="51499" y="113806"/>
                </a:lnTo>
                <a:lnTo>
                  <a:pt x="51400" y="113737"/>
                </a:lnTo>
                <a:lnTo>
                  <a:pt x="51250" y="113702"/>
                </a:lnTo>
                <a:lnTo>
                  <a:pt x="51051" y="113737"/>
                </a:lnTo>
                <a:lnTo>
                  <a:pt x="50801" y="113737"/>
                </a:lnTo>
                <a:lnTo>
                  <a:pt x="50652" y="113737"/>
                </a:lnTo>
                <a:lnTo>
                  <a:pt x="50452" y="113702"/>
                </a:lnTo>
                <a:lnTo>
                  <a:pt x="50203" y="113632"/>
                </a:lnTo>
                <a:lnTo>
                  <a:pt x="49954" y="113563"/>
                </a:lnTo>
                <a:lnTo>
                  <a:pt x="49954" y="113145"/>
                </a:lnTo>
                <a:lnTo>
                  <a:pt x="49306" y="113145"/>
                </a:lnTo>
                <a:lnTo>
                  <a:pt x="49405" y="112728"/>
                </a:lnTo>
                <a:lnTo>
                  <a:pt x="49605" y="112484"/>
                </a:lnTo>
                <a:lnTo>
                  <a:pt x="49854" y="112241"/>
                </a:lnTo>
                <a:lnTo>
                  <a:pt x="50103" y="111928"/>
                </a:lnTo>
                <a:lnTo>
                  <a:pt x="49156" y="111928"/>
                </a:lnTo>
                <a:lnTo>
                  <a:pt x="49156" y="111823"/>
                </a:lnTo>
                <a:lnTo>
                  <a:pt x="49007" y="111823"/>
                </a:lnTo>
                <a:lnTo>
                  <a:pt x="49007" y="111997"/>
                </a:lnTo>
                <a:lnTo>
                  <a:pt x="48907" y="112102"/>
                </a:lnTo>
                <a:lnTo>
                  <a:pt x="48907" y="112171"/>
                </a:lnTo>
                <a:lnTo>
                  <a:pt x="48907" y="112241"/>
                </a:lnTo>
                <a:lnTo>
                  <a:pt x="48807" y="112241"/>
                </a:lnTo>
                <a:lnTo>
                  <a:pt x="48707" y="112310"/>
                </a:lnTo>
                <a:lnTo>
                  <a:pt x="48558" y="112345"/>
                </a:lnTo>
                <a:lnTo>
                  <a:pt x="47960" y="112589"/>
                </a:lnTo>
                <a:lnTo>
                  <a:pt x="47062" y="112763"/>
                </a:lnTo>
                <a:lnTo>
                  <a:pt x="47262" y="111580"/>
                </a:lnTo>
                <a:lnTo>
                  <a:pt x="47062" y="111267"/>
                </a:lnTo>
                <a:lnTo>
                  <a:pt x="46913" y="111127"/>
                </a:lnTo>
                <a:lnTo>
                  <a:pt x="46813" y="111093"/>
                </a:lnTo>
                <a:lnTo>
                  <a:pt x="46813" y="110953"/>
                </a:lnTo>
                <a:lnTo>
                  <a:pt x="46913" y="110779"/>
                </a:lnTo>
                <a:lnTo>
                  <a:pt x="47062" y="110362"/>
                </a:lnTo>
                <a:lnTo>
                  <a:pt x="46713" y="110223"/>
                </a:lnTo>
                <a:lnTo>
                  <a:pt x="46464" y="110118"/>
                </a:lnTo>
                <a:lnTo>
                  <a:pt x="46215" y="109910"/>
                </a:lnTo>
                <a:lnTo>
                  <a:pt x="45916" y="109805"/>
                </a:lnTo>
                <a:lnTo>
                  <a:pt x="45666" y="109666"/>
                </a:lnTo>
                <a:lnTo>
                  <a:pt x="44021" y="109562"/>
                </a:lnTo>
                <a:lnTo>
                  <a:pt x="44021" y="109249"/>
                </a:lnTo>
                <a:lnTo>
                  <a:pt x="43772" y="108970"/>
                </a:lnTo>
                <a:lnTo>
                  <a:pt x="43672" y="108657"/>
                </a:lnTo>
                <a:lnTo>
                  <a:pt x="43872" y="108344"/>
                </a:lnTo>
                <a:lnTo>
                  <a:pt x="44021" y="108031"/>
                </a:lnTo>
                <a:lnTo>
                  <a:pt x="44221" y="107683"/>
                </a:lnTo>
                <a:lnTo>
                  <a:pt x="42625" y="107787"/>
                </a:lnTo>
                <a:lnTo>
                  <a:pt x="42476" y="107439"/>
                </a:lnTo>
                <a:lnTo>
                  <a:pt x="42127" y="106883"/>
                </a:lnTo>
                <a:lnTo>
                  <a:pt x="42127" y="106291"/>
                </a:lnTo>
                <a:lnTo>
                  <a:pt x="42276" y="105665"/>
                </a:lnTo>
                <a:lnTo>
                  <a:pt x="42525" y="105734"/>
                </a:lnTo>
                <a:lnTo>
                  <a:pt x="42825" y="105734"/>
                </a:lnTo>
                <a:lnTo>
                  <a:pt x="42974" y="105804"/>
                </a:lnTo>
                <a:lnTo>
                  <a:pt x="43174" y="105874"/>
                </a:lnTo>
                <a:lnTo>
                  <a:pt x="43423" y="105978"/>
                </a:lnTo>
                <a:lnTo>
                  <a:pt x="43423" y="105143"/>
                </a:lnTo>
                <a:lnTo>
                  <a:pt x="43223" y="105073"/>
                </a:lnTo>
                <a:lnTo>
                  <a:pt x="43174" y="104934"/>
                </a:lnTo>
                <a:lnTo>
                  <a:pt x="42974" y="104899"/>
                </a:lnTo>
                <a:lnTo>
                  <a:pt x="42874" y="104830"/>
                </a:lnTo>
                <a:lnTo>
                  <a:pt x="42625" y="104760"/>
                </a:lnTo>
                <a:lnTo>
                  <a:pt x="42376" y="104656"/>
                </a:lnTo>
                <a:lnTo>
                  <a:pt x="42027" y="104517"/>
                </a:lnTo>
                <a:lnTo>
                  <a:pt x="41678" y="104447"/>
                </a:lnTo>
                <a:lnTo>
                  <a:pt x="41329" y="104343"/>
                </a:lnTo>
                <a:lnTo>
                  <a:pt x="41080" y="104656"/>
                </a:lnTo>
                <a:lnTo>
                  <a:pt x="40731" y="104691"/>
                </a:lnTo>
                <a:lnTo>
                  <a:pt x="40382" y="104691"/>
                </a:lnTo>
                <a:lnTo>
                  <a:pt x="39734" y="104586"/>
                </a:lnTo>
                <a:lnTo>
                  <a:pt x="39734" y="103786"/>
                </a:lnTo>
                <a:lnTo>
                  <a:pt x="40033" y="103717"/>
                </a:lnTo>
                <a:lnTo>
                  <a:pt x="40282" y="103612"/>
                </a:lnTo>
                <a:lnTo>
                  <a:pt x="40432" y="103473"/>
                </a:lnTo>
                <a:lnTo>
                  <a:pt x="40631" y="103369"/>
                </a:lnTo>
                <a:lnTo>
                  <a:pt x="40731" y="103125"/>
                </a:lnTo>
                <a:lnTo>
                  <a:pt x="40531" y="102742"/>
                </a:lnTo>
                <a:lnTo>
                  <a:pt x="40631" y="102325"/>
                </a:lnTo>
                <a:lnTo>
                  <a:pt x="40781" y="101803"/>
                </a:lnTo>
                <a:lnTo>
                  <a:pt x="40880" y="101107"/>
                </a:lnTo>
                <a:lnTo>
                  <a:pt x="40631" y="101107"/>
                </a:lnTo>
                <a:lnTo>
                  <a:pt x="40282" y="101072"/>
                </a:lnTo>
                <a:lnTo>
                  <a:pt x="40083" y="101003"/>
                </a:lnTo>
                <a:lnTo>
                  <a:pt x="39933" y="100864"/>
                </a:lnTo>
                <a:lnTo>
                  <a:pt x="39734" y="100759"/>
                </a:lnTo>
                <a:lnTo>
                  <a:pt x="39684" y="100585"/>
                </a:lnTo>
                <a:lnTo>
                  <a:pt x="39584" y="100342"/>
                </a:lnTo>
                <a:lnTo>
                  <a:pt x="39734" y="100272"/>
                </a:lnTo>
                <a:lnTo>
                  <a:pt x="39933" y="100202"/>
                </a:lnTo>
                <a:lnTo>
                  <a:pt x="40033" y="100202"/>
                </a:lnTo>
                <a:lnTo>
                  <a:pt x="40083" y="100133"/>
                </a:lnTo>
                <a:lnTo>
                  <a:pt x="40282" y="100098"/>
                </a:lnTo>
                <a:lnTo>
                  <a:pt x="40531" y="100098"/>
                </a:lnTo>
                <a:lnTo>
                  <a:pt x="40531" y="99541"/>
                </a:lnTo>
                <a:lnTo>
                  <a:pt x="41479" y="99541"/>
                </a:lnTo>
                <a:lnTo>
                  <a:pt x="41479" y="99646"/>
                </a:lnTo>
                <a:lnTo>
                  <a:pt x="41678" y="99646"/>
                </a:lnTo>
                <a:lnTo>
                  <a:pt x="41678" y="99855"/>
                </a:lnTo>
                <a:lnTo>
                  <a:pt x="41678" y="99959"/>
                </a:lnTo>
                <a:lnTo>
                  <a:pt x="41678" y="100028"/>
                </a:lnTo>
                <a:lnTo>
                  <a:pt x="41578" y="100098"/>
                </a:lnTo>
                <a:lnTo>
                  <a:pt x="41678" y="100133"/>
                </a:lnTo>
                <a:lnTo>
                  <a:pt x="41678" y="100202"/>
                </a:lnTo>
                <a:lnTo>
                  <a:pt x="41828" y="100342"/>
                </a:lnTo>
                <a:lnTo>
                  <a:pt x="42027" y="100376"/>
                </a:lnTo>
                <a:lnTo>
                  <a:pt x="42176" y="100376"/>
                </a:lnTo>
                <a:lnTo>
                  <a:pt x="42376" y="100446"/>
                </a:lnTo>
                <a:lnTo>
                  <a:pt x="42625" y="100446"/>
                </a:lnTo>
                <a:lnTo>
                  <a:pt x="42625" y="100202"/>
                </a:lnTo>
                <a:lnTo>
                  <a:pt x="42625" y="99889"/>
                </a:lnTo>
                <a:lnTo>
                  <a:pt x="42476" y="99367"/>
                </a:lnTo>
                <a:lnTo>
                  <a:pt x="42176" y="98706"/>
                </a:lnTo>
                <a:lnTo>
                  <a:pt x="41828" y="97976"/>
                </a:lnTo>
                <a:lnTo>
                  <a:pt x="41479" y="97245"/>
                </a:lnTo>
                <a:lnTo>
                  <a:pt x="41130" y="96514"/>
                </a:lnTo>
                <a:lnTo>
                  <a:pt x="40781" y="96027"/>
                </a:lnTo>
                <a:lnTo>
                  <a:pt x="40531" y="95645"/>
                </a:lnTo>
                <a:lnTo>
                  <a:pt x="40531" y="95888"/>
                </a:lnTo>
                <a:lnTo>
                  <a:pt x="40282" y="96132"/>
                </a:lnTo>
                <a:lnTo>
                  <a:pt x="40033" y="96514"/>
                </a:lnTo>
                <a:lnTo>
                  <a:pt x="39933" y="96793"/>
                </a:lnTo>
                <a:lnTo>
                  <a:pt x="39933" y="97002"/>
                </a:lnTo>
                <a:lnTo>
                  <a:pt x="40382" y="97280"/>
                </a:lnTo>
                <a:lnTo>
                  <a:pt x="40631" y="97523"/>
                </a:lnTo>
                <a:lnTo>
                  <a:pt x="40880" y="97906"/>
                </a:lnTo>
                <a:lnTo>
                  <a:pt x="40880" y="98463"/>
                </a:lnTo>
                <a:lnTo>
                  <a:pt x="40531" y="98463"/>
                </a:lnTo>
                <a:lnTo>
                  <a:pt x="40083" y="98567"/>
                </a:lnTo>
                <a:lnTo>
                  <a:pt x="39584" y="98637"/>
                </a:lnTo>
                <a:lnTo>
                  <a:pt x="38986" y="98637"/>
                </a:lnTo>
                <a:lnTo>
                  <a:pt x="38886" y="98254"/>
                </a:lnTo>
                <a:lnTo>
                  <a:pt x="38786" y="97976"/>
                </a:lnTo>
                <a:lnTo>
                  <a:pt x="38637" y="97523"/>
                </a:lnTo>
                <a:lnTo>
                  <a:pt x="38537" y="97419"/>
                </a:lnTo>
                <a:lnTo>
                  <a:pt x="38388" y="97280"/>
                </a:lnTo>
                <a:lnTo>
                  <a:pt x="38088" y="97106"/>
                </a:lnTo>
                <a:lnTo>
                  <a:pt x="37939" y="97002"/>
                </a:lnTo>
                <a:lnTo>
                  <a:pt x="37839" y="96862"/>
                </a:lnTo>
                <a:lnTo>
                  <a:pt x="37939" y="96514"/>
                </a:lnTo>
                <a:lnTo>
                  <a:pt x="38088" y="96132"/>
                </a:lnTo>
                <a:lnTo>
                  <a:pt x="38039" y="95645"/>
                </a:lnTo>
                <a:lnTo>
                  <a:pt x="37939" y="95540"/>
                </a:lnTo>
                <a:lnTo>
                  <a:pt x="37739" y="95401"/>
                </a:lnTo>
                <a:lnTo>
                  <a:pt x="37590" y="95366"/>
                </a:lnTo>
                <a:lnTo>
                  <a:pt x="37390" y="95297"/>
                </a:lnTo>
                <a:lnTo>
                  <a:pt x="37241" y="95227"/>
                </a:lnTo>
                <a:lnTo>
                  <a:pt x="37041" y="95123"/>
                </a:lnTo>
                <a:lnTo>
                  <a:pt x="37041" y="93661"/>
                </a:lnTo>
                <a:lnTo>
                  <a:pt x="36692" y="93522"/>
                </a:lnTo>
                <a:lnTo>
                  <a:pt x="36892" y="91643"/>
                </a:lnTo>
                <a:lnTo>
                  <a:pt x="36792" y="91469"/>
                </a:lnTo>
                <a:lnTo>
                  <a:pt x="36543" y="91296"/>
                </a:lnTo>
                <a:lnTo>
                  <a:pt x="36343" y="91156"/>
                </a:lnTo>
                <a:lnTo>
                  <a:pt x="36094" y="90982"/>
                </a:lnTo>
                <a:lnTo>
                  <a:pt x="35945" y="90843"/>
                </a:lnTo>
                <a:lnTo>
                  <a:pt x="35297" y="90182"/>
                </a:lnTo>
                <a:lnTo>
                  <a:pt x="34798" y="89347"/>
                </a:lnTo>
                <a:lnTo>
                  <a:pt x="34349" y="88443"/>
                </a:lnTo>
                <a:lnTo>
                  <a:pt x="34200" y="87503"/>
                </a:lnTo>
                <a:lnTo>
                  <a:pt x="34948" y="87503"/>
                </a:lnTo>
                <a:lnTo>
                  <a:pt x="35147" y="86912"/>
                </a:lnTo>
                <a:lnTo>
                  <a:pt x="35247" y="86111"/>
                </a:lnTo>
                <a:lnTo>
                  <a:pt x="35247" y="85346"/>
                </a:lnTo>
                <a:lnTo>
                  <a:pt x="35147" y="84615"/>
                </a:lnTo>
                <a:lnTo>
                  <a:pt x="35596" y="83989"/>
                </a:lnTo>
                <a:lnTo>
                  <a:pt x="35745" y="83328"/>
                </a:lnTo>
                <a:lnTo>
                  <a:pt x="35745" y="82597"/>
                </a:lnTo>
                <a:lnTo>
                  <a:pt x="35646" y="81867"/>
                </a:lnTo>
                <a:lnTo>
                  <a:pt x="35596" y="81136"/>
                </a:lnTo>
                <a:lnTo>
                  <a:pt x="35596" y="80579"/>
                </a:lnTo>
                <a:lnTo>
                  <a:pt x="35646" y="80231"/>
                </a:lnTo>
                <a:lnTo>
                  <a:pt x="35845" y="79849"/>
                </a:lnTo>
                <a:lnTo>
                  <a:pt x="35745" y="79501"/>
                </a:lnTo>
                <a:lnTo>
                  <a:pt x="35047" y="78422"/>
                </a:lnTo>
                <a:lnTo>
                  <a:pt x="34299" y="77309"/>
                </a:lnTo>
                <a:lnTo>
                  <a:pt x="33651" y="76161"/>
                </a:lnTo>
                <a:lnTo>
                  <a:pt x="33601" y="75674"/>
                </a:lnTo>
                <a:lnTo>
                  <a:pt x="33751" y="75360"/>
                </a:lnTo>
                <a:lnTo>
                  <a:pt x="34000" y="75082"/>
                </a:lnTo>
                <a:lnTo>
                  <a:pt x="34100" y="74699"/>
                </a:lnTo>
                <a:lnTo>
                  <a:pt x="34000" y="74282"/>
                </a:lnTo>
                <a:lnTo>
                  <a:pt x="33851" y="74038"/>
                </a:lnTo>
                <a:lnTo>
                  <a:pt x="33502" y="73864"/>
                </a:lnTo>
                <a:lnTo>
                  <a:pt x="33253" y="73621"/>
                </a:lnTo>
                <a:lnTo>
                  <a:pt x="33053" y="73377"/>
                </a:lnTo>
                <a:lnTo>
                  <a:pt x="33053" y="72925"/>
                </a:lnTo>
                <a:lnTo>
                  <a:pt x="33153" y="72890"/>
                </a:lnTo>
                <a:lnTo>
                  <a:pt x="33253" y="72751"/>
                </a:lnTo>
                <a:lnTo>
                  <a:pt x="33302" y="72681"/>
                </a:lnTo>
                <a:lnTo>
                  <a:pt x="33502" y="72577"/>
                </a:lnTo>
                <a:lnTo>
                  <a:pt x="33601" y="72473"/>
                </a:lnTo>
                <a:lnTo>
                  <a:pt x="33651" y="72403"/>
                </a:lnTo>
                <a:lnTo>
                  <a:pt x="33851" y="68158"/>
                </a:lnTo>
                <a:lnTo>
                  <a:pt x="33651" y="67845"/>
                </a:lnTo>
                <a:lnTo>
                  <a:pt x="33402" y="67463"/>
                </a:lnTo>
                <a:lnTo>
                  <a:pt x="33502" y="66941"/>
                </a:lnTo>
                <a:lnTo>
                  <a:pt x="33502" y="66871"/>
                </a:lnTo>
                <a:lnTo>
                  <a:pt x="33601" y="66801"/>
                </a:lnTo>
                <a:lnTo>
                  <a:pt x="33651" y="66801"/>
                </a:lnTo>
                <a:lnTo>
                  <a:pt x="33751" y="66732"/>
                </a:lnTo>
                <a:lnTo>
                  <a:pt x="33851" y="66697"/>
                </a:lnTo>
                <a:lnTo>
                  <a:pt x="33851" y="66558"/>
                </a:lnTo>
                <a:lnTo>
                  <a:pt x="33851" y="66384"/>
                </a:lnTo>
                <a:lnTo>
                  <a:pt x="33751" y="66314"/>
                </a:lnTo>
                <a:lnTo>
                  <a:pt x="33651" y="66245"/>
                </a:lnTo>
                <a:lnTo>
                  <a:pt x="33601" y="66140"/>
                </a:lnTo>
                <a:lnTo>
                  <a:pt x="33402" y="66001"/>
                </a:lnTo>
                <a:lnTo>
                  <a:pt x="33302" y="65966"/>
                </a:lnTo>
                <a:lnTo>
                  <a:pt x="33253" y="65897"/>
                </a:lnTo>
                <a:lnTo>
                  <a:pt x="33253" y="63879"/>
                </a:lnTo>
                <a:lnTo>
                  <a:pt x="32953" y="63601"/>
                </a:lnTo>
                <a:lnTo>
                  <a:pt x="32704" y="63287"/>
                </a:lnTo>
                <a:lnTo>
                  <a:pt x="32555" y="62800"/>
                </a:lnTo>
                <a:lnTo>
                  <a:pt x="32953" y="62487"/>
                </a:lnTo>
                <a:lnTo>
                  <a:pt x="33253" y="62070"/>
                </a:lnTo>
                <a:lnTo>
                  <a:pt x="33302" y="61513"/>
                </a:lnTo>
                <a:lnTo>
                  <a:pt x="33302" y="60922"/>
                </a:lnTo>
                <a:lnTo>
                  <a:pt x="33302" y="60295"/>
                </a:lnTo>
                <a:lnTo>
                  <a:pt x="33253" y="59704"/>
                </a:lnTo>
                <a:lnTo>
                  <a:pt x="33053" y="59460"/>
                </a:lnTo>
                <a:lnTo>
                  <a:pt x="32904" y="58869"/>
                </a:lnTo>
                <a:lnTo>
                  <a:pt x="32604" y="58138"/>
                </a:lnTo>
                <a:lnTo>
                  <a:pt x="32255" y="57199"/>
                </a:lnTo>
                <a:lnTo>
                  <a:pt x="32006" y="56364"/>
                </a:lnTo>
                <a:lnTo>
                  <a:pt x="31857" y="55563"/>
                </a:lnTo>
                <a:lnTo>
                  <a:pt x="31657" y="54902"/>
                </a:lnTo>
                <a:lnTo>
                  <a:pt x="31557" y="54554"/>
                </a:lnTo>
                <a:lnTo>
                  <a:pt x="30461" y="54102"/>
                </a:lnTo>
                <a:lnTo>
                  <a:pt x="29513" y="53580"/>
                </a:lnTo>
                <a:lnTo>
                  <a:pt x="28716" y="53093"/>
                </a:lnTo>
                <a:lnTo>
                  <a:pt x="27818" y="52536"/>
                </a:lnTo>
                <a:lnTo>
                  <a:pt x="26971" y="52119"/>
                </a:lnTo>
                <a:lnTo>
                  <a:pt x="25724" y="51736"/>
                </a:lnTo>
                <a:lnTo>
                  <a:pt x="24428" y="51493"/>
                </a:lnTo>
                <a:lnTo>
                  <a:pt x="23032" y="51249"/>
                </a:lnTo>
                <a:lnTo>
                  <a:pt x="21985" y="50901"/>
                </a:lnTo>
                <a:lnTo>
                  <a:pt x="21736" y="50762"/>
                </a:lnTo>
                <a:lnTo>
                  <a:pt x="21587" y="50588"/>
                </a:lnTo>
                <a:lnTo>
                  <a:pt x="21287" y="50414"/>
                </a:lnTo>
                <a:lnTo>
                  <a:pt x="21038" y="50240"/>
                </a:lnTo>
                <a:lnTo>
                  <a:pt x="20789" y="50101"/>
                </a:lnTo>
                <a:lnTo>
                  <a:pt x="20191" y="49927"/>
                </a:lnTo>
                <a:lnTo>
                  <a:pt x="19592" y="49857"/>
                </a:lnTo>
                <a:lnTo>
                  <a:pt x="18894" y="49753"/>
                </a:lnTo>
                <a:lnTo>
                  <a:pt x="18346" y="49544"/>
                </a:lnTo>
                <a:lnTo>
                  <a:pt x="18196" y="49022"/>
                </a:lnTo>
                <a:lnTo>
                  <a:pt x="17399" y="48605"/>
                </a:lnTo>
                <a:lnTo>
                  <a:pt x="16601" y="48118"/>
                </a:lnTo>
                <a:lnTo>
                  <a:pt x="15056" y="47178"/>
                </a:lnTo>
                <a:lnTo>
                  <a:pt x="14856" y="45543"/>
                </a:lnTo>
                <a:lnTo>
                  <a:pt x="14457" y="45056"/>
                </a:lnTo>
                <a:lnTo>
                  <a:pt x="13809" y="44639"/>
                </a:lnTo>
                <a:lnTo>
                  <a:pt x="13111" y="44221"/>
                </a:lnTo>
                <a:lnTo>
                  <a:pt x="12613" y="43804"/>
                </a:lnTo>
                <a:lnTo>
                  <a:pt x="12413" y="43490"/>
                </a:lnTo>
                <a:lnTo>
                  <a:pt x="12363" y="43108"/>
                </a:lnTo>
                <a:lnTo>
                  <a:pt x="12164" y="42760"/>
                </a:lnTo>
                <a:lnTo>
                  <a:pt x="12064" y="42621"/>
                </a:lnTo>
                <a:lnTo>
                  <a:pt x="11915" y="42516"/>
                </a:lnTo>
                <a:lnTo>
                  <a:pt x="11665" y="42447"/>
                </a:lnTo>
                <a:lnTo>
                  <a:pt x="11366" y="42412"/>
                </a:lnTo>
                <a:lnTo>
                  <a:pt x="11217" y="42342"/>
                </a:lnTo>
                <a:lnTo>
                  <a:pt x="11017" y="42203"/>
                </a:lnTo>
                <a:lnTo>
                  <a:pt x="10868" y="42029"/>
                </a:lnTo>
                <a:lnTo>
                  <a:pt x="10768" y="41855"/>
                </a:lnTo>
                <a:lnTo>
                  <a:pt x="10718" y="41681"/>
                </a:lnTo>
                <a:lnTo>
                  <a:pt x="10619" y="41472"/>
                </a:lnTo>
                <a:lnTo>
                  <a:pt x="10519" y="41298"/>
                </a:lnTo>
                <a:lnTo>
                  <a:pt x="9921" y="41124"/>
                </a:lnTo>
                <a:lnTo>
                  <a:pt x="9721" y="40324"/>
                </a:lnTo>
                <a:lnTo>
                  <a:pt x="9223" y="39733"/>
                </a:lnTo>
                <a:lnTo>
                  <a:pt x="8525" y="39106"/>
                </a:lnTo>
                <a:lnTo>
                  <a:pt x="7976" y="38515"/>
                </a:lnTo>
                <a:lnTo>
                  <a:pt x="7827" y="38097"/>
                </a:lnTo>
                <a:lnTo>
                  <a:pt x="7827" y="37784"/>
                </a:lnTo>
                <a:lnTo>
                  <a:pt x="7627" y="37402"/>
                </a:lnTo>
                <a:lnTo>
                  <a:pt x="6929" y="36880"/>
                </a:lnTo>
                <a:lnTo>
                  <a:pt x="6181" y="36427"/>
                </a:lnTo>
                <a:lnTo>
                  <a:pt x="5484" y="35940"/>
                </a:lnTo>
                <a:lnTo>
                  <a:pt x="5035" y="35418"/>
                </a:lnTo>
                <a:lnTo>
                  <a:pt x="4586" y="34792"/>
                </a:lnTo>
                <a:lnTo>
                  <a:pt x="3988" y="34201"/>
                </a:lnTo>
                <a:lnTo>
                  <a:pt x="3390" y="33818"/>
                </a:lnTo>
                <a:lnTo>
                  <a:pt x="2791" y="33574"/>
                </a:lnTo>
                <a:lnTo>
                  <a:pt x="2243" y="33470"/>
                </a:lnTo>
                <a:lnTo>
                  <a:pt x="1744" y="33331"/>
                </a:lnTo>
                <a:lnTo>
                  <a:pt x="1296" y="33087"/>
                </a:lnTo>
                <a:lnTo>
                  <a:pt x="947" y="32809"/>
                </a:lnTo>
                <a:lnTo>
                  <a:pt x="697" y="32322"/>
                </a:lnTo>
                <a:lnTo>
                  <a:pt x="947" y="31939"/>
                </a:lnTo>
                <a:lnTo>
                  <a:pt x="797" y="31591"/>
                </a:lnTo>
                <a:lnTo>
                  <a:pt x="448" y="31174"/>
                </a:lnTo>
                <a:lnTo>
                  <a:pt x="99" y="30687"/>
                </a:lnTo>
                <a:lnTo>
                  <a:pt x="0" y="30200"/>
                </a:lnTo>
                <a:lnTo>
                  <a:pt x="149" y="29643"/>
                </a:lnTo>
                <a:lnTo>
                  <a:pt x="697" y="28982"/>
                </a:lnTo>
                <a:lnTo>
                  <a:pt x="1445" y="28356"/>
                </a:lnTo>
                <a:lnTo>
                  <a:pt x="2492" y="27868"/>
                </a:lnTo>
                <a:lnTo>
                  <a:pt x="3539" y="27521"/>
                </a:lnTo>
                <a:lnTo>
                  <a:pt x="3838" y="26859"/>
                </a:lnTo>
                <a:lnTo>
                  <a:pt x="3190" y="26859"/>
                </a:lnTo>
                <a:lnTo>
                  <a:pt x="2592" y="27033"/>
                </a:lnTo>
                <a:lnTo>
                  <a:pt x="2093" y="26964"/>
                </a:lnTo>
                <a:lnTo>
                  <a:pt x="1545" y="26790"/>
                </a:lnTo>
                <a:lnTo>
                  <a:pt x="1046" y="26616"/>
                </a:lnTo>
                <a:lnTo>
                  <a:pt x="498" y="26477"/>
                </a:lnTo>
                <a:lnTo>
                  <a:pt x="498" y="25503"/>
                </a:lnTo>
                <a:lnTo>
                  <a:pt x="797" y="25503"/>
                </a:lnTo>
                <a:lnTo>
                  <a:pt x="847" y="25468"/>
                </a:lnTo>
                <a:lnTo>
                  <a:pt x="947" y="25468"/>
                </a:lnTo>
                <a:lnTo>
                  <a:pt x="947" y="25468"/>
                </a:lnTo>
                <a:lnTo>
                  <a:pt x="947" y="25468"/>
                </a:lnTo>
                <a:lnTo>
                  <a:pt x="1046" y="25398"/>
                </a:lnTo>
                <a:lnTo>
                  <a:pt x="1146" y="25259"/>
                </a:lnTo>
                <a:lnTo>
                  <a:pt x="847" y="24841"/>
                </a:lnTo>
                <a:lnTo>
                  <a:pt x="697" y="24285"/>
                </a:lnTo>
                <a:lnTo>
                  <a:pt x="697" y="23624"/>
                </a:lnTo>
                <a:lnTo>
                  <a:pt x="1046" y="23450"/>
                </a:lnTo>
                <a:lnTo>
                  <a:pt x="1445" y="23067"/>
                </a:lnTo>
                <a:lnTo>
                  <a:pt x="1994" y="22650"/>
                </a:lnTo>
                <a:lnTo>
                  <a:pt x="2442" y="22162"/>
                </a:lnTo>
                <a:lnTo>
                  <a:pt x="2841" y="21745"/>
                </a:lnTo>
                <a:lnTo>
                  <a:pt x="3041" y="21501"/>
                </a:lnTo>
                <a:lnTo>
                  <a:pt x="3140" y="21014"/>
                </a:lnTo>
                <a:lnTo>
                  <a:pt x="3190" y="20666"/>
                </a:lnTo>
                <a:lnTo>
                  <a:pt x="3390" y="20284"/>
                </a:lnTo>
                <a:lnTo>
                  <a:pt x="3988" y="20110"/>
                </a:lnTo>
                <a:lnTo>
                  <a:pt x="4586" y="19971"/>
                </a:lnTo>
                <a:lnTo>
                  <a:pt x="5284" y="19866"/>
                </a:lnTo>
                <a:lnTo>
                  <a:pt x="5932" y="19623"/>
                </a:lnTo>
                <a:lnTo>
                  <a:pt x="6181" y="19309"/>
                </a:lnTo>
                <a:lnTo>
                  <a:pt x="6530" y="18892"/>
                </a:lnTo>
                <a:lnTo>
                  <a:pt x="6929" y="18405"/>
                </a:lnTo>
                <a:lnTo>
                  <a:pt x="7278" y="17987"/>
                </a:lnTo>
                <a:lnTo>
                  <a:pt x="7627" y="17744"/>
                </a:lnTo>
                <a:lnTo>
                  <a:pt x="8325" y="17570"/>
                </a:lnTo>
                <a:lnTo>
                  <a:pt x="9322" y="17500"/>
                </a:lnTo>
                <a:lnTo>
                  <a:pt x="9721" y="16770"/>
                </a:lnTo>
                <a:lnTo>
                  <a:pt x="10270" y="16109"/>
                </a:lnTo>
                <a:lnTo>
                  <a:pt x="10868" y="15482"/>
                </a:lnTo>
                <a:lnTo>
                  <a:pt x="10519" y="15065"/>
                </a:lnTo>
                <a:lnTo>
                  <a:pt x="10369" y="14404"/>
                </a:lnTo>
                <a:lnTo>
                  <a:pt x="10270" y="13603"/>
                </a:lnTo>
                <a:lnTo>
                  <a:pt x="10270" y="12768"/>
                </a:lnTo>
                <a:lnTo>
                  <a:pt x="10270" y="12038"/>
                </a:lnTo>
                <a:lnTo>
                  <a:pt x="10519" y="12038"/>
                </a:lnTo>
                <a:lnTo>
                  <a:pt x="10619" y="11968"/>
                </a:lnTo>
                <a:lnTo>
                  <a:pt x="10718" y="11968"/>
                </a:lnTo>
                <a:lnTo>
                  <a:pt x="10768" y="11899"/>
                </a:lnTo>
                <a:lnTo>
                  <a:pt x="10868" y="11899"/>
                </a:lnTo>
                <a:lnTo>
                  <a:pt x="10419" y="11551"/>
                </a:lnTo>
                <a:lnTo>
                  <a:pt x="10369" y="11238"/>
                </a:lnTo>
                <a:lnTo>
                  <a:pt x="10519" y="11064"/>
                </a:lnTo>
                <a:lnTo>
                  <a:pt x="10619" y="10890"/>
                </a:lnTo>
                <a:lnTo>
                  <a:pt x="10718" y="10681"/>
                </a:lnTo>
                <a:lnTo>
                  <a:pt x="10419" y="10333"/>
                </a:lnTo>
                <a:lnTo>
                  <a:pt x="10070" y="10020"/>
                </a:lnTo>
                <a:lnTo>
                  <a:pt x="9721" y="9672"/>
                </a:lnTo>
                <a:lnTo>
                  <a:pt x="9572" y="9220"/>
                </a:lnTo>
                <a:lnTo>
                  <a:pt x="10619" y="8628"/>
                </a:lnTo>
                <a:lnTo>
                  <a:pt x="11466" y="7897"/>
                </a:lnTo>
                <a:lnTo>
                  <a:pt x="11217" y="7828"/>
                </a:lnTo>
                <a:lnTo>
                  <a:pt x="11117" y="7793"/>
                </a:lnTo>
                <a:lnTo>
                  <a:pt x="11017" y="7793"/>
                </a:lnTo>
                <a:lnTo>
                  <a:pt x="10968" y="7723"/>
                </a:lnTo>
                <a:lnTo>
                  <a:pt x="10968" y="7654"/>
                </a:lnTo>
                <a:lnTo>
                  <a:pt x="10968" y="7550"/>
                </a:lnTo>
                <a:lnTo>
                  <a:pt x="10868" y="7341"/>
                </a:lnTo>
                <a:lnTo>
                  <a:pt x="10968" y="7236"/>
                </a:lnTo>
                <a:lnTo>
                  <a:pt x="11117" y="7062"/>
                </a:lnTo>
                <a:lnTo>
                  <a:pt x="11217" y="6923"/>
                </a:lnTo>
                <a:lnTo>
                  <a:pt x="11366" y="6923"/>
                </a:lnTo>
                <a:lnTo>
                  <a:pt x="11366" y="6854"/>
                </a:lnTo>
                <a:lnTo>
                  <a:pt x="11466" y="6854"/>
                </a:lnTo>
                <a:lnTo>
                  <a:pt x="11665" y="6854"/>
                </a:lnTo>
                <a:lnTo>
                  <a:pt x="11815" y="6819"/>
                </a:lnTo>
                <a:lnTo>
                  <a:pt x="11915" y="6993"/>
                </a:lnTo>
                <a:lnTo>
                  <a:pt x="12014" y="7097"/>
                </a:lnTo>
                <a:lnTo>
                  <a:pt x="12064" y="7306"/>
                </a:lnTo>
                <a:lnTo>
                  <a:pt x="12164" y="7480"/>
                </a:lnTo>
                <a:lnTo>
                  <a:pt x="12413" y="7480"/>
                </a:lnTo>
                <a:lnTo>
                  <a:pt x="12164" y="6819"/>
                </a:lnTo>
                <a:lnTo>
                  <a:pt x="12762" y="6819"/>
                </a:lnTo>
                <a:lnTo>
                  <a:pt x="12762" y="6367"/>
                </a:lnTo>
                <a:lnTo>
                  <a:pt x="13560" y="6367"/>
                </a:lnTo>
                <a:lnTo>
                  <a:pt x="13809" y="5949"/>
                </a:lnTo>
                <a:lnTo>
                  <a:pt x="14258" y="5671"/>
                </a:lnTo>
                <a:lnTo>
                  <a:pt x="14707" y="5358"/>
                </a:lnTo>
                <a:lnTo>
                  <a:pt x="15504" y="5358"/>
                </a:lnTo>
                <a:lnTo>
                  <a:pt x="15554" y="4801"/>
                </a:lnTo>
                <a:lnTo>
                  <a:pt x="15654" y="4383"/>
                </a:lnTo>
                <a:lnTo>
                  <a:pt x="15754" y="4001"/>
                </a:lnTo>
                <a:lnTo>
                  <a:pt x="15803" y="3479"/>
                </a:lnTo>
                <a:lnTo>
                  <a:pt x="16352" y="3166"/>
                </a:lnTo>
                <a:lnTo>
                  <a:pt x="16800" y="2853"/>
                </a:lnTo>
                <a:lnTo>
                  <a:pt x="17299" y="2609"/>
                </a:lnTo>
                <a:lnTo>
                  <a:pt x="17897" y="2505"/>
                </a:lnTo>
                <a:lnTo>
                  <a:pt x="18894" y="2365"/>
                </a:lnTo>
                <a:lnTo>
                  <a:pt x="18944" y="2539"/>
                </a:lnTo>
                <a:lnTo>
                  <a:pt x="18944" y="2609"/>
                </a:lnTo>
                <a:lnTo>
                  <a:pt x="18944" y="2679"/>
                </a:lnTo>
                <a:lnTo>
                  <a:pt x="19044" y="2748"/>
                </a:lnTo>
                <a:lnTo>
                  <a:pt x="19144" y="2783"/>
                </a:lnTo>
                <a:lnTo>
                  <a:pt x="19144" y="2679"/>
                </a:lnTo>
                <a:lnTo>
                  <a:pt x="19393" y="2365"/>
                </a:lnTo>
                <a:lnTo>
                  <a:pt x="19592" y="2122"/>
                </a:lnTo>
                <a:lnTo>
                  <a:pt x="19742" y="2017"/>
                </a:lnTo>
                <a:lnTo>
                  <a:pt x="20091" y="1878"/>
                </a:lnTo>
                <a:lnTo>
                  <a:pt x="20789" y="1878"/>
                </a:lnTo>
                <a:lnTo>
                  <a:pt x="21238" y="1878"/>
                </a:lnTo>
                <a:lnTo>
                  <a:pt x="21936" y="1774"/>
                </a:lnTo>
                <a:lnTo>
                  <a:pt x="22683" y="1600"/>
                </a:lnTo>
                <a:lnTo>
                  <a:pt x="23481" y="1356"/>
                </a:lnTo>
                <a:lnTo>
                  <a:pt x="24079" y="1113"/>
                </a:lnTo>
                <a:lnTo>
                  <a:pt x="24428" y="904"/>
                </a:lnTo>
                <a:lnTo>
                  <a:pt x="24528" y="800"/>
                </a:lnTo>
                <a:lnTo>
                  <a:pt x="24628" y="661"/>
                </a:lnTo>
                <a:lnTo>
                  <a:pt x="24628" y="487"/>
                </a:lnTo>
                <a:lnTo>
                  <a:pt x="24727" y="382"/>
                </a:lnTo>
                <a:lnTo>
                  <a:pt x="24877" y="243"/>
                </a:lnTo>
                <a:lnTo>
                  <a:pt x="25475" y="69"/>
                </a:lnTo>
                <a:lnTo>
                  <a:pt x="26273" y="0"/>
                </a:lnTo>
                <a:close/>
              </a:path>
            </a:pathLst>
          </a:custGeom>
          <a:solidFill>
            <a:schemeClr val="lt1">
              <a:alpha val="69803"/>
            </a:scheme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1" name="Google Shape;541;p44"/>
          <p:cNvSpPr/>
          <p:nvPr/>
        </p:nvSpPr>
        <p:spPr>
          <a:xfrm>
            <a:off x="2411760" y="1678776"/>
            <a:ext cx="670485" cy="670485"/>
          </a:xfrm>
          <a:prstGeom prst="ellipse">
            <a:avLst/>
          </a:prstGeom>
          <a:solidFill>
            <a:srgbClr val="69B6CC">
              <a:alpha val="69803"/>
            </a:srgbClr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2" name="Google Shape;542;p44"/>
          <p:cNvSpPr/>
          <p:nvPr/>
        </p:nvSpPr>
        <p:spPr>
          <a:xfrm>
            <a:off x="2411760" y="2794900"/>
            <a:ext cx="670485" cy="670485"/>
          </a:xfrm>
          <a:prstGeom prst="ellipse">
            <a:avLst/>
          </a:prstGeom>
          <a:solidFill>
            <a:srgbClr val="69B6CC">
              <a:alpha val="69803"/>
            </a:srgbClr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3" name="Google Shape;543;p44"/>
          <p:cNvSpPr/>
          <p:nvPr/>
        </p:nvSpPr>
        <p:spPr>
          <a:xfrm>
            <a:off x="2411760" y="3911024"/>
            <a:ext cx="670485" cy="670485"/>
          </a:xfrm>
          <a:prstGeom prst="ellipse">
            <a:avLst/>
          </a:prstGeom>
          <a:solidFill>
            <a:srgbClr val="69B6CC">
              <a:alpha val="69803"/>
            </a:srgbClr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4" name="Google Shape;544;p44"/>
          <p:cNvSpPr/>
          <p:nvPr/>
        </p:nvSpPr>
        <p:spPr>
          <a:xfrm>
            <a:off x="6012160" y="1678776"/>
            <a:ext cx="670485" cy="670485"/>
          </a:xfrm>
          <a:prstGeom prst="ellipse">
            <a:avLst/>
          </a:prstGeom>
          <a:solidFill>
            <a:srgbClr val="69B6CC">
              <a:alpha val="69803"/>
            </a:srgbClr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5" name="Google Shape;545;p44"/>
          <p:cNvSpPr/>
          <p:nvPr/>
        </p:nvSpPr>
        <p:spPr>
          <a:xfrm>
            <a:off x="6012160" y="2794900"/>
            <a:ext cx="670485" cy="670485"/>
          </a:xfrm>
          <a:prstGeom prst="ellipse">
            <a:avLst/>
          </a:prstGeom>
          <a:solidFill>
            <a:srgbClr val="69B6CC">
              <a:alpha val="69803"/>
            </a:srgbClr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6" name="Google Shape;546;p44"/>
          <p:cNvSpPr/>
          <p:nvPr/>
        </p:nvSpPr>
        <p:spPr>
          <a:xfrm>
            <a:off x="6012160" y="3911024"/>
            <a:ext cx="670485" cy="670485"/>
          </a:xfrm>
          <a:prstGeom prst="ellipse">
            <a:avLst/>
          </a:prstGeom>
          <a:solidFill>
            <a:srgbClr val="69B6CC">
              <a:alpha val="69803"/>
            </a:srgbClr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cxnSp>
        <p:nvCxnSpPr>
          <p:cNvPr id="547" name="Google Shape;547;p44"/>
          <p:cNvCxnSpPr>
            <a:stCxn id="541" idx="6"/>
          </p:cNvCxnSpPr>
          <p:nvPr/>
        </p:nvCxnSpPr>
        <p:spPr>
          <a:xfrm>
            <a:off x="3082245" y="2014018"/>
            <a:ext cx="1201800" cy="557700"/>
          </a:xfrm>
          <a:prstGeom prst="bentConnector3">
            <a:avLst>
              <a:gd fmla="val 59327" name="adj1"/>
            </a:avLst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med" w="med" type="oval"/>
          </a:ln>
        </p:spPr>
      </p:cxnSp>
      <p:cxnSp>
        <p:nvCxnSpPr>
          <p:cNvPr id="548" name="Google Shape;548;p44"/>
          <p:cNvCxnSpPr>
            <a:stCxn id="542" idx="6"/>
          </p:cNvCxnSpPr>
          <p:nvPr/>
        </p:nvCxnSpPr>
        <p:spPr>
          <a:xfrm>
            <a:off x="3082245" y="3130143"/>
            <a:ext cx="1345800" cy="335100"/>
          </a:xfrm>
          <a:prstGeom prst="bentConnector3">
            <a:avLst>
              <a:gd fmla="val 50000" name="adj1"/>
            </a:avLst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med" w="med" type="oval"/>
          </a:ln>
        </p:spPr>
      </p:cxnSp>
      <p:cxnSp>
        <p:nvCxnSpPr>
          <p:cNvPr id="549" name="Google Shape;549;p44"/>
          <p:cNvCxnSpPr>
            <a:stCxn id="543" idx="6"/>
          </p:cNvCxnSpPr>
          <p:nvPr/>
        </p:nvCxnSpPr>
        <p:spPr>
          <a:xfrm flipH="1" rot="10800000">
            <a:off x="3082245" y="3911166"/>
            <a:ext cx="1345800" cy="335100"/>
          </a:xfrm>
          <a:prstGeom prst="bentConnector3">
            <a:avLst>
              <a:gd fmla="val 50000" name="adj1"/>
            </a:avLst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med" w="med" type="oval"/>
          </a:ln>
        </p:spPr>
      </p:cxnSp>
      <p:cxnSp>
        <p:nvCxnSpPr>
          <p:cNvPr id="550" name="Google Shape;550;p44"/>
          <p:cNvCxnSpPr>
            <a:stCxn id="544" idx="2"/>
          </p:cNvCxnSpPr>
          <p:nvPr/>
        </p:nvCxnSpPr>
        <p:spPr>
          <a:xfrm flipH="1">
            <a:off x="4571860" y="2014018"/>
            <a:ext cx="1440300" cy="279000"/>
          </a:xfrm>
          <a:prstGeom prst="bentConnector3">
            <a:avLst>
              <a:gd fmla="val 50000" name="adj1"/>
            </a:avLst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med" w="med" type="oval"/>
          </a:ln>
        </p:spPr>
      </p:cxnSp>
      <p:cxnSp>
        <p:nvCxnSpPr>
          <p:cNvPr id="551" name="Google Shape;551;p44"/>
          <p:cNvCxnSpPr>
            <a:stCxn id="545" idx="2"/>
          </p:cNvCxnSpPr>
          <p:nvPr/>
        </p:nvCxnSpPr>
        <p:spPr>
          <a:xfrm rot="10800000">
            <a:off x="4716160" y="2715843"/>
            <a:ext cx="1296000" cy="414300"/>
          </a:xfrm>
          <a:prstGeom prst="bentConnector3">
            <a:avLst>
              <a:gd fmla="val 50000" name="adj1"/>
            </a:avLst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med" w="med" type="oval"/>
          </a:ln>
        </p:spPr>
      </p:cxnSp>
      <p:cxnSp>
        <p:nvCxnSpPr>
          <p:cNvPr id="552" name="Google Shape;552;p44"/>
          <p:cNvCxnSpPr>
            <a:stCxn id="546" idx="2"/>
          </p:cNvCxnSpPr>
          <p:nvPr/>
        </p:nvCxnSpPr>
        <p:spPr>
          <a:xfrm flipH="1">
            <a:off x="4427860" y="4246266"/>
            <a:ext cx="1584300" cy="125700"/>
          </a:xfrm>
          <a:prstGeom prst="bentConnector3">
            <a:avLst>
              <a:gd fmla="val 43463" name="adj1"/>
            </a:avLst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med" w="med" type="oval"/>
          </a:ln>
        </p:spPr>
      </p:cxnSp>
      <p:sp>
        <p:nvSpPr>
          <p:cNvPr id="553" name="Google Shape;553;p44"/>
          <p:cNvSpPr/>
          <p:nvPr/>
        </p:nvSpPr>
        <p:spPr>
          <a:xfrm>
            <a:off x="6206961" y="3015407"/>
            <a:ext cx="299807" cy="230293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97B4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4" name="Google Shape;554;p44"/>
          <p:cNvSpPr/>
          <p:nvPr/>
        </p:nvSpPr>
        <p:spPr>
          <a:xfrm>
            <a:off x="2604692" y="2974134"/>
            <a:ext cx="304811" cy="263049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97B4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5" name="Google Shape;555;p44"/>
          <p:cNvSpPr/>
          <p:nvPr/>
        </p:nvSpPr>
        <p:spPr>
          <a:xfrm>
            <a:off x="2620588" y="4128443"/>
            <a:ext cx="284937" cy="23818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97B4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6" name="Google Shape;556;p44"/>
          <p:cNvSpPr/>
          <p:nvPr/>
        </p:nvSpPr>
        <p:spPr>
          <a:xfrm>
            <a:off x="2592267" y="1910001"/>
            <a:ext cx="317236" cy="208492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97B4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7" name="Google Shape;557;p44"/>
          <p:cNvSpPr/>
          <p:nvPr/>
        </p:nvSpPr>
        <p:spPr>
          <a:xfrm>
            <a:off x="6208755" y="4089688"/>
            <a:ext cx="298013" cy="278966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8" name="Google Shape;558;p44"/>
          <p:cNvSpPr/>
          <p:nvPr/>
        </p:nvSpPr>
        <p:spPr>
          <a:xfrm rot="2700000">
            <a:off x="6238901" y="1819498"/>
            <a:ext cx="217001" cy="389041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59" name="Google Shape;559;p44"/>
          <p:cNvGrpSpPr/>
          <p:nvPr/>
        </p:nvGrpSpPr>
        <p:grpSpPr>
          <a:xfrm>
            <a:off x="395536" y="1661733"/>
            <a:ext cx="1801466" cy="704570"/>
            <a:chOff x="803640" y="3336957"/>
            <a:chExt cx="2059657" cy="704570"/>
          </a:xfrm>
        </p:grpSpPr>
        <p:sp>
          <p:nvSpPr>
            <p:cNvPr id="560" name="Google Shape;560;p44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/>
            </a:p>
          </p:txBody>
        </p:sp>
        <p:sp>
          <p:nvSpPr>
            <p:cNvPr id="561" name="Google Shape;561;p44"/>
            <p:cNvSpPr txBox="1"/>
            <p:nvPr/>
          </p:nvSpPr>
          <p:spPr>
            <a:xfrm>
              <a:off x="803640" y="3336957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2" name="Google Shape;562;p44"/>
          <p:cNvGrpSpPr/>
          <p:nvPr/>
        </p:nvGrpSpPr>
        <p:grpSpPr>
          <a:xfrm>
            <a:off x="395536" y="2791789"/>
            <a:ext cx="1801466" cy="704570"/>
            <a:chOff x="803640" y="3336957"/>
            <a:chExt cx="2059657" cy="704570"/>
          </a:xfrm>
        </p:grpSpPr>
        <p:sp>
          <p:nvSpPr>
            <p:cNvPr id="563" name="Google Shape;563;p44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/>
            </a:p>
          </p:txBody>
        </p:sp>
        <p:sp>
          <p:nvSpPr>
            <p:cNvPr id="564" name="Google Shape;564;p44"/>
            <p:cNvSpPr txBox="1"/>
            <p:nvPr/>
          </p:nvSpPr>
          <p:spPr>
            <a:xfrm>
              <a:off x="803640" y="3336957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5" name="Google Shape;565;p44"/>
          <p:cNvGrpSpPr/>
          <p:nvPr/>
        </p:nvGrpSpPr>
        <p:grpSpPr>
          <a:xfrm>
            <a:off x="395536" y="3895250"/>
            <a:ext cx="1801466" cy="704570"/>
            <a:chOff x="803640" y="3336957"/>
            <a:chExt cx="2059657" cy="704570"/>
          </a:xfrm>
        </p:grpSpPr>
        <p:sp>
          <p:nvSpPr>
            <p:cNvPr id="566" name="Google Shape;566;p44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/>
            </a:p>
          </p:txBody>
        </p:sp>
        <p:sp>
          <p:nvSpPr>
            <p:cNvPr id="567" name="Google Shape;567;p44"/>
            <p:cNvSpPr txBox="1"/>
            <p:nvPr/>
          </p:nvSpPr>
          <p:spPr>
            <a:xfrm>
              <a:off x="803640" y="3336957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8" name="Google Shape;568;p44"/>
          <p:cNvGrpSpPr/>
          <p:nvPr/>
        </p:nvGrpSpPr>
        <p:grpSpPr>
          <a:xfrm flipH="1">
            <a:off x="6948464" y="1661733"/>
            <a:ext cx="1800000" cy="704570"/>
            <a:chOff x="803640" y="3336957"/>
            <a:chExt cx="2059657" cy="704570"/>
          </a:xfrm>
        </p:grpSpPr>
        <p:sp>
          <p:nvSpPr>
            <p:cNvPr id="569" name="Google Shape;569;p44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/>
            </a:p>
          </p:txBody>
        </p:sp>
        <p:sp>
          <p:nvSpPr>
            <p:cNvPr id="570" name="Google Shape;570;p44"/>
            <p:cNvSpPr txBox="1"/>
            <p:nvPr/>
          </p:nvSpPr>
          <p:spPr>
            <a:xfrm>
              <a:off x="803640" y="3336957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1" name="Google Shape;571;p44"/>
          <p:cNvGrpSpPr/>
          <p:nvPr/>
        </p:nvGrpSpPr>
        <p:grpSpPr>
          <a:xfrm flipH="1">
            <a:off x="6948464" y="2778491"/>
            <a:ext cx="1800000" cy="704570"/>
            <a:chOff x="803640" y="3336957"/>
            <a:chExt cx="2059657" cy="704570"/>
          </a:xfrm>
        </p:grpSpPr>
        <p:sp>
          <p:nvSpPr>
            <p:cNvPr id="572" name="Google Shape;572;p44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/>
            </a:p>
          </p:txBody>
        </p:sp>
        <p:sp>
          <p:nvSpPr>
            <p:cNvPr id="573" name="Google Shape;573;p44"/>
            <p:cNvSpPr txBox="1"/>
            <p:nvPr/>
          </p:nvSpPr>
          <p:spPr>
            <a:xfrm>
              <a:off x="803640" y="3336957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4" name="Google Shape;574;p44"/>
          <p:cNvGrpSpPr/>
          <p:nvPr/>
        </p:nvGrpSpPr>
        <p:grpSpPr>
          <a:xfrm flipH="1">
            <a:off x="6948464" y="3895250"/>
            <a:ext cx="1800000" cy="704570"/>
            <a:chOff x="803640" y="3336957"/>
            <a:chExt cx="2059657" cy="704570"/>
          </a:xfrm>
        </p:grpSpPr>
        <p:sp>
          <p:nvSpPr>
            <p:cNvPr id="575" name="Google Shape;575;p44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/>
            </a:p>
          </p:txBody>
        </p:sp>
        <p:sp>
          <p:nvSpPr>
            <p:cNvPr id="576" name="Google Shape;576;p44"/>
            <p:cNvSpPr txBox="1"/>
            <p:nvPr/>
          </p:nvSpPr>
          <p:spPr>
            <a:xfrm>
              <a:off x="803640" y="3336957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77" name="Google Shape;577;p44"/>
          <p:cNvSpPr txBox="1"/>
          <p:nvPr>
            <p:ph type="title"/>
          </p:nvPr>
        </p:nvSpPr>
        <p:spPr>
          <a:xfrm>
            <a:off x="256200" y="139775"/>
            <a:ext cx="88878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Worldmap Sty</a:t>
            </a:r>
            <a:endParaRPr/>
          </a:p>
        </p:txBody>
      </p:sp>
      <p:sp>
        <p:nvSpPr>
          <p:cNvPr id="578" name="Google Shape;578;p44"/>
          <p:cNvSpPr txBox="1"/>
          <p:nvPr>
            <p:ph idx="1" type="subTitle"/>
          </p:nvPr>
        </p:nvSpPr>
        <p:spPr>
          <a:xfrm>
            <a:off x="256200" y="667057"/>
            <a:ext cx="88878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82" name="Shape 5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3" name="Google Shape;583;p45"/>
          <p:cNvSpPr txBox="1"/>
          <p:nvPr/>
        </p:nvSpPr>
        <p:spPr>
          <a:xfrm>
            <a:off x="779528" y="1413812"/>
            <a:ext cx="1539788" cy="7386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Modern PowerPoint  Presentation</a:t>
            </a:r>
            <a:endParaRPr b="1" sz="1400">
              <a:solidFill>
                <a:srgbClr val="57A7BD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4" name="Google Shape;584;p45"/>
          <p:cNvSpPr txBox="1"/>
          <p:nvPr/>
        </p:nvSpPr>
        <p:spPr>
          <a:xfrm>
            <a:off x="395536" y="2198350"/>
            <a:ext cx="1923780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and appeal to your Reports and Presentations with our Templates. I hope and I believe that this Template will your Time, Money and Reputation. Get a modern PowerPoint  Presentation that is beautifully designed.  Easy to change colors, photos and Text.      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5" name="Google Shape;585;p45"/>
          <p:cNvSpPr txBox="1"/>
          <p:nvPr/>
        </p:nvSpPr>
        <p:spPr>
          <a:xfrm>
            <a:off x="6761302" y="1410996"/>
            <a:ext cx="1539788" cy="7386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Modern PowerPoint  Presentation</a:t>
            </a:r>
            <a:endParaRPr b="1" sz="1400">
              <a:solidFill>
                <a:srgbClr val="57A7BD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6" name="Google Shape;586;p45"/>
          <p:cNvSpPr txBox="1"/>
          <p:nvPr/>
        </p:nvSpPr>
        <p:spPr>
          <a:xfrm>
            <a:off x="6761302" y="2195534"/>
            <a:ext cx="1923780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and appeal to your Reports and Presentations with our Templates. I hope and I believe that this Template will your Time, Money and Reputation. Get a modern PowerPoint  Presentation that is beautifully designed.  Easy to change colors, photos and Text.      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587" name="Google Shape;587;p45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3279" r="3279" t="0"/>
          <a:stretch/>
        </p:blipFill>
        <p:spPr>
          <a:xfrm>
            <a:off x="2483768" y="303498"/>
            <a:ext cx="1944300" cy="45366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588" name="Google Shape;588;p45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3279" r="3279" t="0"/>
          <a:stretch/>
        </p:blipFill>
        <p:spPr>
          <a:xfrm>
            <a:off x="4676775" y="303498"/>
            <a:ext cx="1944300" cy="45366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92" name="Shape 5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3" name="Google Shape;593;p46"/>
          <p:cNvSpPr txBox="1"/>
          <p:nvPr/>
        </p:nvSpPr>
        <p:spPr>
          <a:xfrm>
            <a:off x="736446" y="4299942"/>
            <a:ext cx="7868002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/>
          </a:p>
        </p:txBody>
      </p:sp>
      <p:grpSp>
        <p:nvGrpSpPr>
          <p:cNvPr id="594" name="Google Shape;594;p46"/>
          <p:cNvGrpSpPr/>
          <p:nvPr/>
        </p:nvGrpSpPr>
        <p:grpSpPr>
          <a:xfrm>
            <a:off x="404162" y="1517508"/>
            <a:ext cx="478398" cy="2560363"/>
            <a:chOff x="404162" y="1517508"/>
            <a:chExt cx="478398" cy="2560363"/>
          </a:xfrm>
        </p:grpSpPr>
        <p:sp>
          <p:nvSpPr>
            <p:cNvPr id="595" name="Google Shape;595;p46"/>
            <p:cNvSpPr txBox="1"/>
            <p:nvPr/>
          </p:nvSpPr>
          <p:spPr>
            <a:xfrm>
              <a:off x="404162" y="3816261"/>
              <a:ext cx="478398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0 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6" name="Google Shape;596;p46"/>
            <p:cNvSpPr txBox="1"/>
            <p:nvPr/>
          </p:nvSpPr>
          <p:spPr>
            <a:xfrm>
              <a:off x="404162" y="2896761"/>
              <a:ext cx="478398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40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7" name="Google Shape;597;p46"/>
            <p:cNvSpPr txBox="1"/>
            <p:nvPr/>
          </p:nvSpPr>
          <p:spPr>
            <a:xfrm>
              <a:off x="404162" y="1977259"/>
              <a:ext cx="478398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80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8" name="Google Shape;598;p46"/>
            <p:cNvSpPr txBox="1"/>
            <p:nvPr/>
          </p:nvSpPr>
          <p:spPr>
            <a:xfrm>
              <a:off x="404162" y="3356512"/>
              <a:ext cx="478398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20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9" name="Google Shape;599;p46"/>
            <p:cNvSpPr txBox="1"/>
            <p:nvPr/>
          </p:nvSpPr>
          <p:spPr>
            <a:xfrm>
              <a:off x="404162" y="2437010"/>
              <a:ext cx="478398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60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0" name="Google Shape;600;p46"/>
            <p:cNvSpPr txBox="1"/>
            <p:nvPr/>
          </p:nvSpPr>
          <p:spPr>
            <a:xfrm>
              <a:off x="404162" y="1517508"/>
              <a:ext cx="478398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100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1" name="Google Shape;601;p46"/>
          <p:cNvGrpSpPr/>
          <p:nvPr/>
        </p:nvGrpSpPr>
        <p:grpSpPr>
          <a:xfrm>
            <a:off x="918663" y="1462752"/>
            <a:ext cx="7602647" cy="2482761"/>
            <a:chOff x="918663" y="1462752"/>
            <a:chExt cx="7602647" cy="2482761"/>
          </a:xfrm>
        </p:grpSpPr>
        <p:cxnSp>
          <p:nvCxnSpPr>
            <p:cNvPr id="602" name="Google Shape;602;p46"/>
            <p:cNvCxnSpPr/>
            <p:nvPr/>
          </p:nvCxnSpPr>
          <p:spPr>
            <a:xfrm>
              <a:off x="945721" y="1615633"/>
              <a:ext cx="0" cy="2329879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03" name="Google Shape;603;p46"/>
            <p:cNvCxnSpPr/>
            <p:nvPr/>
          </p:nvCxnSpPr>
          <p:spPr>
            <a:xfrm>
              <a:off x="1187624" y="3774986"/>
              <a:ext cx="7333686" cy="0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04" name="Google Shape;604;p46"/>
            <p:cNvCxnSpPr/>
            <p:nvPr/>
          </p:nvCxnSpPr>
          <p:spPr>
            <a:xfrm>
              <a:off x="918663" y="3945512"/>
              <a:ext cx="7397753" cy="1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05" name="Google Shape;605;p46"/>
            <p:cNvCxnSpPr/>
            <p:nvPr/>
          </p:nvCxnSpPr>
          <p:spPr>
            <a:xfrm>
              <a:off x="1187624" y="3312540"/>
              <a:ext cx="7272808" cy="1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06" name="Google Shape;606;p46"/>
            <p:cNvCxnSpPr/>
            <p:nvPr/>
          </p:nvCxnSpPr>
          <p:spPr>
            <a:xfrm>
              <a:off x="1187624" y="2850093"/>
              <a:ext cx="7272808" cy="1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07" name="Google Shape;607;p46"/>
            <p:cNvCxnSpPr/>
            <p:nvPr/>
          </p:nvCxnSpPr>
          <p:spPr>
            <a:xfrm>
              <a:off x="1187624" y="2387646"/>
              <a:ext cx="7272808" cy="1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08" name="Google Shape;608;p46"/>
            <p:cNvCxnSpPr/>
            <p:nvPr/>
          </p:nvCxnSpPr>
          <p:spPr>
            <a:xfrm>
              <a:off x="1187624" y="1925199"/>
              <a:ext cx="7272808" cy="1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09" name="Google Shape;609;p46"/>
            <p:cNvCxnSpPr/>
            <p:nvPr/>
          </p:nvCxnSpPr>
          <p:spPr>
            <a:xfrm>
              <a:off x="1187624" y="1462752"/>
              <a:ext cx="7272808" cy="1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10" name="Google Shape;610;p46"/>
            <p:cNvCxnSpPr/>
            <p:nvPr/>
          </p:nvCxnSpPr>
          <p:spPr>
            <a:xfrm flipH="1">
              <a:off x="945721" y="1462752"/>
              <a:ext cx="241904" cy="152882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11" name="Google Shape;611;p46"/>
            <p:cNvCxnSpPr/>
            <p:nvPr/>
          </p:nvCxnSpPr>
          <p:spPr>
            <a:xfrm flipH="1">
              <a:off x="945721" y="1921833"/>
              <a:ext cx="241904" cy="158075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12" name="Google Shape;612;p46"/>
            <p:cNvCxnSpPr/>
            <p:nvPr/>
          </p:nvCxnSpPr>
          <p:spPr>
            <a:xfrm flipH="1">
              <a:off x="945721" y="2391300"/>
              <a:ext cx="241904" cy="152882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13" name="Google Shape;613;p46"/>
            <p:cNvCxnSpPr/>
            <p:nvPr/>
          </p:nvCxnSpPr>
          <p:spPr>
            <a:xfrm flipH="1">
              <a:off x="945721" y="2839995"/>
              <a:ext cx="241904" cy="168461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14" name="Google Shape;614;p46"/>
            <p:cNvCxnSpPr/>
            <p:nvPr/>
          </p:nvCxnSpPr>
          <p:spPr>
            <a:xfrm flipH="1">
              <a:off x="945721" y="3299076"/>
              <a:ext cx="241904" cy="173654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15" name="Google Shape;615;p46"/>
            <p:cNvCxnSpPr/>
            <p:nvPr/>
          </p:nvCxnSpPr>
          <p:spPr>
            <a:xfrm flipH="1">
              <a:off x="945721" y="3774987"/>
              <a:ext cx="241904" cy="170525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16" name="Google Shape;616;p46"/>
            <p:cNvCxnSpPr/>
            <p:nvPr/>
          </p:nvCxnSpPr>
          <p:spPr>
            <a:xfrm flipH="1">
              <a:off x="8305196" y="3774987"/>
              <a:ext cx="216114" cy="168553"/>
            </a:xfrm>
            <a:prstGeom prst="straightConnector1">
              <a:avLst/>
            </a:prstGeom>
            <a:noFill/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  <p:grpSp>
        <p:nvGrpSpPr>
          <p:cNvPr id="617" name="Google Shape;617;p46"/>
          <p:cNvGrpSpPr/>
          <p:nvPr/>
        </p:nvGrpSpPr>
        <p:grpSpPr>
          <a:xfrm>
            <a:off x="1016480" y="3967952"/>
            <a:ext cx="7205488" cy="261610"/>
            <a:chOff x="1016480" y="3967952"/>
            <a:chExt cx="7205488" cy="261610"/>
          </a:xfrm>
        </p:grpSpPr>
        <p:sp>
          <p:nvSpPr>
            <p:cNvPr id="618" name="Google Shape;618;p46"/>
            <p:cNvSpPr txBox="1"/>
            <p:nvPr/>
          </p:nvSpPr>
          <p:spPr>
            <a:xfrm>
              <a:off x="1016480" y="3967952"/>
              <a:ext cx="604364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1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9" name="Google Shape;619;p46"/>
            <p:cNvSpPr txBox="1"/>
            <p:nvPr/>
          </p:nvSpPr>
          <p:spPr>
            <a:xfrm>
              <a:off x="1749938" y="3967952"/>
              <a:ext cx="604364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1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0" name="Google Shape;620;p46"/>
            <p:cNvSpPr txBox="1"/>
            <p:nvPr/>
          </p:nvSpPr>
          <p:spPr>
            <a:xfrm>
              <a:off x="2483396" y="3967952"/>
              <a:ext cx="604364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1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1" name="Google Shape;621;p46"/>
            <p:cNvSpPr txBox="1"/>
            <p:nvPr/>
          </p:nvSpPr>
          <p:spPr>
            <a:xfrm>
              <a:off x="3216854" y="3967952"/>
              <a:ext cx="604364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1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2" name="Google Shape;622;p46"/>
            <p:cNvSpPr txBox="1"/>
            <p:nvPr/>
          </p:nvSpPr>
          <p:spPr>
            <a:xfrm>
              <a:off x="3950312" y="3967952"/>
              <a:ext cx="604364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1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3" name="Google Shape;623;p46"/>
            <p:cNvSpPr txBox="1"/>
            <p:nvPr/>
          </p:nvSpPr>
          <p:spPr>
            <a:xfrm>
              <a:off x="4683770" y="3967952"/>
              <a:ext cx="604364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1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4" name="Google Shape;624;p46"/>
            <p:cNvSpPr txBox="1"/>
            <p:nvPr/>
          </p:nvSpPr>
          <p:spPr>
            <a:xfrm>
              <a:off x="5417228" y="3967952"/>
              <a:ext cx="604364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1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5" name="Google Shape;625;p46"/>
            <p:cNvSpPr txBox="1"/>
            <p:nvPr/>
          </p:nvSpPr>
          <p:spPr>
            <a:xfrm>
              <a:off x="6150686" y="3967952"/>
              <a:ext cx="604364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1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6" name="Google Shape;626;p46"/>
            <p:cNvSpPr txBox="1"/>
            <p:nvPr/>
          </p:nvSpPr>
          <p:spPr>
            <a:xfrm>
              <a:off x="6884144" y="3967952"/>
              <a:ext cx="604364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1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7" name="Google Shape;627;p46"/>
            <p:cNvSpPr txBox="1"/>
            <p:nvPr/>
          </p:nvSpPr>
          <p:spPr>
            <a:xfrm>
              <a:off x="7617604" y="3967952"/>
              <a:ext cx="604364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1</a:t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28" name="Google Shape;628;p46"/>
          <p:cNvSpPr/>
          <p:nvPr/>
        </p:nvSpPr>
        <p:spPr>
          <a:xfrm>
            <a:off x="1259632" y="2779244"/>
            <a:ext cx="316726" cy="1111090"/>
          </a:xfrm>
          <a:prstGeom prst="cube">
            <a:avLst>
              <a:gd fmla="val 25000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9" name="Google Shape;629;p46"/>
          <p:cNvSpPr/>
          <p:nvPr/>
        </p:nvSpPr>
        <p:spPr>
          <a:xfrm>
            <a:off x="1996563" y="3243190"/>
            <a:ext cx="316726" cy="647144"/>
          </a:xfrm>
          <a:prstGeom prst="cube">
            <a:avLst>
              <a:gd fmla="val 25000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0" name="Google Shape;630;p46"/>
          <p:cNvSpPr/>
          <p:nvPr/>
        </p:nvSpPr>
        <p:spPr>
          <a:xfrm>
            <a:off x="2733494" y="1755872"/>
            <a:ext cx="316726" cy="2134462"/>
          </a:xfrm>
          <a:prstGeom prst="cube">
            <a:avLst>
              <a:gd fmla="val 25000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1" name="Google Shape;631;p46"/>
          <p:cNvSpPr/>
          <p:nvPr/>
        </p:nvSpPr>
        <p:spPr>
          <a:xfrm>
            <a:off x="3470425" y="2804909"/>
            <a:ext cx="316726" cy="1085426"/>
          </a:xfrm>
          <a:prstGeom prst="cube">
            <a:avLst>
              <a:gd fmla="val 25000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2" name="Google Shape;632;p46"/>
          <p:cNvSpPr/>
          <p:nvPr/>
        </p:nvSpPr>
        <p:spPr>
          <a:xfrm>
            <a:off x="4207356" y="2804908"/>
            <a:ext cx="316726" cy="1085426"/>
          </a:xfrm>
          <a:prstGeom prst="cube">
            <a:avLst>
              <a:gd fmla="val 25000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3" name="Google Shape;633;p46"/>
          <p:cNvSpPr/>
          <p:nvPr/>
        </p:nvSpPr>
        <p:spPr>
          <a:xfrm>
            <a:off x="4944287" y="1985875"/>
            <a:ext cx="316726" cy="1904459"/>
          </a:xfrm>
          <a:prstGeom prst="cube">
            <a:avLst>
              <a:gd fmla="val 25000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4" name="Google Shape;634;p46"/>
          <p:cNvSpPr/>
          <p:nvPr/>
        </p:nvSpPr>
        <p:spPr>
          <a:xfrm>
            <a:off x="5681218" y="2451491"/>
            <a:ext cx="316726" cy="1438844"/>
          </a:xfrm>
          <a:prstGeom prst="cube">
            <a:avLst>
              <a:gd fmla="val 25000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5" name="Google Shape;635;p46"/>
          <p:cNvSpPr/>
          <p:nvPr/>
        </p:nvSpPr>
        <p:spPr>
          <a:xfrm>
            <a:off x="6418149" y="3292963"/>
            <a:ext cx="316726" cy="597372"/>
          </a:xfrm>
          <a:prstGeom prst="cube">
            <a:avLst>
              <a:gd fmla="val 25000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6" name="Google Shape;636;p46"/>
          <p:cNvSpPr/>
          <p:nvPr/>
        </p:nvSpPr>
        <p:spPr>
          <a:xfrm>
            <a:off x="7155080" y="3034910"/>
            <a:ext cx="316726" cy="855424"/>
          </a:xfrm>
          <a:prstGeom prst="cube">
            <a:avLst>
              <a:gd fmla="val 25000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7" name="Google Shape;637;p46"/>
          <p:cNvSpPr/>
          <p:nvPr/>
        </p:nvSpPr>
        <p:spPr>
          <a:xfrm>
            <a:off x="7892007" y="2664663"/>
            <a:ext cx="316726" cy="1225671"/>
          </a:xfrm>
          <a:prstGeom prst="cube">
            <a:avLst>
              <a:gd fmla="val 25000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8" name="Google Shape;638;p46"/>
          <p:cNvSpPr txBox="1"/>
          <p:nvPr>
            <p:ph type="title"/>
          </p:nvPr>
        </p:nvSpPr>
        <p:spPr>
          <a:xfrm>
            <a:off x="256200" y="139775"/>
            <a:ext cx="88878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  <p:sp>
        <p:nvSpPr>
          <p:cNvPr id="639" name="Google Shape;639;p46"/>
          <p:cNvSpPr txBox="1"/>
          <p:nvPr>
            <p:ph idx="1" type="subTitle"/>
          </p:nvPr>
        </p:nvSpPr>
        <p:spPr>
          <a:xfrm>
            <a:off x="256200" y="667057"/>
            <a:ext cx="88878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3" name="Shape 6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44" name="Google Shape;644;p47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1162" r="11155" t="0"/>
          <a:stretch/>
        </p:blipFill>
        <p:spPr>
          <a:xfrm>
            <a:off x="467544" y="0"/>
            <a:ext cx="3312300" cy="13476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pic>
        <p:nvPicPr>
          <p:cNvPr id="645" name="Google Shape;645;p47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11162" r="11155" t="0"/>
          <a:stretch/>
        </p:blipFill>
        <p:spPr>
          <a:xfrm>
            <a:off x="467544" y="3795886"/>
            <a:ext cx="3312300" cy="13476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646" name="Google Shape;646;p47"/>
          <p:cNvSpPr txBox="1"/>
          <p:nvPr/>
        </p:nvSpPr>
        <p:spPr>
          <a:xfrm>
            <a:off x="1043608" y="2473864"/>
            <a:ext cx="2592288" cy="105468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Portfolio Designed</a:t>
            </a:r>
            <a:endParaRPr/>
          </a:p>
        </p:txBody>
      </p:sp>
      <p:sp>
        <p:nvSpPr>
          <p:cNvPr id="647" name="Google Shape;647;p47"/>
          <p:cNvSpPr txBox="1"/>
          <p:nvPr/>
        </p:nvSpPr>
        <p:spPr>
          <a:xfrm>
            <a:off x="4355976" y="708542"/>
            <a:ext cx="2880320" cy="165618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b="1" lang="en" sz="32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b="1" lang="en" sz="32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57A7BD"/>
              </a:buClr>
              <a:buFont typeface="Arial"/>
              <a:buNone/>
            </a:pPr>
            <a:r>
              <a:rPr b="1" lang="en" sz="32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/>
          </a:p>
        </p:txBody>
      </p:sp>
      <p:sp>
        <p:nvSpPr>
          <p:cNvPr id="648" name="Google Shape;648;p47"/>
          <p:cNvSpPr txBox="1"/>
          <p:nvPr/>
        </p:nvSpPr>
        <p:spPr>
          <a:xfrm>
            <a:off x="4355976" y="2617624"/>
            <a:ext cx="4320480" cy="175432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2" name="Shape 6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53" name="Google Shape;653;p48"/>
          <p:cNvGrpSpPr/>
          <p:nvPr/>
        </p:nvGrpSpPr>
        <p:grpSpPr>
          <a:xfrm>
            <a:off x="251520" y="1705586"/>
            <a:ext cx="5098016" cy="2961929"/>
            <a:chOff x="635000" y="1382713"/>
            <a:chExt cx="7869238" cy="4572000"/>
          </a:xfrm>
        </p:grpSpPr>
        <p:sp>
          <p:nvSpPr>
            <p:cNvPr id="654" name="Google Shape;654;p48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5" name="Google Shape;655;p48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6" name="Google Shape;656;p48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7" name="Google Shape;657;p48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58" name="Google Shape;658;p48"/>
          <p:cNvSpPr/>
          <p:nvPr/>
        </p:nvSpPr>
        <p:spPr>
          <a:xfrm>
            <a:off x="863478" y="2443679"/>
            <a:ext cx="670485" cy="670485"/>
          </a:xfrm>
          <a:prstGeom prst="ellipse">
            <a:avLst/>
          </a:prstGeom>
          <a:solidFill>
            <a:srgbClr val="69B6CC">
              <a:alpha val="69803"/>
            </a:srgbClr>
          </a:solidFill>
          <a:ln cap="flat" cmpd="sng" w="38100">
            <a:solidFill>
              <a:srgbClr val="57A7B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9" name="Google Shape;659;p48"/>
          <p:cNvSpPr/>
          <p:nvPr/>
        </p:nvSpPr>
        <p:spPr>
          <a:xfrm>
            <a:off x="3707904" y="2374108"/>
            <a:ext cx="670485" cy="670485"/>
          </a:xfrm>
          <a:prstGeom prst="ellipse">
            <a:avLst/>
          </a:prstGeom>
          <a:solidFill>
            <a:srgbClr val="69B6CC">
              <a:alpha val="69803"/>
            </a:srgbClr>
          </a:solidFill>
          <a:ln cap="flat" cmpd="sng" w="38100">
            <a:solidFill>
              <a:srgbClr val="57A7B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0" name="Google Shape;660;p48"/>
          <p:cNvSpPr/>
          <p:nvPr/>
        </p:nvSpPr>
        <p:spPr>
          <a:xfrm>
            <a:off x="4236757" y="3786135"/>
            <a:ext cx="670485" cy="670485"/>
          </a:xfrm>
          <a:prstGeom prst="ellipse">
            <a:avLst/>
          </a:prstGeom>
          <a:solidFill>
            <a:schemeClr val="lt1">
              <a:alpha val="69803"/>
            </a:schemeClr>
          </a:solidFill>
          <a:ln cap="flat" cmpd="sng" w="38100">
            <a:solidFill>
              <a:srgbClr val="57A7B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1" name="Google Shape;661;p48"/>
          <p:cNvSpPr/>
          <p:nvPr/>
        </p:nvSpPr>
        <p:spPr>
          <a:xfrm>
            <a:off x="2627784" y="3044593"/>
            <a:ext cx="670485" cy="670485"/>
          </a:xfrm>
          <a:prstGeom prst="ellipse">
            <a:avLst/>
          </a:prstGeom>
          <a:solidFill>
            <a:srgbClr val="69B6CC">
              <a:alpha val="69803"/>
            </a:srgbClr>
          </a:solidFill>
          <a:ln cap="flat" cmpd="sng" w="38100">
            <a:solidFill>
              <a:srgbClr val="57A7B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2" name="Google Shape;662;p48"/>
          <p:cNvSpPr/>
          <p:nvPr/>
        </p:nvSpPr>
        <p:spPr>
          <a:xfrm>
            <a:off x="1548339" y="3606994"/>
            <a:ext cx="670485" cy="670485"/>
          </a:xfrm>
          <a:prstGeom prst="ellipse">
            <a:avLst/>
          </a:prstGeom>
          <a:solidFill>
            <a:schemeClr val="lt1">
              <a:alpha val="69803"/>
            </a:schemeClr>
          </a:solidFill>
          <a:ln cap="flat" cmpd="sng" w="38100">
            <a:solidFill>
              <a:srgbClr val="57A7B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3" name="Google Shape;663;p48"/>
          <p:cNvSpPr txBox="1"/>
          <p:nvPr/>
        </p:nvSpPr>
        <p:spPr>
          <a:xfrm>
            <a:off x="3652182" y="2540074"/>
            <a:ext cx="781928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50K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4" name="Google Shape;664;p48"/>
          <p:cNvSpPr txBox="1"/>
          <p:nvPr/>
        </p:nvSpPr>
        <p:spPr>
          <a:xfrm>
            <a:off x="2572062" y="3210558"/>
            <a:ext cx="781928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20K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5" name="Google Shape;665;p48"/>
          <p:cNvSpPr txBox="1"/>
          <p:nvPr/>
        </p:nvSpPr>
        <p:spPr>
          <a:xfrm>
            <a:off x="1491942" y="3786135"/>
            <a:ext cx="781928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35K</a:t>
            </a:r>
            <a:endParaRPr b="1" sz="1600">
              <a:solidFill>
                <a:srgbClr val="57A7BD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6" name="Google Shape;666;p48"/>
          <p:cNvSpPr txBox="1"/>
          <p:nvPr/>
        </p:nvSpPr>
        <p:spPr>
          <a:xfrm>
            <a:off x="780479" y="2609644"/>
            <a:ext cx="781928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40K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7" name="Google Shape;667;p48"/>
          <p:cNvSpPr txBox="1"/>
          <p:nvPr/>
        </p:nvSpPr>
        <p:spPr>
          <a:xfrm>
            <a:off x="4181036" y="3955412"/>
            <a:ext cx="781928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57A7BD"/>
                </a:solidFill>
                <a:latin typeface="Arial"/>
                <a:ea typeface="Arial"/>
                <a:cs typeface="Arial"/>
                <a:sym typeface="Arial"/>
              </a:rPr>
              <a:t>10K</a:t>
            </a:r>
            <a:endParaRPr b="1" sz="1600">
              <a:solidFill>
                <a:srgbClr val="57A7BD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8" name="Google Shape;668;p48"/>
          <p:cNvSpPr txBox="1"/>
          <p:nvPr/>
        </p:nvSpPr>
        <p:spPr>
          <a:xfrm>
            <a:off x="5597632" y="2251052"/>
            <a:ext cx="10179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Option A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9" name="Google Shape;669;p48"/>
          <p:cNvSpPr txBox="1"/>
          <p:nvPr/>
        </p:nvSpPr>
        <p:spPr>
          <a:xfrm>
            <a:off x="5855988" y="2513994"/>
            <a:ext cx="29644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0" name="Google Shape;670;p48"/>
          <p:cNvSpPr txBox="1"/>
          <p:nvPr/>
        </p:nvSpPr>
        <p:spPr>
          <a:xfrm>
            <a:off x="5597632" y="2757866"/>
            <a:ext cx="10179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Option B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1" name="Google Shape;671;p48"/>
          <p:cNvSpPr txBox="1"/>
          <p:nvPr/>
        </p:nvSpPr>
        <p:spPr>
          <a:xfrm>
            <a:off x="5855988" y="3020808"/>
            <a:ext cx="29644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2" name="Google Shape;672;p48"/>
          <p:cNvSpPr txBox="1"/>
          <p:nvPr/>
        </p:nvSpPr>
        <p:spPr>
          <a:xfrm>
            <a:off x="5597632" y="3264680"/>
            <a:ext cx="10179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Option C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3" name="Google Shape;673;p48"/>
          <p:cNvSpPr txBox="1"/>
          <p:nvPr/>
        </p:nvSpPr>
        <p:spPr>
          <a:xfrm>
            <a:off x="5855988" y="3527622"/>
            <a:ext cx="29644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4" name="Google Shape;674;p48"/>
          <p:cNvSpPr txBox="1"/>
          <p:nvPr/>
        </p:nvSpPr>
        <p:spPr>
          <a:xfrm>
            <a:off x="5597632" y="3771494"/>
            <a:ext cx="10179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Option D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5" name="Google Shape;675;p48"/>
          <p:cNvSpPr txBox="1"/>
          <p:nvPr/>
        </p:nvSpPr>
        <p:spPr>
          <a:xfrm>
            <a:off x="5855988" y="4034436"/>
            <a:ext cx="29644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6" name="Google Shape;676;p48"/>
          <p:cNvSpPr txBox="1"/>
          <p:nvPr/>
        </p:nvSpPr>
        <p:spPr>
          <a:xfrm>
            <a:off x="5597632" y="4278309"/>
            <a:ext cx="10179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Option 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7" name="Google Shape;677;p48"/>
          <p:cNvSpPr txBox="1"/>
          <p:nvPr/>
        </p:nvSpPr>
        <p:spPr>
          <a:xfrm>
            <a:off x="5855988" y="4541251"/>
            <a:ext cx="29644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78" name="Google Shape;678;p48"/>
          <p:cNvGrpSpPr/>
          <p:nvPr/>
        </p:nvGrpSpPr>
        <p:grpSpPr>
          <a:xfrm>
            <a:off x="5379747" y="1286945"/>
            <a:ext cx="3440725" cy="976521"/>
            <a:chOff x="5235731" y="1243815"/>
            <a:chExt cx="3584741" cy="976521"/>
          </a:xfrm>
        </p:grpSpPr>
        <p:sp>
          <p:nvSpPr>
            <p:cNvPr id="679" name="Google Shape;679;p48"/>
            <p:cNvSpPr txBox="1"/>
            <p:nvPr/>
          </p:nvSpPr>
          <p:spPr>
            <a:xfrm>
              <a:off x="5235731" y="1574005"/>
              <a:ext cx="3584741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/>
            </a:p>
          </p:txBody>
        </p:sp>
        <p:sp>
          <p:nvSpPr>
            <p:cNvPr id="680" name="Google Shape;680;p48"/>
            <p:cNvSpPr txBox="1"/>
            <p:nvPr/>
          </p:nvSpPr>
          <p:spPr>
            <a:xfrm>
              <a:off x="5235731" y="1243815"/>
              <a:ext cx="3584741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81" name="Google Shape;681;p48"/>
          <p:cNvSpPr txBox="1"/>
          <p:nvPr>
            <p:ph type="title"/>
          </p:nvPr>
        </p:nvSpPr>
        <p:spPr>
          <a:xfrm>
            <a:off x="256200" y="139775"/>
            <a:ext cx="88878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Worldmap Style</a:t>
            </a:r>
            <a:endParaRPr/>
          </a:p>
        </p:txBody>
      </p:sp>
      <p:sp>
        <p:nvSpPr>
          <p:cNvPr id="682" name="Google Shape;682;p48"/>
          <p:cNvSpPr txBox="1"/>
          <p:nvPr>
            <p:ph idx="1" type="subTitle"/>
          </p:nvPr>
        </p:nvSpPr>
        <p:spPr>
          <a:xfrm>
            <a:off x="256200" y="667057"/>
            <a:ext cx="88878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86" name="Shape 6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87" name="Google Shape;687;p49"/>
          <p:cNvGraphicFramePr/>
          <p:nvPr/>
        </p:nvGraphicFramePr>
        <p:xfrm>
          <a:off x="530926" y="194578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{EF407EA9-A307-4D0F-B253-B932094A0B66}</a:tableStyleId>
              </a:tblPr>
              <a:tblGrid>
                <a:gridCol w="1823875"/>
              </a:tblGrid>
              <a:tr h="4308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rgbClr val="57A7B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 u="none" cap="none" strike="noStrike">
                        <a:solidFill>
                          <a:srgbClr val="57A7B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>
                        <a:alpha val="69803"/>
                      </a:schemeClr>
                    </a:solidFill>
                  </a:tcPr>
                </a:tc>
              </a:tr>
              <a:tr h="334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</a:tr>
              <a:tr h="7014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4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90</a:t>
                      </a:r>
                      <a:r>
                        <a:rPr b="1" lang="en" sz="28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%</a:t>
                      </a:r>
                      <a:endParaRPr b="1" sz="2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</a:tr>
              <a:tr h="12592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7A7BD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7A7B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</a:t>
                      </a:r>
                      <a:endParaRPr sz="1200" u="none" cap="none" strike="noStrike">
                        <a:solidFill>
                          <a:srgbClr val="57A7B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>
                        <a:alpha val="69803"/>
                      </a:schemeClr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88" name="Google Shape;688;p49"/>
          <p:cNvGraphicFramePr/>
          <p:nvPr/>
        </p:nvGraphicFramePr>
        <p:xfrm>
          <a:off x="2618488" y="194578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{EF407EA9-A307-4D0F-B253-B932094A0B66}</a:tableStyleId>
              </a:tblPr>
              <a:tblGrid>
                <a:gridCol w="1823875"/>
              </a:tblGrid>
              <a:tr h="4308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rgbClr val="57A7B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 u="none" cap="none" strike="noStrike">
                        <a:solidFill>
                          <a:srgbClr val="57A7B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>
                        <a:alpha val="69803"/>
                      </a:schemeClr>
                    </a:solidFill>
                  </a:tcPr>
                </a:tc>
              </a:tr>
              <a:tr h="334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</a:tr>
              <a:tr h="7014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4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60</a:t>
                      </a:r>
                      <a:r>
                        <a:rPr b="1" lang="en" sz="28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%</a:t>
                      </a:r>
                      <a:endParaRPr b="1" sz="2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</a:tr>
              <a:tr h="12592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7A7BD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7A7B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</a:t>
                      </a:r>
                      <a:endParaRPr sz="1200" u="none" cap="none" strike="noStrike">
                        <a:solidFill>
                          <a:srgbClr val="57A7B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>
                        <a:alpha val="69803"/>
                      </a:schemeClr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89" name="Google Shape;689;p49"/>
          <p:cNvGraphicFramePr/>
          <p:nvPr/>
        </p:nvGraphicFramePr>
        <p:xfrm>
          <a:off x="4706050" y="194578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{EF407EA9-A307-4D0F-B253-B932094A0B66}</a:tableStyleId>
              </a:tblPr>
              <a:tblGrid>
                <a:gridCol w="1823875"/>
              </a:tblGrid>
              <a:tr h="4308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rgbClr val="57A7B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 u="none" cap="none" strike="noStrike">
                        <a:solidFill>
                          <a:srgbClr val="57A7B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>
                        <a:alpha val="69803"/>
                      </a:schemeClr>
                    </a:solidFill>
                  </a:tcPr>
                </a:tc>
              </a:tr>
              <a:tr h="334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</a:tr>
              <a:tr h="7014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4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80</a:t>
                      </a:r>
                      <a:r>
                        <a:rPr b="1" lang="en" sz="28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%</a:t>
                      </a:r>
                      <a:endParaRPr b="1" sz="2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</a:tr>
              <a:tr h="12592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7A7BD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7A7B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</a:t>
                      </a:r>
                      <a:endParaRPr sz="1200" u="none" cap="none" strike="noStrike">
                        <a:solidFill>
                          <a:srgbClr val="57A7B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>
                        <a:alpha val="69803"/>
                      </a:schemeClr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90" name="Google Shape;690;p49"/>
          <p:cNvGraphicFramePr/>
          <p:nvPr/>
        </p:nvGraphicFramePr>
        <p:xfrm>
          <a:off x="6793611" y="194578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{EF407EA9-A307-4D0F-B253-B932094A0B66}</a:tableStyleId>
              </a:tblPr>
              <a:tblGrid>
                <a:gridCol w="1823875"/>
              </a:tblGrid>
              <a:tr h="4308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rgbClr val="57A7B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 u="none" cap="none" strike="noStrike">
                        <a:solidFill>
                          <a:srgbClr val="57A7B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>
                        <a:alpha val="69803"/>
                      </a:schemeClr>
                    </a:solidFill>
                  </a:tcPr>
                </a:tc>
              </a:tr>
              <a:tr h="334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</a:tr>
              <a:tr h="7014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4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50</a:t>
                      </a:r>
                      <a:r>
                        <a:rPr b="1" lang="en" sz="28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%</a:t>
                      </a:r>
                      <a:endParaRPr b="1" sz="2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</a:tr>
              <a:tr h="12592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7A7BD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7A7B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</a:t>
                      </a:r>
                      <a:endParaRPr sz="1200" u="none" cap="none" strike="noStrike">
                        <a:solidFill>
                          <a:srgbClr val="57A7B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>
                        <a:alpha val="69803"/>
                      </a:schemeClr>
                    </a:solidFill>
                  </a:tcPr>
                </a:tc>
              </a:tr>
            </a:tbl>
          </a:graphicData>
        </a:graphic>
      </p:graphicFrame>
      <p:sp>
        <p:nvSpPr>
          <p:cNvPr id="691" name="Google Shape;691;p49"/>
          <p:cNvSpPr txBox="1"/>
          <p:nvPr/>
        </p:nvSpPr>
        <p:spPr>
          <a:xfrm>
            <a:off x="467544" y="1359488"/>
            <a:ext cx="8145530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</a:t>
            </a:r>
            <a:endParaRPr/>
          </a:p>
        </p:txBody>
      </p:sp>
      <p:sp>
        <p:nvSpPr>
          <p:cNvPr id="692" name="Google Shape;692;p49"/>
          <p:cNvSpPr txBox="1"/>
          <p:nvPr>
            <p:ph type="title"/>
          </p:nvPr>
        </p:nvSpPr>
        <p:spPr>
          <a:xfrm>
            <a:off x="256200" y="139775"/>
            <a:ext cx="88878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Table Style</a:t>
            </a:r>
            <a:endParaRPr/>
          </a:p>
        </p:txBody>
      </p:sp>
      <p:sp>
        <p:nvSpPr>
          <p:cNvPr id="693" name="Google Shape;693;p49"/>
          <p:cNvSpPr txBox="1"/>
          <p:nvPr>
            <p:ph idx="1" type="subTitle"/>
          </p:nvPr>
        </p:nvSpPr>
        <p:spPr>
          <a:xfrm>
            <a:off x="256200" y="667057"/>
            <a:ext cx="88878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7" name="Shape 6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98" name="Google Shape;698;p50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3715" l="0" r="0" t="13715"/>
          <a:stretch/>
        </p:blipFill>
        <p:spPr>
          <a:xfrm>
            <a:off x="2843808" y="0"/>
            <a:ext cx="6300300" cy="51435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sp>
        <p:nvSpPr>
          <p:cNvPr id="699" name="Google Shape;699;p50"/>
          <p:cNvSpPr/>
          <p:nvPr/>
        </p:nvSpPr>
        <p:spPr>
          <a:xfrm>
            <a:off x="2848106" y="0"/>
            <a:ext cx="2843808" cy="5143500"/>
          </a:xfrm>
          <a:prstGeom prst="rect">
            <a:avLst/>
          </a:prstGeom>
          <a:solidFill>
            <a:srgbClr val="69B6CC">
              <a:alpha val="69803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0" name="Google Shape;700;p50"/>
          <p:cNvSpPr txBox="1"/>
          <p:nvPr/>
        </p:nvSpPr>
        <p:spPr>
          <a:xfrm>
            <a:off x="323528" y="1311610"/>
            <a:ext cx="2232248" cy="126014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/>
          </a:p>
        </p:txBody>
      </p:sp>
      <p:sp>
        <p:nvSpPr>
          <p:cNvPr id="701" name="Google Shape;701;p50"/>
          <p:cNvSpPr txBox="1"/>
          <p:nvPr/>
        </p:nvSpPr>
        <p:spPr>
          <a:xfrm>
            <a:off x="323528" y="2715766"/>
            <a:ext cx="2232248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Easy to change colors, photos and Text. Get a modern PowerPoint  Presentation that is beautifully designed. </a:t>
            </a:r>
            <a:endParaRPr/>
          </a:p>
        </p:txBody>
      </p:sp>
      <p:sp>
        <p:nvSpPr>
          <p:cNvPr id="702" name="Google Shape;702;p50"/>
          <p:cNvSpPr txBox="1"/>
          <p:nvPr/>
        </p:nvSpPr>
        <p:spPr>
          <a:xfrm>
            <a:off x="3492898" y="1131590"/>
            <a:ext cx="1554225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 Presentation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3" name="Google Shape;703;p50"/>
          <p:cNvSpPr txBox="1"/>
          <p:nvPr/>
        </p:nvSpPr>
        <p:spPr>
          <a:xfrm>
            <a:off x="3492898" y="2562168"/>
            <a:ext cx="1554225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 PowerPoint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4" name="Google Shape;704;p50"/>
          <p:cNvSpPr txBox="1"/>
          <p:nvPr/>
        </p:nvSpPr>
        <p:spPr>
          <a:xfrm>
            <a:off x="3492898" y="3992746"/>
            <a:ext cx="1554225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PowerPoint  Presentation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5" name="Google Shape;705;p50"/>
          <p:cNvSpPr/>
          <p:nvPr/>
        </p:nvSpPr>
        <p:spPr>
          <a:xfrm>
            <a:off x="4117605" y="750299"/>
            <a:ext cx="304811" cy="263049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97B4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6" name="Google Shape;706;p50"/>
          <p:cNvSpPr/>
          <p:nvPr/>
        </p:nvSpPr>
        <p:spPr>
          <a:xfrm>
            <a:off x="4111392" y="2204467"/>
            <a:ext cx="317236" cy="208492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97B4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7" name="Google Shape;707;p50"/>
          <p:cNvSpPr/>
          <p:nvPr/>
        </p:nvSpPr>
        <p:spPr>
          <a:xfrm rot="2700000">
            <a:off x="4161510" y="3518058"/>
            <a:ext cx="217001" cy="389041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11" name="Shape 7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12" name="Google Shape;712;p51"/>
          <p:cNvGrpSpPr/>
          <p:nvPr/>
        </p:nvGrpSpPr>
        <p:grpSpPr>
          <a:xfrm>
            <a:off x="882340" y="1530602"/>
            <a:ext cx="1080000" cy="1404144"/>
            <a:chOff x="899592" y="1530602"/>
            <a:chExt cx="1296000" cy="1404144"/>
          </a:xfrm>
        </p:grpSpPr>
        <p:sp>
          <p:nvSpPr>
            <p:cNvPr id="713" name="Google Shape;713;p51"/>
            <p:cNvSpPr/>
            <p:nvPr/>
          </p:nvSpPr>
          <p:spPr>
            <a:xfrm>
              <a:off x="899592" y="2826746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4" name="Google Shape;714;p51"/>
            <p:cNvSpPr/>
            <p:nvPr/>
          </p:nvSpPr>
          <p:spPr>
            <a:xfrm>
              <a:off x="899592" y="2682730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5" name="Google Shape;715;p51"/>
            <p:cNvSpPr/>
            <p:nvPr/>
          </p:nvSpPr>
          <p:spPr>
            <a:xfrm>
              <a:off x="899592" y="2538714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6" name="Google Shape;716;p51"/>
            <p:cNvSpPr/>
            <p:nvPr/>
          </p:nvSpPr>
          <p:spPr>
            <a:xfrm>
              <a:off x="899592" y="2394698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7" name="Google Shape;717;p51"/>
            <p:cNvSpPr/>
            <p:nvPr/>
          </p:nvSpPr>
          <p:spPr>
            <a:xfrm>
              <a:off x="899592" y="2250682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8" name="Google Shape;718;p51"/>
            <p:cNvSpPr/>
            <p:nvPr/>
          </p:nvSpPr>
          <p:spPr>
            <a:xfrm>
              <a:off x="899592" y="2106666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9" name="Google Shape;719;p51"/>
            <p:cNvSpPr/>
            <p:nvPr/>
          </p:nvSpPr>
          <p:spPr>
            <a:xfrm>
              <a:off x="899592" y="1962650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0" name="Google Shape;720;p51"/>
            <p:cNvSpPr/>
            <p:nvPr/>
          </p:nvSpPr>
          <p:spPr>
            <a:xfrm>
              <a:off x="899592" y="1818634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6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1" name="Google Shape;721;p51"/>
            <p:cNvSpPr/>
            <p:nvPr/>
          </p:nvSpPr>
          <p:spPr>
            <a:xfrm>
              <a:off x="899592" y="1674618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6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2" name="Google Shape;722;p51"/>
            <p:cNvSpPr/>
            <p:nvPr/>
          </p:nvSpPr>
          <p:spPr>
            <a:xfrm>
              <a:off x="899592" y="1530602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6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23" name="Google Shape;723;p51"/>
          <p:cNvGrpSpPr/>
          <p:nvPr/>
        </p:nvGrpSpPr>
        <p:grpSpPr>
          <a:xfrm>
            <a:off x="2898564" y="1530602"/>
            <a:ext cx="1080000" cy="1404144"/>
            <a:chOff x="899592" y="1530602"/>
            <a:chExt cx="1296000" cy="1404144"/>
          </a:xfrm>
        </p:grpSpPr>
        <p:sp>
          <p:nvSpPr>
            <p:cNvPr id="724" name="Google Shape;724;p51"/>
            <p:cNvSpPr/>
            <p:nvPr/>
          </p:nvSpPr>
          <p:spPr>
            <a:xfrm>
              <a:off x="899592" y="2826746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5" name="Google Shape;725;p51"/>
            <p:cNvSpPr/>
            <p:nvPr/>
          </p:nvSpPr>
          <p:spPr>
            <a:xfrm>
              <a:off x="899592" y="2682730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6" name="Google Shape;726;p51"/>
            <p:cNvSpPr/>
            <p:nvPr/>
          </p:nvSpPr>
          <p:spPr>
            <a:xfrm>
              <a:off x="899592" y="2538714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7" name="Google Shape;727;p51"/>
            <p:cNvSpPr/>
            <p:nvPr/>
          </p:nvSpPr>
          <p:spPr>
            <a:xfrm>
              <a:off x="899592" y="2394698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8" name="Google Shape;728;p51"/>
            <p:cNvSpPr/>
            <p:nvPr/>
          </p:nvSpPr>
          <p:spPr>
            <a:xfrm>
              <a:off x="899592" y="2250682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9" name="Google Shape;729;p51"/>
            <p:cNvSpPr/>
            <p:nvPr/>
          </p:nvSpPr>
          <p:spPr>
            <a:xfrm>
              <a:off x="899592" y="2106666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6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0" name="Google Shape;730;p51"/>
            <p:cNvSpPr/>
            <p:nvPr/>
          </p:nvSpPr>
          <p:spPr>
            <a:xfrm>
              <a:off x="899592" y="1962650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6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1" name="Google Shape;731;p51"/>
            <p:cNvSpPr/>
            <p:nvPr/>
          </p:nvSpPr>
          <p:spPr>
            <a:xfrm>
              <a:off x="899592" y="1818634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6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2" name="Google Shape;732;p51"/>
            <p:cNvSpPr/>
            <p:nvPr/>
          </p:nvSpPr>
          <p:spPr>
            <a:xfrm>
              <a:off x="899592" y="1674618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6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3" name="Google Shape;733;p51"/>
            <p:cNvSpPr/>
            <p:nvPr/>
          </p:nvSpPr>
          <p:spPr>
            <a:xfrm>
              <a:off x="899592" y="1530602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6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34" name="Google Shape;734;p51"/>
          <p:cNvGrpSpPr/>
          <p:nvPr/>
        </p:nvGrpSpPr>
        <p:grpSpPr>
          <a:xfrm>
            <a:off x="4914788" y="1530602"/>
            <a:ext cx="1080000" cy="1404144"/>
            <a:chOff x="899592" y="1530602"/>
            <a:chExt cx="1296000" cy="1404144"/>
          </a:xfrm>
        </p:grpSpPr>
        <p:sp>
          <p:nvSpPr>
            <p:cNvPr id="735" name="Google Shape;735;p51"/>
            <p:cNvSpPr/>
            <p:nvPr/>
          </p:nvSpPr>
          <p:spPr>
            <a:xfrm>
              <a:off x="899592" y="2826746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6" name="Google Shape;736;p51"/>
            <p:cNvSpPr/>
            <p:nvPr/>
          </p:nvSpPr>
          <p:spPr>
            <a:xfrm>
              <a:off x="899592" y="2682730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7" name="Google Shape;737;p51"/>
            <p:cNvSpPr/>
            <p:nvPr/>
          </p:nvSpPr>
          <p:spPr>
            <a:xfrm>
              <a:off x="899592" y="2538714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8" name="Google Shape;738;p51"/>
            <p:cNvSpPr/>
            <p:nvPr/>
          </p:nvSpPr>
          <p:spPr>
            <a:xfrm>
              <a:off x="899592" y="2394698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6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9" name="Google Shape;739;p51"/>
            <p:cNvSpPr/>
            <p:nvPr/>
          </p:nvSpPr>
          <p:spPr>
            <a:xfrm>
              <a:off x="899592" y="2250682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6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0" name="Google Shape;740;p51"/>
            <p:cNvSpPr/>
            <p:nvPr/>
          </p:nvSpPr>
          <p:spPr>
            <a:xfrm>
              <a:off x="899592" y="2106666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6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1" name="Google Shape;741;p51"/>
            <p:cNvSpPr/>
            <p:nvPr/>
          </p:nvSpPr>
          <p:spPr>
            <a:xfrm>
              <a:off x="899592" y="1962650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6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2" name="Google Shape;742;p51"/>
            <p:cNvSpPr/>
            <p:nvPr/>
          </p:nvSpPr>
          <p:spPr>
            <a:xfrm>
              <a:off x="899592" y="1818634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6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3" name="Google Shape;743;p51"/>
            <p:cNvSpPr/>
            <p:nvPr/>
          </p:nvSpPr>
          <p:spPr>
            <a:xfrm>
              <a:off x="899592" y="1674618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6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4" name="Google Shape;744;p51"/>
            <p:cNvSpPr/>
            <p:nvPr/>
          </p:nvSpPr>
          <p:spPr>
            <a:xfrm>
              <a:off x="899592" y="1530602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6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45" name="Google Shape;745;p51"/>
          <p:cNvGrpSpPr/>
          <p:nvPr/>
        </p:nvGrpSpPr>
        <p:grpSpPr>
          <a:xfrm>
            <a:off x="6931012" y="1530602"/>
            <a:ext cx="1080000" cy="1404144"/>
            <a:chOff x="899592" y="1530602"/>
            <a:chExt cx="1296000" cy="1404144"/>
          </a:xfrm>
        </p:grpSpPr>
        <p:sp>
          <p:nvSpPr>
            <p:cNvPr id="746" name="Google Shape;746;p51"/>
            <p:cNvSpPr/>
            <p:nvPr/>
          </p:nvSpPr>
          <p:spPr>
            <a:xfrm>
              <a:off x="899592" y="2826746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7" name="Google Shape;747;p51"/>
            <p:cNvSpPr/>
            <p:nvPr/>
          </p:nvSpPr>
          <p:spPr>
            <a:xfrm>
              <a:off x="899592" y="2682730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8" name="Google Shape;748;p51"/>
            <p:cNvSpPr/>
            <p:nvPr/>
          </p:nvSpPr>
          <p:spPr>
            <a:xfrm>
              <a:off x="899592" y="2538714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9" name="Google Shape;749;p51"/>
            <p:cNvSpPr/>
            <p:nvPr/>
          </p:nvSpPr>
          <p:spPr>
            <a:xfrm>
              <a:off x="899592" y="2394698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0" name="Google Shape;750;p51"/>
            <p:cNvSpPr/>
            <p:nvPr/>
          </p:nvSpPr>
          <p:spPr>
            <a:xfrm>
              <a:off x="899592" y="2250682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1" name="Google Shape;751;p51"/>
            <p:cNvSpPr/>
            <p:nvPr/>
          </p:nvSpPr>
          <p:spPr>
            <a:xfrm>
              <a:off x="899592" y="2106666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2" name="Google Shape;752;p51"/>
            <p:cNvSpPr/>
            <p:nvPr/>
          </p:nvSpPr>
          <p:spPr>
            <a:xfrm>
              <a:off x="899592" y="1962650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3" name="Google Shape;753;p51"/>
            <p:cNvSpPr/>
            <p:nvPr/>
          </p:nvSpPr>
          <p:spPr>
            <a:xfrm>
              <a:off x="899592" y="1818634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4" name="Google Shape;754;p51"/>
            <p:cNvSpPr/>
            <p:nvPr/>
          </p:nvSpPr>
          <p:spPr>
            <a:xfrm>
              <a:off x="899592" y="1674618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5" name="Google Shape;755;p51"/>
            <p:cNvSpPr/>
            <p:nvPr/>
          </p:nvSpPr>
          <p:spPr>
            <a:xfrm>
              <a:off x="899592" y="1530602"/>
              <a:ext cx="1296000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6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56" name="Google Shape;756;p51"/>
          <p:cNvSpPr/>
          <p:nvPr/>
        </p:nvSpPr>
        <p:spPr>
          <a:xfrm>
            <a:off x="1082202" y="3147814"/>
            <a:ext cx="680276" cy="680276"/>
          </a:xfrm>
          <a:prstGeom prst="ellipse">
            <a:avLst/>
          </a:prstGeom>
          <a:solidFill>
            <a:schemeClr val="lt1"/>
          </a:solidFill>
          <a:ln cap="flat" cmpd="sng" w="38100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7" name="Google Shape;757;p51"/>
          <p:cNvSpPr/>
          <p:nvPr/>
        </p:nvSpPr>
        <p:spPr>
          <a:xfrm>
            <a:off x="3049483" y="3147814"/>
            <a:ext cx="680276" cy="680276"/>
          </a:xfrm>
          <a:prstGeom prst="ellipse">
            <a:avLst/>
          </a:prstGeom>
          <a:solidFill>
            <a:schemeClr val="lt1"/>
          </a:solidFill>
          <a:ln cap="flat" cmpd="sng" w="38100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8" name="Google Shape;758;p51"/>
          <p:cNvSpPr/>
          <p:nvPr/>
        </p:nvSpPr>
        <p:spPr>
          <a:xfrm>
            <a:off x="5078218" y="3147814"/>
            <a:ext cx="680276" cy="680276"/>
          </a:xfrm>
          <a:prstGeom prst="ellipse">
            <a:avLst/>
          </a:prstGeom>
          <a:solidFill>
            <a:schemeClr val="lt1"/>
          </a:solidFill>
          <a:ln cap="flat" cmpd="sng" w="38100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9" name="Google Shape;759;p51"/>
          <p:cNvSpPr/>
          <p:nvPr/>
        </p:nvSpPr>
        <p:spPr>
          <a:xfrm flipH="1">
            <a:off x="7130874" y="3147814"/>
            <a:ext cx="680276" cy="680276"/>
          </a:xfrm>
          <a:prstGeom prst="ellipse">
            <a:avLst/>
          </a:prstGeom>
          <a:solidFill>
            <a:schemeClr val="lt1"/>
          </a:solidFill>
          <a:ln cap="flat" cmpd="sng" w="38100">
            <a:solidFill>
              <a:srgbClr val="69B6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0" name="Google Shape;760;p51"/>
          <p:cNvSpPr/>
          <p:nvPr/>
        </p:nvSpPr>
        <p:spPr>
          <a:xfrm>
            <a:off x="3243428" y="3356428"/>
            <a:ext cx="304811" cy="263049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97B4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1" name="Google Shape;761;p51"/>
          <p:cNvSpPr/>
          <p:nvPr/>
        </p:nvSpPr>
        <p:spPr>
          <a:xfrm>
            <a:off x="5305311" y="3368860"/>
            <a:ext cx="284937" cy="23818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97B4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2" name="Google Shape;762;p51"/>
          <p:cNvSpPr/>
          <p:nvPr/>
        </p:nvSpPr>
        <p:spPr>
          <a:xfrm>
            <a:off x="1263722" y="3383706"/>
            <a:ext cx="317236" cy="208492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97B4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" name="Google Shape;763;p51"/>
          <p:cNvSpPr/>
          <p:nvPr/>
        </p:nvSpPr>
        <p:spPr>
          <a:xfrm>
            <a:off x="7322006" y="3348469"/>
            <a:ext cx="298013" cy="278966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69B6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64" name="Google Shape;764;p51"/>
          <p:cNvGrpSpPr/>
          <p:nvPr/>
        </p:nvGrpSpPr>
        <p:grpSpPr>
          <a:xfrm>
            <a:off x="539552" y="3867464"/>
            <a:ext cx="1765576" cy="872113"/>
            <a:chOff x="3017859" y="4363106"/>
            <a:chExt cx="1870812" cy="872113"/>
          </a:xfrm>
        </p:grpSpPr>
        <p:sp>
          <p:nvSpPr>
            <p:cNvPr id="765" name="Google Shape;765;p51"/>
            <p:cNvSpPr txBox="1"/>
            <p:nvPr/>
          </p:nvSpPr>
          <p:spPr>
            <a:xfrm>
              <a:off x="3021856" y="4588888"/>
              <a:ext cx="186681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/>
            </a:p>
          </p:txBody>
        </p:sp>
        <p:sp>
          <p:nvSpPr>
            <p:cNvPr id="766" name="Google Shape;766;p51"/>
            <p:cNvSpPr txBox="1"/>
            <p:nvPr/>
          </p:nvSpPr>
          <p:spPr>
            <a:xfrm>
              <a:off x="3017859" y="4363106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67" name="Google Shape;767;p51"/>
          <p:cNvGrpSpPr/>
          <p:nvPr/>
        </p:nvGrpSpPr>
        <p:grpSpPr>
          <a:xfrm>
            <a:off x="2555776" y="3867464"/>
            <a:ext cx="1765576" cy="872113"/>
            <a:chOff x="3017859" y="4363106"/>
            <a:chExt cx="1870812" cy="872113"/>
          </a:xfrm>
        </p:grpSpPr>
        <p:sp>
          <p:nvSpPr>
            <p:cNvPr id="768" name="Google Shape;768;p51"/>
            <p:cNvSpPr txBox="1"/>
            <p:nvPr/>
          </p:nvSpPr>
          <p:spPr>
            <a:xfrm>
              <a:off x="3021856" y="4588888"/>
              <a:ext cx="186681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/>
            </a:p>
          </p:txBody>
        </p:sp>
        <p:sp>
          <p:nvSpPr>
            <p:cNvPr id="769" name="Google Shape;769;p51"/>
            <p:cNvSpPr txBox="1"/>
            <p:nvPr/>
          </p:nvSpPr>
          <p:spPr>
            <a:xfrm>
              <a:off x="3017859" y="4363106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70" name="Google Shape;770;p51"/>
          <p:cNvGrpSpPr/>
          <p:nvPr/>
        </p:nvGrpSpPr>
        <p:grpSpPr>
          <a:xfrm>
            <a:off x="4572000" y="3867464"/>
            <a:ext cx="1765576" cy="872113"/>
            <a:chOff x="3017859" y="4363106"/>
            <a:chExt cx="1870812" cy="872113"/>
          </a:xfrm>
        </p:grpSpPr>
        <p:sp>
          <p:nvSpPr>
            <p:cNvPr id="771" name="Google Shape;771;p51"/>
            <p:cNvSpPr txBox="1"/>
            <p:nvPr/>
          </p:nvSpPr>
          <p:spPr>
            <a:xfrm>
              <a:off x="3021856" y="4588888"/>
              <a:ext cx="186681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/>
            </a:p>
          </p:txBody>
        </p:sp>
        <p:sp>
          <p:nvSpPr>
            <p:cNvPr id="772" name="Google Shape;772;p51"/>
            <p:cNvSpPr txBox="1"/>
            <p:nvPr/>
          </p:nvSpPr>
          <p:spPr>
            <a:xfrm>
              <a:off x="3017859" y="4363106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73" name="Google Shape;773;p51"/>
          <p:cNvGrpSpPr/>
          <p:nvPr/>
        </p:nvGrpSpPr>
        <p:grpSpPr>
          <a:xfrm>
            <a:off x="6588224" y="3867464"/>
            <a:ext cx="1765576" cy="872113"/>
            <a:chOff x="3017859" y="4363106"/>
            <a:chExt cx="1870812" cy="872113"/>
          </a:xfrm>
        </p:grpSpPr>
        <p:sp>
          <p:nvSpPr>
            <p:cNvPr id="774" name="Google Shape;774;p51"/>
            <p:cNvSpPr txBox="1"/>
            <p:nvPr/>
          </p:nvSpPr>
          <p:spPr>
            <a:xfrm>
              <a:off x="3021856" y="4588888"/>
              <a:ext cx="1866815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/>
            </a:p>
          </p:txBody>
        </p:sp>
        <p:sp>
          <p:nvSpPr>
            <p:cNvPr id="775" name="Google Shape;775;p51"/>
            <p:cNvSpPr txBox="1"/>
            <p:nvPr/>
          </p:nvSpPr>
          <p:spPr>
            <a:xfrm>
              <a:off x="3017859" y="4363106"/>
              <a:ext cx="187081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76" name="Google Shape;776;p51"/>
          <p:cNvSpPr/>
          <p:nvPr/>
        </p:nvSpPr>
        <p:spPr>
          <a:xfrm>
            <a:off x="8070709" y="1593318"/>
            <a:ext cx="566181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90</a:t>
            </a:r>
            <a:r>
              <a:rPr b="1" lang="en"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7" name="Google Shape;777;p51"/>
          <p:cNvSpPr/>
          <p:nvPr/>
        </p:nvSpPr>
        <p:spPr>
          <a:xfrm>
            <a:off x="6054485" y="2514596"/>
            <a:ext cx="566181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30</a:t>
            </a:r>
            <a:r>
              <a:rPr b="1" lang="en"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8" name="Google Shape;778;p51"/>
          <p:cNvSpPr/>
          <p:nvPr/>
        </p:nvSpPr>
        <p:spPr>
          <a:xfrm>
            <a:off x="4038260" y="2225943"/>
            <a:ext cx="566181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50</a:t>
            </a:r>
            <a:r>
              <a:rPr b="1" lang="en"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9" name="Google Shape;779;p51"/>
          <p:cNvSpPr/>
          <p:nvPr/>
        </p:nvSpPr>
        <p:spPr>
          <a:xfrm>
            <a:off x="2022034" y="1937290"/>
            <a:ext cx="566182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80</a:t>
            </a:r>
            <a:r>
              <a:rPr b="1" lang="en"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0" name="Google Shape;780;p51"/>
          <p:cNvSpPr txBox="1"/>
          <p:nvPr>
            <p:ph type="title"/>
          </p:nvPr>
        </p:nvSpPr>
        <p:spPr>
          <a:xfrm>
            <a:off x="256200" y="139775"/>
            <a:ext cx="88878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  <p:sp>
        <p:nvSpPr>
          <p:cNvPr id="781" name="Google Shape;781;p51"/>
          <p:cNvSpPr txBox="1"/>
          <p:nvPr>
            <p:ph idx="1" type="subTitle"/>
          </p:nvPr>
        </p:nvSpPr>
        <p:spPr>
          <a:xfrm>
            <a:off x="256200" y="667057"/>
            <a:ext cx="88878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5" name="Shape 7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86" name="Google Shape;786;p52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839" l="0" r="0" t="1830"/>
          <a:stretch/>
        </p:blipFill>
        <p:spPr>
          <a:xfrm>
            <a:off x="5283453" y="1491630"/>
            <a:ext cx="2834100" cy="2114100"/>
          </a:xfrm>
          <a:prstGeom prst="rect">
            <a:avLst/>
          </a:prstGeom>
          <a:solidFill>
            <a:srgbClr val="F2F2F2"/>
          </a:solidFill>
          <a:ln>
            <a:noFill/>
          </a:ln>
        </p:spPr>
      </p:pic>
      <p:grpSp>
        <p:nvGrpSpPr>
          <p:cNvPr id="787" name="Google Shape;787;p52"/>
          <p:cNvGrpSpPr/>
          <p:nvPr/>
        </p:nvGrpSpPr>
        <p:grpSpPr>
          <a:xfrm>
            <a:off x="405792" y="1358643"/>
            <a:ext cx="4166208" cy="1151291"/>
            <a:chOff x="395536" y="913120"/>
            <a:chExt cx="2376264" cy="1151291"/>
          </a:xfrm>
        </p:grpSpPr>
        <p:sp>
          <p:nvSpPr>
            <p:cNvPr id="788" name="Google Shape;788;p52"/>
            <p:cNvSpPr txBox="1"/>
            <p:nvPr/>
          </p:nvSpPr>
          <p:spPr>
            <a:xfrm>
              <a:off x="395536" y="1233414"/>
              <a:ext cx="2376264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You can simply impress your audience and add a unique zing and appeal to your Presentations.  </a:t>
              </a:r>
              <a:endParaRPr/>
            </a:p>
          </p:txBody>
        </p:sp>
        <p:sp>
          <p:nvSpPr>
            <p:cNvPr id="789" name="Google Shape;789;p52"/>
            <p:cNvSpPr txBox="1"/>
            <p:nvPr/>
          </p:nvSpPr>
          <p:spPr>
            <a:xfrm>
              <a:off x="395536" y="913120"/>
              <a:ext cx="2376264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90" name="Google Shape;790;p52"/>
          <p:cNvSpPr/>
          <p:nvPr/>
        </p:nvSpPr>
        <p:spPr>
          <a:xfrm>
            <a:off x="683568" y="4246154"/>
            <a:ext cx="444684" cy="226220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1" name="Google Shape;791;p52"/>
          <p:cNvSpPr/>
          <p:nvPr/>
        </p:nvSpPr>
        <p:spPr>
          <a:xfrm>
            <a:off x="3435883" y="4166379"/>
            <a:ext cx="376248" cy="385770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2" name="Google Shape;792;p52"/>
          <p:cNvSpPr/>
          <p:nvPr/>
        </p:nvSpPr>
        <p:spPr>
          <a:xfrm>
            <a:off x="6119762" y="4231008"/>
            <a:ext cx="350024" cy="256512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93" name="Google Shape;793;p52"/>
          <p:cNvGrpSpPr/>
          <p:nvPr/>
        </p:nvGrpSpPr>
        <p:grpSpPr>
          <a:xfrm>
            <a:off x="1318700" y="3927585"/>
            <a:ext cx="1926735" cy="863358"/>
            <a:chOff x="803640" y="3362835"/>
            <a:chExt cx="2059657" cy="863358"/>
          </a:xfrm>
        </p:grpSpPr>
        <p:sp>
          <p:nvSpPr>
            <p:cNvPr id="794" name="Google Shape;794;p5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5" name="Google Shape;795;p5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96" name="Google Shape;796;p52"/>
          <p:cNvGrpSpPr/>
          <p:nvPr/>
        </p:nvGrpSpPr>
        <p:grpSpPr>
          <a:xfrm>
            <a:off x="4002579" y="3927585"/>
            <a:ext cx="1926735" cy="863358"/>
            <a:chOff x="803640" y="3362835"/>
            <a:chExt cx="2059657" cy="863358"/>
          </a:xfrm>
        </p:grpSpPr>
        <p:sp>
          <p:nvSpPr>
            <p:cNvPr id="797" name="Google Shape;797;p5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8" name="Google Shape;798;p5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99" name="Google Shape;799;p52"/>
          <p:cNvGrpSpPr/>
          <p:nvPr/>
        </p:nvGrpSpPr>
        <p:grpSpPr>
          <a:xfrm>
            <a:off x="6660232" y="3927585"/>
            <a:ext cx="1926735" cy="863358"/>
            <a:chOff x="803640" y="3362835"/>
            <a:chExt cx="2059657" cy="863358"/>
          </a:xfrm>
        </p:grpSpPr>
        <p:sp>
          <p:nvSpPr>
            <p:cNvPr id="800" name="Google Shape;800;p5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1" name="Google Shape;801;p5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02" name="Google Shape;802;p52"/>
          <p:cNvSpPr txBox="1"/>
          <p:nvPr>
            <p:ph type="title"/>
          </p:nvPr>
        </p:nvSpPr>
        <p:spPr>
          <a:xfrm>
            <a:off x="-25" y="139775"/>
            <a:ext cx="91440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803" name="Google Shape;803;p52"/>
          <p:cNvSpPr txBox="1"/>
          <p:nvPr>
            <p:ph idx="1" type="subTitle"/>
          </p:nvPr>
        </p:nvSpPr>
        <p:spPr>
          <a:xfrm>
            <a:off x="-25" y="647350"/>
            <a:ext cx="91440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7" name="Shape 8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08" name="Google Shape;808;p53"/>
          <p:cNvGraphicFramePr/>
          <p:nvPr/>
        </p:nvGraphicFramePr>
        <p:xfrm>
          <a:off x="539552" y="156872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{EF407EA9-A307-4D0F-B253-B932094A0B66}</a:tableStyleId>
              </a:tblPr>
              <a:tblGrid>
                <a:gridCol w="2016225"/>
                <a:gridCol w="2016225"/>
                <a:gridCol w="2016225"/>
                <a:gridCol w="2016225"/>
              </a:tblGrid>
              <a:tr h="396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7A7BD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rgbClr val="57A7B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400" u="none" cap="none" strike="noStrike">
                        <a:solidFill>
                          <a:srgbClr val="57A7B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rgbClr val="57A7B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400" u="none" cap="none" strike="noStrike">
                        <a:solidFill>
                          <a:srgbClr val="57A7B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7A7BD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rgbClr val="57A7B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400" u="none" cap="none" strike="noStrike">
                        <a:solidFill>
                          <a:srgbClr val="57A7B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rgbClr val="57A7B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400" u="none" cap="none" strike="noStrike">
                        <a:solidFill>
                          <a:srgbClr val="57A7B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96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</a:tr>
              <a:tr h="396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</a:tr>
              <a:tr h="396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</a:tr>
              <a:tr h="396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</a:tr>
              <a:tr h="396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Title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Title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Title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Title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</a:tr>
              <a:tr h="396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Add Content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Add Content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Add Content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Add Content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9B6CC"/>
                    </a:solidFill>
                  </a:tcPr>
                </a:tc>
              </a:tr>
              <a:tr h="396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7A7BD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57A7B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rgbClr val="57A7B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7A7BD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57A7B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rgbClr val="57A7B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7A7BD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57A7B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rgbClr val="57A7B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7A7BD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57A7BD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200" u="none" cap="none" strike="noStrike">
                        <a:solidFill>
                          <a:srgbClr val="57A7BD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sp>
        <p:nvSpPr>
          <p:cNvPr id="809" name="Google Shape;809;p53"/>
          <p:cNvSpPr txBox="1"/>
          <p:nvPr>
            <p:ph type="title"/>
          </p:nvPr>
        </p:nvSpPr>
        <p:spPr>
          <a:xfrm>
            <a:off x="256200" y="139775"/>
            <a:ext cx="88878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Table Style</a:t>
            </a:r>
            <a:endParaRPr/>
          </a:p>
        </p:txBody>
      </p:sp>
      <p:sp>
        <p:nvSpPr>
          <p:cNvPr id="810" name="Google Shape;810;p53"/>
          <p:cNvSpPr txBox="1"/>
          <p:nvPr>
            <p:ph idx="1" type="subTitle"/>
          </p:nvPr>
        </p:nvSpPr>
        <p:spPr>
          <a:xfrm>
            <a:off x="256200" y="667057"/>
            <a:ext cx="88878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4" name="Shape 8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15" name="Google Shape;815;p54"/>
          <p:cNvGrpSpPr/>
          <p:nvPr/>
        </p:nvGrpSpPr>
        <p:grpSpPr>
          <a:xfrm>
            <a:off x="1331640" y="1033690"/>
            <a:ext cx="1924926" cy="2069623"/>
            <a:chOff x="1331640" y="1033690"/>
            <a:chExt cx="1924926" cy="2069623"/>
          </a:xfrm>
        </p:grpSpPr>
        <p:sp>
          <p:nvSpPr>
            <p:cNvPr id="816" name="Google Shape;816;p54"/>
            <p:cNvSpPr/>
            <p:nvPr/>
          </p:nvSpPr>
          <p:spPr>
            <a:xfrm rot="2573601">
              <a:off x="1069967" y="1778926"/>
              <a:ext cx="2232248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25882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7" name="Google Shape;817;p54"/>
            <p:cNvSpPr/>
            <p:nvPr/>
          </p:nvSpPr>
          <p:spPr>
            <a:xfrm rot="2573601">
              <a:off x="1285990" y="2250078"/>
              <a:ext cx="2232248" cy="108000"/>
            </a:xfrm>
            <a:prstGeom prst="roundRect">
              <a:avLst>
                <a:gd fmla="val 50000" name="adj"/>
              </a:avLst>
            </a:prstGeom>
            <a:solidFill>
              <a:schemeClr val="lt1">
                <a:alpha val="25882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18" name="Google Shape;818;p54"/>
          <p:cNvSpPr/>
          <p:nvPr/>
        </p:nvSpPr>
        <p:spPr>
          <a:xfrm rot="2539017">
            <a:off x="7980742" y="4555158"/>
            <a:ext cx="1313980" cy="276835"/>
          </a:xfrm>
          <a:custGeom>
            <a:rect b="b" l="l" r="r" t="t"/>
            <a:pathLst>
              <a:path extrusionOk="0" h="120000" w="120000">
                <a:moveTo>
                  <a:pt x="25811" y="80036"/>
                </a:moveTo>
                <a:cubicBezTo>
                  <a:pt x="26703" y="75800"/>
                  <a:pt x="27937" y="73179"/>
                  <a:pt x="29299" y="73179"/>
                </a:cubicBezTo>
                <a:lnTo>
                  <a:pt x="117033" y="73179"/>
                </a:lnTo>
                <a:lnTo>
                  <a:pt x="106198" y="119999"/>
                </a:lnTo>
                <a:lnTo>
                  <a:pt x="29299" y="120000"/>
                </a:lnTo>
                <a:cubicBezTo>
                  <a:pt x="26575" y="120000"/>
                  <a:pt x="24366" y="109519"/>
                  <a:pt x="24366" y="96589"/>
                </a:cubicBezTo>
                <a:cubicBezTo>
                  <a:pt x="24366" y="90125"/>
                  <a:pt x="24919" y="84272"/>
                  <a:pt x="25811" y="80036"/>
                </a:cubicBezTo>
                <a:close/>
                <a:moveTo>
                  <a:pt x="1444" y="6857"/>
                </a:moveTo>
                <a:cubicBezTo>
                  <a:pt x="2337" y="2620"/>
                  <a:pt x="3570" y="0"/>
                  <a:pt x="4932" y="0"/>
                </a:cubicBezTo>
                <a:lnTo>
                  <a:pt x="111018" y="0"/>
                </a:lnTo>
                <a:lnTo>
                  <a:pt x="120000" y="46820"/>
                </a:lnTo>
                <a:lnTo>
                  <a:pt x="4932" y="46820"/>
                </a:lnTo>
                <a:cubicBezTo>
                  <a:pt x="2208" y="46820"/>
                  <a:pt x="0" y="36339"/>
                  <a:pt x="0" y="23410"/>
                </a:cubicBezTo>
                <a:cubicBezTo>
                  <a:pt x="0" y="16945"/>
                  <a:pt x="551" y="11093"/>
                  <a:pt x="1444" y="6857"/>
                </a:cubicBezTo>
                <a:close/>
              </a:path>
            </a:pathLst>
          </a:custGeom>
          <a:solidFill>
            <a:schemeClr val="lt1">
              <a:alpha val="2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19" name="Google Shape;819;p54"/>
          <p:cNvGrpSpPr/>
          <p:nvPr/>
        </p:nvGrpSpPr>
        <p:grpSpPr>
          <a:xfrm>
            <a:off x="2339752" y="1347614"/>
            <a:ext cx="5832648" cy="3361622"/>
            <a:chOff x="2227884" y="1330362"/>
            <a:chExt cx="2835932" cy="3361622"/>
          </a:xfrm>
        </p:grpSpPr>
        <p:sp>
          <p:nvSpPr>
            <p:cNvPr id="820" name="Google Shape;820;p54"/>
            <p:cNvSpPr txBox="1"/>
            <p:nvPr/>
          </p:nvSpPr>
          <p:spPr>
            <a:xfrm>
              <a:off x="2227884" y="1644996"/>
              <a:ext cx="2835932" cy="3046988"/>
            </a:xfrm>
            <a:prstGeom prst="rect">
              <a:avLst/>
            </a:prstGeom>
            <a:solidFill>
              <a:srgbClr val="69B6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Easy to change colors, photos and Text. Get a modern PowerPoint  Presentation that is beautifully designed. You can simply impress your audience and add a unique zing and appeal to your Presentations. I hope and I believe that this Template will your Time, Money and Reputation. You can simply impress your audience and add a unique zing and appeal to your Presentations.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I hope and I believe that this Template will your Time, Money and Reputation. Easy to change colors, photos and Text.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You can simply impress your audience and add a unique zing and appeal to your Presentations. </a:t>
              </a:r>
              <a:endParaRPr/>
            </a:p>
          </p:txBody>
        </p:sp>
        <p:sp>
          <p:nvSpPr>
            <p:cNvPr id="821" name="Google Shape;821;p54"/>
            <p:cNvSpPr txBox="1"/>
            <p:nvPr/>
          </p:nvSpPr>
          <p:spPr>
            <a:xfrm>
              <a:off x="2227884" y="1330362"/>
              <a:ext cx="2835932" cy="276999"/>
            </a:xfrm>
            <a:prstGeom prst="rect">
              <a:avLst/>
            </a:prstGeom>
            <a:solidFill>
              <a:srgbClr val="69B6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22" name="Google Shape;822;p54"/>
          <p:cNvSpPr txBox="1"/>
          <p:nvPr>
            <p:ph type="title"/>
          </p:nvPr>
        </p:nvSpPr>
        <p:spPr>
          <a:xfrm>
            <a:off x="1619675" y="139773"/>
            <a:ext cx="75243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Columns Style</a:t>
            </a:r>
            <a:endParaRPr/>
          </a:p>
        </p:txBody>
      </p:sp>
      <p:sp>
        <p:nvSpPr>
          <p:cNvPr id="823" name="Google Shape;823;p54"/>
          <p:cNvSpPr txBox="1"/>
          <p:nvPr>
            <p:ph idx="1" type="subTitle"/>
          </p:nvPr>
        </p:nvSpPr>
        <p:spPr>
          <a:xfrm>
            <a:off x="1619675" y="647348"/>
            <a:ext cx="75243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7" name="Shape 8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8" name="Google Shape;828;p55"/>
          <p:cNvSpPr/>
          <p:nvPr/>
        </p:nvSpPr>
        <p:spPr>
          <a:xfrm rot="2539017">
            <a:off x="1247791" y="2185900"/>
            <a:ext cx="1313980" cy="276835"/>
          </a:xfrm>
          <a:custGeom>
            <a:rect b="b" l="l" r="r" t="t"/>
            <a:pathLst>
              <a:path extrusionOk="0" h="120000" w="120000">
                <a:moveTo>
                  <a:pt x="25811" y="80036"/>
                </a:moveTo>
                <a:cubicBezTo>
                  <a:pt x="26703" y="75800"/>
                  <a:pt x="27937" y="73179"/>
                  <a:pt x="29299" y="73179"/>
                </a:cubicBezTo>
                <a:lnTo>
                  <a:pt x="117033" y="73179"/>
                </a:lnTo>
                <a:lnTo>
                  <a:pt x="106198" y="119999"/>
                </a:lnTo>
                <a:lnTo>
                  <a:pt x="29299" y="120000"/>
                </a:lnTo>
                <a:cubicBezTo>
                  <a:pt x="26575" y="120000"/>
                  <a:pt x="24366" y="109519"/>
                  <a:pt x="24366" y="96589"/>
                </a:cubicBezTo>
                <a:cubicBezTo>
                  <a:pt x="24366" y="90125"/>
                  <a:pt x="24919" y="84272"/>
                  <a:pt x="25811" y="80036"/>
                </a:cubicBezTo>
                <a:close/>
                <a:moveTo>
                  <a:pt x="1444" y="6857"/>
                </a:moveTo>
                <a:cubicBezTo>
                  <a:pt x="2337" y="2620"/>
                  <a:pt x="3570" y="0"/>
                  <a:pt x="4932" y="0"/>
                </a:cubicBezTo>
                <a:lnTo>
                  <a:pt x="111018" y="0"/>
                </a:lnTo>
                <a:lnTo>
                  <a:pt x="120000" y="46820"/>
                </a:lnTo>
                <a:lnTo>
                  <a:pt x="4932" y="46820"/>
                </a:lnTo>
                <a:cubicBezTo>
                  <a:pt x="2208" y="46820"/>
                  <a:pt x="0" y="36339"/>
                  <a:pt x="0" y="23410"/>
                </a:cubicBezTo>
                <a:cubicBezTo>
                  <a:pt x="0" y="16945"/>
                  <a:pt x="551" y="11093"/>
                  <a:pt x="1444" y="6857"/>
                </a:cubicBezTo>
                <a:close/>
              </a:path>
            </a:pathLst>
          </a:custGeom>
          <a:solidFill>
            <a:schemeClr val="lt1">
              <a:alpha val="2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9" name="Google Shape;829;p55"/>
          <p:cNvSpPr/>
          <p:nvPr/>
        </p:nvSpPr>
        <p:spPr>
          <a:xfrm rot="2539017">
            <a:off x="4632167" y="2185901"/>
            <a:ext cx="1313980" cy="276835"/>
          </a:xfrm>
          <a:custGeom>
            <a:rect b="b" l="l" r="r" t="t"/>
            <a:pathLst>
              <a:path extrusionOk="0" h="120000" w="120000">
                <a:moveTo>
                  <a:pt x="25811" y="80036"/>
                </a:moveTo>
                <a:cubicBezTo>
                  <a:pt x="26703" y="75800"/>
                  <a:pt x="27937" y="73179"/>
                  <a:pt x="29299" y="73179"/>
                </a:cubicBezTo>
                <a:lnTo>
                  <a:pt x="117033" y="73179"/>
                </a:lnTo>
                <a:lnTo>
                  <a:pt x="106198" y="119999"/>
                </a:lnTo>
                <a:lnTo>
                  <a:pt x="29299" y="120000"/>
                </a:lnTo>
                <a:cubicBezTo>
                  <a:pt x="26575" y="120000"/>
                  <a:pt x="24366" y="109519"/>
                  <a:pt x="24366" y="96589"/>
                </a:cubicBezTo>
                <a:cubicBezTo>
                  <a:pt x="24366" y="90125"/>
                  <a:pt x="24919" y="84272"/>
                  <a:pt x="25811" y="80036"/>
                </a:cubicBezTo>
                <a:close/>
                <a:moveTo>
                  <a:pt x="1444" y="6857"/>
                </a:moveTo>
                <a:cubicBezTo>
                  <a:pt x="2337" y="2620"/>
                  <a:pt x="3570" y="0"/>
                  <a:pt x="4932" y="0"/>
                </a:cubicBezTo>
                <a:lnTo>
                  <a:pt x="111018" y="0"/>
                </a:lnTo>
                <a:lnTo>
                  <a:pt x="120000" y="46820"/>
                </a:lnTo>
                <a:lnTo>
                  <a:pt x="4932" y="46820"/>
                </a:lnTo>
                <a:cubicBezTo>
                  <a:pt x="2208" y="46820"/>
                  <a:pt x="0" y="36339"/>
                  <a:pt x="0" y="23410"/>
                </a:cubicBezTo>
                <a:cubicBezTo>
                  <a:pt x="0" y="16945"/>
                  <a:pt x="551" y="11093"/>
                  <a:pt x="1444" y="6857"/>
                </a:cubicBezTo>
                <a:close/>
              </a:path>
            </a:pathLst>
          </a:custGeom>
          <a:solidFill>
            <a:schemeClr val="lt1">
              <a:alpha val="2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0" name="Google Shape;830;p55"/>
          <p:cNvSpPr/>
          <p:nvPr/>
        </p:nvSpPr>
        <p:spPr>
          <a:xfrm rot="2539017">
            <a:off x="7980742" y="4555158"/>
            <a:ext cx="1313980" cy="276835"/>
          </a:xfrm>
          <a:custGeom>
            <a:rect b="b" l="l" r="r" t="t"/>
            <a:pathLst>
              <a:path extrusionOk="0" h="120000" w="120000">
                <a:moveTo>
                  <a:pt x="25811" y="80036"/>
                </a:moveTo>
                <a:cubicBezTo>
                  <a:pt x="26703" y="75800"/>
                  <a:pt x="27937" y="73179"/>
                  <a:pt x="29299" y="73179"/>
                </a:cubicBezTo>
                <a:lnTo>
                  <a:pt x="117033" y="73179"/>
                </a:lnTo>
                <a:lnTo>
                  <a:pt x="106198" y="119999"/>
                </a:lnTo>
                <a:lnTo>
                  <a:pt x="29299" y="120000"/>
                </a:lnTo>
                <a:cubicBezTo>
                  <a:pt x="26575" y="120000"/>
                  <a:pt x="24366" y="109519"/>
                  <a:pt x="24366" y="96589"/>
                </a:cubicBezTo>
                <a:cubicBezTo>
                  <a:pt x="24366" y="90125"/>
                  <a:pt x="24919" y="84272"/>
                  <a:pt x="25811" y="80036"/>
                </a:cubicBezTo>
                <a:close/>
                <a:moveTo>
                  <a:pt x="1444" y="6857"/>
                </a:moveTo>
                <a:cubicBezTo>
                  <a:pt x="2337" y="2620"/>
                  <a:pt x="3570" y="0"/>
                  <a:pt x="4932" y="0"/>
                </a:cubicBezTo>
                <a:lnTo>
                  <a:pt x="111018" y="0"/>
                </a:lnTo>
                <a:lnTo>
                  <a:pt x="120000" y="46820"/>
                </a:lnTo>
                <a:lnTo>
                  <a:pt x="4932" y="46820"/>
                </a:lnTo>
                <a:cubicBezTo>
                  <a:pt x="2208" y="46820"/>
                  <a:pt x="0" y="36339"/>
                  <a:pt x="0" y="23410"/>
                </a:cubicBezTo>
                <a:cubicBezTo>
                  <a:pt x="0" y="16945"/>
                  <a:pt x="551" y="11093"/>
                  <a:pt x="1444" y="6857"/>
                </a:cubicBezTo>
                <a:close/>
              </a:path>
            </a:pathLst>
          </a:custGeom>
          <a:solidFill>
            <a:schemeClr val="lt1">
              <a:alpha val="2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31" name="Google Shape;831;p55"/>
          <p:cNvGrpSpPr/>
          <p:nvPr/>
        </p:nvGrpSpPr>
        <p:grpSpPr>
          <a:xfrm>
            <a:off x="2191727" y="1347614"/>
            <a:ext cx="2592289" cy="3181712"/>
            <a:chOff x="2227883" y="1330362"/>
            <a:chExt cx="2835933" cy="3181712"/>
          </a:xfrm>
        </p:grpSpPr>
        <p:sp>
          <p:nvSpPr>
            <p:cNvPr id="832" name="Google Shape;832;p55"/>
            <p:cNvSpPr txBox="1"/>
            <p:nvPr/>
          </p:nvSpPr>
          <p:spPr>
            <a:xfrm>
              <a:off x="2227883" y="1834418"/>
              <a:ext cx="2835933" cy="2677656"/>
            </a:xfrm>
            <a:prstGeom prst="rect">
              <a:avLst/>
            </a:prstGeom>
            <a:solidFill>
              <a:srgbClr val="69B6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Easy to change colors, photos and Text.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  <p:sp>
          <p:nvSpPr>
            <p:cNvPr id="833" name="Google Shape;833;p55"/>
            <p:cNvSpPr txBox="1"/>
            <p:nvPr/>
          </p:nvSpPr>
          <p:spPr>
            <a:xfrm>
              <a:off x="2227884" y="1330362"/>
              <a:ext cx="283593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34" name="Google Shape;834;p55"/>
          <p:cNvGrpSpPr/>
          <p:nvPr/>
        </p:nvGrpSpPr>
        <p:grpSpPr>
          <a:xfrm>
            <a:off x="5580112" y="1347614"/>
            <a:ext cx="2592289" cy="3181712"/>
            <a:chOff x="2227883" y="1330362"/>
            <a:chExt cx="2835933" cy="3181712"/>
          </a:xfrm>
        </p:grpSpPr>
        <p:sp>
          <p:nvSpPr>
            <p:cNvPr id="835" name="Google Shape;835;p55"/>
            <p:cNvSpPr txBox="1"/>
            <p:nvPr/>
          </p:nvSpPr>
          <p:spPr>
            <a:xfrm>
              <a:off x="2227883" y="1834418"/>
              <a:ext cx="2835933" cy="2677656"/>
            </a:xfrm>
            <a:prstGeom prst="rect">
              <a:avLst/>
            </a:prstGeom>
            <a:solidFill>
              <a:srgbClr val="69B6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I hope and I believe that this Template will your Time, Money and Reputation. Easy to change colors, photos and Text.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</a:t>
              </a:r>
              <a:endParaRPr/>
            </a:p>
          </p:txBody>
        </p:sp>
        <p:sp>
          <p:nvSpPr>
            <p:cNvPr id="836" name="Google Shape;836;p55"/>
            <p:cNvSpPr txBox="1"/>
            <p:nvPr/>
          </p:nvSpPr>
          <p:spPr>
            <a:xfrm>
              <a:off x="2227884" y="1330362"/>
              <a:ext cx="2835932" cy="276999"/>
            </a:xfrm>
            <a:prstGeom prst="rect">
              <a:avLst/>
            </a:prstGeom>
            <a:solidFill>
              <a:srgbClr val="69B6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37" name="Google Shape;837;p55"/>
          <p:cNvGrpSpPr/>
          <p:nvPr/>
        </p:nvGrpSpPr>
        <p:grpSpPr>
          <a:xfrm>
            <a:off x="4833673" y="4108688"/>
            <a:ext cx="1187358" cy="1113935"/>
            <a:chOff x="4833673" y="4108688"/>
            <a:chExt cx="1187358" cy="1113935"/>
          </a:xfrm>
        </p:grpSpPr>
        <p:sp>
          <p:nvSpPr>
            <p:cNvPr id="838" name="Google Shape;838;p55"/>
            <p:cNvSpPr/>
            <p:nvPr/>
          </p:nvSpPr>
          <p:spPr>
            <a:xfrm rot="2573601">
              <a:off x="4667172" y="4611656"/>
              <a:ext cx="1520361" cy="108000"/>
            </a:xfrm>
            <a:custGeom>
              <a:rect b="b" l="l" r="r" t="t"/>
              <a:pathLst>
                <a:path extrusionOk="0" h="120000" w="120000">
                  <a:moveTo>
                    <a:pt x="1248" y="17573"/>
                  </a:moveTo>
                  <a:cubicBezTo>
                    <a:pt x="2019" y="6715"/>
                    <a:pt x="3085" y="0"/>
                    <a:pt x="4262" y="0"/>
                  </a:cubicBezTo>
                  <a:lnTo>
                    <a:pt x="119999" y="0"/>
                  </a:lnTo>
                  <a:lnTo>
                    <a:pt x="110824" y="120000"/>
                  </a:lnTo>
                  <a:lnTo>
                    <a:pt x="4262" y="120000"/>
                  </a:lnTo>
                  <a:cubicBezTo>
                    <a:pt x="1908" y="120000"/>
                    <a:pt x="0" y="93136"/>
                    <a:pt x="0" y="60000"/>
                  </a:cubicBezTo>
                  <a:cubicBezTo>
                    <a:pt x="0" y="43431"/>
                    <a:pt x="477" y="28431"/>
                    <a:pt x="1248" y="17573"/>
                  </a:cubicBezTo>
                  <a:close/>
                </a:path>
              </a:pathLst>
            </a:custGeom>
            <a:solidFill>
              <a:schemeClr val="lt1">
                <a:alpha val="25882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9" name="Google Shape;839;p55"/>
            <p:cNvSpPr/>
            <p:nvPr/>
          </p:nvSpPr>
          <p:spPr>
            <a:xfrm rot="2573601">
              <a:off x="4829362" y="4790895"/>
              <a:ext cx="993679" cy="108000"/>
            </a:xfrm>
            <a:custGeom>
              <a:rect b="b" l="l" r="r" t="t"/>
              <a:pathLst>
                <a:path extrusionOk="0" h="120000" w="120000">
                  <a:moveTo>
                    <a:pt x="1909" y="17573"/>
                  </a:moveTo>
                  <a:cubicBezTo>
                    <a:pt x="3090" y="6715"/>
                    <a:pt x="4720" y="0"/>
                    <a:pt x="6521" y="0"/>
                  </a:cubicBezTo>
                  <a:lnTo>
                    <a:pt x="120000" y="0"/>
                  </a:lnTo>
                  <a:lnTo>
                    <a:pt x="105961" y="120000"/>
                  </a:lnTo>
                  <a:lnTo>
                    <a:pt x="6521" y="120000"/>
                  </a:lnTo>
                  <a:cubicBezTo>
                    <a:pt x="2919" y="120000"/>
                    <a:pt x="0" y="93136"/>
                    <a:pt x="0" y="60000"/>
                  </a:cubicBezTo>
                  <a:cubicBezTo>
                    <a:pt x="0" y="43431"/>
                    <a:pt x="729" y="28431"/>
                    <a:pt x="1909" y="17573"/>
                  </a:cubicBezTo>
                  <a:close/>
                </a:path>
              </a:pathLst>
            </a:custGeom>
            <a:solidFill>
              <a:schemeClr val="lt1">
                <a:alpha val="25882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40" name="Google Shape;840;p55"/>
          <p:cNvSpPr txBox="1"/>
          <p:nvPr>
            <p:ph type="title"/>
          </p:nvPr>
        </p:nvSpPr>
        <p:spPr>
          <a:xfrm>
            <a:off x="1619675" y="139773"/>
            <a:ext cx="7524300" cy="466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4000"/>
              <a:t>Columns Style</a:t>
            </a:r>
            <a:endParaRPr/>
          </a:p>
        </p:txBody>
      </p:sp>
      <p:sp>
        <p:nvSpPr>
          <p:cNvPr id="841" name="Google Shape;841;p55"/>
          <p:cNvSpPr txBox="1"/>
          <p:nvPr>
            <p:ph idx="1" type="subTitle"/>
          </p:nvPr>
        </p:nvSpPr>
        <p:spPr>
          <a:xfrm>
            <a:off x="1619675" y="647348"/>
            <a:ext cx="7524300" cy="288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57A7BD"/>
        </a:solidFill>
      </p:bgPr>
    </p:bg>
    <p:spTree>
      <p:nvGrpSpPr>
        <p:cNvPr id="845" name="Shape 8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6" name="Google Shape;846;p56"/>
          <p:cNvSpPr txBox="1"/>
          <p:nvPr>
            <p:ph type="title"/>
          </p:nvPr>
        </p:nvSpPr>
        <p:spPr>
          <a:xfrm>
            <a:off x="-25" y="3777225"/>
            <a:ext cx="9144000" cy="522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/>
              <a:t>Thank you</a:t>
            </a:r>
            <a:endParaRPr/>
          </a:p>
        </p:txBody>
      </p:sp>
      <p:sp>
        <p:nvSpPr>
          <p:cNvPr id="847" name="Google Shape;847;p56"/>
          <p:cNvSpPr txBox="1"/>
          <p:nvPr>
            <p:ph idx="1" type="subTitle"/>
          </p:nvPr>
        </p:nvSpPr>
        <p:spPr>
          <a:xfrm>
            <a:off x="-25" y="4346202"/>
            <a:ext cx="9144000" cy="323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1" name="Shape 8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2" name="Google Shape;852;p57"/>
          <p:cNvSpPr txBox="1"/>
          <p:nvPr/>
        </p:nvSpPr>
        <p:spPr>
          <a:xfrm>
            <a:off x="2051720" y="1968646"/>
            <a:ext cx="7020272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3" name="Google Shape;853;p57"/>
          <p:cNvSpPr txBox="1"/>
          <p:nvPr/>
        </p:nvSpPr>
        <p:spPr>
          <a:xfrm>
            <a:off x="2051720" y="2589678"/>
            <a:ext cx="7020272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All Illustrated  backgrounds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4" name="Google Shape;854;p57"/>
          <p:cNvSpPr txBox="1"/>
          <p:nvPr/>
        </p:nvSpPr>
        <p:spPr>
          <a:xfrm>
            <a:off x="2051720" y="3210709"/>
            <a:ext cx="7020272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5" name="Google Shape;855;p57"/>
          <p:cNvSpPr txBox="1"/>
          <p:nvPr/>
        </p:nvSpPr>
        <p:spPr>
          <a:xfrm>
            <a:off x="2051720" y="1347614"/>
            <a:ext cx="7020272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6" name="Google Shape;856;p57"/>
          <p:cNvSpPr txBox="1"/>
          <p:nvPr/>
        </p:nvSpPr>
        <p:spPr>
          <a:xfrm>
            <a:off x="2051720" y="339502"/>
            <a:ext cx="7020272" cy="64807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4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Credits</a:t>
            </a:r>
            <a:endParaRPr/>
          </a:p>
        </p:txBody>
      </p:sp>
      <p:sp>
        <p:nvSpPr>
          <p:cNvPr id="857" name="Google Shape;857;p57"/>
          <p:cNvSpPr txBox="1"/>
          <p:nvPr/>
        </p:nvSpPr>
        <p:spPr>
          <a:xfrm>
            <a:off x="2288259" y="4659981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8" name="Google Shape;858;p57"/>
          <p:cNvSpPr txBox="1"/>
          <p:nvPr/>
        </p:nvSpPr>
        <p:spPr>
          <a:xfrm>
            <a:off x="2072235" y="3831740"/>
            <a:ext cx="7020272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62" name="Shape 8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3" name="Google Shape;863;p58"/>
          <p:cNvSpPr/>
          <p:nvPr/>
        </p:nvSpPr>
        <p:spPr>
          <a:xfrm>
            <a:off x="4870785" y="1339861"/>
            <a:ext cx="357266" cy="358322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4" name="Google Shape;864;p58"/>
          <p:cNvSpPr/>
          <p:nvPr/>
        </p:nvSpPr>
        <p:spPr>
          <a:xfrm>
            <a:off x="4297988" y="1388030"/>
            <a:ext cx="357265" cy="261984"/>
          </a:xfrm>
          <a:custGeom>
            <a:rect b="b" l="l" r="r" t="t"/>
            <a:pathLst>
              <a:path extrusionOk="0" h="120000" w="120000">
                <a:moveTo>
                  <a:pt x="73134" y="69678"/>
                </a:moveTo>
                <a:lnTo>
                  <a:pt x="120000" y="120000"/>
                </a:lnTo>
                <a:lnTo>
                  <a:pt x="0" y="120000"/>
                </a:lnTo>
                <a:lnTo>
                  <a:pt x="47031" y="70661"/>
                </a:lnTo>
                <a:lnTo>
                  <a:pt x="59650" y="88162"/>
                </a:lnTo>
                <a:close/>
                <a:moveTo>
                  <a:pt x="120000" y="6411"/>
                </a:moveTo>
                <a:lnTo>
                  <a:pt x="120000" y="114091"/>
                </a:lnTo>
                <a:lnTo>
                  <a:pt x="75276" y="67386"/>
                </a:lnTo>
                <a:close/>
                <a:moveTo>
                  <a:pt x="0" y="5935"/>
                </a:moveTo>
                <a:lnTo>
                  <a:pt x="44723" y="66910"/>
                </a:lnTo>
                <a:lnTo>
                  <a:pt x="0" y="113614"/>
                </a:lnTo>
                <a:close/>
                <a:moveTo>
                  <a:pt x="0" y="0"/>
                </a:moveTo>
                <a:lnTo>
                  <a:pt x="119999" y="0"/>
                </a:lnTo>
                <a:lnTo>
                  <a:pt x="59650" y="8184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5" name="Google Shape;865;p58"/>
          <p:cNvSpPr/>
          <p:nvPr/>
        </p:nvSpPr>
        <p:spPr>
          <a:xfrm>
            <a:off x="4872210" y="3407764"/>
            <a:ext cx="213843" cy="483435"/>
          </a:xfrm>
          <a:custGeom>
            <a:rect b="b" l="l" r="r" t="t"/>
            <a:pathLst>
              <a:path extrusionOk="0" h="120000" w="120000">
                <a:moveTo>
                  <a:pt x="102353" y="89988"/>
                </a:moveTo>
                <a:lnTo>
                  <a:pt x="17646" y="89988"/>
                </a:lnTo>
                <a:lnTo>
                  <a:pt x="0" y="120000"/>
                </a:lnTo>
                <a:lnTo>
                  <a:pt x="120000" y="120000"/>
                </a:lnTo>
                <a:lnTo>
                  <a:pt x="102353" y="89988"/>
                </a:lnTo>
                <a:close/>
                <a:moveTo>
                  <a:pt x="67304" y="0"/>
                </a:moveTo>
                <a:cubicBezTo>
                  <a:pt x="67304" y="16604"/>
                  <a:pt x="65456" y="30066"/>
                  <a:pt x="65456" y="46671"/>
                </a:cubicBezTo>
                <a:cubicBezTo>
                  <a:pt x="71641" y="47598"/>
                  <a:pt x="76044" y="50111"/>
                  <a:pt x="76044" y="53060"/>
                </a:cubicBezTo>
                <a:cubicBezTo>
                  <a:pt x="76044" y="56828"/>
                  <a:pt x="68860" y="59882"/>
                  <a:pt x="60000" y="59882"/>
                </a:cubicBezTo>
                <a:cubicBezTo>
                  <a:pt x="51139" y="59882"/>
                  <a:pt x="43956" y="56828"/>
                  <a:pt x="43956" y="53060"/>
                </a:cubicBezTo>
                <a:cubicBezTo>
                  <a:pt x="43956" y="50111"/>
                  <a:pt x="48359" y="47598"/>
                  <a:pt x="54543" y="46671"/>
                </a:cubicBezTo>
                <a:lnTo>
                  <a:pt x="52695" y="392"/>
                </a:lnTo>
                <a:lnTo>
                  <a:pt x="261" y="56527"/>
                </a:lnTo>
                <a:lnTo>
                  <a:pt x="0" y="56527"/>
                </a:lnTo>
                <a:lnTo>
                  <a:pt x="179" y="56618"/>
                </a:lnTo>
                <a:lnTo>
                  <a:pt x="0" y="56815"/>
                </a:lnTo>
                <a:lnTo>
                  <a:pt x="566" y="56815"/>
                </a:lnTo>
                <a:cubicBezTo>
                  <a:pt x="24433" y="68105"/>
                  <a:pt x="28533" y="76973"/>
                  <a:pt x="24367" y="86896"/>
                </a:cubicBezTo>
                <a:lnTo>
                  <a:pt x="97312" y="86538"/>
                </a:lnTo>
                <a:cubicBezTo>
                  <a:pt x="92310" y="75190"/>
                  <a:pt x="96413" y="69473"/>
                  <a:pt x="119493" y="56815"/>
                </a:cubicBezTo>
                <a:lnTo>
                  <a:pt x="120000" y="56815"/>
                </a:lnTo>
                <a:lnTo>
                  <a:pt x="119827" y="56625"/>
                </a:lnTo>
                <a:cubicBezTo>
                  <a:pt x="119881" y="56591"/>
                  <a:pt x="119940" y="56559"/>
                  <a:pt x="119999" y="56527"/>
                </a:cubicBezTo>
                <a:lnTo>
                  <a:pt x="119738" y="56527"/>
                </a:lnTo>
                <a:cubicBezTo>
                  <a:pt x="101644" y="36637"/>
                  <a:pt x="85398" y="19890"/>
                  <a:pt x="673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66" name="Google Shape;866;p58"/>
          <p:cNvGrpSpPr/>
          <p:nvPr/>
        </p:nvGrpSpPr>
        <p:grpSpPr>
          <a:xfrm>
            <a:off x="7144189" y="2812394"/>
            <a:ext cx="315533" cy="315533"/>
            <a:chOff x="1244285" y="137079"/>
            <a:chExt cx="3222887" cy="3222885"/>
          </a:xfrm>
        </p:grpSpPr>
        <p:sp>
          <p:nvSpPr>
            <p:cNvPr id="867" name="Google Shape;867;p58"/>
            <p:cNvSpPr/>
            <p:nvPr/>
          </p:nvSpPr>
          <p:spPr>
            <a:xfrm rot="-2700000">
              <a:off x="3296344" y="1792669"/>
              <a:ext cx="528220" cy="1321158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8" name="Google Shape;868;p58"/>
            <p:cNvSpPr/>
            <p:nvPr/>
          </p:nvSpPr>
          <p:spPr>
            <a:xfrm rot="8100000">
              <a:off x="3909641" y="2915594"/>
              <a:ext cx="528162" cy="30184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9" name="Google Shape;869;p58"/>
            <p:cNvSpPr/>
            <p:nvPr/>
          </p:nvSpPr>
          <p:spPr>
            <a:xfrm>
              <a:off x="1244285" y="137079"/>
              <a:ext cx="2226071" cy="2226071"/>
            </a:xfrm>
            <a:prstGeom prst="donut">
              <a:avLst>
                <a:gd fmla="val 11298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0" name="Google Shape;870;p58"/>
            <p:cNvSpPr/>
            <p:nvPr/>
          </p:nvSpPr>
          <p:spPr>
            <a:xfrm>
              <a:off x="1570436" y="463230"/>
              <a:ext cx="1573768" cy="1573768"/>
            </a:xfrm>
            <a:prstGeom prst="blockArc">
              <a:avLst>
                <a:gd fmla="val 15714950" name="adj1"/>
                <a:gd fmla="val 161138" name="adj2"/>
                <a:gd fmla="val 9277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71" name="Google Shape;871;p58"/>
          <p:cNvSpPr/>
          <p:nvPr/>
        </p:nvSpPr>
        <p:spPr>
          <a:xfrm flipH="1">
            <a:off x="4293692" y="3490877"/>
            <a:ext cx="317209" cy="317209"/>
          </a:xfrm>
          <a:custGeom>
            <a:rect b="b" l="l" r="r" t="t"/>
            <a:pathLst>
              <a:path extrusionOk="0" h="120000" w="120000">
                <a:moveTo>
                  <a:pt x="59999" y="38799"/>
                </a:moveTo>
                <a:cubicBezTo>
                  <a:pt x="57624" y="38799"/>
                  <a:pt x="55699" y="40733"/>
                  <a:pt x="55699" y="43119"/>
                </a:cubicBezTo>
                <a:lnTo>
                  <a:pt x="55699" y="60430"/>
                </a:lnTo>
                <a:lnTo>
                  <a:pt x="38248" y="60430"/>
                </a:lnTo>
                <a:cubicBezTo>
                  <a:pt x="35872" y="60430"/>
                  <a:pt x="33947" y="62364"/>
                  <a:pt x="33947" y="64751"/>
                </a:cubicBezTo>
                <a:cubicBezTo>
                  <a:pt x="33947" y="67137"/>
                  <a:pt x="35872" y="69071"/>
                  <a:pt x="38248" y="69071"/>
                </a:cubicBezTo>
                <a:lnTo>
                  <a:pt x="59752" y="69071"/>
                </a:lnTo>
                <a:lnTo>
                  <a:pt x="59943" y="69033"/>
                </a:lnTo>
                <a:cubicBezTo>
                  <a:pt x="59962" y="69044"/>
                  <a:pt x="59981" y="69044"/>
                  <a:pt x="59999" y="69044"/>
                </a:cubicBezTo>
                <a:cubicBezTo>
                  <a:pt x="62375" y="69044"/>
                  <a:pt x="64300" y="67110"/>
                  <a:pt x="64300" y="64723"/>
                </a:cubicBezTo>
                <a:lnTo>
                  <a:pt x="64300" y="43119"/>
                </a:lnTo>
                <a:cubicBezTo>
                  <a:pt x="64300" y="40733"/>
                  <a:pt x="62375" y="38799"/>
                  <a:pt x="59999" y="38799"/>
                </a:cubicBezTo>
                <a:close/>
                <a:moveTo>
                  <a:pt x="59999" y="23377"/>
                </a:moveTo>
                <a:cubicBezTo>
                  <a:pt x="81666" y="23377"/>
                  <a:pt x="99231" y="41023"/>
                  <a:pt x="99231" y="62790"/>
                </a:cubicBezTo>
                <a:cubicBezTo>
                  <a:pt x="99231" y="84557"/>
                  <a:pt x="81666" y="102203"/>
                  <a:pt x="59999" y="102203"/>
                </a:cubicBezTo>
                <a:cubicBezTo>
                  <a:pt x="38332" y="102203"/>
                  <a:pt x="20768" y="84557"/>
                  <a:pt x="20768" y="62790"/>
                </a:cubicBezTo>
                <a:cubicBezTo>
                  <a:pt x="20768" y="41023"/>
                  <a:pt x="38332" y="23377"/>
                  <a:pt x="59999" y="23377"/>
                </a:cubicBezTo>
                <a:close/>
                <a:moveTo>
                  <a:pt x="59999" y="15785"/>
                </a:moveTo>
                <a:cubicBezTo>
                  <a:pt x="34159" y="15785"/>
                  <a:pt x="13211" y="36830"/>
                  <a:pt x="13211" y="62790"/>
                </a:cubicBezTo>
                <a:cubicBezTo>
                  <a:pt x="13211" y="79136"/>
                  <a:pt x="21515" y="93533"/>
                  <a:pt x="34126" y="101943"/>
                </a:cubicBezTo>
                <a:lnTo>
                  <a:pt x="24164" y="120000"/>
                </a:lnTo>
                <a:lnTo>
                  <a:pt x="33748" y="120000"/>
                </a:lnTo>
                <a:lnTo>
                  <a:pt x="41494" y="105960"/>
                </a:lnTo>
                <a:cubicBezTo>
                  <a:pt x="47165" y="108433"/>
                  <a:pt x="53424" y="109796"/>
                  <a:pt x="59999" y="109796"/>
                </a:cubicBezTo>
                <a:cubicBezTo>
                  <a:pt x="66575" y="109796"/>
                  <a:pt x="72834" y="108433"/>
                  <a:pt x="78505" y="105960"/>
                </a:cubicBezTo>
                <a:lnTo>
                  <a:pt x="86250" y="120000"/>
                </a:lnTo>
                <a:lnTo>
                  <a:pt x="95835" y="120000"/>
                </a:lnTo>
                <a:lnTo>
                  <a:pt x="85873" y="101943"/>
                </a:lnTo>
                <a:cubicBezTo>
                  <a:pt x="98484" y="93533"/>
                  <a:pt x="106788" y="79136"/>
                  <a:pt x="106788" y="62790"/>
                </a:cubicBezTo>
                <a:cubicBezTo>
                  <a:pt x="106788" y="36830"/>
                  <a:pt x="85840" y="15785"/>
                  <a:pt x="59999" y="15785"/>
                </a:cubicBezTo>
                <a:close/>
                <a:moveTo>
                  <a:pt x="96207" y="4581"/>
                </a:moveTo>
                <a:cubicBezTo>
                  <a:pt x="90094" y="4487"/>
                  <a:pt x="83945" y="6709"/>
                  <a:pt x="79175" y="11270"/>
                </a:cubicBezTo>
                <a:lnTo>
                  <a:pt x="113135" y="45803"/>
                </a:lnTo>
                <a:cubicBezTo>
                  <a:pt x="122330" y="36331"/>
                  <a:pt x="122281" y="21205"/>
                  <a:pt x="113025" y="11793"/>
                </a:cubicBezTo>
                <a:cubicBezTo>
                  <a:pt x="108397" y="7087"/>
                  <a:pt x="102320" y="4676"/>
                  <a:pt x="96207" y="4581"/>
                </a:cubicBezTo>
                <a:close/>
                <a:moveTo>
                  <a:pt x="23792" y="4581"/>
                </a:moveTo>
                <a:cubicBezTo>
                  <a:pt x="17679" y="4676"/>
                  <a:pt x="11602" y="7087"/>
                  <a:pt x="6974" y="11793"/>
                </a:cubicBezTo>
                <a:cubicBezTo>
                  <a:pt x="-2281" y="21205"/>
                  <a:pt x="-2330" y="36331"/>
                  <a:pt x="6864" y="45803"/>
                </a:cubicBezTo>
                <a:lnTo>
                  <a:pt x="40824" y="11270"/>
                </a:lnTo>
                <a:cubicBezTo>
                  <a:pt x="36054" y="6709"/>
                  <a:pt x="29905" y="4487"/>
                  <a:pt x="23792" y="4581"/>
                </a:cubicBezTo>
                <a:close/>
                <a:moveTo>
                  <a:pt x="63749" y="0"/>
                </a:moveTo>
                <a:lnTo>
                  <a:pt x="56250" y="0"/>
                </a:lnTo>
                <a:cubicBezTo>
                  <a:pt x="53293" y="0"/>
                  <a:pt x="50896" y="2408"/>
                  <a:pt x="50896" y="5379"/>
                </a:cubicBezTo>
                <a:lnTo>
                  <a:pt x="50896" y="10758"/>
                </a:lnTo>
                <a:lnTo>
                  <a:pt x="69103" y="10758"/>
                </a:lnTo>
                <a:lnTo>
                  <a:pt x="69103" y="5379"/>
                </a:lnTo>
                <a:cubicBezTo>
                  <a:pt x="69103" y="2408"/>
                  <a:pt x="66706" y="0"/>
                  <a:pt x="637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2" name="Google Shape;872;p58"/>
          <p:cNvSpPr/>
          <p:nvPr/>
        </p:nvSpPr>
        <p:spPr>
          <a:xfrm>
            <a:off x="5986218" y="2808370"/>
            <a:ext cx="314672" cy="309626"/>
          </a:xfrm>
          <a:custGeom>
            <a:rect b="b" l="l" r="r" t="t"/>
            <a:pathLst>
              <a:path extrusionOk="0" h="120000" w="120000">
                <a:moveTo>
                  <a:pt x="37880" y="87500"/>
                </a:moveTo>
                <a:cubicBezTo>
                  <a:pt x="31916" y="87500"/>
                  <a:pt x="27082" y="92413"/>
                  <a:pt x="27082" y="98473"/>
                </a:cubicBezTo>
                <a:cubicBezTo>
                  <a:pt x="27082" y="104534"/>
                  <a:pt x="31916" y="109447"/>
                  <a:pt x="37880" y="109447"/>
                </a:cubicBezTo>
                <a:cubicBezTo>
                  <a:pt x="43843" y="109447"/>
                  <a:pt x="48677" y="104534"/>
                  <a:pt x="48677" y="98473"/>
                </a:cubicBezTo>
                <a:cubicBezTo>
                  <a:pt x="48677" y="92413"/>
                  <a:pt x="43843" y="87500"/>
                  <a:pt x="37880" y="87500"/>
                </a:cubicBezTo>
                <a:close/>
                <a:moveTo>
                  <a:pt x="17968" y="64194"/>
                </a:moveTo>
                <a:cubicBezTo>
                  <a:pt x="12005" y="64194"/>
                  <a:pt x="7170" y="69107"/>
                  <a:pt x="7170" y="75168"/>
                </a:cubicBezTo>
                <a:cubicBezTo>
                  <a:pt x="7170" y="81228"/>
                  <a:pt x="12005" y="86141"/>
                  <a:pt x="17968" y="86141"/>
                </a:cubicBezTo>
                <a:cubicBezTo>
                  <a:pt x="23932" y="86141"/>
                  <a:pt x="28766" y="81228"/>
                  <a:pt x="28766" y="75168"/>
                </a:cubicBezTo>
                <a:cubicBezTo>
                  <a:pt x="28766" y="69107"/>
                  <a:pt x="23932" y="64194"/>
                  <a:pt x="17968" y="64194"/>
                </a:cubicBezTo>
                <a:close/>
                <a:moveTo>
                  <a:pt x="103223" y="42247"/>
                </a:moveTo>
                <a:cubicBezTo>
                  <a:pt x="97260" y="42247"/>
                  <a:pt x="92425" y="47160"/>
                  <a:pt x="92425" y="53220"/>
                </a:cubicBezTo>
                <a:cubicBezTo>
                  <a:pt x="92425" y="59281"/>
                  <a:pt x="97260" y="64194"/>
                  <a:pt x="103223" y="64194"/>
                </a:cubicBezTo>
                <a:cubicBezTo>
                  <a:pt x="109186" y="64194"/>
                  <a:pt x="114021" y="59281"/>
                  <a:pt x="114021" y="53220"/>
                </a:cubicBezTo>
                <a:cubicBezTo>
                  <a:pt x="114021" y="47160"/>
                  <a:pt x="109186" y="42247"/>
                  <a:pt x="103223" y="42247"/>
                </a:cubicBezTo>
                <a:close/>
                <a:moveTo>
                  <a:pt x="19881" y="33465"/>
                </a:moveTo>
                <a:cubicBezTo>
                  <a:pt x="13917" y="33465"/>
                  <a:pt x="9083" y="38378"/>
                  <a:pt x="9083" y="44438"/>
                </a:cubicBezTo>
                <a:cubicBezTo>
                  <a:pt x="9083" y="50499"/>
                  <a:pt x="13917" y="55412"/>
                  <a:pt x="19881" y="55412"/>
                </a:cubicBezTo>
                <a:cubicBezTo>
                  <a:pt x="25844" y="55412"/>
                  <a:pt x="30678" y="50499"/>
                  <a:pt x="30678" y="44438"/>
                </a:cubicBezTo>
                <a:cubicBezTo>
                  <a:pt x="30678" y="38378"/>
                  <a:pt x="25844" y="33465"/>
                  <a:pt x="19881" y="33465"/>
                </a:cubicBezTo>
                <a:close/>
                <a:moveTo>
                  <a:pt x="43389" y="12192"/>
                </a:moveTo>
                <a:cubicBezTo>
                  <a:pt x="37425" y="12192"/>
                  <a:pt x="32591" y="17105"/>
                  <a:pt x="32591" y="23165"/>
                </a:cubicBezTo>
                <a:cubicBezTo>
                  <a:pt x="32591" y="29226"/>
                  <a:pt x="37425" y="34139"/>
                  <a:pt x="43389" y="34139"/>
                </a:cubicBezTo>
                <a:cubicBezTo>
                  <a:pt x="49352" y="34139"/>
                  <a:pt x="54186" y="29226"/>
                  <a:pt x="54186" y="23165"/>
                </a:cubicBezTo>
                <a:cubicBezTo>
                  <a:pt x="54186" y="17105"/>
                  <a:pt x="49352" y="12192"/>
                  <a:pt x="43389" y="12192"/>
                </a:cubicBezTo>
                <a:close/>
                <a:moveTo>
                  <a:pt x="73306" y="6727"/>
                </a:moveTo>
                <a:cubicBezTo>
                  <a:pt x="67342" y="6727"/>
                  <a:pt x="62508" y="11640"/>
                  <a:pt x="62508" y="17701"/>
                </a:cubicBezTo>
                <a:cubicBezTo>
                  <a:pt x="62508" y="23761"/>
                  <a:pt x="67342" y="28674"/>
                  <a:pt x="73306" y="28674"/>
                </a:cubicBezTo>
                <a:cubicBezTo>
                  <a:pt x="79269" y="28674"/>
                  <a:pt x="84103" y="23761"/>
                  <a:pt x="84103" y="17701"/>
                </a:cubicBezTo>
                <a:cubicBezTo>
                  <a:pt x="84103" y="11640"/>
                  <a:pt x="79269" y="6727"/>
                  <a:pt x="73306" y="6727"/>
                </a:cubicBezTo>
                <a:close/>
                <a:moveTo>
                  <a:pt x="65436" y="11"/>
                </a:moveTo>
                <a:cubicBezTo>
                  <a:pt x="67871" y="-26"/>
                  <a:pt x="70386" y="26"/>
                  <a:pt x="72983" y="176"/>
                </a:cubicBezTo>
                <a:cubicBezTo>
                  <a:pt x="93488" y="2031"/>
                  <a:pt x="111095" y="15669"/>
                  <a:pt x="117429" y="35854"/>
                </a:cubicBezTo>
                <a:cubicBezTo>
                  <a:pt x="127413" y="80697"/>
                  <a:pt x="105942" y="76551"/>
                  <a:pt x="93596" y="70878"/>
                </a:cubicBezTo>
                <a:cubicBezTo>
                  <a:pt x="59026" y="63513"/>
                  <a:pt x="101755" y="121340"/>
                  <a:pt x="37877" y="119976"/>
                </a:cubicBezTo>
                <a:cubicBezTo>
                  <a:pt x="-556" y="116157"/>
                  <a:pt x="-5172" y="71096"/>
                  <a:pt x="4060" y="41746"/>
                </a:cubicBezTo>
                <a:cubicBezTo>
                  <a:pt x="10400" y="21595"/>
                  <a:pt x="28913" y="582"/>
                  <a:pt x="65436" y="1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3" name="Google Shape;873;p58"/>
          <p:cNvSpPr/>
          <p:nvPr/>
        </p:nvSpPr>
        <p:spPr>
          <a:xfrm>
            <a:off x="8252327" y="2779728"/>
            <a:ext cx="317209" cy="31628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4" name="Google Shape;874;p58"/>
          <p:cNvSpPr/>
          <p:nvPr/>
        </p:nvSpPr>
        <p:spPr>
          <a:xfrm>
            <a:off x="5443583" y="1358002"/>
            <a:ext cx="322040" cy="322040"/>
          </a:xfrm>
          <a:custGeom>
            <a:rect b="b" l="l" r="r" t="t"/>
            <a:pathLst>
              <a:path extrusionOk="0" h="120000" w="120000">
                <a:moveTo>
                  <a:pt x="14884" y="76128"/>
                </a:moveTo>
                <a:lnTo>
                  <a:pt x="32217" y="76128"/>
                </a:lnTo>
                <a:lnTo>
                  <a:pt x="32217" y="108128"/>
                </a:lnTo>
                <a:lnTo>
                  <a:pt x="14884" y="108128"/>
                </a:lnTo>
                <a:close/>
                <a:moveTo>
                  <a:pt x="41553" y="62795"/>
                </a:moveTo>
                <a:lnTo>
                  <a:pt x="58887" y="62795"/>
                </a:lnTo>
                <a:lnTo>
                  <a:pt x="58887" y="108128"/>
                </a:lnTo>
                <a:lnTo>
                  <a:pt x="41553" y="108128"/>
                </a:lnTo>
                <a:close/>
                <a:moveTo>
                  <a:pt x="68223" y="49462"/>
                </a:moveTo>
                <a:lnTo>
                  <a:pt x="85556" y="49462"/>
                </a:lnTo>
                <a:lnTo>
                  <a:pt x="85556" y="108128"/>
                </a:lnTo>
                <a:lnTo>
                  <a:pt x="68223" y="108128"/>
                </a:lnTo>
                <a:close/>
                <a:moveTo>
                  <a:pt x="94892" y="36128"/>
                </a:moveTo>
                <a:lnTo>
                  <a:pt x="112226" y="36128"/>
                </a:lnTo>
                <a:lnTo>
                  <a:pt x="112226" y="108128"/>
                </a:lnTo>
                <a:lnTo>
                  <a:pt x="94892" y="108128"/>
                </a:lnTo>
                <a:close/>
                <a:moveTo>
                  <a:pt x="85995" y="8326"/>
                </a:moveTo>
                <a:lnTo>
                  <a:pt x="106690" y="9163"/>
                </a:lnTo>
                <a:lnTo>
                  <a:pt x="97068" y="27504"/>
                </a:lnTo>
                <a:lnTo>
                  <a:pt x="94300" y="22709"/>
                </a:lnTo>
                <a:lnTo>
                  <a:pt x="20057" y="65573"/>
                </a:lnTo>
                <a:lnTo>
                  <a:pt x="14521" y="55984"/>
                </a:lnTo>
                <a:lnTo>
                  <a:pt x="88763" y="13120"/>
                </a:lnTo>
                <a:close/>
                <a:moveTo>
                  <a:pt x="0" y="0"/>
                </a:moveTo>
                <a:lnTo>
                  <a:pt x="6666" y="0"/>
                </a:lnTo>
                <a:lnTo>
                  <a:pt x="6666" y="113333"/>
                </a:lnTo>
                <a:lnTo>
                  <a:pt x="120000" y="113333"/>
                </a:lnTo>
                <a:lnTo>
                  <a:pt x="120000" y="119999"/>
                </a:lnTo>
                <a:lnTo>
                  <a:pt x="6666" y="119999"/>
                </a:lnTo>
                <a:lnTo>
                  <a:pt x="6666" y="120000"/>
                </a:lnTo>
                <a:lnTo>
                  <a:pt x="0" y="120000"/>
                </a:lnTo>
                <a:lnTo>
                  <a:pt x="0" y="119999"/>
                </a:lnTo>
                <a:lnTo>
                  <a:pt x="0" y="11333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5" name="Google Shape;875;p58"/>
          <p:cNvSpPr/>
          <p:nvPr/>
        </p:nvSpPr>
        <p:spPr>
          <a:xfrm rot="5400000">
            <a:off x="5980941" y="1358002"/>
            <a:ext cx="322469" cy="322041"/>
          </a:xfrm>
          <a:custGeom>
            <a:rect b="b" l="l" r="r" t="t"/>
            <a:pathLst>
              <a:path extrusionOk="0" h="120000" w="120000">
                <a:moveTo>
                  <a:pt x="76027" y="25107"/>
                </a:moveTo>
                <a:lnTo>
                  <a:pt x="76027" y="7773"/>
                </a:lnTo>
                <a:lnTo>
                  <a:pt x="107985" y="7773"/>
                </a:lnTo>
                <a:lnTo>
                  <a:pt x="107985" y="25107"/>
                </a:lnTo>
                <a:close/>
                <a:moveTo>
                  <a:pt x="62712" y="51776"/>
                </a:moveTo>
                <a:lnTo>
                  <a:pt x="62712" y="34443"/>
                </a:lnTo>
                <a:lnTo>
                  <a:pt x="107985" y="34443"/>
                </a:lnTo>
                <a:lnTo>
                  <a:pt x="107985" y="51776"/>
                </a:lnTo>
                <a:close/>
                <a:moveTo>
                  <a:pt x="49396" y="78446"/>
                </a:moveTo>
                <a:lnTo>
                  <a:pt x="49396" y="61113"/>
                </a:lnTo>
                <a:lnTo>
                  <a:pt x="107985" y="61113"/>
                </a:lnTo>
                <a:lnTo>
                  <a:pt x="107985" y="78446"/>
                </a:lnTo>
                <a:close/>
                <a:moveTo>
                  <a:pt x="36080" y="105115"/>
                </a:moveTo>
                <a:lnTo>
                  <a:pt x="36080" y="87782"/>
                </a:lnTo>
                <a:lnTo>
                  <a:pt x="107985" y="87782"/>
                </a:lnTo>
                <a:lnTo>
                  <a:pt x="107985" y="105115"/>
                </a:lnTo>
                <a:close/>
                <a:moveTo>
                  <a:pt x="399" y="98186"/>
                </a:moveTo>
                <a:lnTo>
                  <a:pt x="43206" y="23943"/>
                </a:lnTo>
                <a:lnTo>
                  <a:pt x="38417" y="21175"/>
                </a:lnTo>
                <a:lnTo>
                  <a:pt x="56733" y="11554"/>
                </a:lnTo>
                <a:lnTo>
                  <a:pt x="57570" y="32248"/>
                </a:lnTo>
                <a:lnTo>
                  <a:pt x="52782" y="29480"/>
                </a:lnTo>
                <a:lnTo>
                  <a:pt x="9975" y="103722"/>
                </a:lnTo>
                <a:close/>
                <a:moveTo>
                  <a:pt x="0" y="120000"/>
                </a:moveTo>
                <a:lnTo>
                  <a:pt x="0" y="113333"/>
                </a:lnTo>
                <a:lnTo>
                  <a:pt x="113342" y="113333"/>
                </a:lnTo>
                <a:lnTo>
                  <a:pt x="113342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119840" y="120000"/>
                </a:lnTo>
                <a:lnTo>
                  <a:pt x="113342" y="1200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6" name="Google Shape;876;p58"/>
          <p:cNvSpPr/>
          <p:nvPr/>
        </p:nvSpPr>
        <p:spPr>
          <a:xfrm>
            <a:off x="5347362" y="3475221"/>
            <a:ext cx="350460" cy="34852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7" name="Google Shape;877;p58"/>
          <p:cNvSpPr/>
          <p:nvPr/>
        </p:nvSpPr>
        <p:spPr>
          <a:xfrm flipH="1">
            <a:off x="8235089" y="2047097"/>
            <a:ext cx="351685" cy="352555"/>
          </a:xfrm>
          <a:custGeom>
            <a:rect b="b" l="l" r="r" t="t"/>
            <a:pathLst>
              <a:path extrusionOk="0" h="120000" w="120000">
                <a:moveTo>
                  <a:pt x="26390" y="31729"/>
                </a:moveTo>
                <a:cubicBezTo>
                  <a:pt x="26961" y="31729"/>
                  <a:pt x="27531" y="31946"/>
                  <a:pt x="27966" y="32380"/>
                </a:cubicBezTo>
                <a:lnTo>
                  <a:pt x="44210" y="48584"/>
                </a:lnTo>
                <a:lnTo>
                  <a:pt x="55895" y="36927"/>
                </a:lnTo>
                <a:cubicBezTo>
                  <a:pt x="55908" y="36914"/>
                  <a:pt x="55921" y="36902"/>
                  <a:pt x="55941" y="36897"/>
                </a:cubicBezTo>
                <a:lnTo>
                  <a:pt x="56256" y="36524"/>
                </a:lnTo>
                <a:cubicBezTo>
                  <a:pt x="56738" y="36142"/>
                  <a:pt x="57330" y="35992"/>
                  <a:pt x="57896" y="36056"/>
                </a:cubicBezTo>
                <a:cubicBezTo>
                  <a:pt x="58463" y="36121"/>
                  <a:pt x="59004" y="36402"/>
                  <a:pt x="59387" y="36883"/>
                </a:cubicBezTo>
                <a:lnTo>
                  <a:pt x="70086" y="50330"/>
                </a:lnTo>
                <a:lnTo>
                  <a:pt x="79620" y="43487"/>
                </a:lnTo>
                <a:lnTo>
                  <a:pt x="79689" y="43406"/>
                </a:lnTo>
                <a:cubicBezTo>
                  <a:pt x="79964" y="43189"/>
                  <a:pt x="80273" y="43047"/>
                  <a:pt x="80598" y="42997"/>
                </a:cubicBezTo>
                <a:cubicBezTo>
                  <a:pt x="80636" y="42985"/>
                  <a:pt x="80675" y="42977"/>
                  <a:pt x="80717" y="42988"/>
                </a:cubicBezTo>
                <a:cubicBezTo>
                  <a:pt x="80917" y="42922"/>
                  <a:pt x="81125" y="42918"/>
                  <a:pt x="81330" y="42941"/>
                </a:cubicBezTo>
                <a:cubicBezTo>
                  <a:pt x="81357" y="42945"/>
                  <a:pt x="81385" y="42948"/>
                  <a:pt x="81410" y="42967"/>
                </a:cubicBezTo>
                <a:cubicBezTo>
                  <a:pt x="81562" y="42978"/>
                  <a:pt x="81711" y="43014"/>
                  <a:pt x="81842" y="43104"/>
                </a:cubicBezTo>
                <a:cubicBezTo>
                  <a:pt x="81967" y="43110"/>
                  <a:pt x="82075" y="43161"/>
                  <a:pt x="82176" y="43227"/>
                </a:cubicBezTo>
                <a:cubicBezTo>
                  <a:pt x="82420" y="43343"/>
                  <a:pt x="82635" y="43517"/>
                  <a:pt x="82795" y="43750"/>
                </a:cubicBezTo>
                <a:lnTo>
                  <a:pt x="82819" y="43770"/>
                </a:lnTo>
                <a:lnTo>
                  <a:pt x="82825" y="43778"/>
                </a:lnTo>
                <a:lnTo>
                  <a:pt x="82915" y="43861"/>
                </a:lnTo>
                <a:cubicBezTo>
                  <a:pt x="82930" y="43882"/>
                  <a:pt x="82944" y="43902"/>
                  <a:pt x="82947" y="43931"/>
                </a:cubicBezTo>
                <a:lnTo>
                  <a:pt x="94095" y="57993"/>
                </a:lnTo>
                <a:cubicBezTo>
                  <a:pt x="94858" y="58956"/>
                  <a:pt x="94695" y="60354"/>
                  <a:pt x="93730" y="61116"/>
                </a:cubicBezTo>
                <a:cubicBezTo>
                  <a:pt x="92764" y="61877"/>
                  <a:pt x="91363" y="61714"/>
                  <a:pt x="90599" y="60751"/>
                </a:cubicBezTo>
                <a:lnTo>
                  <a:pt x="80662" y="48216"/>
                </a:lnTo>
                <a:lnTo>
                  <a:pt x="71659" y="54678"/>
                </a:lnTo>
                <a:cubicBezTo>
                  <a:pt x="71383" y="54876"/>
                  <a:pt x="71078" y="55001"/>
                  <a:pt x="70762" y="55044"/>
                </a:cubicBezTo>
                <a:cubicBezTo>
                  <a:pt x="69824" y="55706"/>
                  <a:pt x="68523" y="55515"/>
                  <a:pt x="67796" y="54602"/>
                </a:cubicBezTo>
                <a:lnTo>
                  <a:pt x="57478" y="41635"/>
                </a:lnTo>
                <a:lnTo>
                  <a:pt x="45890" y="53194"/>
                </a:lnTo>
                <a:cubicBezTo>
                  <a:pt x="45428" y="53655"/>
                  <a:pt x="44814" y="53871"/>
                  <a:pt x="44210" y="53825"/>
                </a:cubicBezTo>
                <a:cubicBezTo>
                  <a:pt x="43606" y="53872"/>
                  <a:pt x="42991" y="53655"/>
                  <a:pt x="42529" y="53194"/>
                </a:cubicBezTo>
                <a:lnTo>
                  <a:pt x="24815" y="35524"/>
                </a:lnTo>
                <a:cubicBezTo>
                  <a:pt x="23945" y="34656"/>
                  <a:pt x="23945" y="33248"/>
                  <a:pt x="24815" y="32380"/>
                </a:cubicBezTo>
                <a:cubicBezTo>
                  <a:pt x="25250" y="31946"/>
                  <a:pt x="25820" y="31729"/>
                  <a:pt x="26390" y="31729"/>
                </a:cubicBezTo>
                <a:close/>
                <a:moveTo>
                  <a:pt x="103333" y="25846"/>
                </a:moveTo>
                <a:lnTo>
                  <a:pt x="16666" y="25846"/>
                </a:lnTo>
                <a:lnTo>
                  <a:pt x="16666" y="68407"/>
                </a:lnTo>
                <a:lnTo>
                  <a:pt x="103333" y="68407"/>
                </a:lnTo>
                <a:close/>
                <a:moveTo>
                  <a:pt x="110665" y="19193"/>
                </a:moveTo>
                <a:lnTo>
                  <a:pt x="110665" y="75061"/>
                </a:lnTo>
                <a:lnTo>
                  <a:pt x="9334" y="75061"/>
                </a:lnTo>
                <a:lnTo>
                  <a:pt x="9334" y="19193"/>
                </a:lnTo>
                <a:close/>
                <a:moveTo>
                  <a:pt x="60000" y="0"/>
                </a:moveTo>
                <a:cubicBezTo>
                  <a:pt x="57054" y="0"/>
                  <a:pt x="54666" y="2382"/>
                  <a:pt x="54666" y="5320"/>
                </a:cubicBezTo>
                <a:lnTo>
                  <a:pt x="54666" y="9881"/>
                </a:lnTo>
                <a:lnTo>
                  <a:pt x="0" y="9881"/>
                </a:lnTo>
                <a:lnTo>
                  <a:pt x="0" y="84372"/>
                </a:lnTo>
                <a:lnTo>
                  <a:pt x="31559" y="84372"/>
                </a:lnTo>
                <a:lnTo>
                  <a:pt x="11991" y="120000"/>
                </a:lnTo>
                <a:lnTo>
                  <a:pt x="23019" y="120000"/>
                </a:lnTo>
                <a:lnTo>
                  <a:pt x="42587" y="84372"/>
                </a:lnTo>
                <a:lnTo>
                  <a:pt x="77412" y="84372"/>
                </a:lnTo>
                <a:lnTo>
                  <a:pt x="96980" y="120000"/>
                </a:lnTo>
                <a:lnTo>
                  <a:pt x="108008" y="120000"/>
                </a:lnTo>
                <a:lnTo>
                  <a:pt x="88440" y="84372"/>
                </a:lnTo>
                <a:lnTo>
                  <a:pt x="120000" y="84372"/>
                </a:lnTo>
                <a:lnTo>
                  <a:pt x="120000" y="9881"/>
                </a:lnTo>
                <a:lnTo>
                  <a:pt x="65333" y="9881"/>
                </a:lnTo>
                <a:lnTo>
                  <a:pt x="65333" y="5320"/>
                </a:lnTo>
                <a:cubicBezTo>
                  <a:pt x="65333" y="2382"/>
                  <a:pt x="62945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8" name="Google Shape;878;p58"/>
          <p:cNvSpPr/>
          <p:nvPr/>
        </p:nvSpPr>
        <p:spPr>
          <a:xfrm rot="-5400000">
            <a:off x="6518856" y="1325152"/>
            <a:ext cx="387486" cy="38774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9" name="Google Shape;879;p58"/>
          <p:cNvSpPr/>
          <p:nvPr/>
        </p:nvSpPr>
        <p:spPr>
          <a:xfrm>
            <a:off x="7122001" y="1293526"/>
            <a:ext cx="323224" cy="450993"/>
          </a:xfrm>
          <a:custGeom>
            <a:rect b="b" l="l" r="r" t="t"/>
            <a:pathLst>
              <a:path extrusionOk="0" h="120000" w="120000">
                <a:moveTo>
                  <a:pt x="60976" y="72109"/>
                </a:moveTo>
                <a:cubicBezTo>
                  <a:pt x="55161" y="75142"/>
                  <a:pt x="48626" y="77442"/>
                  <a:pt x="41619" y="78827"/>
                </a:cubicBezTo>
                <a:cubicBezTo>
                  <a:pt x="49726" y="80335"/>
                  <a:pt x="58130" y="80198"/>
                  <a:pt x="65958" y="78584"/>
                </a:cubicBezTo>
                <a:cubicBezTo>
                  <a:pt x="64616" y="76270"/>
                  <a:pt x="62925" y="74112"/>
                  <a:pt x="60976" y="72109"/>
                </a:cubicBezTo>
                <a:close/>
                <a:moveTo>
                  <a:pt x="44472" y="60545"/>
                </a:moveTo>
                <a:lnTo>
                  <a:pt x="37500" y="69200"/>
                </a:lnTo>
                <a:lnTo>
                  <a:pt x="32693" y="75200"/>
                </a:lnTo>
                <a:cubicBezTo>
                  <a:pt x="41505" y="74270"/>
                  <a:pt x="49742" y="71821"/>
                  <a:pt x="56804" y="68168"/>
                </a:cubicBezTo>
                <a:cubicBezTo>
                  <a:pt x="53203" y="65198"/>
                  <a:pt x="49052" y="62627"/>
                  <a:pt x="44472" y="60545"/>
                </a:cubicBezTo>
                <a:close/>
                <a:moveTo>
                  <a:pt x="77678" y="59551"/>
                </a:moveTo>
                <a:cubicBezTo>
                  <a:pt x="74364" y="63332"/>
                  <a:pt x="70288" y="66679"/>
                  <a:pt x="65644" y="69527"/>
                </a:cubicBezTo>
                <a:cubicBezTo>
                  <a:pt x="67962" y="71887"/>
                  <a:pt x="69958" y="74441"/>
                  <a:pt x="71527" y="77186"/>
                </a:cubicBezTo>
                <a:cubicBezTo>
                  <a:pt x="79507" y="74794"/>
                  <a:pt x="86608" y="70795"/>
                  <a:pt x="91831" y="65408"/>
                </a:cubicBezTo>
                <a:close/>
                <a:moveTo>
                  <a:pt x="25371" y="54817"/>
                </a:moveTo>
                <a:cubicBezTo>
                  <a:pt x="24591" y="60563"/>
                  <a:pt x="25566" y="66408"/>
                  <a:pt x="28374" y="71929"/>
                </a:cubicBezTo>
                <a:lnTo>
                  <a:pt x="39281" y="58389"/>
                </a:lnTo>
                <a:cubicBezTo>
                  <a:pt x="34906" y="56772"/>
                  <a:pt x="30229" y="55572"/>
                  <a:pt x="25371" y="54817"/>
                </a:cubicBezTo>
                <a:close/>
                <a:moveTo>
                  <a:pt x="12939" y="53818"/>
                </a:moveTo>
                <a:cubicBezTo>
                  <a:pt x="11055" y="53826"/>
                  <a:pt x="9161" y="53911"/>
                  <a:pt x="7263" y="54085"/>
                </a:cubicBezTo>
                <a:cubicBezTo>
                  <a:pt x="9334" y="60250"/>
                  <a:pt x="13846" y="65979"/>
                  <a:pt x="20488" y="70484"/>
                </a:cubicBezTo>
                <a:cubicBezTo>
                  <a:pt x="18361" y="65103"/>
                  <a:pt x="17736" y="59514"/>
                  <a:pt x="18548" y="54014"/>
                </a:cubicBezTo>
                <a:cubicBezTo>
                  <a:pt x="16694" y="53880"/>
                  <a:pt x="14822" y="53811"/>
                  <a:pt x="12939" y="53818"/>
                </a:cubicBezTo>
                <a:close/>
                <a:moveTo>
                  <a:pt x="53374" y="49494"/>
                </a:moveTo>
                <a:lnTo>
                  <a:pt x="47416" y="56891"/>
                </a:lnTo>
                <a:cubicBezTo>
                  <a:pt x="52640" y="59244"/>
                  <a:pt x="57363" y="62172"/>
                  <a:pt x="61436" y="65568"/>
                </a:cubicBezTo>
                <a:cubicBezTo>
                  <a:pt x="65377" y="63130"/>
                  <a:pt x="68844" y="60280"/>
                  <a:pt x="71695" y="57075"/>
                </a:cubicBezTo>
                <a:close/>
                <a:moveTo>
                  <a:pt x="99944" y="41801"/>
                </a:moveTo>
                <a:cubicBezTo>
                  <a:pt x="95607" y="42245"/>
                  <a:pt x="91284" y="42293"/>
                  <a:pt x="87045" y="42012"/>
                </a:cubicBezTo>
                <a:cubicBezTo>
                  <a:pt x="85999" y="46786"/>
                  <a:pt x="83884" y="51458"/>
                  <a:pt x="80668" y="55823"/>
                </a:cubicBezTo>
                <a:lnTo>
                  <a:pt x="94924" y="61722"/>
                </a:lnTo>
                <a:cubicBezTo>
                  <a:pt x="99586" y="55392"/>
                  <a:pt x="101160" y="48444"/>
                  <a:pt x="99944" y="41801"/>
                </a:cubicBezTo>
                <a:close/>
                <a:moveTo>
                  <a:pt x="31027" y="40248"/>
                </a:moveTo>
                <a:cubicBezTo>
                  <a:pt x="28702" y="43553"/>
                  <a:pt x="27082" y="47046"/>
                  <a:pt x="26176" y="50621"/>
                </a:cubicBezTo>
                <a:cubicBezTo>
                  <a:pt x="31792" y="51466"/>
                  <a:pt x="37193" y="52848"/>
                  <a:pt x="42221" y="54739"/>
                </a:cubicBezTo>
                <a:lnTo>
                  <a:pt x="48178" y="47344"/>
                </a:lnTo>
                <a:close/>
                <a:moveTo>
                  <a:pt x="63299" y="37174"/>
                </a:moveTo>
                <a:lnTo>
                  <a:pt x="56374" y="45771"/>
                </a:lnTo>
                <a:lnTo>
                  <a:pt x="74679" y="53345"/>
                </a:lnTo>
                <a:cubicBezTo>
                  <a:pt x="77448" y="49536"/>
                  <a:pt x="79279" y="45469"/>
                  <a:pt x="80207" y="41314"/>
                </a:cubicBezTo>
                <a:cubicBezTo>
                  <a:pt x="74282" y="40526"/>
                  <a:pt x="68586" y="39134"/>
                  <a:pt x="63299" y="37174"/>
                </a:cubicBezTo>
                <a:close/>
                <a:moveTo>
                  <a:pt x="10335" y="31685"/>
                </a:moveTo>
                <a:cubicBezTo>
                  <a:pt x="6489" y="37540"/>
                  <a:pt x="5190" y="43854"/>
                  <a:pt x="6210" y="49927"/>
                </a:cubicBezTo>
                <a:cubicBezTo>
                  <a:pt x="10632" y="49503"/>
                  <a:pt x="15036" y="49507"/>
                  <a:pt x="19351" y="49825"/>
                </a:cubicBezTo>
                <a:cubicBezTo>
                  <a:pt x="20393" y="45665"/>
                  <a:pt x="22290" y="41602"/>
                  <a:pt x="25039" y="37770"/>
                </a:cubicBezTo>
                <a:close/>
                <a:moveTo>
                  <a:pt x="45054" y="27287"/>
                </a:moveTo>
                <a:cubicBezTo>
                  <a:pt x="40763" y="29907"/>
                  <a:pt x="37005" y="32999"/>
                  <a:pt x="33976" y="36503"/>
                </a:cubicBezTo>
                <a:lnTo>
                  <a:pt x="51178" y="43621"/>
                </a:lnTo>
                <a:lnTo>
                  <a:pt x="58076" y="35057"/>
                </a:lnTo>
                <a:cubicBezTo>
                  <a:pt x="53280" y="32924"/>
                  <a:pt x="48902" y="30305"/>
                  <a:pt x="45054" y="27287"/>
                </a:cubicBezTo>
                <a:close/>
                <a:moveTo>
                  <a:pt x="84919" y="21047"/>
                </a:moveTo>
                <a:cubicBezTo>
                  <a:pt x="87320" y="26504"/>
                  <a:pt x="88231" y="32193"/>
                  <a:pt x="87664" y="37817"/>
                </a:cubicBezTo>
                <a:cubicBezTo>
                  <a:pt x="91353" y="38056"/>
                  <a:pt x="95110" y="38020"/>
                  <a:pt x="98881" y="37644"/>
                </a:cubicBezTo>
                <a:cubicBezTo>
                  <a:pt x="96650" y="31360"/>
                  <a:pt x="91899" y="25541"/>
                  <a:pt x="84919" y="21047"/>
                </a:cubicBezTo>
                <a:close/>
                <a:moveTo>
                  <a:pt x="77054" y="20100"/>
                </a:moveTo>
                <a:lnTo>
                  <a:pt x="66240" y="33523"/>
                </a:lnTo>
                <a:cubicBezTo>
                  <a:pt x="70817" y="35198"/>
                  <a:pt x="75726" y="36407"/>
                  <a:pt x="80825" y="37126"/>
                </a:cubicBezTo>
                <a:cubicBezTo>
                  <a:pt x="81315" y="31378"/>
                  <a:pt x="80091" y="25563"/>
                  <a:pt x="77054" y="20100"/>
                </a:cubicBezTo>
                <a:close/>
                <a:moveTo>
                  <a:pt x="71663" y="18192"/>
                </a:moveTo>
                <a:cubicBezTo>
                  <a:pt x="63701" y="19194"/>
                  <a:pt x="56254" y="21456"/>
                  <a:pt x="49760" y="24716"/>
                </a:cubicBezTo>
                <a:cubicBezTo>
                  <a:pt x="53111" y="27298"/>
                  <a:pt x="56892" y="29550"/>
                  <a:pt x="61016" y="31408"/>
                </a:cubicBezTo>
                <a:close/>
                <a:moveTo>
                  <a:pt x="33852" y="15140"/>
                </a:moveTo>
                <a:cubicBezTo>
                  <a:pt x="25609" y="17745"/>
                  <a:pt x="18363" y="22089"/>
                  <a:pt x="13241" y="27923"/>
                </a:cubicBezTo>
                <a:lnTo>
                  <a:pt x="27991" y="34026"/>
                </a:lnTo>
                <a:cubicBezTo>
                  <a:pt x="31430" y="30009"/>
                  <a:pt x="35719" y="26469"/>
                  <a:pt x="40626" y="23478"/>
                </a:cubicBezTo>
                <a:cubicBezTo>
                  <a:pt x="37992" y="20917"/>
                  <a:pt x="35706" y="18131"/>
                  <a:pt x="33852" y="15140"/>
                </a:cubicBezTo>
                <a:close/>
                <a:moveTo>
                  <a:pt x="53230" y="12168"/>
                </a:moveTo>
                <a:cubicBezTo>
                  <a:pt x="48553" y="12158"/>
                  <a:pt x="43912" y="12656"/>
                  <a:pt x="39466" y="13629"/>
                </a:cubicBezTo>
                <a:cubicBezTo>
                  <a:pt x="41017" y="16258"/>
                  <a:pt x="43018" y="18685"/>
                  <a:pt x="45310" y="20925"/>
                </a:cubicBezTo>
                <a:cubicBezTo>
                  <a:pt x="51843" y="17560"/>
                  <a:pt x="59268" y="15113"/>
                  <a:pt x="67205" y="13752"/>
                </a:cubicBezTo>
                <a:cubicBezTo>
                  <a:pt x="62619" y="12695"/>
                  <a:pt x="57907" y="12178"/>
                  <a:pt x="53230" y="12168"/>
                </a:cubicBezTo>
                <a:close/>
                <a:moveTo>
                  <a:pt x="84845" y="10102"/>
                </a:moveTo>
                <a:lnTo>
                  <a:pt x="81722" y="14000"/>
                </a:lnTo>
                <a:cubicBezTo>
                  <a:pt x="105551" y="24858"/>
                  <a:pt x="113382" y="47358"/>
                  <a:pt x="99121" y="65061"/>
                </a:cubicBezTo>
                <a:cubicBezTo>
                  <a:pt x="84902" y="82711"/>
                  <a:pt x="53942" y="89116"/>
                  <a:pt x="28948" y="79874"/>
                </a:cubicBezTo>
                <a:lnTo>
                  <a:pt x="25543" y="84125"/>
                </a:lnTo>
                <a:cubicBezTo>
                  <a:pt x="53275" y="94335"/>
                  <a:pt x="87609" y="87440"/>
                  <a:pt x="103821" y="68028"/>
                </a:cubicBezTo>
                <a:cubicBezTo>
                  <a:pt x="120407" y="48168"/>
                  <a:pt x="111921" y="22516"/>
                  <a:pt x="84845" y="10102"/>
                </a:cubicBezTo>
                <a:close/>
                <a:moveTo>
                  <a:pt x="87497" y="0"/>
                </a:moveTo>
                <a:cubicBezTo>
                  <a:pt x="89871" y="0"/>
                  <a:pt x="91796" y="1379"/>
                  <a:pt x="91796" y="3081"/>
                </a:cubicBezTo>
                <a:cubicBezTo>
                  <a:pt x="91796" y="4239"/>
                  <a:pt x="90904" y="5249"/>
                  <a:pt x="89554" y="5735"/>
                </a:cubicBezTo>
                <a:cubicBezTo>
                  <a:pt x="119687" y="19835"/>
                  <a:pt x="129036" y="48578"/>
                  <a:pt x="110426" y="70861"/>
                </a:cubicBezTo>
                <a:cubicBezTo>
                  <a:pt x="98769" y="84819"/>
                  <a:pt x="78815" y="93044"/>
                  <a:pt x="57768" y="94168"/>
                </a:cubicBezTo>
                <a:lnTo>
                  <a:pt x="57768" y="109245"/>
                </a:lnTo>
                <a:cubicBezTo>
                  <a:pt x="58701" y="109228"/>
                  <a:pt x="59627" y="109270"/>
                  <a:pt x="60547" y="109322"/>
                </a:cubicBezTo>
                <a:cubicBezTo>
                  <a:pt x="79333" y="110379"/>
                  <a:pt x="92043" y="114957"/>
                  <a:pt x="90022" y="119938"/>
                </a:cubicBezTo>
                <a:lnTo>
                  <a:pt x="15222" y="119999"/>
                </a:lnTo>
                <a:cubicBezTo>
                  <a:pt x="13073" y="115002"/>
                  <a:pt x="25777" y="110391"/>
                  <a:pt x="44631" y="109324"/>
                </a:cubicBezTo>
                <a:lnTo>
                  <a:pt x="47450" y="109245"/>
                </a:lnTo>
                <a:lnTo>
                  <a:pt x="47450" y="94172"/>
                </a:lnTo>
                <a:cubicBezTo>
                  <a:pt x="38829" y="93718"/>
                  <a:pt x="30225" y="92035"/>
                  <a:pt x="22119" y="89059"/>
                </a:cubicBezTo>
                <a:cubicBezTo>
                  <a:pt x="22147" y="89093"/>
                  <a:pt x="22148" y="89128"/>
                  <a:pt x="22148" y="89163"/>
                </a:cubicBezTo>
                <a:cubicBezTo>
                  <a:pt x="22148" y="90865"/>
                  <a:pt x="20223" y="92245"/>
                  <a:pt x="17849" y="92245"/>
                </a:cubicBezTo>
                <a:cubicBezTo>
                  <a:pt x="15474" y="92245"/>
                  <a:pt x="13549" y="90865"/>
                  <a:pt x="13549" y="89163"/>
                </a:cubicBezTo>
                <a:cubicBezTo>
                  <a:pt x="13549" y="87462"/>
                  <a:pt x="15474" y="86082"/>
                  <a:pt x="17849" y="86082"/>
                </a:cubicBezTo>
                <a:lnTo>
                  <a:pt x="18008" y="86105"/>
                </a:lnTo>
                <a:lnTo>
                  <a:pt x="24447" y="78068"/>
                </a:lnTo>
                <a:lnTo>
                  <a:pt x="23683" y="77752"/>
                </a:lnTo>
                <a:lnTo>
                  <a:pt x="23729" y="77695"/>
                </a:lnTo>
                <a:cubicBezTo>
                  <a:pt x="1634" y="67236"/>
                  <a:pt x="-6229" y="46626"/>
                  <a:pt x="5254" y="29583"/>
                </a:cubicBezTo>
                <a:lnTo>
                  <a:pt x="5077" y="29510"/>
                </a:lnTo>
                <a:lnTo>
                  <a:pt x="7108" y="26988"/>
                </a:lnTo>
                <a:lnTo>
                  <a:pt x="8077" y="25786"/>
                </a:lnTo>
                <a:lnTo>
                  <a:pt x="8161" y="25821"/>
                </a:lnTo>
                <a:cubicBezTo>
                  <a:pt x="22732" y="9062"/>
                  <a:pt x="52829" y="3149"/>
                  <a:pt x="77248" y="12159"/>
                </a:cubicBezTo>
                <a:lnTo>
                  <a:pt x="83496" y="4360"/>
                </a:lnTo>
                <a:lnTo>
                  <a:pt x="83683" y="4437"/>
                </a:lnTo>
                <a:cubicBezTo>
                  <a:pt x="83358" y="4038"/>
                  <a:pt x="83197" y="3573"/>
                  <a:pt x="83197" y="3081"/>
                </a:cubicBezTo>
                <a:cubicBezTo>
                  <a:pt x="83197" y="1379"/>
                  <a:pt x="85122" y="0"/>
                  <a:pt x="8749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80" name="Google Shape;880;p58"/>
          <p:cNvGrpSpPr/>
          <p:nvPr/>
        </p:nvGrpSpPr>
        <p:grpSpPr>
          <a:xfrm>
            <a:off x="8247631" y="3453573"/>
            <a:ext cx="326600" cy="388879"/>
            <a:chOff x="4660600" y="73527"/>
            <a:chExt cx="2721114" cy="3240000"/>
          </a:xfrm>
        </p:grpSpPr>
        <p:sp>
          <p:nvSpPr>
            <p:cNvPr id="881" name="Google Shape;881;p58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2" name="Google Shape;882;p58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83" name="Google Shape;883;p58"/>
          <p:cNvGrpSpPr/>
          <p:nvPr/>
        </p:nvGrpSpPr>
        <p:grpSpPr>
          <a:xfrm>
            <a:off x="6483902" y="3455042"/>
            <a:ext cx="326600" cy="388879"/>
            <a:chOff x="4660600" y="73527"/>
            <a:chExt cx="2721114" cy="3240000"/>
          </a:xfrm>
        </p:grpSpPr>
        <p:sp>
          <p:nvSpPr>
            <p:cNvPr id="884" name="Google Shape;884;p58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5" name="Google Shape;885;p58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86" name="Google Shape;886;p58"/>
          <p:cNvGrpSpPr/>
          <p:nvPr/>
        </p:nvGrpSpPr>
        <p:grpSpPr>
          <a:xfrm>
            <a:off x="7659720" y="3455042"/>
            <a:ext cx="326600" cy="388879"/>
            <a:chOff x="4660600" y="73527"/>
            <a:chExt cx="2721114" cy="3240000"/>
          </a:xfrm>
        </p:grpSpPr>
        <p:sp>
          <p:nvSpPr>
            <p:cNvPr id="887" name="Google Shape;887;p58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8" name="Google Shape;888;p58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89" name="Google Shape;889;p58"/>
          <p:cNvGrpSpPr/>
          <p:nvPr/>
        </p:nvGrpSpPr>
        <p:grpSpPr>
          <a:xfrm>
            <a:off x="7071811" y="3455042"/>
            <a:ext cx="326600" cy="388879"/>
            <a:chOff x="4660600" y="73527"/>
            <a:chExt cx="2721114" cy="3240000"/>
          </a:xfrm>
        </p:grpSpPr>
        <p:sp>
          <p:nvSpPr>
            <p:cNvPr id="890" name="Google Shape;890;p58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1" name="Google Shape;891;p58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92" name="Google Shape;892;p58"/>
          <p:cNvSpPr/>
          <p:nvPr/>
        </p:nvSpPr>
        <p:spPr>
          <a:xfrm>
            <a:off x="5959131" y="3462912"/>
            <a:ext cx="263462" cy="373139"/>
          </a:xfrm>
          <a:custGeom>
            <a:rect b="b" l="l" r="r" t="t"/>
            <a:pathLst>
              <a:path extrusionOk="0" h="120000" w="120000">
                <a:moveTo>
                  <a:pt x="82676" y="630"/>
                </a:moveTo>
                <a:lnTo>
                  <a:pt x="119426" y="630"/>
                </a:lnTo>
                <a:lnTo>
                  <a:pt x="119426" y="630"/>
                </a:lnTo>
                <a:lnTo>
                  <a:pt x="82676" y="630"/>
                </a:lnTo>
                <a:close/>
                <a:moveTo>
                  <a:pt x="0" y="630"/>
                </a:moveTo>
                <a:lnTo>
                  <a:pt x="69339" y="630"/>
                </a:lnTo>
                <a:lnTo>
                  <a:pt x="69339" y="36893"/>
                </a:lnTo>
                <a:lnTo>
                  <a:pt x="119426" y="36893"/>
                </a:lnTo>
                <a:lnTo>
                  <a:pt x="119426" y="120000"/>
                </a:lnTo>
                <a:lnTo>
                  <a:pt x="0" y="120000"/>
                </a:lnTo>
                <a:close/>
                <a:moveTo>
                  <a:pt x="75330" y="0"/>
                </a:moveTo>
                <a:lnTo>
                  <a:pt x="120000" y="32918"/>
                </a:lnTo>
                <a:lnTo>
                  <a:pt x="75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3" name="Google Shape;893;p58"/>
          <p:cNvSpPr/>
          <p:nvPr/>
        </p:nvSpPr>
        <p:spPr>
          <a:xfrm>
            <a:off x="3714219" y="4055836"/>
            <a:ext cx="279812" cy="532138"/>
          </a:xfrm>
          <a:custGeom>
            <a:rect b="b" l="l" r="r" t="t"/>
            <a:pathLst>
              <a:path extrusionOk="0" h="120000" w="120000">
                <a:moveTo>
                  <a:pt x="67093" y="74980"/>
                </a:moveTo>
                <a:lnTo>
                  <a:pt x="60343" y="74980"/>
                </a:lnTo>
                <a:lnTo>
                  <a:pt x="45775" y="79402"/>
                </a:lnTo>
                <a:lnTo>
                  <a:pt x="51330" y="84462"/>
                </a:lnTo>
                <a:lnTo>
                  <a:pt x="56381" y="82929"/>
                </a:lnTo>
                <a:lnTo>
                  <a:pt x="56381" y="91734"/>
                </a:lnTo>
                <a:lnTo>
                  <a:pt x="45775" y="91734"/>
                </a:lnTo>
                <a:lnTo>
                  <a:pt x="45775" y="97577"/>
                </a:lnTo>
                <a:lnTo>
                  <a:pt x="75202" y="97577"/>
                </a:lnTo>
                <a:lnTo>
                  <a:pt x="75201" y="91734"/>
                </a:lnTo>
                <a:lnTo>
                  <a:pt x="67092" y="91734"/>
                </a:lnTo>
                <a:lnTo>
                  <a:pt x="67092" y="79677"/>
                </a:lnTo>
                <a:lnTo>
                  <a:pt x="67093" y="79677"/>
                </a:lnTo>
                <a:close/>
                <a:moveTo>
                  <a:pt x="60000" y="65781"/>
                </a:moveTo>
                <a:cubicBezTo>
                  <a:pt x="83810" y="65781"/>
                  <a:pt x="103111" y="75930"/>
                  <a:pt x="103111" y="88450"/>
                </a:cubicBezTo>
                <a:cubicBezTo>
                  <a:pt x="103111" y="100970"/>
                  <a:pt x="83810" y="111119"/>
                  <a:pt x="60000" y="111119"/>
                </a:cubicBezTo>
                <a:cubicBezTo>
                  <a:pt x="36189" y="111119"/>
                  <a:pt x="16888" y="100970"/>
                  <a:pt x="16888" y="88450"/>
                </a:cubicBezTo>
                <a:cubicBezTo>
                  <a:pt x="16888" y="75930"/>
                  <a:pt x="36189" y="65781"/>
                  <a:pt x="60000" y="65781"/>
                </a:cubicBezTo>
                <a:close/>
                <a:moveTo>
                  <a:pt x="60000" y="62556"/>
                </a:moveTo>
                <a:cubicBezTo>
                  <a:pt x="32802" y="62556"/>
                  <a:pt x="10754" y="74149"/>
                  <a:pt x="10754" y="88450"/>
                </a:cubicBezTo>
                <a:cubicBezTo>
                  <a:pt x="10754" y="102751"/>
                  <a:pt x="32802" y="114345"/>
                  <a:pt x="60000" y="114345"/>
                </a:cubicBezTo>
                <a:cubicBezTo>
                  <a:pt x="87197" y="114345"/>
                  <a:pt x="109245" y="102751"/>
                  <a:pt x="109245" y="88450"/>
                </a:cubicBezTo>
                <a:cubicBezTo>
                  <a:pt x="109245" y="74149"/>
                  <a:pt x="87197" y="62556"/>
                  <a:pt x="60000" y="62556"/>
                </a:cubicBezTo>
                <a:close/>
                <a:moveTo>
                  <a:pt x="60000" y="56901"/>
                </a:moveTo>
                <a:cubicBezTo>
                  <a:pt x="93137" y="56901"/>
                  <a:pt x="120000" y="71026"/>
                  <a:pt x="120000" y="88450"/>
                </a:cubicBezTo>
                <a:cubicBezTo>
                  <a:pt x="120000" y="105874"/>
                  <a:pt x="93137" y="120000"/>
                  <a:pt x="60000" y="120000"/>
                </a:cubicBezTo>
                <a:cubicBezTo>
                  <a:pt x="26862" y="120000"/>
                  <a:pt x="0" y="105874"/>
                  <a:pt x="0" y="88450"/>
                </a:cubicBezTo>
                <a:cubicBezTo>
                  <a:pt x="0" y="71026"/>
                  <a:pt x="26862" y="56901"/>
                  <a:pt x="60000" y="56901"/>
                </a:cubicBezTo>
                <a:close/>
                <a:moveTo>
                  <a:pt x="82630" y="0"/>
                </a:moveTo>
                <a:lnTo>
                  <a:pt x="97460" y="0"/>
                </a:lnTo>
                <a:lnTo>
                  <a:pt x="97460" y="35352"/>
                </a:lnTo>
                <a:lnTo>
                  <a:pt x="82630" y="43989"/>
                </a:lnTo>
                <a:close/>
                <a:moveTo>
                  <a:pt x="43634" y="0"/>
                </a:moveTo>
                <a:lnTo>
                  <a:pt x="77458" y="0"/>
                </a:lnTo>
                <a:lnTo>
                  <a:pt x="77458" y="46869"/>
                </a:lnTo>
                <a:lnTo>
                  <a:pt x="60546" y="56764"/>
                </a:lnTo>
                <a:lnTo>
                  <a:pt x="43634" y="46869"/>
                </a:lnTo>
                <a:close/>
                <a:moveTo>
                  <a:pt x="23632" y="0"/>
                </a:moveTo>
                <a:lnTo>
                  <a:pt x="38462" y="0"/>
                </a:lnTo>
                <a:lnTo>
                  <a:pt x="38462" y="43191"/>
                </a:lnTo>
                <a:lnTo>
                  <a:pt x="23632" y="343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4" name="Google Shape;894;p58"/>
          <p:cNvSpPr/>
          <p:nvPr/>
        </p:nvSpPr>
        <p:spPr>
          <a:xfrm rot="-5400000">
            <a:off x="6526713" y="2741871"/>
            <a:ext cx="408905" cy="44262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5" name="Google Shape;895;p58"/>
          <p:cNvSpPr/>
          <p:nvPr/>
        </p:nvSpPr>
        <p:spPr>
          <a:xfrm rot="10800000">
            <a:off x="7055425" y="2058137"/>
            <a:ext cx="264059" cy="298187"/>
          </a:xfrm>
          <a:custGeom>
            <a:rect b="b" l="l" r="r" t="t"/>
            <a:pathLst>
              <a:path extrusionOk="0" h="120000" w="120000">
                <a:moveTo>
                  <a:pt x="25527" y="81932"/>
                </a:moveTo>
                <a:cubicBezTo>
                  <a:pt x="27598" y="81932"/>
                  <a:pt x="29276" y="80446"/>
                  <a:pt x="29276" y="78612"/>
                </a:cubicBezTo>
                <a:lnTo>
                  <a:pt x="29276" y="16187"/>
                </a:lnTo>
                <a:cubicBezTo>
                  <a:pt x="29276" y="14354"/>
                  <a:pt x="27598" y="12867"/>
                  <a:pt x="25527" y="12867"/>
                </a:cubicBezTo>
                <a:cubicBezTo>
                  <a:pt x="23456" y="12867"/>
                  <a:pt x="21777" y="14354"/>
                  <a:pt x="21777" y="16187"/>
                </a:cubicBezTo>
                <a:lnTo>
                  <a:pt x="21777" y="78612"/>
                </a:lnTo>
                <a:cubicBezTo>
                  <a:pt x="21777" y="80446"/>
                  <a:pt x="23456" y="81932"/>
                  <a:pt x="25527" y="81932"/>
                </a:cubicBezTo>
                <a:close/>
                <a:moveTo>
                  <a:pt x="49527" y="81932"/>
                </a:moveTo>
                <a:cubicBezTo>
                  <a:pt x="51598" y="81932"/>
                  <a:pt x="53276" y="80446"/>
                  <a:pt x="53276" y="78612"/>
                </a:cubicBezTo>
                <a:lnTo>
                  <a:pt x="53276" y="16187"/>
                </a:lnTo>
                <a:cubicBezTo>
                  <a:pt x="53276" y="14354"/>
                  <a:pt x="51598" y="12867"/>
                  <a:pt x="49527" y="12867"/>
                </a:cubicBezTo>
                <a:cubicBezTo>
                  <a:pt x="47456" y="12867"/>
                  <a:pt x="45777" y="14354"/>
                  <a:pt x="45777" y="16187"/>
                </a:cubicBezTo>
                <a:lnTo>
                  <a:pt x="45777" y="78612"/>
                </a:lnTo>
                <a:cubicBezTo>
                  <a:pt x="45777" y="80446"/>
                  <a:pt x="47456" y="81932"/>
                  <a:pt x="49527" y="81932"/>
                </a:cubicBezTo>
                <a:close/>
                <a:moveTo>
                  <a:pt x="73527" y="81932"/>
                </a:moveTo>
                <a:cubicBezTo>
                  <a:pt x="75598" y="81932"/>
                  <a:pt x="77276" y="80446"/>
                  <a:pt x="77276" y="78612"/>
                </a:cubicBezTo>
                <a:lnTo>
                  <a:pt x="77276" y="16187"/>
                </a:lnTo>
                <a:cubicBezTo>
                  <a:pt x="77276" y="14354"/>
                  <a:pt x="75598" y="12867"/>
                  <a:pt x="73527" y="12867"/>
                </a:cubicBezTo>
                <a:cubicBezTo>
                  <a:pt x="71456" y="12867"/>
                  <a:pt x="69777" y="14354"/>
                  <a:pt x="69777" y="16187"/>
                </a:cubicBezTo>
                <a:lnTo>
                  <a:pt x="69777" y="78612"/>
                </a:lnTo>
                <a:cubicBezTo>
                  <a:pt x="69777" y="80446"/>
                  <a:pt x="71456" y="81932"/>
                  <a:pt x="73527" y="81932"/>
                </a:cubicBezTo>
                <a:close/>
                <a:moveTo>
                  <a:pt x="97527" y="81932"/>
                </a:moveTo>
                <a:cubicBezTo>
                  <a:pt x="99598" y="81932"/>
                  <a:pt x="101276" y="80446"/>
                  <a:pt x="101276" y="78612"/>
                </a:cubicBezTo>
                <a:lnTo>
                  <a:pt x="101276" y="16187"/>
                </a:lnTo>
                <a:cubicBezTo>
                  <a:pt x="101276" y="14354"/>
                  <a:pt x="99598" y="12867"/>
                  <a:pt x="97527" y="12867"/>
                </a:cubicBezTo>
                <a:cubicBezTo>
                  <a:pt x="95456" y="12867"/>
                  <a:pt x="93777" y="14354"/>
                  <a:pt x="93777" y="16187"/>
                </a:cubicBezTo>
                <a:lnTo>
                  <a:pt x="93777" y="78612"/>
                </a:lnTo>
                <a:cubicBezTo>
                  <a:pt x="93777" y="80446"/>
                  <a:pt x="95456" y="81932"/>
                  <a:pt x="97527" y="81932"/>
                </a:cubicBezTo>
                <a:close/>
                <a:moveTo>
                  <a:pt x="115994" y="92969"/>
                </a:moveTo>
                <a:lnTo>
                  <a:pt x="4005" y="92969"/>
                </a:lnTo>
                <a:lnTo>
                  <a:pt x="4005" y="15495"/>
                </a:lnTo>
                <a:cubicBezTo>
                  <a:pt x="4005" y="6937"/>
                  <a:pt x="11839" y="0"/>
                  <a:pt x="21503" y="0"/>
                </a:cubicBezTo>
                <a:lnTo>
                  <a:pt x="98496" y="0"/>
                </a:lnTo>
                <a:cubicBezTo>
                  <a:pt x="108160" y="0"/>
                  <a:pt x="115994" y="6937"/>
                  <a:pt x="115994" y="15495"/>
                </a:cubicBezTo>
                <a:close/>
                <a:moveTo>
                  <a:pt x="70324" y="120000"/>
                </a:moveTo>
                <a:lnTo>
                  <a:pt x="49675" y="120000"/>
                </a:lnTo>
                <a:cubicBezTo>
                  <a:pt x="47045" y="120000"/>
                  <a:pt x="44913" y="118111"/>
                  <a:pt x="44913" y="115783"/>
                </a:cubicBezTo>
                <a:lnTo>
                  <a:pt x="44913" y="111566"/>
                </a:lnTo>
                <a:lnTo>
                  <a:pt x="2500" y="111566"/>
                </a:lnTo>
                <a:cubicBezTo>
                  <a:pt x="1119" y="111566"/>
                  <a:pt x="0" y="110574"/>
                  <a:pt x="0" y="109352"/>
                </a:cubicBezTo>
                <a:lnTo>
                  <a:pt x="0" y="100496"/>
                </a:lnTo>
                <a:cubicBezTo>
                  <a:pt x="0" y="99274"/>
                  <a:pt x="1119" y="98282"/>
                  <a:pt x="2500" y="98282"/>
                </a:cubicBezTo>
                <a:lnTo>
                  <a:pt x="117499" y="98282"/>
                </a:lnTo>
                <a:cubicBezTo>
                  <a:pt x="118880" y="98282"/>
                  <a:pt x="120000" y="99274"/>
                  <a:pt x="120000" y="100496"/>
                </a:cubicBezTo>
                <a:lnTo>
                  <a:pt x="120000" y="109352"/>
                </a:lnTo>
                <a:cubicBezTo>
                  <a:pt x="120000" y="110574"/>
                  <a:pt x="118880" y="111566"/>
                  <a:pt x="117499" y="111566"/>
                </a:cubicBezTo>
                <a:lnTo>
                  <a:pt x="75086" y="111566"/>
                </a:lnTo>
                <a:lnTo>
                  <a:pt x="75086" y="115783"/>
                </a:lnTo>
                <a:cubicBezTo>
                  <a:pt x="75086" y="118111"/>
                  <a:pt x="72954" y="120000"/>
                  <a:pt x="70324" y="12000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6" name="Google Shape;896;p58"/>
          <p:cNvSpPr/>
          <p:nvPr/>
        </p:nvSpPr>
        <p:spPr>
          <a:xfrm>
            <a:off x="5454590" y="2770652"/>
            <a:ext cx="322665" cy="385063"/>
          </a:xfrm>
          <a:custGeom>
            <a:rect b="b" l="l" r="r" t="t"/>
            <a:pathLst>
              <a:path extrusionOk="0" h="120000" w="120000">
                <a:moveTo>
                  <a:pt x="91178" y="35007"/>
                </a:moveTo>
                <a:lnTo>
                  <a:pt x="87692" y="38808"/>
                </a:lnTo>
                <a:cubicBezTo>
                  <a:pt x="98513" y="45777"/>
                  <a:pt x="104807" y="56595"/>
                  <a:pt x="104697" y="68031"/>
                </a:cubicBezTo>
                <a:lnTo>
                  <a:pt x="110417" y="68070"/>
                </a:lnTo>
                <a:cubicBezTo>
                  <a:pt x="110542" y="55132"/>
                  <a:pt x="103420" y="42893"/>
                  <a:pt x="91178" y="35007"/>
                </a:cubicBezTo>
                <a:close/>
                <a:moveTo>
                  <a:pt x="48546" y="11148"/>
                </a:moveTo>
                <a:cubicBezTo>
                  <a:pt x="54592" y="12704"/>
                  <a:pt x="53227" y="11843"/>
                  <a:pt x="56299" y="13135"/>
                </a:cubicBezTo>
                <a:cubicBezTo>
                  <a:pt x="59913" y="17847"/>
                  <a:pt x="61401" y="23826"/>
                  <a:pt x="61135" y="29239"/>
                </a:cubicBezTo>
                <a:cubicBezTo>
                  <a:pt x="66940" y="28865"/>
                  <a:pt x="65660" y="24602"/>
                  <a:pt x="86916" y="26654"/>
                </a:cubicBezTo>
                <a:cubicBezTo>
                  <a:pt x="106251" y="28691"/>
                  <a:pt x="120000" y="47542"/>
                  <a:pt x="120000" y="75559"/>
                </a:cubicBezTo>
                <a:cubicBezTo>
                  <a:pt x="120000" y="103575"/>
                  <a:pt x="105134" y="125505"/>
                  <a:pt x="56099" y="118775"/>
                </a:cubicBezTo>
                <a:cubicBezTo>
                  <a:pt x="12582" y="124233"/>
                  <a:pt x="4716" y="98026"/>
                  <a:pt x="1164" y="82601"/>
                </a:cubicBezTo>
                <a:cubicBezTo>
                  <a:pt x="-2388" y="67176"/>
                  <a:pt x="448" y="36469"/>
                  <a:pt x="34782" y="26226"/>
                </a:cubicBezTo>
                <a:cubicBezTo>
                  <a:pt x="48179" y="23157"/>
                  <a:pt x="51600" y="27296"/>
                  <a:pt x="57390" y="28801"/>
                </a:cubicBezTo>
                <a:cubicBezTo>
                  <a:pt x="55828" y="22510"/>
                  <a:pt x="53587" y="18146"/>
                  <a:pt x="48546" y="11148"/>
                </a:cubicBezTo>
                <a:close/>
                <a:moveTo>
                  <a:pt x="90586" y="1"/>
                </a:moveTo>
                <a:cubicBezTo>
                  <a:pt x="98446" y="58"/>
                  <a:pt x="106816" y="1406"/>
                  <a:pt x="110918" y="2390"/>
                </a:cubicBezTo>
                <a:cubicBezTo>
                  <a:pt x="126106" y="6879"/>
                  <a:pt x="109545" y="8456"/>
                  <a:pt x="104746" y="13665"/>
                </a:cubicBezTo>
                <a:cubicBezTo>
                  <a:pt x="99947" y="18875"/>
                  <a:pt x="94600" y="24114"/>
                  <a:pt x="83546" y="24114"/>
                </a:cubicBezTo>
                <a:lnTo>
                  <a:pt x="62583" y="24312"/>
                </a:lnTo>
                <a:lnTo>
                  <a:pt x="63532" y="12672"/>
                </a:lnTo>
                <a:cubicBezTo>
                  <a:pt x="66139" y="4565"/>
                  <a:pt x="73752" y="1752"/>
                  <a:pt x="83072" y="436"/>
                </a:cubicBezTo>
                <a:cubicBezTo>
                  <a:pt x="85402" y="107"/>
                  <a:pt x="87966" y="-17"/>
                  <a:pt x="9058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7" name="Google Shape;897;p58"/>
          <p:cNvSpPr/>
          <p:nvPr/>
        </p:nvSpPr>
        <p:spPr>
          <a:xfrm>
            <a:off x="3674423" y="1332150"/>
            <a:ext cx="408033" cy="373744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8" name="Google Shape;898;p58"/>
          <p:cNvSpPr/>
          <p:nvPr/>
        </p:nvSpPr>
        <p:spPr>
          <a:xfrm>
            <a:off x="6524895" y="2039054"/>
            <a:ext cx="254160" cy="336352"/>
          </a:xfrm>
          <a:custGeom>
            <a:rect b="b" l="l" r="r" t="t"/>
            <a:pathLst>
              <a:path extrusionOk="0" h="120000" w="120000">
                <a:moveTo>
                  <a:pt x="66594" y="99116"/>
                </a:moveTo>
                <a:cubicBezTo>
                  <a:pt x="65078" y="99116"/>
                  <a:pt x="63850" y="100045"/>
                  <a:pt x="63850" y="101190"/>
                </a:cubicBezTo>
                <a:lnTo>
                  <a:pt x="63850" y="109485"/>
                </a:lnTo>
                <a:cubicBezTo>
                  <a:pt x="63850" y="110630"/>
                  <a:pt x="65078" y="111558"/>
                  <a:pt x="66594" y="111558"/>
                </a:cubicBezTo>
                <a:lnTo>
                  <a:pt x="77571" y="111558"/>
                </a:lnTo>
                <a:cubicBezTo>
                  <a:pt x="79087" y="111558"/>
                  <a:pt x="80315" y="110630"/>
                  <a:pt x="80315" y="109485"/>
                </a:cubicBezTo>
                <a:lnTo>
                  <a:pt x="80315" y="101190"/>
                </a:lnTo>
                <a:cubicBezTo>
                  <a:pt x="80315" y="100045"/>
                  <a:pt x="79087" y="99116"/>
                  <a:pt x="77571" y="99116"/>
                </a:cubicBezTo>
                <a:close/>
                <a:moveTo>
                  <a:pt x="41027" y="99116"/>
                </a:moveTo>
                <a:cubicBezTo>
                  <a:pt x="39512" y="99116"/>
                  <a:pt x="38283" y="100045"/>
                  <a:pt x="38283" y="101190"/>
                </a:cubicBezTo>
                <a:lnTo>
                  <a:pt x="38283" y="109485"/>
                </a:lnTo>
                <a:cubicBezTo>
                  <a:pt x="38283" y="110630"/>
                  <a:pt x="39512" y="111558"/>
                  <a:pt x="41027" y="111558"/>
                </a:cubicBezTo>
                <a:lnTo>
                  <a:pt x="52005" y="111558"/>
                </a:lnTo>
                <a:cubicBezTo>
                  <a:pt x="53520" y="111558"/>
                  <a:pt x="54749" y="110630"/>
                  <a:pt x="54749" y="109485"/>
                </a:cubicBezTo>
                <a:lnTo>
                  <a:pt x="54749" y="101190"/>
                </a:lnTo>
                <a:cubicBezTo>
                  <a:pt x="54749" y="100045"/>
                  <a:pt x="53520" y="99116"/>
                  <a:pt x="52005" y="99116"/>
                </a:cubicBezTo>
                <a:close/>
                <a:moveTo>
                  <a:pt x="15461" y="99116"/>
                </a:moveTo>
                <a:cubicBezTo>
                  <a:pt x="13945" y="99116"/>
                  <a:pt x="12717" y="100045"/>
                  <a:pt x="12717" y="101190"/>
                </a:cubicBezTo>
                <a:lnTo>
                  <a:pt x="12717" y="109485"/>
                </a:lnTo>
                <a:cubicBezTo>
                  <a:pt x="12717" y="110630"/>
                  <a:pt x="13945" y="111558"/>
                  <a:pt x="15461" y="111558"/>
                </a:cubicBezTo>
                <a:lnTo>
                  <a:pt x="26438" y="111558"/>
                </a:lnTo>
                <a:cubicBezTo>
                  <a:pt x="27954" y="111558"/>
                  <a:pt x="29182" y="110630"/>
                  <a:pt x="29182" y="109485"/>
                </a:cubicBezTo>
                <a:lnTo>
                  <a:pt x="29182" y="101190"/>
                </a:lnTo>
                <a:cubicBezTo>
                  <a:pt x="29182" y="100045"/>
                  <a:pt x="27954" y="99116"/>
                  <a:pt x="26438" y="99116"/>
                </a:cubicBezTo>
                <a:close/>
                <a:moveTo>
                  <a:pt x="92160" y="80734"/>
                </a:moveTo>
                <a:cubicBezTo>
                  <a:pt x="90645" y="80734"/>
                  <a:pt x="89416" y="81662"/>
                  <a:pt x="89416" y="82808"/>
                </a:cubicBezTo>
                <a:lnTo>
                  <a:pt x="89416" y="109485"/>
                </a:lnTo>
                <a:cubicBezTo>
                  <a:pt x="89416" y="110630"/>
                  <a:pt x="90645" y="111558"/>
                  <a:pt x="92160" y="111558"/>
                </a:cubicBezTo>
                <a:lnTo>
                  <a:pt x="103138" y="111558"/>
                </a:lnTo>
                <a:cubicBezTo>
                  <a:pt x="104653" y="111558"/>
                  <a:pt x="105882" y="110630"/>
                  <a:pt x="105882" y="109485"/>
                </a:cubicBezTo>
                <a:lnTo>
                  <a:pt x="105882" y="82808"/>
                </a:lnTo>
                <a:cubicBezTo>
                  <a:pt x="105882" y="81662"/>
                  <a:pt x="104653" y="80734"/>
                  <a:pt x="103138" y="80734"/>
                </a:cubicBezTo>
                <a:close/>
                <a:moveTo>
                  <a:pt x="66594" y="80734"/>
                </a:moveTo>
                <a:cubicBezTo>
                  <a:pt x="65078" y="80734"/>
                  <a:pt x="63850" y="81662"/>
                  <a:pt x="63850" y="82808"/>
                </a:cubicBezTo>
                <a:lnTo>
                  <a:pt x="63850" y="91103"/>
                </a:lnTo>
                <a:cubicBezTo>
                  <a:pt x="63850" y="92248"/>
                  <a:pt x="65078" y="93176"/>
                  <a:pt x="66594" y="93176"/>
                </a:cubicBezTo>
                <a:lnTo>
                  <a:pt x="77571" y="93176"/>
                </a:lnTo>
                <a:cubicBezTo>
                  <a:pt x="79087" y="93176"/>
                  <a:pt x="80315" y="92248"/>
                  <a:pt x="80315" y="91103"/>
                </a:cubicBezTo>
                <a:lnTo>
                  <a:pt x="80315" y="82808"/>
                </a:lnTo>
                <a:cubicBezTo>
                  <a:pt x="80315" y="81662"/>
                  <a:pt x="79087" y="80734"/>
                  <a:pt x="77571" y="80734"/>
                </a:cubicBezTo>
                <a:close/>
                <a:moveTo>
                  <a:pt x="41027" y="80734"/>
                </a:moveTo>
                <a:cubicBezTo>
                  <a:pt x="39512" y="80734"/>
                  <a:pt x="38283" y="81662"/>
                  <a:pt x="38283" y="82808"/>
                </a:cubicBezTo>
                <a:lnTo>
                  <a:pt x="38283" y="91103"/>
                </a:lnTo>
                <a:cubicBezTo>
                  <a:pt x="38283" y="92248"/>
                  <a:pt x="39512" y="93176"/>
                  <a:pt x="41027" y="93176"/>
                </a:cubicBezTo>
                <a:lnTo>
                  <a:pt x="52005" y="93176"/>
                </a:lnTo>
                <a:cubicBezTo>
                  <a:pt x="53520" y="93176"/>
                  <a:pt x="54749" y="92248"/>
                  <a:pt x="54749" y="91103"/>
                </a:cubicBezTo>
                <a:lnTo>
                  <a:pt x="54749" y="82808"/>
                </a:lnTo>
                <a:cubicBezTo>
                  <a:pt x="54749" y="81662"/>
                  <a:pt x="53520" y="80734"/>
                  <a:pt x="52005" y="80734"/>
                </a:cubicBezTo>
                <a:close/>
                <a:moveTo>
                  <a:pt x="15461" y="80734"/>
                </a:moveTo>
                <a:cubicBezTo>
                  <a:pt x="13945" y="80734"/>
                  <a:pt x="12717" y="81662"/>
                  <a:pt x="12717" y="82808"/>
                </a:cubicBezTo>
                <a:lnTo>
                  <a:pt x="12717" y="91103"/>
                </a:lnTo>
                <a:cubicBezTo>
                  <a:pt x="12717" y="92248"/>
                  <a:pt x="13945" y="93176"/>
                  <a:pt x="15461" y="93176"/>
                </a:cubicBezTo>
                <a:lnTo>
                  <a:pt x="26438" y="93176"/>
                </a:lnTo>
                <a:cubicBezTo>
                  <a:pt x="27954" y="93176"/>
                  <a:pt x="29182" y="92248"/>
                  <a:pt x="29182" y="91103"/>
                </a:cubicBezTo>
                <a:lnTo>
                  <a:pt x="29182" y="82808"/>
                </a:lnTo>
                <a:cubicBezTo>
                  <a:pt x="29182" y="81662"/>
                  <a:pt x="27954" y="80734"/>
                  <a:pt x="26438" y="80734"/>
                </a:cubicBezTo>
                <a:close/>
                <a:moveTo>
                  <a:pt x="92160" y="62352"/>
                </a:moveTo>
                <a:cubicBezTo>
                  <a:pt x="90645" y="62352"/>
                  <a:pt x="89416" y="63280"/>
                  <a:pt x="89416" y="64426"/>
                </a:cubicBezTo>
                <a:lnTo>
                  <a:pt x="89416" y="72720"/>
                </a:lnTo>
                <a:cubicBezTo>
                  <a:pt x="89416" y="73866"/>
                  <a:pt x="90645" y="74794"/>
                  <a:pt x="92160" y="74794"/>
                </a:cubicBezTo>
                <a:lnTo>
                  <a:pt x="103138" y="74794"/>
                </a:lnTo>
                <a:cubicBezTo>
                  <a:pt x="104653" y="74794"/>
                  <a:pt x="105882" y="73866"/>
                  <a:pt x="105882" y="72720"/>
                </a:cubicBezTo>
                <a:lnTo>
                  <a:pt x="105882" y="64426"/>
                </a:lnTo>
                <a:cubicBezTo>
                  <a:pt x="105882" y="63280"/>
                  <a:pt x="104653" y="62352"/>
                  <a:pt x="103138" y="62352"/>
                </a:cubicBezTo>
                <a:close/>
                <a:moveTo>
                  <a:pt x="66594" y="62352"/>
                </a:moveTo>
                <a:cubicBezTo>
                  <a:pt x="65078" y="62352"/>
                  <a:pt x="63850" y="63280"/>
                  <a:pt x="63850" y="64426"/>
                </a:cubicBezTo>
                <a:lnTo>
                  <a:pt x="63850" y="72720"/>
                </a:lnTo>
                <a:cubicBezTo>
                  <a:pt x="63850" y="73866"/>
                  <a:pt x="65078" y="74794"/>
                  <a:pt x="66594" y="74794"/>
                </a:cubicBezTo>
                <a:lnTo>
                  <a:pt x="77571" y="74794"/>
                </a:lnTo>
                <a:cubicBezTo>
                  <a:pt x="79087" y="74794"/>
                  <a:pt x="80315" y="73866"/>
                  <a:pt x="80315" y="72720"/>
                </a:cubicBezTo>
                <a:lnTo>
                  <a:pt x="80315" y="64426"/>
                </a:lnTo>
                <a:cubicBezTo>
                  <a:pt x="80315" y="63280"/>
                  <a:pt x="79087" y="62352"/>
                  <a:pt x="77571" y="62352"/>
                </a:cubicBezTo>
                <a:close/>
                <a:moveTo>
                  <a:pt x="41027" y="62352"/>
                </a:moveTo>
                <a:cubicBezTo>
                  <a:pt x="39512" y="62352"/>
                  <a:pt x="38283" y="63280"/>
                  <a:pt x="38283" y="64426"/>
                </a:cubicBezTo>
                <a:lnTo>
                  <a:pt x="38283" y="72720"/>
                </a:lnTo>
                <a:cubicBezTo>
                  <a:pt x="38283" y="73866"/>
                  <a:pt x="39512" y="74794"/>
                  <a:pt x="41027" y="74794"/>
                </a:cubicBezTo>
                <a:lnTo>
                  <a:pt x="52005" y="74794"/>
                </a:lnTo>
                <a:cubicBezTo>
                  <a:pt x="53520" y="74794"/>
                  <a:pt x="54749" y="73866"/>
                  <a:pt x="54749" y="72720"/>
                </a:cubicBezTo>
                <a:lnTo>
                  <a:pt x="54749" y="64426"/>
                </a:lnTo>
                <a:cubicBezTo>
                  <a:pt x="54749" y="63280"/>
                  <a:pt x="53520" y="62352"/>
                  <a:pt x="52005" y="62352"/>
                </a:cubicBezTo>
                <a:close/>
                <a:moveTo>
                  <a:pt x="15461" y="62352"/>
                </a:moveTo>
                <a:cubicBezTo>
                  <a:pt x="13945" y="62352"/>
                  <a:pt x="12717" y="63280"/>
                  <a:pt x="12717" y="64426"/>
                </a:cubicBezTo>
                <a:lnTo>
                  <a:pt x="12717" y="72720"/>
                </a:lnTo>
                <a:cubicBezTo>
                  <a:pt x="12717" y="73866"/>
                  <a:pt x="13945" y="74794"/>
                  <a:pt x="15461" y="74794"/>
                </a:cubicBezTo>
                <a:lnTo>
                  <a:pt x="26438" y="74794"/>
                </a:lnTo>
                <a:cubicBezTo>
                  <a:pt x="27954" y="74794"/>
                  <a:pt x="29182" y="73866"/>
                  <a:pt x="29182" y="72720"/>
                </a:cubicBezTo>
                <a:lnTo>
                  <a:pt x="29182" y="64426"/>
                </a:lnTo>
                <a:cubicBezTo>
                  <a:pt x="29182" y="63280"/>
                  <a:pt x="27954" y="62352"/>
                  <a:pt x="26438" y="62352"/>
                </a:cubicBezTo>
                <a:close/>
                <a:moveTo>
                  <a:pt x="92160" y="43970"/>
                </a:moveTo>
                <a:cubicBezTo>
                  <a:pt x="90645" y="43970"/>
                  <a:pt x="89416" y="44898"/>
                  <a:pt x="89416" y="46043"/>
                </a:cubicBezTo>
                <a:lnTo>
                  <a:pt x="89416" y="54338"/>
                </a:lnTo>
                <a:cubicBezTo>
                  <a:pt x="89416" y="55483"/>
                  <a:pt x="90645" y="56412"/>
                  <a:pt x="92160" y="56412"/>
                </a:cubicBezTo>
                <a:lnTo>
                  <a:pt x="103138" y="56412"/>
                </a:lnTo>
                <a:cubicBezTo>
                  <a:pt x="104653" y="56412"/>
                  <a:pt x="105882" y="55483"/>
                  <a:pt x="105882" y="54338"/>
                </a:cubicBezTo>
                <a:lnTo>
                  <a:pt x="105882" y="46043"/>
                </a:lnTo>
                <a:cubicBezTo>
                  <a:pt x="105882" y="44898"/>
                  <a:pt x="104653" y="43970"/>
                  <a:pt x="103138" y="43970"/>
                </a:cubicBezTo>
                <a:close/>
                <a:moveTo>
                  <a:pt x="66594" y="43970"/>
                </a:moveTo>
                <a:cubicBezTo>
                  <a:pt x="65078" y="43970"/>
                  <a:pt x="63850" y="44898"/>
                  <a:pt x="63850" y="46043"/>
                </a:cubicBezTo>
                <a:lnTo>
                  <a:pt x="63850" y="54338"/>
                </a:lnTo>
                <a:cubicBezTo>
                  <a:pt x="63850" y="55483"/>
                  <a:pt x="65078" y="56412"/>
                  <a:pt x="66594" y="56412"/>
                </a:cubicBezTo>
                <a:lnTo>
                  <a:pt x="77571" y="56412"/>
                </a:lnTo>
                <a:cubicBezTo>
                  <a:pt x="79087" y="56412"/>
                  <a:pt x="80315" y="55483"/>
                  <a:pt x="80315" y="54338"/>
                </a:cubicBezTo>
                <a:lnTo>
                  <a:pt x="80315" y="46043"/>
                </a:lnTo>
                <a:cubicBezTo>
                  <a:pt x="80315" y="44898"/>
                  <a:pt x="79087" y="43970"/>
                  <a:pt x="77571" y="43970"/>
                </a:cubicBezTo>
                <a:close/>
                <a:moveTo>
                  <a:pt x="41027" y="43970"/>
                </a:moveTo>
                <a:cubicBezTo>
                  <a:pt x="39512" y="43970"/>
                  <a:pt x="38283" y="44898"/>
                  <a:pt x="38283" y="46043"/>
                </a:cubicBezTo>
                <a:lnTo>
                  <a:pt x="38283" y="54338"/>
                </a:lnTo>
                <a:cubicBezTo>
                  <a:pt x="38283" y="55483"/>
                  <a:pt x="39512" y="56412"/>
                  <a:pt x="41027" y="56412"/>
                </a:cubicBezTo>
                <a:lnTo>
                  <a:pt x="52005" y="56412"/>
                </a:lnTo>
                <a:cubicBezTo>
                  <a:pt x="53520" y="56412"/>
                  <a:pt x="54749" y="55483"/>
                  <a:pt x="54749" y="54338"/>
                </a:cubicBezTo>
                <a:lnTo>
                  <a:pt x="54749" y="46043"/>
                </a:lnTo>
                <a:cubicBezTo>
                  <a:pt x="54749" y="44898"/>
                  <a:pt x="53520" y="43970"/>
                  <a:pt x="52005" y="43970"/>
                </a:cubicBezTo>
                <a:close/>
                <a:moveTo>
                  <a:pt x="15461" y="43970"/>
                </a:moveTo>
                <a:cubicBezTo>
                  <a:pt x="13945" y="43970"/>
                  <a:pt x="12717" y="44898"/>
                  <a:pt x="12717" y="46043"/>
                </a:cubicBezTo>
                <a:lnTo>
                  <a:pt x="12717" y="54338"/>
                </a:lnTo>
                <a:cubicBezTo>
                  <a:pt x="12717" y="55483"/>
                  <a:pt x="13945" y="56412"/>
                  <a:pt x="15461" y="56412"/>
                </a:cubicBezTo>
                <a:lnTo>
                  <a:pt x="26438" y="56412"/>
                </a:lnTo>
                <a:cubicBezTo>
                  <a:pt x="27954" y="56412"/>
                  <a:pt x="29182" y="55483"/>
                  <a:pt x="29182" y="54338"/>
                </a:cubicBezTo>
                <a:lnTo>
                  <a:pt x="29182" y="46043"/>
                </a:lnTo>
                <a:cubicBezTo>
                  <a:pt x="29182" y="44898"/>
                  <a:pt x="27954" y="43970"/>
                  <a:pt x="26438" y="43970"/>
                </a:cubicBezTo>
                <a:close/>
                <a:moveTo>
                  <a:pt x="17058" y="6058"/>
                </a:moveTo>
                <a:cubicBezTo>
                  <a:pt x="13485" y="6058"/>
                  <a:pt x="10588" y="8247"/>
                  <a:pt x="10588" y="10947"/>
                </a:cubicBezTo>
                <a:lnTo>
                  <a:pt x="10588" y="30505"/>
                </a:lnTo>
                <a:cubicBezTo>
                  <a:pt x="10588" y="33205"/>
                  <a:pt x="13485" y="35394"/>
                  <a:pt x="17058" y="35394"/>
                </a:cubicBezTo>
                <a:lnTo>
                  <a:pt x="102941" y="35394"/>
                </a:lnTo>
                <a:cubicBezTo>
                  <a:pt x="106514" y="35394"/>
                  <a:pt x="109411" y="33205"/>
                  <a:pt x="109411" y="30505"/>
                </a:cubicBezTo>
                <a:lnTo>
                  <a:pt x="109411" y="10947"/>
                </a:lnTo>
                <a:cubicBezTo>
                  <a:pt x="109411" y="8247"/>
                  <a:pt x="106514" y="6058"/>
                  <a:pt x="102941" y="6058"/>
                </a:cubicBezTo>
                <a:close/>
                <a:moveTo>
                  <a:pt x="12997" y="0"/>
                </a:moveTo>
                <a:lnTo>
                  <a:pt x="107002" y="0"/>
                </a:lnTo>
                <a:cubicBezTo>
                  <a:pt x="114180" y="0"/>
                  <a:pt x="120000" y="4397"/>
                  <a:pt x="120000" y="9821"/>
                </a:cubicBezTo>
                <a:lnTo>
                  <a:pt x="120000" y="110178"/>
                </a:lnTo>
                <a:cubicBezTo>
                  <a:pt x="120000" y="115602"/>
                  <a:pt x="114180" y="120000"/>
                  <a:pt x="107002" y="120000"/>
                </a:cubicBezTo>
                <a:lnTo>
                  <a:pt x="12997" y="120000"/>
                </a:lnTo>
                <a:cubicBezTo>
                  <a:pt x="5819" y="120000"/>
                  <a:pt x="0" y="115602"/>
                  <a:pt x="0" y="110178"/>
                </a:cubicBezTo>
                <a:lnTo>
                  <a:pt x="0" y="9821"/>
                </a:lnTo>
                <a:cubicBezTo>
                  <a:pt x="0" y="4397"/>
                  <a:pt x="5819" y="0"/>
                  <a:pt x="1299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9" name="Google Shape;899;p58"/>
          <p:cNvSpPr/>
          <p:nvPr/>
        </p:nvSpPr>
        <p:spPr>
          <a:xfrm>
            <a:off x="7648558" y="2795360"/>
            <a:ext cx="335647" cy="335647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0" name="Google Shape;900;p58"/>
          <p:cNvSpPr/>
          <p:nvPr/>
        </p:nvSpPr>
        <p:spPr>
          <a:xfrm>
            <a:off x="4332749" y="2054252"/>
            <a:ext cx="361838" cy="30595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1" name="Google Shape;901;p58"/>
          <p:cNvSpPr/>
          <p:nvPr/>
        </p:nvSpPr>
        <p:spPr>
          <a:xfrm>
            <a:off x="6063254" y="2046918"/>
            <a:ext cx="185271" cy="32062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2" name="Google Shape;902;p58"/>
          <p:cNvSpPr/>
          <p:nvPr/>
        </p:nvSpPr>
        <p:spPr>
          <a:xfrm>
            <a:off x="4970957" y="2074010"/>
            <a:ext cx="335348" cy="26644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3" name="Google Shape;903;p58"/>
          <p:cNvSpPr/>
          <p:nvPr/>
        </p:nvSpPr>
        <p:spPr>
          <a:xfrm>
            <a:off x="5582675" y="2063662"/>
            <a:ext cx="204209" cy="287136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4" name="Google Shape;904;p58"/>
          <p:cNvSpPr/>
          <p:nvPr/>
        </p:nvSpPr>
        <p:spPr>
          <a:xfrm>
            <a:off x="4739580" y="4101013"/>
            <a:ext cx="350089" cy="441784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5" name="Google Shape;905;p58"/>
          <p:cNvSpPr/>
          <p:nvPr/>
        </p:nvSpPr>
        <p:spPr>
          <a:xfrm>
            <a:off x="3709354" y="2008765"/>
            <a:ext cx="347025" cy="352816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6" name="Google Shape;906;p58"/>
          <p:cNvSpPr/>
          <p:nvPr/>
        </p:nvSpPr>
        <p:spPr>
          <a:xfrm rot="-900000">
            <a:off x="4888177" y="2802702"/>
            <a:ext cx="374702" cy="320962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7" name="Google Shape;907;p58"/>
          <p:cNvSpPr/>
          <p:nvPr/>
        </p:nvSpPr>
        <p:spPr>
          <a:xfrm rot="10800000">
            <a:off x="4239875" y="4067280"/>
            <a:ext cx="257150" cy="509250"/>
          </a:xfrm>
          <a:custGeom>
            <a:rect b="b" l="l" r="r" t="t"/>
            <a:pathLst>
              <a:path extrusionOk="0" h="120000" w="120000">
                <a:moveTo>
                  <a:pt x="100281" y="75593"/>
                </a:moveTo>
                <a:lnTo>
                  <a:pt x="19652" y="75593"/>
                </a:lnTo>
                <a:cubicBezTo>
                  <a:pt x="7411" y="72553"/>
                  <a:pt x="12" y="68130"/>
                  <a:pt x="0" y="63339"/>
                </a:cubicBezTo>
                <a:lnTo>
                  <a:pt x="53306" y="63035"/>
                </a:lnTo>
                <a:lnTo>
                  <a:pt x="53306" y="13519"/>
                </a:lnTo>
                <a:lnTo>
                  <a:pt x="53306" y="13349"/>
                </a:lnTo>
                <a:lnTo>
                  <a:pt x="53390" y="13349"/>
                </a:lnTo>
                <a:lnTo>
                  <a:pt x="60000" y="0"/>
                </a:lnTo>
                <a:lnTo>
                  <a:pt x="66609" y="13349"/>
                </a:lnTo>
                <a:lnTo>
                  <a:pt x="66693" y="13349"/>
                </a:lnTo>
                <a:lnTo>
                  <a:pt x="66693" y="13519"/>
                </a:lnTo>
                <a:lnTo>
                  <a:pt x="66693" y="62958"/>
                </a:lnTo>
                <a:lnTo>
                  <a:pt x="119950" y="62655"/>
                </a:lnTo>
                <a:cubicBezTo>
                  <a:pt x="120684" y="67694"/>
                  <a:pt x="113183" y="72411"/>
                  <a:pt x="100281" y="75593"/>
                </a:cubicBezTo>
                <a:close/>
                <a:moveTo>
                  <a:pt x="87452" y="109221"/>
                </a:moveTo>
                <a:lnTo>
                  <a:pt x="32547" y="109221"/>
                </a:lnTo>
                <a:lnTo>
                  <a:pt x="18634" y="78259"/>
                </a:lnTo>
                <a:lnTo>
                  <a:pt x="101364" y="78259"/>
                </a:lnTo>
                <a:close/>
                <a:moveTo>
                  <a:pt x="85968" y="120000"/>
                </a:moveTo>
                <a:lnTo>
                  <a:pt x="34030" y="120000"/>
                </a:lnTo>
                <a:cubicBezTo>
                  <a:pt x="29594" y="120000"/>
                  <a:pt x="25998" y="118183"/>
                  <a:pt x="25998" y="115943"/>
                </a:cubicBezTo>
                <a:cubicBezTo>
                  <a:pt x="25998" y="113703"/>
                  <a:pt x="29594" y="111887"/>
                  <a:pt x="34030" y="111887"/>
                </a:cubicBezTo>
                <a:lnTo>
                  <a:pt x="85968" y="111887"/>
                </a:lnTo>
                <a:cubicBezTo>
                  <a:pt x="90404" y="111887"/>
                  <a:pt x="94001" y="113703"/>
                  <a:pt x="94001" y="115943"/>
                </a:cubicBezTo>
                <a:cubicBezTo>
                  <a:pt x="94001" y="118183"/>
                  <a:pt x="90404" y="120000"/>
                  <a:pt x="85968" y="1200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8" name="Google Shape;908;p58"/>
          <p:cNvSpPr/>
          <p:nvPr/>
        </p:nvSpPr>
        <p:spPr>
          <a:xfrm>
            <a:off x="5898553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9" name="Google Shape;909;p58"/>
          <p:cNvSpPr/>
          <p:nvPr/>
        </p:nvSpPr>
        <p:spPr>
          <a:xfrm>
            <a:off x="7635601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59758" y="76941"/>
                </a:moveTo>
                <a:cubicBezTo>
                  <a:pt x="50329" y="77038"/>
                  <a:pt x="41875" y="82772"/>
                  <a:pt x="38297" y="91497"/>
                </a:cubicBezTo>
                <a:lnTo>
                  <a:pt x="44937" y="94219"/>
                </a:lnTo>
                <a:cubicBezTo>
                  <a:pt x="47420" y="88164"/>
                  <a:pt x="53287" y="84184"/>
                  <a:pt x="59832" y="84117"/>
                </a:cubicBezTo>
                <a:cubicBezTo>
                  <a:pt x="66376" y="84049"/>
                  <a:pt x="72324" y="87907"/>
                  <a:pt x="74932" y="93910"/>
                </a:cubicBezTo>
                <a:lnTo>
                  <a:pt x="81514" y="91051"/>
                </a:lnTo>
                <a:cubicBezTo>
                  <a:pt x="77757" y="82402"/>
                  <a:pt x="69187" y="76844"/>
                  <a:pt x="59758" y="76941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0" name="Google Shape;910;p58"/>
          <p:cNvSpPr/>
          <p:nvPr/>
        </p:nvSpPr>
        <p:spPr>
          <a:xfrm>
            <a:off x="6480365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85127" y="78312"/>
                </a:moveTo>
                <a:lnTo>
                  <a:pt x="50189" y="87674"/>
                </a:lnTo>
                <a:lnTo>
                  <a:pt x="52259" y="95401"/>
                </a:lnTo>
                <a:lnTo>
                  <a:pt x="87197" y="86040"/>
                </a:ln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1" name="Google Shape;911;p58"/>
          <p:cNvSpPr/>
          <p:nvPr/>
        </p:nvSpPr>
        <p:spPr>
          <a:xfrm>
            <a:off x="8217414" y="4128388"/>
            <a:ext cx="387034" cy="387034"/>
          </a:xfrm>
          <a:custGeom>
            <a:rect b="b" l="l" r="r" t="t"/>
            <a:pathLst>
              <a:path extrusionOk="0" h="120000" w="120000">
                <a:moveTo>
                  <a:pt x="83333" y="78421"/>
                </a:moveTo>
                <a:lnTo>
                  <a:pt x="36673" y="78954"/>
                </a:lnTo>
                <a:cubicBezTo>
                  <a:pt x="36988" y="91717"/>
                  <a:pt x="47500" y="101857"/>
                  <a:pt x="60266" y="101711"/>
                </a:cubicBezTo>
                <a:cubicBezTo>
                  <a:pt x="73032" y="101565"/>
                  <a:pt x="83310" y="91188"/>
                  <a:pt x="83333" y="78421"/>
                </a:cubicBezTo>
                <a:close/>
                <a:moveTo>
                  <a:pt x="92790" y="29049"/>
                </a:moveTo>
                <a:lnTo>
                  <a:pt x="69234" y="52920"/>
                </a:lnTo>
                <a:lnTo>
                  <a:pt x="92790" y="56374"/>
                </a:lnTo>
                <a:lnTo>
                  <a:pt x="92790" y="51059"/>
                </a:lnTo>
                <a:lnTo>
                  <a:pt x="81032" y="49334"/>
                </a:lnTo>
                <a:lnTo>
                  <a:pt x="92790" y="37419"/>
                </a:lnTo>
                <a:close/>
                <a:moveTo>
                  <a:pt x="27209" y="29049"/>
                </a:moveTo>
                <a:lnTo>
                  <a:pt x="27209" y="37419"/>
                </a:lnTo>
                <a:lnTo>
                  <a:pt x="38967" y="49334"/>
                </a:lnTo>
                <a:lnTo>
                  <a:pt x="27209" y="51059"/>
                </a:lnTo>
                <a:lnTo>
                  <a:pt x="27209" y="56374"/>
                </a:lnTo>
                <a:lnTo>
                  <a:pt x="50765" y="5292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2" name="Google Shape;912;p58"/>
          <p:cNvSpPr/>
          <p:nvPr/>
        </p:nvSpPr>
        <p:spPr>
          <a:xfrm>
            <a:off x="7057983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34739" y="36539"/>
                </a:moveTo>
                <a:cubicBezTo>
                  <a:pt x="31511" y="36421"/>
                  <a:pt x="28252" y="37139"/>
                  <a:pt x="25299" y="38707"/>
                </a:cubicBezTo>
                <a:cubicBezTo>
                  <a:pt x="19394" y="41843"/>
                  <a:pt x="15617" y="47898"/>
                  <a:pt x="15397" y="54580"/>
                </a:cubicBezTo>
                <a:lnTo>
                  <a:pt x="22809" y="54824"/>
                </a:lnTo>
                <a:cubicBezTo>
                  <a:pt x="22942" y="50796"/>
                  <a:pt x="25218" y="47147"/>
                  <a:pt x="28778" y="45257"/>
                </a:cubicBezTo>
                <a:cubicBezTo>
                  <a:pt x="32337" y="43367"/>
                  <a:pt x="36635" y="43524"/>
                  <a:pt x="40047" y="45670"/>
                </a:cubicBezTo>
                <a:cubicBezTo>
                  <a:pt x="43458" y="47816"/>
                  <a:pt x="45462" y="51622"/>
                  <a:pt x="45299" y="55649"/>
                </a:cubicBezTo>
                <a:lnTo>
                  <a:pt x="52709" y="55947"/>
                </a:lnTo>
                <a:cubicBezTo>
                  <a:pt x="52979" y="49267"/>
                  <a:pt x="49655" y="42952"/>
                  <a:pt x="43995" y="39392"/>
                </a:cubicBezTo>
                <a:cubicBezTo>
                  <a:pt x="41165" y="37613"/>
                  <a:pt x="37968" y="36657"/>
                  <a:pt x="34739" y="36539"/>
                </a:cubicBezTo>
                <a:close/>
                <a:moveTo>
                  <a:pt x="85412" y="36539"/>
                </a:moveTo>
                <a:cubicBezTo>
                  <a:pt x="82183" y="36421"/>
                  <a:pt x="78924" y="37139"/>
                  <a:pt x="75972" y="38707"/>
                </a:cubicBezTo>
                <a:cubicBezTo>
                  <a:pt x="70067" y="41843"/>
                  <a:pt x="66290" y="47898"/>
                  <a:pt x="66069" y="54580"/>
                </a:cubicBezTo>
                <a:lnTo>
                  <a:pt x="73481" y="54824"/>
                </a:lnTo>
                <a:cubicBezTo>
                  <a:pt x="73614" y="50796"/>
                  <a:pt x="75891" y="47147"/>
                  <a:pt x="79450" y="45257"/>
                </a:cubicBezTo>
                <a:cubicBezTo>
                  <a:pt x="83009" y="43367"/>
                  <a:pt x="87308" y="43524"/>
                  <a:pt x="90719" y="45670"/>
                </a:cubicBezTo>
                <a:cubicBezTo>
                  <a:pt x="94130" y="47816"/>
                  <a:pt x="96134" y="51622"/>
                  <a:pt x="95971" y="55649"/>
                </a:cubicBezTo>
                <a:lnTo>
                  <a:pt x="103381" y="55947"/>
                </a:lnTo>
                <a:cubicBezTo>
                  <a:pt x="103651" y="49267"/>
                  <a:pt x="100327" y="42952"/>
                  <a:pt x="94667" y="39392"/>
                </a:cubicBezTo>
                <a:cubicBezTo>
                  <a:pt x="91838" y="37613"/>
                  <a:pt x="88640" y="36657"/>
                  <a:pt x="85412" y="36539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3" name="Google Shape;913;p58"/>
          <p:cNvSpPr/>
          <p:nvPr/>
        </p:nvSpPr>
        <p:spPr>
          <a:xfrm rot="2700000">
            <a:off x="4333760" y="2724811"/>
            <a:ext cx="265920" cy="47674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4" name="Google Shape;914;p58"/>
          <p:cNvSpPr/>
          <p:nvPr/>
        </p:nvSpPr>
        <p:spPr>
          <a:xfrm>
            <a:off x="3702389" y="2741950"/>
            <a:ext cx="360125" cy="3371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5" name="Google Shape;915;p58"/>
          <p:cNvSpPr/>
          <p:nvPr/>
        </p:nvSpPr>
        <p:spPr>
          <a:xfrm rot="2700000">
            <a:off x="5462844" y="4060819"/>
            <a:ext cx="130246" cy="52217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6" name="Google Shape;916;p58"/>
          <p:cNvSpPr/>
          <p:nvPr/>
        </p:nvSpPr>
        <p:spPr>
          <a:xfrm>
            <a:off x="3685358" y="3471419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7" name="Google Shape;917;p58"/>
          <p:cNvSpPr/>
          <p:nvPr/>
        </p:nvSpPr>
        <p:spPr>
          <a:xfrm flipH="1">
            <a:off x="7595854" y="2065085"/>
            <a:ext cx="344621" cy="284291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8" name="Google Shape;918;p58"/>
          <p:cNvSpPr/>
          <p:nvPr/>
        </p:nvSpPr>
        <p:spPr>
          <a:xfrm rot="-2794009">
            <a:off x="7612430" y="1372092"/>
            <a:ext cx="376862" cy="372930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9" name="Google Shape;919;p58"/>
          <p:cNvSpPr/>
          <p:nvPr/>
        </p:nvSpPr>
        <p:spPr>
          <a:xfrm>
            <a:off x="8162947" y="1372137"/>
            <a:ext cx="371900" cy="373588"/>
          </a:xfrm>
          <a:custGeom>
            <a:rect b="b" l="l" r="r" t="t"/>
            <a:pathLst>
              <a:path extrusionOk="0" h="120000" w="120000">
                <a:moveTo>
                  <a:pt x="95858" y="41469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69"/>
                </a:lnTo>
                <a:close/>
                <a:moveTo>
                  <a:pt x="73653" y="41469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69"/>
                </a:lnTo>
                <a:close/>
                <a:moveTo>
                  <a:pt x="50665" y="41469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69"/>
                </a:lnTo>
                <a:close/>
                <a:moveTo>
                  <a:pt x="30036" y="41469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69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1297"/>
                </a:lnTo>
                <a:cubicBezTo>
                  <a:pt x="114897" y="30879"/>
                  <a:pt x="115491" y="30949"/>
                  <a:pt x="116078" y="31126"/>
                </a:cubicBezTo>
                <a:lnTo>
                  <a:pt x="116279" y="31187"/>
                </a:lnTo>
                <a:cubicBezTo>
                  <a:pt x="119049" y="32024"/>
                  <a:pt x="120613" y="34937"/>
                  <a:pt x="119772" y="37695"/>
                </a:cubicBezTo>
                <a:lnTo>
                  <a:pt x="107557" y="77763"/>
                </a:lnTo>
                <a:cubicBezTo>
                  <a:pt x="106993" y="79614"/>
                  <a:pt x="105489" y="80923"/>
                  <a:pt x="103642" y="80983"/>
                </a:cubicBezTo>
                <a:lnTo>
                  <a:pt x="103642" y="81225"/>
                </a:lnTo>
                <a:lnTo>
                  <a:pt x="101180" y="81225"/>
                </a:lnTo>
                <a:cubicBezTo>
                  <a:pt x="101116" y="81269"/>
                  <a:pt x="101068" y="81255"/>
                  <a:pt x="101020" y="81240"/>
                </a:cubicBezTo>
                <a:lnTo>
                  <a:pt x="100968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1124"/>
                </a:lnTo>
                <a:lnTo>
                  <a:pt x="102763" y="101124"/>
                </a:lnTo>
                <a:cubicBezTo>
                  <a:pt x="106355" y="102244"/>
                  <a:pt x="108549" y="105667"/>
                  <a:pt x="108549" y="109601"/>
                </a:cubicBezTo>
                <a:cubicBezTo>
                  <a:pt x="108549" y="115344"/>
                  <a:pt x="103873" y="120000"/>
                  <a:pt x="98104" y="120000"/>
                </a:cubicBezTo>
                <a:cubicBezTo>
                  <a:pt x="92335" y="120000"/>
                  <a:pt x="87658" y="115344"/>
                  <a:pt x="87658" y="109601"/>
                </a:cubicBezTo>
                <a:cubicBezTo>
                  <a:pt x="87658" y="105667"/>
                  <a:pt x="89852" y="102244"/>
                  <a:pt x="93445" y="101124"/>
                </a:cubicBezTo>
                <a:lnTo>
                  <a:pt x="46093" y="101124"/>
                </a:lnTo>
                <a:lnTo>
                  <a:pt x="46269" y="101780"/>
                </a:lnTo>
                <a:cubicBezTo>
                  <a:pt x="48925" y="103368"/>
                  <a:pt x="50465" y="106306"/>
                  <a:pt x="50465" y="109601"/>
                </a:cubicBezTo>
                <a:cubicBezTo>
                  <a:pt x="50465" y="115344"/>
                  <a:pt x="45788" y="120000"/>
                  <a:pt x="40019" y="120000"/>
                </a:cubicBezTo>
                <a:cubicBezTo>
                  <a:pt x="34250" y="120000"/>
                  <a:pt x="29574" y="115344"/>
                  <a:pt x="29574" y="109601"/>
                </a:cubicBezTo>
                <a:cubicBezTo>
                  <a:pt x="29574" y="105792"/>
                  <a:pt x="31631" y="102461"/>
                  <a:pt x="35057" y="101249"/>
                </a:cubicBezTo>
                <a:lnTo>
                  <a:pt x="10822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0" name="Google Shape;920;p58"/>
          <p:cNvSpPr txBox="1"/>
          <p:nvPr>
            <p:ph type="title"/>
          </p:nvPr>
        </p:nvSpPr>
        <p:spPr>
          <a:xfrm>
            <a:off x="-25" y="151075"/>
            <a:ext cx="9144000" cy="60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/>
              <a:t>Fully Editable Icon Sets : A</a:t>
            </a:r>
            <a:endParaRPr/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24" name="Shape 9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5" name="Google Shape;925;p59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6" name="Google Shape;926;p59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7" name="Google Shape;927;p59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8" name="Google Shape;928;p59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9" name="Google Shape;929;p59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0" name="Google Shape;930;p59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1" name="Google Shape;931;p59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2" name="Google Shape;932;p59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3" name="Google Shape;933;p59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4" name="Google Shape;934;p59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5" name="Google Shape;935;p59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6" name="Google Shape;936;p59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7" name="Google Shape;937;p59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8" name="Google Shape;938;p59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9" name="Google Shape;939;p59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0" name="Google Shape;940;p59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1" name="Google Shape;941;p59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2" name="Google Shape;942;p59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3" name="Google Shape;943;p59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4" name="Google Shape;944;p59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5" name="Google Shape;945;p59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6" name="Google Shape;946;p59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7" name="Google Shape;947;p59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8" name="Google Shape;948;p59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9" name="Google Shape;949;p59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0" name="Google Shape;950;p59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1" name="Google Shape;951;p59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2" name="Google Shape;952;p59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3" name="Google Shape;953;p59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4" name="Google Shape;954;p59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5" name="Google Shape;955;p59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6" name="Google Shape;956;p59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7" name="Google Shape;957;p59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8" name="Google Shape;958;p59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59" name="Google Shape;959;p59"/>
          <p:cNvGrpSpPr/>
          <p:nvPr/>
        </p:nvGrpSpPr>
        <p:grpSpPr>
          <a:xfrm>
            <a:off x="4545814" y="1232395"/>
            <a:ext cx="398283" cy="408152"/>
            <a:chOff x="1308754" y="3335012"/>
            <a:chExt cx="3317272" cy="3399470"/>
          </a:xfrm>
        </p:grpSpPr>
        <p:sp>
          <p:nvSpPr>
            <p:cNvPr id="960" name="Google Shape;960;p59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1" name="Google Shape;961;p59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62" name="Google Shape;962;p59"/>
          <p:cNvGrpSpPr/>
          <p:nvPr/>
        </p:nvGrpSpPr>
        <p:grpSpPr>
          <a:xfrm>
            <a:off x="5141680" y="1247479"/>
            <a:ext cx="393203" cy="401421"/>
            <a:chOff x="4571999" y="3512626"/>
            <a:chExt cx="3274962" cy="3343410"/>
          </a:xfrm>
        </p:grpSpPr>
        <p:sp>
          <p:nvSpPr>
            <p:cNvPr id="963" name="Google Shape;963;p59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4" name="Google Shape;964;p59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5" name="Google Shape;965;p59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66" name="Google Shape;966;p59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7" name="Google Shape;967;p59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8" name="Google Shape;968;p59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9" name="Google Shape;969;p59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0" name="Google Shape;970;p59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1" name="Google Shape;971;p59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2" name="Google Shape;972;p59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3" name="Google Shape;973;p59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4" name="Google Shape;974;p59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5" name="Google Shape;975;p59"/>
          <p:cNvSpPr txBox="1"/>
          <p:nvPr>
            <p:ph type="title"/>
          </p:nvPr>
        </p:nvSpPr>
        <p:spPr>
          <a:xfrm>
            <a:off x="-25" y="151075"/>
            <a:ext cx="9144000" cy="60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/>
              <a:t>Fully Editable Icon Sets : B</a:t>
            </a:r>
            <a:endParaRPr/>
          </a:p>
        </p:txBody>
      </p:sp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9" name="Shape 9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0" name="Google Shape;980;p60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1" name="Google Shape;981;p60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2" name="Google Shape;982;p60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3" name="Google Shape;983;p60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4" name="Google Shape;984;p60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5" name="Google Shape;985;p60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6" name="Google Shape;986;p60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7" name="Google Shape;987;p60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8" name="Google Shape;988;p60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9" name="Google Shape;989;p60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90" name="Google Shape;990;p60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991" name="Google Shape;991;p60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2" name="Google Shape;992;p60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3" name="Google Shape;993;p60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4" name="Google Shape;994;p60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95" name="Google Shape;995;p60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6" name="Google Shape;996;p60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7" name="Google Shape;997;p60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98" name="Google Shape;998;p60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999" name="Google Shape;999;p60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0" name="Google Shape;1000;p60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01" name="Google Shape;1001;p60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2" name="Google Shape;1002;p60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3" name="Google Shape;1003;p60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4" name="Google Shape;1004;p60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5" name="Google Shape;1005;p60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6" name="Google Shape;1006;p60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7" name="Google Shape;1007;p60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8" name="Google Shape;1008;p60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9" name="Google Shape;1009;p60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0" name="Google Shape;1010;p60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1" name="Google Shape;1011;p60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2" name="Google Shape;1012;p60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3" name="Google Shape;1013;p60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4" name="Google Shape;1014;p60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5" name="Google Shape;1015;p60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6" name="Google Shape;1016;p60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7" name="Google Shape;1017;p60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8" name="Google Shape;1018;p60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9" name="Google Shape;1019;p60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0" name="Google Shape;1020;p60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1" name="Google Shape;1021;p60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2" name="Google Shape;1022;p60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3" name="Google Shape;1023;p60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4" name="Google Shape;1024;p60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5" name="Google Shape;1025;p60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6" name="Google Shape;1026;p60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7" name="Google Shape;1027;p60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8" name="Google Shape;1028;p60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9" name="Google Shape;1029;p60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0" name="Google Shape;1030;p60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1" name="Google Shape;1031;p60"/>
          <p:cNvSpPr txBox="1"/>
          <p:nvPr>
            <p:ph type="title"/>
          </p:nvPr>
        </p:nvSpPr>
        <p:spPr>
          <a:xfrm>
            <a:off x="-25" y="151075"/>
            <a:ext cx="9144000" cy="60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/>
              <a:t>Fully Editable Icon Sets : C</a:t>
            </a:r>
            <a:endParaRPr/>
          </a:p>
        </p:txBody>
      </p:sp>
    </p:spTree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35" name="Shape 10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36" name="Google Shape;1036;p61"/>
          <p:cNvGrpSpPr/>
          <p:nvPr/>
        </p:nvGrpSpPr>
        <p:grpSpPr>
          <a:xfrm>
            <a:off x="3246596" y="1906876"/>
            <a:ext cx="1174643" cy="2013391"/>
            <a:chOff x="930084" y="2610003"/>
            <a:chExt cx="1174643" cy="2013391"/>
          </a:xfrm>
        </p:grpSpPr>
        <p:sp>
          <p:nvSpPr>
            <p:cNvPr id="1037" name="Google Shape;1037;p61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57A7BD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8" name="Google Shape;1038;p61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87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167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189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39" name="Google Shape;1039;p61"/>
          <p:cNvGrpSpPr/>
          <p:nvPr/>
        </p:nvGrpSpPr>
        <p:grpSpPr>
          <a:xfrm>
            <a:off x="4698014" y="1906876"/>
            <a:ext cx="1174643" cy="2013391"/>
            <a:chOff x="930084" y="2610003"/>
            <a:chExt cx="1174643" cy="2013391"/>
          </a:xfrm>
        </p:grpSpPr>
        <p:sp>
          <p:nvSpPr>
            <p:cNvPr id="1040" name="Google Shape;1040;p61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69B6CC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1" name="Google Shape;1041;p61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105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182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204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42" name="Google Shape;1042;p61"/>
          <p:cNvSpPr txBox="1"/>
          <p:nvPr>
            <p:ph type="title"/>
          </p:nvPr>
        </p:nvSpPr>
        <p:spPr>
          <a:xfrm>
            <a:off x="-25" y="144525"/>
            <a:ext cx="9144000" cy="614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/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imple Light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