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0" r:id="rId4"/>
    <p:sldMasterId id="2147483661"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 id="285" r:id="rId36"/>
    <p:sldId id="286" r:id="rId37"/>
    <p:sldId id="287" r:id="rId38"/>
    <p:sldId id="288" r:id="rId39"/>
    <p:sldId id="289" r:id="rId40"/>
    <p:sldId id="290" r:id="rId41"/>
  </p:sldIdLst>
  <p:sldSz cy="5143500" cx="9144000"/>
  <p:notesSz cx="6858000" cy="9144000"/>
  <p:embeddedFontLst>
    <p:embeddedFont>
      <p:font typeface="Proxima Nova"/>
      <p:regular r:id="rId42"/>
      <p:bold r:id="rId43"/>
      <p:italic r:id="rId44"/>
      <p:boldItalic r:id="rId45"/>
    </p:embeddedFont>
    <p:embeddedFont>
      <p:font typeface="Joti One"/>
      <p:regular r:id="rId46"/>
    </p:embeddedFont>
    <p:embeddedFont>
      <p:font typeface="Roboto Condensed"/>
      <p:regular r:id="rId47"/>
      <p:bold r:id="rId48"/>
      <p:italic r:id="rId49"/>
      <p:boldItalic r:id="rId50"/>
    </p:embeddedFont>
    <p:embeddedFont>
      <p:font typeface="Roboto Condensed Light"/>
      <p:regular r:id="rId51"/>
      <p:bold r:id="rId52"/>
      <p:italic r:id="rId53"/>
      <p:boldItalic r:id="rId54"/>
    </p:embeddedFont>
    <p:embeddedFont>
      <p:font typeface="Proxima Nova Semibold"/>
      <p:regular r:id="rId55"/>
      <p:bold r:id="rId56"/>
      <p:boldItalic r:id="rId5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0CE43FF8-B41B-4C96-8F5D-26BB1610D682}">
  <a:tblStyle styleId="{0CE43FF8-B41B-4C96-8F5D-26BB1610D682}"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 styleId="{8AF62CE5-7C3D-4A26-B182-2CF81E75DA6A}" styleName="Table_1">
    <a:wholeTbl>
      <a:tcTxStyle>
        <a:font>
          <a:latin typeface="Arial"/>
          <a:ea typeface="Arial"/>
          <a:cs typeface="Arial"/>
        </a:font>
        <a:srgbClr val="000000"/>
      </a:tcTx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4.xml"/><Relationship Id="rId42" Type="http://schemas.openxmlformats.org/officeDocument/2006/relationships/font" Target="fonts/ProximaNova-regular.fntdata"/><Relationship Id="rId41" Type="http://schemas.openxmlformats.org/officeDocument/2006/relationships/slide" Target="slides/slide35.xml"/><Relationship Id="rId44" Type="http://schemas.openxmlformats.org/officeDocument/2006/relationships/font" Target="fonts/ProximaNova-italic.fntdata"/><Relationship Id="rId43" Type="http://schemas.openxmlformats.org/officeDocument/2006/relationships/font" Target="fonts/ProximaNova-bold.fntdata"/><Relationship Id="rId46" Type="http://schemas.openxmlformats.org/officeDocument/2006/relationships/font" Target="fonts/JotiOne-regular.fntdata"/><Relationship Id="rId45" Type="http://schemas.openxmlformats.org/officeDocument/2006/relationships/font" Target="fonts/ProximaNova-boldItalic.fntdata"/><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48" Type="http://schemas.openxmlformats.org/officeDocument/2006/relationships/font" Target="fonts/RobotoCondensed-bold.fntdata"/><Relationship Id="rId47" Type="http://schemas.openxmlformats.org/officeDocument/2006/relationships/font" Target="fonts/RobotoCondensed-regular.fntdata"/><Relationship Id="rId49" Type="http://schemas.openxmlformats.org/officeDocument/2006/relationships/font" Target="fonts/RobotoCondensed-italic.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slide" Target="slides/slide31.xml"/><Relationship Id="rId36" Type="http://schemas.openxmlformats.org/officeDocument/2006/relationships/slide" Target="slides/slide30.xml"/><Relationship Id="rId39" Type="http://schemas.openxmlformats.org/officeDocument/2006/relationships/slide" Target="slides/slide33.xml"/><Relationship Id="rId38" Type="http://schemas.openxmlformats.org/officeDocument/2006/relationships/slide" Target="slides/slide32.xml"/><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RobotoCondensedLight-regular.fntdata"/><Relationship Id="rId50" Type="http://schemas.openxmlformats.org/officeDocument/2006/relationships/font" Target="fonts/RobotoCondensed-boldItalic.fntdata"/><Relationship Id="rId53" Type="http://schemas.openxmlformats.org/officeDocument/2006/relationships/font" Target="fonts/RobotoCondensedLight-italic.fntdata"/><Relationship Id="rId52" Type="http://schemas.openxmlformats.org/officeDocument/2006/relationships/font" Target="fonts/RobotoCondensedLight-bold.fntdata"/><Relationship Id="rId11" Type="http://schemas.openxmlformats.org/officeDocument/2006/relationships/slide" Target="slides/slide5.xml"/><Relationship Id="rId55" Type="http://schemas.openxmlformats.org/officeDocument/2006/relationships/font" Target="fonts/ProximaNovaSemibold-regular.fntdata"/><Relationship Id="rId10" Type="http://schemas.openxmlformats.org/officeDocument/2006/relationships/slide" Target="slides/slide4.xml"/><Relationship Id="rId54" Type="http://schemas.openxmlformats.org/officeDocument/2006/relationships/font" Target="fonts/RobotoCondensedLight-boldItalic.fntdata"/><Relationship Id="rId13" Type="http://schemas.openxmlformats.org/officeDocument/2006/relationships/slide" Target="slides/slide7.xml"/><Relationship Id="rId57" Type="http://schemas.openxmlformats.org/officeDocument/2006/relationships/font" Target="fonts/ProximaNovaSemibold-boldItalic.fntdata"/><Relationship Id="rId12" Type="http://schemas.openxmlformats.org/officeDocument/2006/relationships/slide" Target="slides/slide6.xml"/><Relationship Id="rId56" Type="http://schemas.openxmlformats.org/officeDocument/2006/relationships/font" Target="fonts/ProximaNovaSemibold-bold.fntdata"/><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 name="Shape 51"/>
        <p:cNvGrpSpPr/>
        <p:nvPr/>
      </p:nvGrpSpPr>
      <p:grpSpPr>
        <a:xfrm>
          <a:off x="0" y="0"/>
          <a:ext cx="0" cy="0"/>
          <a:chOff x="0" y="0"/>
          <a:chExt cx="0" cy="0"/>
        </a:xfrm>
      </p:grpSpPr>
      <p:sp>
        <p:nvSpPr>
          <p:cNvPr id="52" name="Google Shape;52;g715050ea15_0_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 name="Google Shape;53;g715050ea15_0_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 name="Shape 96"/>
        <p:cNvGrpSpPr/>
        <p:nvPr/>
      </p:nvGrpSpPr>
      <p:grpSpPr>
        <a:xfrm>
          <a:off x="0" y="0"/>
          <a:ext cx="0" cy="0"/>
          <a:chOff x="0" y="0"/>
          <a:chExt cx="0" cy="0"/>
        </a:xfrm>
      </p:grpSpPr>
      <p:sp>
        <p:nvSpPr>
          <p:cNvPr id="97" name="Google Shape;97;g71ad4ae12b_0_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8" name="Google Shape;98;g71ad4ae12b_0_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 name="Shape 102"/>
        <p:cNvGrpSpPr/>
        <p:nvPr/>
      </p:nvGrpSpPr>
      <p:grpSpPr>
        <a:xfrm>
          <a:off x="0" y="0"/>
          <a:ext cx="0" cy="0"/>
          <a:chOff x="0" y="0"/>
          <a:chExt cx="0" cy="0"/>
        </a:xfrm>
      </p:grpSpPr>
      <p:sp>
        <p:nvSpPr>
          <p:cNvPr id="103" name="Google Shape;103;g715050ea15_0_3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4" name="Google Shape;104;g715050ea15_0_3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 name="Shape 144"/>
        <p:cNvGrpSpPr/>
        <p:nvPr/>
      </p:nvGrpSpPr>
      <p:grpSpPr>
        <a:xfrm>
          <a:off x="0" y="0"/>
          <a:ext cx="0" cy="0"/>
          <a:chOff x="0" y="0"/>
          <a:chExt cx="0" cy="0"/>
        </a:xfrm>
      </p:grpSpPr>
      <p:sp>
        <p:nvSpPr>
          <p:cNvPr id="145" name="Google Shape;145;g25d465912b8_0_18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 name="Google Shape;146;g25d465912b8_0_18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 name="Shape 152"/>
        <p:cNvGrpSpPr/>
        <p:nvPr/>
      </p:nvGrpSpPr>
      <p:grpSpPr>
        <a:xfrm>
          <a:off x="0" y="0"/>
          <a:ext cx="0" cy="0"/>
          <a:chOff x="0" y="0"/>
          <a:chExt cx="0" cy="0"/>
        </a:xfrm>
      </p:grpSpPr>
      <p:sp>
        <p:nvSpPr>
          <p:cNvPr id="153" name="Google Shape;153;g25d465912b8_0_2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4" name="Google Shape;154;g25d465912b8_0_2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 name="Shape 172"/>
        <p:cNvGrpSpPr/>
        <p:nvPr/>
      </p:nvGrpSpPr>
      <p:grpSpPr>
        <a:xfrm>
          <a:off x="0" y="0"/>
          <a:ext cx="0" cy="0"/>
          <a:chOff x="0" y="0"/>
          <a:chExt cx="0" cy="0"/>
        </a:xfrm>
      </p:grpSpPr>
      <p:sp>
        <p:nvSpPr>
          <p:cNvPr id="173" name="Google Shape;173;g25d465912b8_0_2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4" name="Google Shape;174;g25d465912b8_0_2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3" name="Shape 203"/>
        <p:cNvGrpSpPr/>
        <p:nvPr/>
      </p:nvGrpSpPr>
      <p:grpSpPr>
        <a:xfrm>
          <a:off x="0" y="0"/>
          <a:ext cx="0" cy="0"/>
          <a:chOff x="0" y="0"/>
          <a:chExt cx="0" cy="0"/>
        </a:xfrm>
      </p:grpSpPr>
      <p:sp>
        <p:nvSpPr>
          <p:cNvPr id="204" name="Google Shape;204;g25d465912b8_0_26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5" name="Google Shape;205;g25d465912b8_0_26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 name="Shape 209"/>
        <p:cNvGrpSpPr/>
        <p:nvPr/>
      </p:nvGrpSpPr>
      <p:grpSpPr>
        <a:xfrm>
          <a:off x="0" y="0"/>
          <a:ext cx="0" cy="0"/>
          <a:chOff x="0" y="0"/>
          <a:chExt cx="0" cy="0"/>
        </a:xfrm>
      </p:grpSpPr>
      <p:sp>
        <p:nvSpPr>
          <p:cNvPr id="210" name="Google Shape;210;g25d465912b8_0_3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1" name="Google Shape;211;g25d465912b8_0_3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1" name="Shape 291"/>
        <p:cNvGrpSpPr/>
        <p:nvPr/>
      </p:nvGrpSpPr>
      <p:grpSpPr>
        <a:xfrm>
          <a:off x="0" y="0"/>
          <a:ext cx="0" cy="0"/>
          <a:chOff x="0" y="0"/>
          <a:chExt cx="0" cy="0"/>
        </a:xfrm>
      </p:grpSpPr>
      <p:sp>
        <p:nvSpPr>
          <p:cNvPr id="292" name="Google Shape;292;g25d465912b8_0_4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3" name="Google Shape;293;g25d465912b8_0_4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7" name="Shape 347"/>
        <p:cNvGrpSpPr/>
        <p:nvPr/>
      </p:nvGrpSpPr>
      <p:grpSpPr>
        <a:xfrm>
          <a:off x="0" y="0"/>
          <a:ext cx="0" cy="0"/>
          <a:chOff x="0" y="0"/>
          <a:chExt cx="0" cy="0"/>
        </a:xfrm>
      </p:grpSpPr>
      <p:sp>
        <p:nvSpPr>
          <p:cNvPr id="348" name="Google Shape;348;g25d465912b8_0_24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9" name="Google Shape;349;g25d465912b8_0_24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8" name="Shape 368"/>
        <p:cNvGrpSpPr/>
        <p:nvPr/>
      </p:nvGrpSpPr>
      <p:grpSpPr>
        <a:xfrm>
          <a:off x="0" y="0"/>
          <a:ext cx="0" cy="0"/>
          <a:chOff x="0" y="0"/>
          <a:chExt cx="0" cy="0"/>
        </a:xfrm>
      </p:grpSpPr>
      <p:sp>
        <p:nvSpPr>
          <p:cNvPr id="369" name="Google Shape;369;g25d465912b8_0_5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0" name="Google Shape;370;g25d465912b8_0_5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1" name="Shape 391"/>
        <p:cNvGrpSpPr/>
        <p:nvPr/>
      </p:nvGrpSpPr>
      <p:grpSpPr>
        <a:xfrm>
          <a:off x="0" y="0"/>
          <a:ext cx="0" cy="0"/>
          <a:chOff x="0" y="0"/>
          <a:chExt cx="0" cy="0"/>
        </a:xfrm>
      </p:grpSpPr>
      <p:sp>
        <p:nvSpPr>
          <p:cNvPr id="392" name="Google Shape;392;g25d465912b8_0_6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3" name="Google Shape;393;g25d465912b8_0_6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2" name="Shape 462"/>
        <p:cNvGrpSpPr/>
        <p:nvPr/>
      </p:nvGrpSpPr>
      <p:grpSpPr>
        <a:xfrm>
          <a:off x="0" y="0"/>
          <a:ext cx="0" cy="0"/>
          <a:chOff x="0" y="0"/>
          <a:chExt cx="0" cy="0"/>
        </a:xfrm>
      </p:grpSpPr>
      <p:sp>
        <p:nvSpPr>
          <p:cNvPr id="463" name="Google Shape;463;g25d465912b8_0_7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4" name="Google Shape;464;g25d465912b8_0_7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9" name="Shape 499"/>
        <p:cNvGrpSpPr/>
        <p:nvPr/>
      </p:nvGrpSpPr>
      <p:grpSpPr>
        <a:xfrm>
          <a:off x="0" y="0"/>
          <a:ext cx="0" cy="0"/>
          <a:chOff x="0" y="0"/>
          <a:chExt cx="0" cy="0"/>
        </a:xfrm>
      </p:grpSpPr>
      <p:sp>
        <p:nvSpPr>
          <p:cNvPr id="500" name="Google Shape;500;g25d465912b8_0_10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1" name="Google Shape;501;g25d465912b8_0_10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5" name="Shape 505"/>
        <p:cNvGrpSpPr/>
        <p:nvPr/>
      </p:nvGrpSpPr>
      <p:grpSpPr>
        <a:xfrm>
          <a:off x="0" y="0"/>
          <a:ext cx="0" cy="0"/>
          <a:chOff x="0" y="0"/>
          <a:chExt cx="0" cy="0"/>
        </a:xfrm>
      </p:grpSpPr>
      <p:sp>
        <p:nvSpPr>
          <p:cNvPr id="506" name="Google Shape;506;g25d465912b8_0_10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7" name="Google Shape;507;g25d465912b8_0_10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4" name="Shape 524"/>
        <p:cNvGrpSpPr/>
        <p:nvPr/>
      </p:nvGrpSpPr>
      <p:grpSpPr>
        <a:xfrm>
          <a:off x="0" y="0"/>
          <a:ext cx="0" cy="0"/>
          <a:chOff x="0" y="0"/>
          <a:chExt cx="0" cy="0"/>
        </a:xfrm>
      </p:grpSpPr>
      <p:sp>
        <p:nvSpPr>
          <p:cNvPr id="525" name="Google Shape;525;g25d465912b8_0_1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6" name="Google Shape;526;g25d465912b8_0_1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4" name="Shape 534"/>
        <p:cNvGrpSpPr/>
        <p:nvPr/>
      </p:nvGrpSpPr>
      <p:grpSpPr>
        <a:xfrm>
          <a:off x="0" y="0"/>
          <a:ext cx="0" cy="0"/>
          <a:chOff x="0" y="0"/>
          <a:chExt cx="0" cy="0"/>
        </a:xfrm>
      </p:grpSpPr>
      <p:sp>
        <p:nvSpPr>
          <p:cNvPr id="535" name="Google Shape;535;g25d465912b8_0_12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6" name="Google Shape;536;g25d465912b8_0_12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2" name="Shape 562"/>
        <p:cNvGrpSpPr/>
        <p:nvPr/>
      </p:nvGrpSpPr>
      <p:grpSpPr>
        <a:xfrm>
          <a:off x="0" y="0"/>
          <a:ext cx="0" cy="0"/>
          <a:chOff x="0" y="0"/>
          <a:chExt cx="0" cy="0"/>
        </a:xfrm>
      </p:grpSpPr>
      <p:sp>
        <p:nvSpPr>
          <p:cNvPr id="563" name="Google Shape;563;g25d465912b8_0_12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4" name="Google Shape;564;g25d465912b8_0_12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8" name="Shape 588"/>
        <p:cNvGrpSpPr/>
        <p:nvPr/>
      </p:nvGrpSpPr>
      <p:grpSpPr>
        <a:xfrm>
          <a:off x="0" y="0"/>
          <a:ext cx="0" cy="0"/>
          <a:chOff x="0" y="0"/>
          <a:chExt cx="0" cy="0"/>
        </a:xfrm>
      </p:grpSpPr>
      <p:sp>
        <p:nvSpPr>
          <p:cNvPr id="589" name="Google Shape;589;g25d465912b8_0_140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0" name="Google Shape;590;g25d465912b8_0_140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6" name="Shape 606"/>
        <p:cNvGrpSpPr/>
        <p:nvPr/>
      </p:nvGrpSpPr>
      <p:grpSpPr>
        <a:xfrm>
          <a:off x="0" y="0"/>
          <a:ext cx="0" cy="0"/>
          <a:chOff x="0" y="0"/>
          <a:chExt cx="0" cy="0"/>
        </a:xfrm>
      </p:grpSpPr>
      <p:sp>
        <p:nvSpPr>
          <p:cNvPr id="607" name="Google Shape;607;g25d465912b8_0_13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8" name="Google Shape;608;g25d465912b8_0_13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0" name="Shape 660"/>
        <p:cNvGrpSpPr/>
        <p:nvPr/>
      </p:nvGrpSpPr>
      <p:grpSpPr>
        <a:xfrm>
          <a:off x="0" y="0"/>
          <a:ext cx="0" cy="0"/>
          <a:chOff x="0" y="0"/>
          <a:chExt cx="0" cy="0"/>
        </a:xfrm>
      </p:grpSpPr>
      <p:sp>
        <p:nvSpPr>
          <p:cNvPr id="661" name="Google Shape;661;g25d465912b8_0_14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2" name="Google Shape;662;g25d465912b8_0_14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6" name="Shape 666"/>
        <p:cNvGrpSpPr/>
        <p:nvPr/>
      </p:nvGrpSpPr>
      <p:grpSpPr>
        <a:xfrm>
          <a:off x="0" y="0"/>
          <a:ext cx="0" cy="0"/>
          <a:chOff x="0" y="0"/>
          <a:chExt cx="0" cy="0"/>
        </a:xfrm>
      </p:grpSpPr>
      <p:sp>
        <p:nvSpPr>
          <p:cNvPr id="667" name="Google Shape;667;g25d465912b8_0_146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8" name="Google Shape;668;g25d465912b8_0_14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2" name="Shape 712"/>
        <p:cNvGrpSpPr/>
        <p:nvPr/>
      </p:nvGrpSpPr>
      <p:grpSpPr>
        <a:xfrm>
          <a:off x="0" y="0"/>
          <a:ext cx="0" cy="0"/>
          <a:chOff x="0" y="0"/>
          <a:chExt cx="0" cy="0"/>
        </a:xfrm>
      </p:grpSpPr>
      <p:sp>
        <p:nvSpPr>
          <p:cNvPr id="713" name="Google Shape;713;g25d465912b8_0_17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4" name="Google Shape;714;g25d465912b8_0_17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9" name="Shape 749"/>
        <p:cNvGrpSpPr/>
        <p:nvPr/>
      </p:nvGrpSpPr>
      <p:grpSpPr>
        <a:xfrm>
          <a:off x="0" y="0"/>
          <a:ext cx="0" cy="0"/>
          <a:chOff x="0" y="0"/>
          <a:chExt cx="0" cy="0"/>
        </a:xfrm>
      </p:grpSpPr>
      <p:sp>
        <p:nvSpPr>
          <p:cNvPr id="750" name="Google Shape;750;g25d465912b8_0_18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1" name="Google Shape;751;g25d465912b8_0_18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0" name="Shape 780"/>
        <p:cNvGrpSpPr/>
        <p:nvPr/>
      </p:nvGrpSpPr>
      <p:grpSpPr>
        <a:xfrm>
          <a:off x="0" y="0"/>
          <a:ext cx="0" cy="0"/>
          <a:chOff x="0" y="0"/>
          <a:chExt cx="0" cy="0"/>
        </a:xfrm>
      </p:grpSpPr>
      <p:sp>
        <p:nvSpPr>
          <p:cNvPr id="781" name="Google Shape;781;g25d465912b8_0_19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2" name="Google Shape;782;g25d465912b8_0_19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6" name="Shape 846"/>
        <p:cNvGrpSpPr/>
        <p:nvPr/>
      </p:nvGrpSpPr>
      <p:grpSpPr>
        <a:xfrm>
          <a:off x="0" y="0"/>
          <a:ext cx="0" cy="0"/>
          <a:chOff x="0" y="0"/>
          <a:chExt cx="0" cy="0"/>
        </a:xfrm>
      </p:grpSpPr>
      <p:sp>
        <p:nvSpPr>
          <p:cNvPr id="847" name="Google Shape;847;g25d465912b8_0_20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8" name="Google Shape;848;g25d465912b8_0_20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0" name="Shape 870"/>
        <p:cNvGrpSpPr/>
        <p:nvPr/>
      </p:nvGrpSpPr>
      <p:grpSpPr>
        <a:xfrm>
          <a:off x="0" y="0"/>
          <a:ext cx="0" cy="0"/>
          <a:chOff x="0" y="0"/>
          <a:chExt cx="0" cy="0"/>
        </a:xfrm>
      </p:grpSpPr>
      <p:sp>
        <p:nvSpPr>
          <p:cNvPr id="871" name="Google Shape;871;g25d465912b8_0_2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2" name="Google Shape;872;g25d465912b8_0_2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1" name="Shape 911"/>
        <p:cNvGrpSpPr/>
        <p:nvPr/>
      </p:nvGrpSpPr>
      <p:grpSpPr>
        <a:xfrm>
          <a:off x="0" y="0"/>
          <a:ext cx="0" cy="0"/>
          <a:chOff x="0" y="0"/>
          <a:chExt cx="0" cy="0"/>
        </a:xfrm>
      </p:grpSpPr>
      <p:sp>
        <p:nvSpPr>
          <p:cNvPr id="912" name="Google Shape;912;g25d465912b8_0_220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3" name="Google Shape;913;g25d465912b8_0_22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7" name="Shape 937"/>
        <p:cNvGrpSpPr/>
        <p:nvPr/>
      </p:nvGrpSpPr>
      <p:grpSpPr>
        <a:xfrm>
          <a:off x="0" y="0"/>
          <a:ext cx="0" cy="0"/>
          <a:chOff x="0" y="0"/>
          <a:chExt cx="0" cy="0"/>
        </a:xfrm>
      </p:grpSpPr>
      <p:sp>
        <p:nvSpPr>
          <p:cNvPr id="938" name="Google Shape;938;g25d465912b8_0_22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39" name="Google Shape;939;g25d465912b8_0_22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9" name="Shape 979"/>
        <p:cNvGrpSpPr/>
        <p:nvPr/>
      </p:nvGrpSpPr>
      <p:grpSpPr>
        <a:xfrm>
          <a:off x="0" y="0"/>
          <a:ext cx="0" cy="0"/>
          <a:chOff x="0" y="0"/>
          <a:chExt cx="0" cy="0"/>
        </a:xfrm>
      </p:grpSpPr>
      <p:sp>
        <p:nvSpPr>
          <p:cNvPr id="980" name="Google Shape;980;g25d465912b8_0_238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81" name="Google Shape;981;g25d465912b8_0_238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5" name="Shape 985"/>
        <p:cNvGrpSpPr/>
        <p:nvPr/>
      </p:nvGrpSpPr>
      <p:grpSpPr>
        <a:xfrm>
          <a:off x="0" y="0"/>
          <a:ext cx="0" cy="0"/>
          <a:chOff x="0" y="0"/>
          <a:chExt cx="0" cy="0"/>
        </a:xfrm>
      </p:grpSpPr>
      <p:sp>
        <p:nvSpPr>
          <p:cNvPr id="986" name="Google Shape;986;g25d465912b8_0_25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87" name="Google Shape;987;g25d465912b8_0_25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7" name="Shape 1027"/>
        <p:cNvGrpSpPr/>
        <p:nvPr/>
      </p:nvGrpSpPr>
      <p:grpSpPr>
        <a:xfrm>
          <a:off x="0" y="0"/>
          <a:ext cx="0" cy="0"/>
          <a:chOff x="0" y="0"/>
          <a:chExt cx="0" cy="0"/>
        </a:xfrm>
      </p:grpSpPr>
      <p:sp>
        <p:nvSpPr>
          <p:cNvPr id="1028" name="Google Shape;1028;g25d465912b8_0_25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29" name="Google Shape;1029;g25d465912b8_0_25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5" name="Shape 1045"/>
        <p:cNvGrpSpPr/>
        <p:nvPr/>
      </p:nvGrpSpPr>
      <p:grpSpPr>
        <a:xfrm>
          <a:off x="0" y="0"/>
          <a:ext cx="0" cy="0"/>
          <a:chOff x="0" y="0"/>
          <a:chExt cx="0" cy="0"/>
        </a:xfrm>
      </p:grpSpPr>
      <p:sp>
        <p:nvSpPr>
          <p:cNvPr id="1046" name="Google Shape;1046;g25d465912b8_0_6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47" name="Google Shape;1047;g25d465912b8_0_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2" name="Shape 1052"/>
        <p:cNvGrpSpPr/>
        <p:nvPr/>
      </p:nvGrpSpPr>
      <p:grpSpPr>
        <a:xfrm>
          <a:off x="0" y="0"/>
          <a:ext cx="0" cy="0"/>
          <a:chOff x="0" y="0"/>
          <a:chExt cx="0" cy="0"/>
        </a:xfrm>
      </p:grpSpPr>
      <p:sp>
        <p:nvSpPr>
          <p:cNvPr id="1053" name="Google Shape;1053;g25d465912b8_0_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4" name="Google Shape;1054;g25d465912b8_0_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9" name="Shape 1059"/>
        <p:cNvGrpSpPr/>
        <p:nvPr/>
      </p:nvGrpSpPr>
      <p:grpSpPr>
        <a:xfrm>
          <a:off x="0" y="0"/>
          <a:ext cx="0" cy="0"/>
          <a:chOff x="0" y="0"/>
          <a:chExt cx="0" cy="0"/>
        </a:xfrm>
      </p:grpSpPr>
      <p:sp>
        <p:nvSpPr>
          <p:cNvPr id="1060" name="Google Shape;1060;g25d465912b8_0_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1" name="Google Shape;1061;g25d465912b8_0_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bg>
      <p:bgPr>
        <a:solidFill>
          <a:schemeClr val="accent6"/>
        </a:solidFill>
      </p:bgPr>
    </p:bg>
    <p:spTree>
      <p:nvGrpSpPr>
        <p:cNvPr id="8" name="Shape 8"/>
        <p:cNvGrpSpPr/>
        <p:nvPr/>
      </p:nvGrpSpPr>
      <p:grpSpPr>
        <a:xfrm>
          <a:off x="0" y="0"/>
          <a:ext cx="0" cy="0"/>
          <a:chOff x="0" y="0"/>
          <a:chExt cx="0" cy="0"/>
        </a:xfrm>
      </p:grpSpPr>
      <p:sp>
        <p:nvSpPr>
          <p:cNvPr id="9" name="Google Shape;9;p2"/>
          <p:cNvSpPr txBox="1"/>
          <p:nvPr>
            <p:ph type="ctrTitle"/>
          </p:nvPr>
        </p:nvSpPr>
        <p:spPr>
          <a:xfrm>
            <a:off x="719450" y="874325"/>
            <a:ext cx="4356000" cy="2398200"/>
          </a:xfrm>
          <a:prstGeom prst="rect">
            <a:avLst/>
          </a:prstGeom>
        </p:spPr>
        <p:txBody>
          <a:bodyPr anchorCtr="0" anchor="b" bIns="91425" lIns="91425" spcFirstLastPara="1" rIns="91425" wrap="square" tIns="91425">
            <a:noAutofit/>
          </a:bodyPr>
          <a:lstStyle>
            <a:lvl1pPr lvl="0">
              <a:spcBef>
                <a:spcPts val="0"/>
              </a:spcBef>
              <a:spcAft>
                <a:spcPts val="0"/>
              </a:spcAft>
              <a:buSzPts val="5000"/>
              <a:buNone/>
              <a:defRPr b="1" sz="5000"/>
            </a:lvl1pPr>
            <a:lvl2pPr lvl="1" algn="r">
              <a:spcBef>
                <a:spcPts val="0"/>
              </a:spcBef>
              <a:spcAft>
                <a:spcPts val="0"/>
              </a:spcAft>
              <a:buSzPts val="5200"/>
              <a:buNone/>
              <a:defRPr sz="5200"/>
            </a:lvl2pPr>
            <a:lvl3pPr lvl="2" algn="r">
              <a:spcBef>
                <a:spcPts val="0"/>
              </a:spcBef>
              <a:spcAft>
                <a:spcPts val="0"/>
              </a:spcAft>
              <a:buSzPts val="5200"/>
              <a:buNone/>
              <a:defRPr sz="5200"/>
            </a:lvl3pPr>
            <a:lvl4pPr lvl="3" algn="r">
              <a:spcBef>
                <a:spcPts val="0"/>
              </a:spcBef>
              <a:spcAft>
                <a:spcPts val="0"/>
              </a:spcAft>
              <a:buSzPts val="5200"/>
              <a:buNone/>
              <a:defRPr sz="5200"/>
            </a:lvl4pPr>
            <a:lvl5pPr lvl="4" algn="r">
              <a:spcBef>
                <a:spcPts val="0"/>
              </a:spcBef>
              <a:spcAft>
                <a:spcPts val="0"/>
              </a:spcAft>
              <a:buSzPts val="5200"/>
              <a:buNone/>
              <a:defRPr sz="5200"/>
            </a:lvl5pPr>
            <a:lvl6pPr lvl="5" algn="r">
              <a:spcBef>
                <a:spcPts val="0"/>
              </a:spcBef>
              <a:spcAft>
                <a:spcPts val="0"/>
              </a:spcAft>
              <a:buSzPts val="5200"/>
              <a:buNone/>
              <a:defRPr sz="5200"/>
            </a:lvl6pPr>
            <a:lvl7pPr lvl="6" algn="r">
              <a:spcBef>
                <a:spcPts val="0"/>
              </a:spcBef>
              <a:spcAft>
                <a:spcPts val="0"/>
              </a:spcAft>
              <a:buSzPts val="5200"/>
              <a:buNone/>
              <a:defRPr sz="5200"/>
            </a:lvl7pPr>
            <a:lvl8pPr lvl="7" algn="r">
              <a:spcBef>
                <a:spcPts val="0"/>
              </a:spcBef>
              <a:spcAft>
                <a:spcPts val="0"/>
              </a:spcAft>
              <a:buSzPts val="5200"/>
              <a:buNone/>
              <a:defRPr sz="5200"/>
            </a:lvl8pPr>
            <a:lvl9pPr lvl="8" algn="r">
              <a:spcBef>
                <a:spcPts val="0"/>
              </a:spcBef>
              <a:spcAft>
                <a:spcPts val="0"/>
              </a:spcAft>
              <a:buSzPts val="5200"/>
              <a:buNone/>
              <a:defRPr sz="5200"/>
            </a:lvl9pPr>
          </a:lstStyle>
          <a:p/>
        </p:txBody>
      </p:sp>
      <p:sp>
        <p:nvSpPr>
          <p:cNvPr id="10" name="Google Shape;10;p2"/>
          <p:cNvSpPr txBox="1"/>
          <p:nvPr>
            <p:ph idx="1" type="subTitle"/>
          </p:nvPr>
        </p:nvSpPr>
        <p:spPr>
          <a:xfrm>
            <a:off x="719450" y="3219825"/>
            <a:ext cx="4356000" cy="367500"/>
          </a:xfrm>
          <a:prstGeom prst="rect">
            <a:avLst/>
          </a:prstGeom>
        </p:spPr>
        <p:txBody>
          <a:bodyPr anchorCtr="0" anchor="ctr" bIns="91425" lIns="91425" spcFirstLastPara="1" rIns="91425" wrap="square" tIns="91425">
            <a:noAutofit/>
          </a:bodyPr>
          <a:lstStyle>
            <a:lvl1pPr lvl="0">
              <a:lnSpc>
                <a:spcPct val="100000"/>
              </a:lnSpc>
              <a:spcBef>
                <a:spcPts val="0"/>
              </a:spcBef>
              <a:spcAft>
                <a:spcPts val="0"/>
              </a:spcAft>
              <a:buSzPts val="1500"/>
              <a:buNone/>
              <a:defRPr sz="1500"/>
            </a:lvl1pPr>
            <a:lvl2pPr lvl="1" algn="r">
              <a:lnSpc>
                <a:spcPct val="100000"/>
              </a:lnSpc>
              <a:spcBef>
                <a:spcPts val="0"/>
              </a:spcBef>
              <a:spcAft>
                <a:spcPts val="0"/>
              </a:spcAft>
              <a:buSzPts val="1500"/>
              <a:buNone/>
              <a:defRPr sz="1500"/>
            </a:lvl2pPr>
            <a:lvl3pPr lvl="2" algn="r">
              <a:lnSpc>
                <a:spcPct val="100000"/>
              </a:lnSpc>
              <a:spcBef>
                <a:spcPts val="0"/>
              </a:spcBef>
              <a:spcAft>
                <a:spcPts val="0"/>
              </a:spcAft>
              <a:buSzPts val="1500"/>
              <a:buNone/>
              <a:defRPr sz="1500"/>
            </a:lvl3pPr>
            <a:lvl4pPr lvl="3" algn="r">
              <a:lnSpc>
                <a:spcPct val="100000"/>
              </a:lnSpc>
              <a:spcBef>
                <a:spcPts val="0"/>
              </a:spcBef>
              <a:spcAft>
                <a:spcPts val="0"/>
              </a:spcAft>
              <a:buSzPts val="1500"/>
              <a:buNone/>
              <a:defRPr sz="1500"/>
            </a:lvl4pPr>
            <a:lvl5pPr lvl="4" algn="r">
              <a:lnSpc>
                <a:spcPct val="100000"/>
              </a:lnSpc>
              <a:spcBef>
                <a:spcPts val="0"/>
              </a:spcBef>
              <a:spcAft>
                <a:spcPts val="0"/>
              </a:spcAft>
              <a:buSzPts val="1500"/>
              <a:buNone/>
              <a:defRPr sz="1500"/>
            </a:lvl5pPr>
            <a:lvl6pPr lvl="5" algn="r">
              <a:lnSpc>
                <a:spcPct val="100000"/>
              </a:lnSpc>
              <a:spcBef>
                <a:spcPts val="0"/>
              </a:spcBef>
              <a:spcAft>
                <a:spcPts val="0"/>
              </a:spcAft>
              <a:buSzPts val="1500"/>
              <a:buNone/>
              <a:defRPr sz="1500"/>
            </a:lvl6pPr>
            <a:lvl7pPr lvl="6" algn="r">
              <a:lnSpc>
                <a:spcPct val="100000"/>
              </a:lnSpc>
              <a:spcBef>
                <a:spcPts val="0"/>
              </a:spcBef>
              <a:spcAft>
                <a:spcPts val="0"/>
              </a:spcAft>
              <a:buSzPts val="1500"/>
              <a:buNone/>
              <a:defRPr sz="1500"/>
            </a:lvl7pPr>
            <a:lvl8pPr lvl="7" algn="r">
              <a:lnSpc>
                <a:spcPct val="100000"/>
              </a:lnSpc>
              <a:spcBef>
                <a:spcPts val="0"/>
              </a:spcBef>
              <a:spcAft>
                <a:spcPts val="0"/>
              </a:spcAft>
              <a:buSzPts val="1500"/>
              <a:buNone/>
              <a:defRPr sz="1500"/>
            </a:lvl8pPr>
            <a:lvl9pPr lvl="8" algn="r">
              <a:lnSpc>
                <a:spcPct val="100000"/>
              </a:lnSpc>
              <a:spcBef>
                <a:spcPts val="0"/>
              </a:spcBef>
              <a:spcAft>
                <a:spcPts val="0"/>
              </a:spcAft>
              <a:buSzPts val="1500"/>
              <a:buNone/>
              <a:defRPr sz="1500"/>
            </a:lvl9pPr>
          </a:lstStyle>
          <a:p/>
        </p:txBody>
      </p:sp>
      <p:sp>
        <p:nvSpPr>
          <p:cNvPr id="11" name="Google Shape;11;p2"/>
          <p:cNvSpPr/>
          <p:nvPr/>
        </p:nvSpPr>
        <p:spPr>
          <a:xfrm rot="6307884">
            <a:off x="-2956833" y="3111265"/>
            <a:ext cx="6963133" cy="7243187"/>
          </a:xfrm>
          <a:custGeom>
            <a:rect b="b" l="l" r="r" t="t"/>
            <a:pathLst>
              <a:path extrusionOk="0" h="92414" w="114857">
                <a:moveTo>
                  <a:pt x="26365" y="1"/>
                </a:moveTo>
                <a:cubicBezTo>
                  <a:pt x="22843" y="1"/>
                  <a:pt x="19381" y="1133"/>
                  <a:pt x="16555" y="3269"/>
                </a:cubicBezTo>
                <a:cubicBezTo>
                  <a:pt x="13857" y="5272"/>
                  <a:pt x="11854" y="8011"/>
                  <a:pt x="10791" y="11158"/>
                </a:cubicBezTo>
                <a:cubicBezTo>
                  <a:pt x="6704" y="22766"/>
                  <a:pt x="17536" y="32984"/>
                  <a:pt x="14102" y="44102"/>
                </a:cubicBezTo>
                <a:cubicBezTo>
                  <a:pt x="10669" y="55220"/>
                  <a:pt x="1" y="61596"/>
                  <a:pt x="6418" y="74226"/>
                </a:cubicBezTo>
                <a:cubicBezTo>
                  <a:pt x="13115" y="87408"/>
                  <a:pt x="25064" y="92414"/>
                  <a:pt x="38276" y="92414"/>
                </a:cubicBezTo>
                <a:cubicBezTo>
                  <a:pt x="47965" y="92414"/>
                  <a:pt x="58334" y="89722"/>
                  <a:pt x="67811" y="85589"/>
                </a:cubicBezTo>
                <a:cubicBezTo>
                  <a:pt x="78683" y="80807"/>
                  <a:pt x="88370" y="74144"/>
                  <a:pt x="94501" y="67441"/>
                </a:cubicBezTo>
                <a:cubicBezTo>
                  <a:pt x="105496" y="55506"/>
                  <a:pt x="114856" y="36745"/>
                  <a:pt x="101899" y="22725"/>
                </a:cubicBezTo>
                <a:cubicBezTo>
                  <a:pt x="98057" y="18597"/>
                  <a:pt x="92703" y="16144"/>
                  <a:pt x="87226" y="14918"/>
                </a:cubicBezTo>
                <a:cubicBezTo>
                  <a:pt x="77007" y="12629"/>
                  <a:pt x="66870" y="13283"/>
                  <a:pt x="56693" y="10177"/>
                </a:cubicBezTo>
                <a:cubicBezTo>
                  <a:pt x="50889" y="8338"/>
                  <a:pt x="45207" y="6212"/>
                  <a:pt x="39648" y="3760"/>
                </a:cubicBezTo>
                <a:cubicBezTo>
                  <a:pt x="36174" y="2247"/>
                  <a:pt x="32659" y="817"/>
                  <a:pt x="28939" y="204"/>
                </a:cubicBezTo>
                <a:cubicBezTo>
                  <a:pt x="28083" y="68"/>
                  <a:pt x="27222" y="1"/>
                  <a:pt x="26365" y="1"/>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 name="Google Shape;12;p2"/>
          <p:cNvSpPr/>
          <p:nvPr/>
        </p:nvSpPr>
        <p:spPr>
          <a:xfrm rot="-4449469">
            <a:off x="4197076" y="-5175664"/>
            <a:ext cx="6963230" cy="7243167"/>
          </a:xfrm>
          <a:custGeom>
            <a:rect b="b" l="l" r="r" t="t"/>
            <a:pathLst>
              <a:path extrusionOk="0" h="92414" w="114857">
                <a:moveTo>
                  <a:pt x="26365" y="1"/>
                </a:moveTo>
                <a:cubicBezTo>
                  <a:pt x="22843" y="1"/>
                  <a:pt x="19381" y="1133"/>
                  <a:pt x="16555" y="3269"/>
                </a:cubicBezTo>
                <a:cubicBezTo>
                  <a:pt x="13857" y="5272"/>
                  <a:pt x="11854" y="8011"/>
                  <a:pt x="10791" y="11158"/>
                </a:cubicBezTo>
                <a:cubicBezTo>
                  <a:pt x="6704" y="22766"/>
                  <a:pt x="17536" y="32984"/>
                  <a:pt x="14102" y="44102"/>
                </a:cubicBezTo>
                <a:cubicBezTo>
                  <a:pt x="10669" y="55220"/>
                  <a:pt x="1" y="61596"/>
                  <a:pt x="6418" y="74226"/>
                </a:cubicBezTo>
                <a:cubicBezTo>
                  <a:pt x="13115" y="87408"/>
                  <a:pt x="25064" y="92414"/>
                  <a:pt x="38276" y="92414"/>
                </a:cubicBezTo>
                <a:cubicBezTo>
                  <a:pt x="47965" y="92414"/>
                  <a:pt x="58334" y="89722"/>
                  <a:pt x="67811" y="85589"/>
                </a:cubicBezTo>
                <a:cubicBezTo>
                  <a:pt x="78683" y="80807"/>
                  <a:pt x="88370" y="74144"/>
                  <a:pt x="94501" y="67441"/>
                </a:cubicBezTo>
                <a:cubicBezTo>
                  <a:pt x="105496" y="55506"/>
                  <a:pt x="114856" y="36745"/>
                  <a:pt x="101899" y="22725"/>
                </a:cubicBezTo>
                <a:cubicBezTo>
                  <a:pt x="98057" y="18597"/>
                  <a:pt x="92703" y="16144"/>
                  <a:pt x="87226" y="14918"/>
                </a:cubicBezTo>
                <a:cubicBezTo>
                  <a:pt x="77007" y="12629"/>
                  <a:pt x="66870" y="13283"/>
                  <a:pt x="56693" y="10177"/>
                </a:cubicBezTo>
                <a:cubicBezTo>
                  <a:pt x="50889" y="8338"/>
                  <a:pt x="45207" y="6212"/>
                  <a:pt x="39648" y="3760"/>
                </a:cubicBezTo>
                <a:cubicBezTo>
                  <a:pt x="36174" y="2247"/>
                  <a:pt x="32659" y="817"/>
                  <a:pt x="28939" y="204"/>
                </a:cubicBezTo>
                <a:cubicBezTo>
                  <a:pt x="28083" y="68"/>
                  <a:pt x="27222" y="1"/>
                  <a:pt x="26365" y="1"/>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hasCustomPrompt="1" type="title"/>
          </p:nvPr>
        </p:nvSpPr>
        <p:spPr>
          <a:xfrm>
            <a:off x="4572000" y="1508021"/>
            <a:ext cx="3860400" cy="884100"/>
          </a:xfrm>
          <a:prstGeom prst="rect">
            <a:avLst/>
          </a:prstGeom>
        </p:spPr>
        <p:txBody>
          <a:bodyPr anchorCtr="0" anchor="ctr" bIns="91425" lIns="91425" spcFirstLastPara="1" rIns="91425" wrap="square" tIns="91425">
            <a:noAutofit/>
          </a:bodyPr>
          <a:lstStyle>
            <a:lvl1pPr lvl="0" rtl="0" algn="r">
              <a:spcBef>
                <a:spcPts val="0"/>
              </a:spcBef>
              <a:spcAft>
                <a:spcPts val="0"/>
              </a:spcAft>
              <a:buClr>
                <a:schemeClr val="accent6"/>
              </a:buClr>
              <a:buSzPts val="8000"/>
              <a:buNone/>
              <a:defRPr sz="8000">
                <a:solidFill>
                  <a:schemeClr val="accent6"/>
                </a:solidFill>
              </a:defRPr>
            </a:lvl1pPr>
            <a:lvl2pPr lvl="1" rtl="0" algn="r">
              <a:spcBef>
                <a:spcPts val="0"/>
              </a:spcBef>
              <a:spcAft>
                <a:spcPts val="0"/>
              </a:spcAft>
              <a:buClr>
                <a:schemeClr val="accent6"/>
              </a:buClr>
              <a:buSzPts val="8000"/>
              <a:buNone/>
              <a:defRPr sz="8000">
                <a:solidFill>
                  <a:schemeClr val="accent6"/>
                </a:solidFill>
              </a:defRPr>
            </a:lvl2pPr>
            <a:lvl3pPr lvl="2" rtl="0" algn="r">
              <a:spcBef>
                <a:spcPts val="0"/>
              </a:spcBef>
              <a:spcAft>
                <a:spcPts val="0"/>
              </a:spcAft>
              <a:buClr>
                <a:schemeClr val="accent6"/>
              </a:buClr>
              <a:buSzPts val="8000"/>
              <a:buNone/>
              <a:defRPr sz="8000">
                <a:solidFill>
                  <a:schemeClr val="accent6"/>
                </a:solidFill>
              </a:defRPr>
            </a:lvl3pPr>
            <a:lvl4pPr lvl="3" rtl="0" algn="r">
              <a:spcBef>
                <a:spcPts val="0"/>
              </a:spcBef>
              <a:spcAft>
                <a:spcPts val="0"/>
              </a:spcAft>
              <a:buClr>
                <a:schemeClr val="accent6"/>
              </a:buClr>
              <a:buSzPts val="8000"/>
              <a:buNone/>
              <a:defRPr sz="8000">
                <a:solidFill>
                  <a:schemeClr val="accent6"/>
                </a:solidFill>
              </a:defRPr>
            </a:lvl4pPr>
            <a:lvl5pPr lvl="4" rtl="0" algn="r">
              <a:spcBef>
                <a:spcPts val="0"/>
              </a:spcBef>
              <a:spcAft>
                <a:spcPts val="0"/>
              </a:spcAft>
              <a:buClr>
                <a:schemeClr val="accent6"/>
              </a:buClr>
              <a:buSzPts val="8000"/>
              <a:buNone/>
              <a:defRPr sz="8000">
                <a:solidFill>
                  <a:schemeClr val="accent6"/>
                </a:solidFill>
              </a:defRPr>
            </a:lvl5pPr>
            <a:lvl6pPr lvl="5" rtl="0" algn="r">
              <a:spcBef>
                <a:spcPts val="0"/>
              </a:spcBef>
              <a:spcAft>
                <a:spcPts val="0"/>
              </a:spcAft>
              <a:buClr>
                <a:schemeClr val="accent6"/>
              </a:buClr>
              <a:buSzPts val="8000"/>
              <a:buNone/>
              <a:defRPr sz="8000">
                <a:solidFill>
                  <a:schemeClr val="accent6"/>
                </a:solidFill>
              </a:defRPr>
            </a:lvl6pPr>
            <a:lvl7pPr lvl="6" rtl="0" algn="r">
              <a:spcBef>
                <a:spcPts val="0"/>
              </a:spcBef>
              <a:spcAft>
                <a:spcPts val="0"/>
              </a:spcAft>
              <a:buClr>
                <a:schemeClr val="accent6"/>
              </a:buClr>
              <a:buSzPts val="8000"/>
              <a:buNone/>
              <a:defRPr sz="8000">
                <a:solidFill>
                  <a:schemeClr val="accent6"/>
                </a:solidFill>
              </a:defRPr>
            </a:lvl7pPr>
            <a:lvl8pPr lvl="7" rtl="0" algn="r">
              <a:spcBef>
                <a:spcPts val="0"/>
              </a:spcBef>
              <a:spcAft>
                <a:spcPts val="0"/>
              </a:spcAft>
              <a:buClr>
                <a:schemeClr val="accent6"/>
              </a:buClr>
              <a:buSzPts val="8000"/>
              <a:buNone/>
              <a:defRPr sz="8000">
                <a:solidFill>
                  <a:schemeClr val="accent6"/>
                </a:solidFill>
              </a:defRPr>
            </a:lvl8pPr>
            <a:lvl9pPr lvl="8" rtl="0" algn="r">
              <a:spcBef>
                <a:spcPts val="0"/>
              </a:spcBef>
              <a:spcAft>
                <a:spcPts val="0"/>
              </a:spcAft>
              <a:buClr>
                <a:schemeClr val="accent6"/>
              </a:buClr>
              <a:buSzPts val="8000"/>
              <a:buNone/>
              <a:defRPr sz="8000">
                <a:solidFill>
                  <a:schemeClr val="accent6"/>
                </a:solidFill>
              </a:defRPr>
            </a:lvl9pPr>
          </a:lstStyle>
          <a:p>
            <a:r>
              <a:t>xx%</a:t>
            </a:r>
          </a:p>
        </p:txBody>
      </p:sp>
      <p:sp>
        <p:nvSpPr>
          <p:cNvPr id="15" name="Google Shape;15;p3"/>
          <p:cNvSpPr txBox="1"/>
          <p:nvPr>
            <p:ph idx="1" type="subTitle"/>
          </p:nvPr>
        </p:nvSpPr>
        <p:spPr>
          <a:xfrm>
            <a:off x="4572000" y="3863746"/>
            <a:ext cx="3860400" cy="372300"/>
          </a:xfrm>
          <a:prstGeom prst="rect">
            <a:avLst/>
          </a:prstGeom>
        </p:spPr>
        <p:txBody>
          <a:bodyPr anchorCtr="0" anchor="t" bIns="91425" lIns="91425" spcFirstLastPara="1" rIns="91425" wrap="square" tIns="91425">
            <a:noAutofit/>
          </a:bodyPr>
          <a:lstStyle>
            <a:lvl1pPr lvl="0" rtl="0" algn="r">
              <a:lnSpc>
                <a:spcPct val="100000"/>
              </a:lnSpc>
              <a:spcBef>
                <a:spcPts val="0"/>
              </a:spcBef>
              <a:spcAft>
                <a:spcPts val="0"/>
              </a:spcAft>
              <a:buSzPts val="1500"/>
              <a:buNone/>
              <a:defRPr sz="1500"/>
            </a:lvl1pPr>
            <a:lvl2pPr lvl="1" rtl="0" algn="r">
              <a:lnSpc>
                <a:spcPct val="100000"/>
              </a:lnSpc>
              <a:spcBef>
                <a:spcPts val="0"/>
              </a:spcBef>
              <a:spcAft>
                <a:spcPts val="0"/>
              </a:spcAft>
              <a:buSzPts val="1500"/>
              <a:buNone/>
              <a:defRPr sz="1500"/>
            </a:lvl2pPr>
            <a:lvl3pPr lvl="2" rtl="0" algn="r">
              <a:lnSpc>
                <a:spcPct val="100000"/>
              </a:lnSpc>
              <a:spcBef>
                <a:spcPts val="0"/>
              </a:spcBef>
              <a:spcAft>
                <a:spcPts val="0"/>
              </a:spcAft>
              <a:buSzPts val="1500"/>
              <a:buNone/>
              <a:defRPr sz="1500"/>
            </a:lvl3pPr>
            <a:lvl4pPr lvl="3" rtl="0" algn="r">
              <a:lnSpc>
                <a:spcPct val="100000"/>
              </a:lnSpc>
              <a:spcBef>
                <a:spcPts val="0"/>
              </a:spcBef>
              <a:spcAft>
                <a:spcPts val="0"/>
              </a:spcAft>
              <a:buSzPts val="1500"/>
              <a:buNone/>
              <a:defRPr sz="1500"/>
            </a:lvl4pPr>
            <a:lvl5pPr lvl="4" rtl="0" algn="r">
              <a:lnSpc>
                <a:spcPct val="100000"/>
              </a:lnSpc>
              <a:spcBef>
                <a:spcPts val="0"/>
              </a:spcBef>
              <a:spcAft>
                <a:spcPts val="0"/>
              </a:spcAft>
              <a:buSzPts val="1500"/>
              <a:buNone/>
              <a:defRPr sz="1500"/>
            </a:lvl5pPr>
            <a:lvl6pPr lvl="5" rtl="0" algn="r">
              <a:lnSpc>
                <a:spcPct val="100000"/>
              </a:lnSpc>
              <a:spcBef>
                <a:spcPts val="0"/>
              </a:spcBef>
              <a:spcAft>
                <a:spcPts val="0"/>
              </a:spcAft>
              <a:buSzPts val="1500"/>
              <a:buNone/>
              <a:defRPr sz="1500"/>
            </a:lvl6pPr>
            <a:lvl7pPr lvl="6" rtl="0" algn="r">
              <a:lnSpc>
                <a:spcPct val="100000"/>
              </a:lnSpc>
              <a:spcBef>
                <a:spcPts val="0"/>
              </a:spcBef>
              <a:spcAft>
                <a:spcPts val="0"/>
              </a:spcAft>
              <a:buSzPts val="1500"/>
              <a:buNone/>
              <a:defRPr sz="1500"/>
            </a:lvl7pPr>
            <a:lvl8pPr lvl="7" rtl="0" algn="r">
              <a:lnSpc>
                <a:spcPct val="100000"/>
              </a:lnSpc>
              <a:spcBef>
                <a:spcPts val="0"/>
              </a:spcBef>
              <a:spcAft>
                <a:spcPts val="0"/>
              </a:spcAft>
              <a:buSzPts val="1500"/>
              <a:buNone/>
              <a:defRPr sz="1500"/>
            </a:lvl8pPr>
            <a:lvl9pPr lvl="8" rtl="0" algn="r">
              <a:lnSpc>
                <a:spcPct val="100000"/>
              </a:lnSpc>
              <a:spcBef>
                <a:spcPts val="0"/>
              </a:spcBef>
              <a:spcAft>
                <a:spcPts val="0"/>
              </a:spcAft>
              <a:buSzPts val="1500"/>
              <a:buNone/>
              <a:defRPr sz="1500"/>
            </a:lvl9pPr>
          </a:lstStyle>
          <a:p/>
        </p:txBody>
      </p:sp>
      <p:sp>
        <p:nvSpPr>
          <p:cNvPr id="16" name="Google Shape;16;p3"/>
          <p:cNvSpPr txBox="1"/>
          <p:nvPr>
            <p:ph idx="2" type="title"/>
          </p:nvPr>
        </p:nvSpPr>
        <p:spPr>
          <a:xfrm>
            <a:off x="4572000" y="2800609"/>
            <a:ext cx="3860400" cy="1178400"/>
          </a:xfrm>
          <a:prstGeom prst="rect">
            <a:avLst/>
          </a:prstGeom>
        </p:spPr>
        <p:txBody>
          <a:bodyPr anchorCtr="0" anchor="b" bIns="91425" lIns="91425" spcFirstLastPara="1" rIns="91425" wrap="square" tIns="91425">
            <a:noAutofit/>
          </a:bodyPr>
          <a:lstStyle>
            <a:lvl1pPr indent="0" lvl="0" marL="0" marR="0" rtl="0" algn="r">
              <a:lnSpc>
                <a:spcPct val="100000"/>
              </a:lnSpc>
              <a:spcBef>
                <a:spcPts val="0"/>
              </a:spcBef>
              <a:spcAft>
                <a:spcPts val="0"/>
              </a:spcAft>
              <a:buNone/>
              <a:defRPr sz="4000"/>
            </a:lvl1pPr>
            <a:lvl2pPr lvl="1" rtl="0">
              <a:spcBef>
                <a:spcPts val="0"/>
              </a:spcBef>
              <a:spcAft>
                <a:spcPts val="0"/>
              </a:spcAft>
              <a:buNone/>
              <a:defRPr>
                <a:latin typeface="Roboto Condensed"/>
                <a:ea typeface="Roboto Condensed"/>
                <a:cs typeface="Roboto Condensed"/>
                <a:sym typeface="Roboto Condensed"/>
              </a:defRPr>
            </a:lvl2pPr>
            <a:lvl3pPr lvl="2" rtl="0">
              <a:spcBef>
                <a:spcPts val="0"/>
              </a:spcBef>
              <a:spcAft>
                <a:spcPts val="0"/>
              </a:spcAft>
              <a:buNone/>
              <a:defRPr>
                <a:latin typeface="Roboto Condensed"/>
                <a:ea typeface="Roboto Condensed"/>
                <a:cs typeface="Roboto Condensed"/>
                <a:sym typeface="Roboto Condensed"/>
              </a:defRPr>
            </a:lvl3pPr>
            <a:lvl4pPr lvl="3" rtl="0">
              <a:spcBef>
                <a:spcPts val="0"/>
              </a:spcBef>
              <a:spcAft>
                <a:spcPts val="0"/>
              </a:spcAft>
              <a:buNone/>
              <a:defRPr>
                <a:latin typeface="Roboto Condensed"/>
                <a:ea typeface="Roboto Condensed"/>
                <a:cs typeface="Roboto Condensed"/>
                <a:sym typeface="Roboto Condensed"/>
              </a:defRPr>
            </a:lvl4pPr>
            <a:lvl5pPr lvl="4" rtl="0">
              <a:spcBef>
                <a:spcPts val="0"/>
              </a:spcBef>
              <a:spcAft>
                <a:spcPts val="0"/>
              </a:spcAft>
              <a:buNone/>
              <a:defRPr>
                <a:latin typeface="Roboto Condensed"/>
                <a:ea typeface="Roboto Condensed"/>
                <a:cs typeface="Roboto Condensed"/>
                <a:sym typeface="Roboto Condensed"/>
              </a:defRPr>
            </a:lvl5pPr>
            <a:lvl6pPr lvl="5" rtl="0">
              <a:spcBef>
                <a:spcPts val="0"/>
              </a:spcBef>
              <a:spcAft>
                <a:spcPts val="0"/>
              </a:spcAft>
              <a:buNone/>
              <a:defRPr>
                <a:latin typeface="Roboto Condensed"/>
                <a:ea typeface="Roboto Condensed"/>
                <a:cs typeface="Roboto Condensed"/>
                <a:sym typeface="Roboto Condensed"/>
              </a:defRPr>
            </a:lvl6pPr>
            <a:lvl7pPr lvl="6" rtl="0">
              <a:spcBef>
                <a:spcPts val="0"/>
              </a:spcBef>
              <a:spcAft>
                <a:spcPts val="0"/>
              </a:spcAft>
              <a:buNone/>
              <a:defRPr>
                <a:latin typeface="Roboto Condensed"/>
                <a:ea typeface="Roboto Condensed"/>
                <a:cs typeface="Roboto Condensed"/>
                <a:sym typeface="Roboto Condensed"/>
              </a:defRPr>
            </a:lvl7pPr>
            <a:lvl8pPr lvl="7" rtl="0">
              <a:spcBef>
                <a:spcPts val="0"/>
              </a:spcBef>
              <a:spcAft>
                <a:spcPts val="0"/>
              </a:spcAft>
              <a:buNone/>
              <a:defRPr>
                <a:latin typeface="Roboto Condensed"/>
                <a:ea typeface="Roboto Condensed"/>
                <a:cs typeface="Roboto Condensed"/>
                <a:sym typeface="Roboto Condensed"/>
              </a:defRPr>
            </a:lvl8pPr>
            <a:lvl9pPr lvl="8" rtl="0">
              <a:spcBef>
                <a:spcPts val="0"/>
              </a:spcBef>
              <a:spcAft>
                <a:spcPts val="0"/>
              </a:spcAft>
              <a:buNone/>
              <a:defRPr>
                <a:latin typeface="Roboto Condensed"/>
                <a:ea typeface="Roboto Condensed"/>
                <a:cs typeface="Roboto Condensed"/>
                <a:sym typeface="Roboto Condensed"/>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bg>
      <p:bgPr>
        <a:blipFill>
          <a:blip r:embed="rId2">
            <a:alphaModFix/>
          </a:blip>
          <a:stretch>
            <a:fillRect/>
          </a:stretch>
        </a:blipFill>
      </p:bgPr>
    </p:bg>
    <p:spTree>
      <p:nvGrpSpPr>
        <p:cNvPr id="17" name="Shape 17"/>
        <p:cNvGrpSpPr/>
        <p:nvPr/>
      </p:nvGrpSpPr>
      <p:grpSpPr>
        <a:xfrm>
          <a:off x="0" y="0"/>
          <a:ext cx="0" cy="0"/>
          <a:chOff x="0" y="0"/>
          <a:chExt cx="0" cy="0"/>
        </a:xfrm>
      </p:grpSpPr>
      <p:sp>
        <p:nvSpPr>
          <p:cNvPr id="18" name="Google Shape;18;p4"/>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lvl1pPr lvl="0">
              <a:spcBef>
                <a:spcPts val="0"/>
              </a:spcBef>
              <a:spcAft>
                <a:spcPts val="0"/>
              </a:spcAft>
              <a:buSzPts val="2500"/>
              <a:buNone/>
              <a:defRPr/>
            </a:lvl1pPr>
            <a:lvl2pPr lvl="1">
              <a:spcBef>
                <a:spcPts val="0"/>
              </a:spcBef>
              <a:spcAft>
                <a:spcPts val="0"/>
              </a:spcAft>
              <a:buSzPts val="2500"/>
              <a:buNone/>
              <a:defRPr/>
            </a:lvl2pPr>
            <a:lvl3pPr lvl="2">
              <a:spcBef>
                <a:spcPts val="0"/>
              </a:spcBef>
              <a:spcAft>
                <a:spcPts val="0"/>
              </a:spcAft>
              <a:buSzPts val="2500"/>
              <a:buNone/>
              <a:defRPr/>
            </a:lvl3pPr>
            <a:lvl4pPr lvl="3">
              <a:spcBef>
                <a:spcPts val="0"/>
              </a:spcBef>
              <a:spcAft>
                <a:spcPts val="0"/>
              </a:spcAft>
              <a:buSzPts val="2500"/>
              <a:buNone/>
              <a:defRPr/>
            </a:lvl4pPr>
            <a:lvl5pPr lvl="4">
              <a:spcBef>
                <a:spcPts val="0"/>
              </a:spcBef>
              <a:spcAft>
                <a:spcPts val="0"/>
              </a:spcAft>
              <a:buSzPts val="2500"/>
              <a:buNone/>
              <a:defRPr/>
            </a:lvl5pPr>
            <a:lvl6pPr lvl="5">
              <a:spcBef>
                <a:spcPts val="0"/>
              </a:spcBef>
              <a:spcAft>
                <a:spcPts val="0"/>
              </a:spcAft>
              <a:buSzPts val="2500"/>
              <a:buNone/>
              <a:defRPr/>
            </a:lvl6pPr>
            <a:lvl7pPr lvl="6">
              <a:spcBef>
                <a:spcPts val="0"/>
              </a:spcBef>
              <a:spcAft>
                <a:spcPts val="0"/>
              </a:spcAft>
              <a:buSzPts val="2500"/>
              <a:buNone/>
              <a:defRPr/>
            </a:lvl7pPr>
            <a:lvl8pPr lvl="7">
              <a:spcBef>
                <a:spcPts val="0"/>
              </a:spcBef>
              <a:spcAft>
                <a:spcPts val="0"/>
              </a:spcAft>
              <a:buSzPts val="2500"/>
              <a:buNone/>
              <a:defRPr/>
            </a:lvl8pPr>
            <a:lvl9pPr lvl="8">
              <a:spcBef>
                <a:spcPts val="0"/>
              </a:spcBef>
              <a:spcAft>
                <a:spcPts val="0"/>
              </a:spcAft>
              <a:buSzPts val="2500"/>
              <a:buNone/>
              <a:defRPr/>
            </a:lvl9pPr>
          </a:lstStyle>
          <a:p/>
        </p:txBody>
      </p:sp>
      <p:sp>
        <p:nvSpPr>
          <p:cNvPr id="19" name="Google Shape;19;p4"/>
          <p:cNvSpPr txBox="1"/>
          <p:nvPr>
            <p:ph idx="1" type="body"/>
          </p:nvPr>
        </p:nvSpPr>
        <p:spPr>
          <a:xfrm>
            <a:off x="711700" y="924000"/>
            <a:ext cx="7720500" cy="3455100"/>
          </a:xfrm>
          <a:prstGeom prst="rect">
            <a:avLst/>
          </a:prstGeom>
        </p:spPr>
        <p:txBody>
          <a:bodyPr anchorCtr="0" anchor="t" bIns="91425" lIns="91425" spcFirstLastPara="1" rIns="91425" wrap="square" tIns="91425">
            <a:noAutofit/>
          </a:bodyPr>
          <a:lstStyle>
            <a:lvl1pPr indent="-304800" lvl="0" marL="457200">
              <a:lnSpc>
                <a:spcPct val="100000"/>
              </a:lnSpc>
              <a:spcBef>
                <a:spcPts val="0"/>
              </a:spcBef>
              <a:spcAft>
                <a:spcPts val="0"/>
              </a:spcAft>
              <a:buClr>
                <a:srgbClr val="434343"/>
              </a:buClr>
              <a:buSzPts val="1200"/>
              <a:buAutoNum type="arabicPeriod"/>
              <a:defRPr sz="1300"/>
            </a:lvl1pPr>
            <a:lvl2pPr indent="-304800" lvl="1" marL="914400">
              <a:lnSpc>
                <a:spcPct val="100000"/>
              </a:lnSpc>
              <a:spcBef>
                <a:spcPts val="0"/>
              </a:spcBef>
              <a:spcAft>
                <a:spcPts val="0"/>
              </a:spcAft>
              <a:buClr>
                <a:srgbClr val="434343"/>
              </a:buClr>
              <a:buSzPts val="1200"/>
              <a:buFont typeface="Roboto Condensed Light"/>
              <a:buAutoNum type="alphaLcPeriod"/>
              <a:defRPr/>
            </a:lvl2pPr>
            <a:lvl3pPr indent="-304800" lvl="2" marL="1371600">
              <a:lnSpc>
                <a:spcPct val="100000"/>
              </a:lnSpc>
              <a:spcBef>
                <a:spcPts val="0"/>
              </a:spcBef>
              <a:spcAft>
                <a:spcPts val="0"/>
              </a:spcAft>
              <a:buClr>
                <a:srgbClr val="434343"/>
              </a:buClr>
              <a:buSzPts val="1200"/>
              <a:buFont typeface="Roboto Condensed Light"/>
              <a:buAutoNum type="romanLcPeriod"/>
              <a:defRPr/>
            </a:lvl3pPr>
            <a:lvl4pPr indent="-304800" lvl="3" marL="1828800">
              <a:lnSpc>
                <a:spcPct val="100000"/>
              </a:lnSpc>
              <a:spcBef>
                <a:spcPts val="0"/>
              </a:spcBef>
              <a:spcAft>
                <a:spcPts val="0"/>
              </a:spcAft>
              <a:buClr>
                <a:srgbClr val="434343"/>
              </a:buClr>
              <a:buSzPts val="1200"/>
              <a:buFont typeface="Roboto Condensed Light"/>
              <a:buAutoNum type="arabicPeriod"/>
              <a:defRPr/>
            </a:lvl4pPr>
            <a:lvl5pPr indent="-304800" lvl="4" marL="2286000">
              <a:lnSpc>
                <a:spcPct val="100000"/>
              </a:lnSpc>
              <a:spcBef>
                <a:spcPts val="0"/>
              </a:spcBef>
              <a:spcAft>
                <a:spcPts val="0"/>
              </a:spcAft>
              <a:buClr>
                <a:srgbClr val="434343"/>
              </a:buClr>
              <a:buSzPts val="1200"/>
              <a:buFont typeface="Roboto Condensed Light"/>
              <a:buAutoNum type="alphaLcPeriod"/>
              <a:defRPr/>
            </a:lvl5pPr>
            <a:lvl6pPr indent="-304800" lvl="5" marL="2743200">
              <a:lnSpc>
                <a:spcPct val="100000"/>
              </a:lnSpc>
              <a:spcBef>
                <a:spcPts val="0"/>
              </a:spcBef>
              <a:spcAft>
                <a:spcPts val="0"/>
              </a:spcAft>
              <a:buClr>
                <a:srgbClr val="434343"/>
              </a:buClr>
              <a:buSzPts val="1200"/>
              <a:buFont typeface="Roboto Condensed Light"/>
              <a:buAutoNum type="romanLcPeriod"/>
              <a:defRPr/>
            </a:lvl6pPr>
            <a:lvl7pPr indent="-304800" lvl="6" marL="3200400">
              <a:lnSpc>
                <a:spcPct val="100000"/>
              </a:lnSpc>
              <a:spcBef>
                <a:spcPts val="0"/>
              </a:spcBef>
              <a:spcAft>
                <a:spcPts val="0"/>
              </a:spcAft>
              <a:buClr>
                <a:srgbClr val="434343"/>
              </a:buClr>
              <a:buSzPts val="1200"/>
              <a:buFont typeface="Roboto Condensed Light"/>
              <a:buAutoNum type="arabicPeriod"/>
              <a:defRPr/>
            </a:lvl7pPr>
            <a:lvl8pPr indent="-304800" lvl="7" marL="3657600">
              <a:lnSpc>
                <a:spcPct val="100000"/>
              </a:lnSpc>
              <a:spcBef>
                <a:spcPts val="0"/>
              </a:spcBef>
              <a:spcAft>
                <a:spcPts val="0"/>
              </a:spcAft>
              <a:buClr>
                <a:srgbClr val="434343"/>
              </a:buClr>
              <a:buSzPts val="1200"/>
              <a:buFont typeface="Roboto Condensed Light"/>
              <a:buAutoNum type="alphaLcPeriod"/>
              <a:defRPr/>
            </a:lvl8pPr>
            <a:lvl9pPr indent="-304800" lvl="8" marL="4114800">
              <a:lnSpc>
                <a:spcPct val="100000"/>
              </a:lnSpc>
              <a:spcBef>
                <a:spcPts val="0"/>
              </a:spcBef>
              <a:spcAft>
                <a:spcPts val="0"/>
              </a:spcAft>
              <a:buClr>
                <a:srgbClr val="434343"/>
              </a:buClr>
              <a:buSzPts val="1200"/>
              <a:buFont typeface="Roboto Condensed Light"/>
              <a:buAutoNum type="romanLcPeriod"/>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bg>
      <p:bgPr>
        <a:blipFill>
          <a:blip r:embed="rId2">
            <a:alphaModFix/>
          </a:blip>
          <a:stretch>
            <a:fillRect/>
          </a:stretch>
        </a:blipFill>
      </p:bgPr>
    </p:bg>
    <p:spTree>
      <p:nvGrpSpPr>
        <p:cNvPr id="20" name="Shape 20"/>
        <p:cNvGrpSpPr/>
        <p:nvPr/>
      </p:nvGrpSpPr>
      <p:grpSpPr>
        <a:xfrm>
          <a:off x="0" y="0"/>
          <a:ext cx="0" cy="0"/>
          <a:chOff x="0" y="0"/>
          <a:chExt cx="0" cy="0"/>
        </a:xfrm>
      </p:grpSpPr>
      <p:sp>
        <p:nvSpPr>
          <p:cNvPr id="21" name="Google Shape;21;p5"/>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lvl1pPr lvl="0" algn="ctr">
              <a:spcBef>
                <a:spcPts val="0"/>
              </a:spcBef>
              <a:spcAft>
                <a:spcPts val="0"/>
              </a:spcAft>
              <a:buSzPts val="2500"/>
              <a:buNone/>
              <a:defRPr/>
            </a:lvl1pPr>
            <a:lvl2pPr lvl="1">
              <a:spcBef>
                <a:spcPts val="0"/>
              </a:spcBef>
              <a:spcAft>
                <a:spcPts val="0"/>
              </a:spcAft>
              <a:buSzPts val="2500"/>
              <a:buNone/>
              <a:defRPr/>
            </a:lvl2pPr>
            <a:lvl3pPr lvl="2">
              <a:spcBef>
                <a:spcPts val="0"/>
              </a:spcBef>
              <a:spcAft>
                <a:spcPts val="0"/>
              </a:spcAft>
              <a:buSzPts val="2500"/>
              <a:buNone/>
              <a:defRPr/>
            </a:lvl3pPr>
            <a:lvl4pPr lvl="3">
              <a:spcBef>
                <a:spcPts val="0"/>
              </a:spcBef>
              <a:spcAft>
                <a:spcPts val="0"/>
              </a:spcAft>
              <a:buSzPts val="2500"/>
              <a:buNone/>
              <a:defRPr/>
            </a:lvl4pPr>
            <a:lvl5pPr lvl="4">
              <a:spcBef>
                <a:spcPts val="0"/>
              </a:spcBef>
              <a:spcAft>
                <a:spcPts val="0"/>
              </a:spcAft>
              <a:buSzPts val="2500"/>
              <a:buNone/>
              <a:defRPr/>
            </a:lvl5pPr>
            <a:lvl6pPr lvl="5">
              <a:spcBef>
                <a:spcPts val="0"/>
              </a:spcBef>
              <a:spcAft>
                <a:spcPts val="0"/>
              </a:spcAft>
              <a:buSzPts val="2500"/>
              <a:buNone/>
              <a:defRPr/>
            </a:lvl6pPr>
            <a:lvl7pPr lvl="6">
              <a:spcBef>
                <a:spcPts val="0"/>
              </a:spcBef>
              <a:spcAft>
                <a:spcPts val="0"/>
              </a:spcAft>
              <a:buSzPts val="2500"/>
              <a:buNone/>
              <a:defRPr/>
            </a:lvl7pPr>
            <a:lvl8pPr lvl="7">
              <a:spcBef>
                <a:spcPts val="0"/>
              </a:spcBef>
              <a:spcAft>
                <a:spcPts val="0"/>
              </a:spcAft>
              <a:buSzPts val="2500"/>
              <a:buNone/>
              <a:defRPr/>
            </a:lvl8pPr>
            <a:lvl9pPr lvl="8">
              <a:spcBef>
                <a:spcPts val="0"/>
              </a:spcBef>
              <a:spcAft>
                <a:spcPts val="0"/>
              </a:spcAft>
              <a:buSzPts val="2500"/>
              <a:buNone/>
              <a:defRPr/>
            </a:lvl9pPr>
          </a:lstStyle>
          <a:p/>
        </p:txBody>
      </p:sp>
      <p:sp>
        <p:nvSpPr>
          <p:cNvPr id="22" name="Google Shape;22;p5"/>
          <p:cNvSpPr txBox="1"/>
          <p:nvPr>
            <p:ph idx="1" type="subTitle"/>
          </p:nvPr>
        </p:nvSpPr>
        <p:spPr>
          <a:xfrm>
            <a:off x="1641100" y="2728659"/>
            <a:ext cx="2766000" cy="344100"/>
          </a:xfrm>
          <a:prstGeom prst="rect">
            <a:avLst/>
          </a:prstGeom>
          <a:noFill/>
        </p:spPr>
        <p:txBody>
          <a:bodyPr anchorCtr="0" anchor="b" bIns="91425" lIns="91425" spcFirstLastPara="1" rIns="91425" wrap="square" tIns="91425">
            <a:noAutofit/>
          </a:bodyPr>
          <a:lstStyle>
            <a:lvl1pPr lvl="0" rtl="0" algn="ctr">
              <a:lnSpc>
                <a:spcPct val="100000"/>
              </a:lnSpc>
              <a:spcBef>
                <a:spcPts val="0"/>
              </a:spcBef>
              <a:spcAft>
                <a:spcPts val="0"/>
              </a:spcAft>
              <a:buNone/>
              <a:defRPr>
                <a:solidFill>
                  <a:schemeClr val="accent2"/>
                </a:solidFill>
                <a:latin typeface="Joti One"/>
                <a:ea typeface="Joti One"/>
                <a:cs typeface="Joti One"/>
                <a:sym typeface="Joti One"/>
              </a:defRPr>
            </a:lvl1pPr>
            <a:lvl2pPr lvl="1" rtl="0" algn="ctr">
              <a:lnSpc>
                <a:spcPct val="100000"/>
              </a:lnSpc>
              <a:spcBef>
                <a:spcPts val="0"/>
              </a:spcBef>
              <a:spcAft>
                <a:spcPts val="0"/>
              </a:spcAft>
              <a:buNone/>
              <a:defRPr>
                <a:solidFill>
                  <a:schemeClr val="accent2"/>
                </a:solidFill>
              </a:defRPr>
            </a:lvl2pPr>
            <a:lvl3pPr lvl="2" rtl="0" algn="ctr">
              <a:lnSpc>
                <a:spcPct val="100000"/>
              </a:lnSpc>
              <a:spcBef>
                <a:spcPts val="0"/>
              </a:spcBef>
              <a:spcAft>
                <a:spcPts val="0"/>
              </a:spcAft>
              <a:buNone/>
              <a:defRPr>
                <a:solidFill>
                  <a:schemeClr val="accent2"/>
                </a:solidFill>
              </a:defRPr>
            </a:lvl3pPr>
            <a:lvl4pPr lvl="3" rtl="0" algn="ctr">
              <a:lnSpc>
                <a:spcPct val="100000"/>
              </a:lnSpc>
              <a:spcBef>
                <a:spcPts val="0"/>
              </a:spcBef>
              <a:spcAft>
                <a:spcPts val="0"/>
              </a:spcAft>
              <a:buNone/>
              <a:defRPr>
                <a:solidFill>
                  <a:schemeClr val="accent2"/>
                </a:solidFill>
              </a:defRPr>
            </a:lvl4pPr>
            <a:lvl5pPr lvl="4" rtl="0" algn="ctr">
              <a:lnSpc>
                <a:spcPct val="100000"/>
              </a:lnSpc>
              <a:spcBef>
                <a:spcPts val="0"/>
              </a:spcBef>
              <a:spcAft>
                <a:spcPts val="0"/>
              </a:spcAft>
              <a:buNone/>
              <a:defRPr>
                <a:solidFill>
                  <a:schemeClr val="accent2"/>
                </a:solidFill>
              </a:defRPr>
            </a:lvl5pPr>
            <a:lvl6pPr lvl="5" rtl="0" algn="ctr">
              <a:lnSpc>
                <a:spcPct val="100000"/>
              </a:lnSpc>
              <a:spcBef>
                <a:spcPts val="0"/>
              </a:spcBef>
              <a:spcAft>
                <a:spcPts val="0"/>
              </a:spcAft>
              <a:buNone/>
              <a:defRPr>
                <a:solidFill>
                  <a:schemeClr val="accent2"/>
                </a:solidFill>
              </a:defRPr>
            </a:lvl6pPr>
            <a:lvl7pPr lvl="6" rtl="0" algn="ctr">
              <a:lnSpc>
                <a:spcPct val="100000"/>
              </a:lnSpc>
              <a:spcBef>
                <a:spcPts val="0"/>
              </a:spcBef>
              <a:spcAft>
                <a:spcPts val="0"/>
              </a:spcAft>
              <a:buNone/>
              <a:defRPr>
                <a:solidFill>
                  <a:schemeClr val="accent2"/>
                </a:solidFill>
              </a:defRPr>
            </a:lvl7pPr>
            <a:lvl8pPr lvl="7" rtl="0" algn="ctr">
              <a:lnSpc>
                <a:spcPct val="100000"/>
              </a:lnSpc>
              <a:spcBef>
                <a:spcPts val="0"/>
              </a:spcBef>
              <a:spcAft>
                <a:spcPts val="0"/>
              </a:spcAft>
              <a:buNone/>
              <a:defRPr>
                <a:solidFill>
                  <a:schemeClr val="accent2"/>
                </a:solidFill>
              </a:defRPr>
            </a:lvl8pPr>
            <a:lvl9pPr lvl="8" rtl="0" algn="ctr">
              <a:lnSpc>
                <a:spcPct val="100000"/>
              </a:lnSpc>
              <a:spcBef>
                <a:spcPts val="0"/>
              </a:spcBef>
              <a:spcAft>
                <a:spcPts val="0"/>
              </a:spcAft>
              <a:buNone/>
              <a:defRPr>
                <a:solidFill>
                  <a:schemeClr val="accent2"/>
                </a:solidFill>
              </a:defRPr>
            </a:lvl9pPr>
          </a:lstStyle>
          <a:p/>
        </p:txBody>
      </p:sp>
      <p:sp>
        <p:nvSpPr>
          <p:cNvPr id="23" name="Google Shape;23;p5"/>
          <p:cNvSpPr txBox="1"/>
          <p:nvPr>
            <p:ph idx="2" type="subTitle"/>
          </p:nvPr>
        </p:nvSpPr>
        <p:spPr>
          <a:xfrm>
            <a:off x="4736800" y="2728659"/>
            <a:ext cx="2766000" cy="344100"/>
          </a:xfrm>
          <a:prstGeom prst="rect">
            <a:avLst/>
          </a:prstGeom>
          <a:noFill/>
        </p:spPr>
        <p:txBody>
          <a:bodyPr anchorCtr="0" anchor="b" bIns="91425" lIns="91425" spcFirstLastPara="1" rIns="91425" wrap="square" tIns="91425">
            <a:noAutofit/>
          </a:bodyPr>
          <a:lstStyle>
            <a:lvl1pPr lvl="0" rtl="0" algn="ctr">
              <a:lnSpc>
                <a:spcPct val="100000"/>
              </a:lnSpc>
              <a:spcBef>
                <a:spcPts val="0"/>
              </a:spcBef>
              <a:spcAft>
                <a:spcPts val="0"/>
              </a:spcAft>
              <a:buNone/>
              <a:defRPr>
                <a:solidFill>
                  <a:schemeClr val="accent2"/>
                </a:solidFill>
                <a:latin typeface="Joti One"/>
                <a:ea typeface="Joti One"/>
                <a:cs typeface="Joti One"/>
                <a:sym typeface="Joti One"/>
              </a:defRPr>
            </a:lvl1pPr>
            <a:lvl2pPr lvl="1" rtl="0" algn="ctr">
              <a:lnSpc>
                <a:spcPct val="100000"/>
              </a:lnSpc>
              <a:spcBef>
                <a:spcPts val="0"/>
              </a:spcBef>
              <a:spcAft>
                <a:spcPts val="0"/>
              </a:spcAft>
              <a:buNone/>
              <a:defRPr>
                <a:solidFill>
                  <a:schemeClr val="accent2"/>
                </a:solidFill>
              </a:defRPr>
            </a:lvl2pPr>
            <a:lvl3pPr lvl="2" rtl="0" algn="ctr">
              <a:lnSpc>
                <a:spcPct val="100000"/>
              </a:lnSpc>
              <a:spcBef>
                <a:spcPts val="0"/>
              </a:spcBef>
              <a:spcAft>
                <a:spcPts val="0"/>
              </a:spcAft>
              <a:buNone/>
              <a:defRPr>
                <a:solidFill>
                  <a:schemeClr val="accent2"/>
                </a:solidFill>
              </a:defRPr>
            </a:lvl3pPr>
            <a:lvl4pPr lvl="3" rtl="0" algn="ctr">
              <a:lnSpc>
                <a:spcPct val="100000"/>
              </a:lnSpc>
              <a:spcBef>
                <a:spcPts val="0"/>
              </a:spcBef>
              <a:spcAft>
                <a:spcPts val="0"/>
              </a:spcAft>
              <a:buNone/>
              <a:defRPr>
                <a:solidFill>
                  <a:schemeClr val="accent2"/>
                </a:solidFill>
              </a:defRPr>
            </a:lvl4pPr>
            <a:lvl5pPr lvl="4" rtl="0" algn="ctr">
              <a:lnSpc>
                <a:spcPct val="100000"/>
              </a:lnSpc>
              <a:spcBef>
                <a:spcPts val="0"/>
              </a:spcBef>
              <a:spcAft>
                <a:spcPts val="0"/>
              </a:spcAft>
              <a:buNone/>
              <a:defRPr>
                <a:solidFill>
                  <a:schemeClr val="accent2"/>
                </a:solidFill>
              </a:defRPr>
            </a:lvl5pPr>
            <a:lvl6pPr lvl="5" rtl="0" algn="ctr">
              <a:lnSpc>
                <a:spcPct val="100000"/>
              </a:lnSpc>
              <a:spcBef>
                <a:spcPts val="0"/>
              </a:spcBef>
              <a:spcAft>
                <a:spcPts val="0"/>
              </a:spcAft>
              <a:buNone/>
              <a:defRPr>
                <a:solidFill>
                  <a:schemeClr val="accent2"/>
                </a:solidFill>
              </a:defRPr>
            </a:lvl6pPr>
            <a:lvl7pPr lvl="6" rtl="0" algn="ctr">
              <a:lnSpc>
                <a:spcPct val="100000"/>
              </a:lnSpc>
              <a:spcBef>
                <a:spcPts val="0"/>
              </a:spcBef>
              <a:spcAft>
                <a:spcPts val="0"/>
              </a:spcAft>
              <a:buNone/>
              <a:defRPr>
                <a:solidFill>
                  <a:schemeClr val="accent2"/>
                </a:solidFill>
              </a:defRPr>
            </a:lvl7pPr>
            <a:lvl8pPr lvl="7" rtl="0" algn="ctr">
              <a:lnSpc>
                <a:spcPct val="100000"/>
              </a:lnSpc>
              <a:spcBef>
                <a:spcPts val="0"/>
              </a:spcBef>
              <a:spcAft>
                <a:spcPts val="0"/>
              </a:spcAft>
              <a:buNone/>
              <a:defRPr>
                <a:solidFill>
                  <a:schemeClr val="accent2"/>
                </a:solidFill>
              </a:defRPr>
            </a:lvl8pPr>
            <a:lvl9pPr lvl="8" rtl="0" algn="ctr">
              <a:lnSpc>
                <a:spcPct val="100000"/>
              </a:lnSpc>
              <a:spcBef>
                <a:spcPts val="0"/>
              </a:spcBef>
              <a:spcAft>
                <a:spcPts val="0"/>
              </a:spcAft>
              <a:buNone/>
              <a:defRPr>
                <a:solidFill>
                  <a:schemeClr val="accent2"/>
                </a:solidFill>
              </a:defRPr>
            </a:lvl9pPr>
          </a:lstStyle>
          <a:p/>
        </p:txBody>
      </p:sp>
      <p:sp>
        <p:nvSpPr>
          <p:cNvPr id="24" name="Google Shape;24;p5"/>
          <p:cNvSpPr txBox="1"/>
          <p:nvPr>
            <p:ph idx="3" type="body"/>
          </p:nvPr>
        </p:nvSpPr>
        <p:spPr>
          <a:xfrm>
            <a:off x="1641100" y="2941125"/>
            <a:ext cx="2766000" cy="952800"/>
          </a:xfrm>
          <a:prstGeom prst="rect">
            <a:avLst/>
          </a:prstGeom>
          <a:noFill/>
        </p:spPr>
        <p:txBody>
          <a:bodyPr anchorCtr="0" anchor="t" bIns="91425" lIns="91425" spcFirstLastPara="1" rIns="91425" wrap="square" tIns="91425">
            <a:noAutofit/>
          </a:bodyPr>
          <a:lstStyle>
            <a:lvl1pPr indent="-317500" lvl="0" marL="457200" algn="ctr">
              <a:lnSpc>
                <a:spcPct val="100000"/>
              </a:lnSpc>
              <a:spcBef>
                <a:spcPts val="0"/>
              </a:spcBef>
              <a:spcAft>
                <a:spcPts val="0"/>
              </a:spcAft>
              <a:buSzPts val="1400"/>
              <a:buChar char="●"/>
              <a:defRPr sz="1400"/>
            </a:lvl1pPr>
            <a:lvl2pPr indent="-317500" lvl="1" marL="914400" algn="ctr">
              <a:lnSpc>
                <a:spcPct val="100000"/>
              </a:lnSpc>
              <a:spcBef>
                <a:spcPts val="1600"/>
              </a:spcBef>
              <a:spcAft>
                <a:spcPts val="0"/>
              </a:spcAft>
              <a:buSzPts val="1400"/>
              <a:buChar char="○"/>
              <a:defRPr/>
            </a:lvl2pPr>
            <a:lvl3pPr indent="-317500" lvl="2" marL="1371600" algn="ctr">
              <a:lnSpc>
                <a:spcPct val="100000"/>
              </a:lnSpc>
              <a:spcBef>
                <a:spcPts val="1600"/>
              </a:spcBef>
              <a:spcAft>
                <a:spcPts val="0"/>
              </a:spcAft>
              <a:buSzPts val="1400"/>
              <a:buChar char="■"/>
              <a:defRPr/>
            </a:lvl3pPr>
            <a:lvl4pPr indent="-317500" lvl="3" marL="1828800" algn="ctr">
              <a:lnSpc>
                <a:spcPct val="100000"/>
              </a:lnSpc>
              <a:spcBef>
                <a:spcPts val="1600"/>
              </a:spcBef>
              <a:spcAft>
                <a:spcPts val="0"/>
              </a:spcAft>
              <a:buSzPts val="1400"/>
              <a:buChar char="●"/>
              <a:defRPr/>
            </a:lvl4pPr>
            <a:lvl5pPr indent="-317500" lvl="4" marL="2286000" algn="ctr">
              <a:lnSpc>
                <a:spcPct val="100000"/>
              </a:lnSpc>
              <a:spcBef>
                <a:spcPts val="1600"/>
              </a:spcBef>
              <a:spcAft>
                <a:spcPts val="0"/>
              </a:spcAft>
              <a:buSzPts val="1400"/>
              <a:buChar char="○"/>
              <a:defRPr/>
            </a:lvl5pPr>
            <a:lvl6pPr indent="-317500" lvl="5" marL="2743200" algn="ctr">
              <a:lnSpc>
                <a:spcPct val="100000"/>
              </a:lnSpc>
              <a:spcBef>
                <a:spcPts val="1600"/>
              </a:spcBef>
              <a:spcAft>
                <a:spcPts val="0"/>
              </a:spcAft>
              <a:buSzPts val="1400"/>
              <a:buChar char="■"/>
              <a:defRPr/>
            </a:lvl6pPr>
            <a:lvl7pPr indent="-317500" lvl="6" marL="3200400" algn="ctr">
              <a:lnSpc>
                <a:spcPct val="100000"/>
              </a:lnSpc>
              <a:spcBef>
                <a:spcPts val="1600"/>
              </a:spcBef>
              <a:spcAft>
                <a:spcPts val="0"/>
              </a:spcAft>
              <a:buSzPts val="1400"/>
              <a:buChar char="●"/>
              <a:defRPr/>
            </a:lvl7pPr>
            <a:lvl8pPr indent="-317500" lvl="7" marL="3657600" algn="ctr">
              <a:lnSpc>
                <a:spcPct val="100000"/>
              </a:lnSpc>
              <a:spcBef>
                <a:spcPts val="1600"/>
              </a:spcBef>
              <a:spcAft>
                <a:spcPts val="0"/>
              </a:spcAft>
              <a:buSzPts val="1400"/>
              <a:buChar char="○"/>
              <a:defRPr/>
            </a:lvl8pPr>
            <a:lvl9pPr indent="-317500" lvl="8" marL="4114800" algn="ctr">
              <a:lnSpc>
                <a:spcPct val="100000"/>
              </a:lnSpc>
              <a:spcBef>
                <a:spcPts val="1600"/>
              </a:spcBef>
              <a:spcAft>
                <a:spcPts val="1600"/>
              </a:spcAft>
              <a:buSzPts val="1400"/>
              <a:buChar char="■"/>
              <a:defRPr/>
            </a:lvl9pPr>
          </a:lstStyle>
          <a:p/>
        </p:txBody>
      </p:sp>
      <p:sp>
        <p:nvSpPr>
          <p:cNvPr id="25" name="Google Shape;25;p5"/>
          <p:cNvSpPr txBox="1"/>
          <p:nvPr>
            <p:ph idx="4" type="body"/>
          </p:nvPr>
        </p:nvSpPr>
        <p:spPr>
          <a:xfrm>
            <a:off x="4736800" y="2941125"/>
            <a:ext cx="2766000" cy="952800"/>
          </a:xfrm>
          <a:prstGeom prst="rect">
            <a:avLst/>
          </a:prstGeom>
          <a:noFill/>
        </p:spPr>
        <p:txBody>
          <a:bodyPr anchorCtr="0" anchor="t" bIns="91425" lIns="91425" spcFirstLastPara="1" rIns="91425" wrap="square" tIns="91425">
            <a:noAutofit/>
          </a:bodyPr>
          <a:lstStyle>
            <a:lvl1pPr indent="-317500" lvl="0" marL="457200" algn="ctr">
              <a:lnSpc>
                <a:spcPct val="100000"/>
              </a:lnSpc>
              <a:spcBef>
                <a:spcPts val="0"/>
              </a:spcBef>
              <a:spcAft>
                <a:spcPts val="0"/>
              </a:spcAft>
              <a:buSzPts val="1400"/>
              <a:buChar char="●"/>
              <a:defRPr sz="1400"/>
            </a:lvl1pPr>
            <a:lvl2pPr indent="-317500" lvl="1" marL="914400" algn="ctr">
              <a:lnSpc>
                <a:spcPct val="100000"/>
              </a:lnSpc>
              <a:spcBef>
                <a:spcPts val="1600"/>
              </a:spcBef>
              <a:spcAft>
                <a:spcPts val="0"/>
              </a:spcAft>
              <a:buSzPts val="1400"/>
              <a:buChar char="○"/>
              <a:defRPr/>
            </a:lvl2pPr>
            <a:lvl3pPr indent="-317500" lvl="2" marL="1371600" algn="ctr">
              <a:lnSpc>
                <a:spcPct val="100000"/>
              </a:lnSpc>
              <a:spcBef>
                <a:spcPts val="1600"/>
              </a:spcBef>
              <a:spcAft>
                <a:spcPts val="0"/>
              </a:spcAft>
              <a:buSzPts val="1400"/>
              <a:buChar char="■"/>
              <a:defRPr/>
            </a:lvl3pPr>
            <a:lvl4pPr indent="-317500" lvl="3" marL="1828800" algn="ctr">
              <a:lnSpc>
                <a:spcPct val="100000"/>
              </a:lnSpc>
              <a:spcBef>
                <a:spcPts val="1600"/>
              </a:spcBef>
              <a:spcAft>
                <a:spcPts val="0"/>
              </a:spcAft>
              <a:buSzPts val="1400"/>
              <a:buChar char="●"/>
              <a:defRPr/>
            </a:lvl4pPr>
            <a:lvl5pPr indent="-317500" lvl="4" marL="2286000" algn="ctr">
              <a:lnSpc>
                <a:spcPct val="100000"/>
              </a:lnSpc>
              <a:spcBef>
                <a:spcPts val="1600"/>
              </a:spcBef>
              <a:spcAft>
                <a:spcPts val="0"/>
              </a:spcAft>
              <a:buSzPts val="1400"/>
              <a:buChar char="○"/>
              <a:defRPr/>
            </a:lvl5pPr>
            <a:lvl6pPr indent="-317500" lvl="5" marL="2743200" algn="ctr">
              <a:lnSpc>
                <a:spcPct val="100000"/>
              </a:lnSpc>
              <a:spcBef>
                <a:spcPts val="1600"/>
              </a:spcBef>
              <a:spcAft>
                <a:spcPts val="0"/>
              </a:spcAft>
              <a:buSzPts val="1400"/>
              <a:buChar char="■"/>
              <a:defRPr/>
            </a:lvl6pPr>
            <a:lvl7pPr indent="-317500" lvl="6" marL="3200400" algn="ctr">
              <a:lnSpc>
                <a:spcPct val="100000"/>
              </a:lnSpc>
              <a:spcBef>
                <a:spcPts val="1600"/>
              </a:spcBef>
              <a:spcAft>
                <a:spcPts val="0"/>
              </a:spcAft>
              <a:buSzPts val="1400"/>
              <a:buChar char="●"/>
              <a:defRPr/>
            </a:lvl7pPr>
            <a:lvl8pPr indent="-317500" lvl="7" marL="3657600" algn="ctr">
              <a:lnSpc>
                <a:spcPct val="100000"/>
              </a:lnSpc>
              <a:spcBef>
                <a:spcPts val="1600"/>
              </a:spcBef>
              <a:spcAft>
                <a:spcPts val="0"/>
              </a:spcAft>
              <a:buSzPts val="1400"/>
              <a:buChar char="○"/>
              <a:defRPr/>
            </a:lvl8pPr>
            <a:lvl9pPr indent="-317500" lvl="8" marL="4114800" algn="ctr">
              <a:lnSpc>
                <a:spcPct val="100000"/>
              </a:lnSpc>
              <a:spcBef>
                <a:spcPts val="1600"/>
              </a:spcBef>
              <a:spcAft>
                <a:spcPts val="1600"/>
              </a:spcAft>
              <a:buSzPts val="14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bg>
      <p:bgPr>
        <a:solidFill>
          <a:schemeClr val="accent6"/>
        </a:solidFill>
      </p:bgPr>
    </p:bg>
    <p:spTree>
      <p:nvGrpSpPr>
        <p:cNvPr id="26" name="Shape 26"/>
        <p:cNvGrpSpPr/>
        <p:nvPr/>
      </p:nvGrpSpPr>
      <p:grpSpPr>
        <a:xfrm>
          <a:off x="0" y="0"/>
          <a:ext cx="0" cy="0"/>
          <a:chOff x="0" y="0"/>
          <a:chExt cx="0" cy="0"/>
        </a:xfrm>
      </p:grpSpPr>
      <p:sp>
        <p:nvSpPr>
          <p:cNvPr id="27" name="Google Shape;27;p6"/>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lvl1pPr lvl="0">
              <a:spcBef>
                <a:spcPts val="0"/>
              </a:spcBef>
              <a:spcAft>
                <a:spcPts val="0"/>
              </a:spcAft>
              <a:buSzPts val="2500"/>
              <a:buNone/>
              <a:defRPr/>
            </a:lvl1pPr>
            <a:lvl2pPr lvl="1">
              <a:spcBef>
                <a:spcPts val="0"/>
              </a:spcBef>
              <a:spcAft>
                <a:spcPts val="0"/>
              </a:spcAft>
              <a:buSzPts val="2500"/>
              <a:buNone/>
              <a:defRPr/>
            </a:lvl2pPr>
            <a:lvl3pPr lvl="2">
              <a:spcBef>
                <a:spcPts val="0"/>
              </a:spcBef>
              <a:spcAft>
                <a:spcPts val="0"/>
              </a:spcAft>
              <a:buSzPts val="2500"/>
              <a:buNone/>
              <a:defRPr/>
            </a:lvl3pPr>
            <a:lvl4pPr lvl="3">
              <a:spcBef>
                <a:spcPts val="0"/>
              </a:spcBef>
              <a:spcAft>
                <a:spcPts val="0"/>
              </a:spcAft>
              <a:buSzPts val="2500"/>
              <a:buNone/>
              <a:defRPr/>
            </a:lvl4pPr>
            <a:lvl5pPr lvl="4">
              <a:spcBef>
                <a:spcPts val="0"/>
              </a:spcBef>
              <a:spcAft>
                <a:spcPts val="0"/>
              </a:spcAft>
              <a:buSzPts val="2500"/>
              <a:buNone/>
              <a:defRPr/>
            </a:lvl5pPr>
            <a:lvl6pPr lvl="5">
              <a:spcBef>
                <a:spcPts val="0"/>
              </a:spcBef>
              <a:spcAft>
                <a:spcPts val="0"/>
              </a:spcAft>
              <a:buSzPts val="2500"/>
              <a:buNone/>
              <a:defRPr/>
            </a:lvl6pPr>
            <a:lvl7pPr lvl="6">
              <a:spcBef>
                <a:spcPts val="0"/>
              </a:spcBef>
              <a:spcAft>
                <a:spcPts val="0"/>
              </a:spcAft>
              <a:buSzPts val="2500"/>
              <a:buNone/>
              <a:defRPr/>
            </a:lvl7pPr>
            <a:lvl8pPr lvl="7">
              <a:spcBef>
                <a:spcPts val="0"/>
              </a:spcBef>
              <a:spcAft>
                <a:spcPts val="0"/>
              </a:spcAft>
              <a:buSzPts val="2500"/>
              <a:buNone/>
              <a:defRPr/>
            </a:lvl8pPr>
            <a:lvl9pPr lvl="8">
              <a:spcBef>
                <a:spcPts val="0"/>
              </a:spcBef>
              <a:spcAft>
                <a:spcPts val="0"/>
              </a:spcAft>
              <a:buSzPts val="2500"/>
              <a:buNone/>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bg>
      <p:bgPr>
        <a:solidFill>
          <a:schemeClr val="accent6"/>
        </a:solidFill>
      </p:bgPr>
    </p:bg>
    <p:spTree>
      <p:nvGrpSpPr>
        <p:cNvPr id="28" name="Shape 28"/>
        <p:cNvGrpSpPr/>
        <p:nvPr/>
      </p:nvGrpSpPr>
      <p:grpSpPr>
        <a:xfrm>
          <a:off x="0" y="0"/>
          <a:ext cx="0" cy="0"/>
          <a:chOff x="0" y="0"/>
          <a:chExt cx="0" cy="0"/>
        </a:xfrm>
      </p:grpSpPr>
      <p:sp>
        <p:nvSpPr>
          <p:cNvPr id="29" name="Google Shape;29;p7"/>
          <p:cNvSpPr txBox="1"/>
          <p:nvPr>
            <p:ph type="ctrTitle"/>
          </p:nvPr>
        </p:nvSpPr>
        <p:spPr>
          <a:xfrm>
            <a:off x="711700" y="2904825"/>
            <a:ext cx="3860400" cy="845400"/>
          </a:xfrm>
          <a:prstGeom prst="rect">
            <a:avLst/>
          </a:prstGeom>
        </p:spPr>
        <p:txBody>
          <a:bodyPr anchorCtr="0" anchor="b" bIns="91425" lIns="91425" spcFirstLastPara="1" rIns="91425" wrap="square" tIns="91425">
            <a:noAutofit/>
          </a:bodyPr>
          <a:lstStyle>
            <a:lvl1pPr lvl="0" rtl="0">
              <a:spcBef>
                <a:spcPts val="0"/>
              </a:spcBef>
              <a:spcAft>
                <a:spcPts val="0"/>
              </a:spcAft>
              <a:buSzPts val="5000"/>
              <a:buNone/>
              <a:defRPr sz="5000"/>
            </a:lvl1pPr>
            <a:lvl2pPr lvl="1" rtl="0">
              <a:spcBef>
                <a:spcPts val="0"/>
              </a:spcBef>
              <a:spcAft>
                <a:spcPts val="0"/>
              </a:spcAft>
              <a:buSzPts val="5200"/>
              <a:buNone/>
              <a:defRPr sz="5200"/>
            </a:lvl2pPr>
            <a:lvl3pPr lvl="2" rtl="0">
              <a:spcBef>
                <a:spcPts val="0"/>
              </a:spcBef>
              <a:spcAft>
                <a:spcPts val="0"/>
              </a:spcAft>
              <a:buSzPts val="5200"/>
              <a:buNone/>
              <a:defRPr sz="5200"/>
            </a:lvl3pPr>
            <a:lvl4pPr lvl="3" rtl="0">
              <a:spcBef>
                <a:spcPts val="0"/>
              </a:spcBef>
              <a:spcAft>
                <a:spcPts val="0"/>
              </a:spcAft>
              <a:buSzPts val="5200"/>
              <a:buNone/>
              <a:defRPr sz="5200"/>
            </a:lvl4pPr>
            <a:lvl5pPr lvl="4" rtl="0">
              <a:spcBef>
                <a:spcPts val="0"/>
              </a:spcBef>
              <a:spcAft>
                <a:spcPts val="0"/>
              </a:spcAft>
              <a:buSzPts val="5200"/>
              <a:buNone/>
              <a:defRPr sz="5200"/>
            </a:lvl5pPr>
            <a:lvl6pPr lvl="5" rtl="0">
              <a:spcBef>
                <a:spcPts val="0"/>
              </a:spcBef>
              <a:spcAft>
                <a:spcPts val="0"/>
              </a:spcAft>
              <a:buSzPts val="5200"/>
              <a:buNone/>
              <a:defRPr sz="5200"/>
            </a:lvl6pPr>
            <a:lvl7pPr lvl="6" rtl="0">
              <a:spcBef>
                <a:spcPts val="0"/>
              </a:spcBef>
              <a:spcAft>
                <a:spcPts val="0"/>
              </a:spcAft>
              <a:buSzPts val="5200"/>
              <a:buNone/>
              <a:defRPr sz="5200"/>
            </a:lvl7pPr>
            <a:lvl8pPr lvl="7" rtl="0">
              <a:spcBef>
                <a:spcPts val="0"/>
              </a:spcBef>
              <a:spcAft>
                <a:spcPts val="0"/>
              </a:spcAft>
              <a:buSzPts val="5200"/>
              <a:buNone/>
              <a:defRPr sz="5200"/>
            </a:lvl8pPr>
            <a:lvl9pPr lvl="8" rtl="0">
              <a:spcBef>
                <a:spcPts val="0"/>
              </a:spcBef>
              <a:spcAft>
                <a:spcPts val="0"/>
              </a:spcAft>
              <a:buSzPts val="5200"/>
              <a:buNone/>
              <a:defRPr sz="5200"/>
            </a:lvl9pPr>
          </a:lstStyle>
          <a:p/>
        </p:txBody>
      </p:sp>
      <p:sp>
        <p:nvSpPr>
          <p:cNvPr id="30" name="Google Shape;30;p7"/>
          <p:cNvSpPr txBox="1"/>
          <p:nvPr>
            <p:ph idx="1" type="subTitle"/>
          </p:nvPr>
        </p:nvSpPr>
        <p:spPr>
          <a:xfrm>
            <a:off x="711700" y="3634900"/>
            <a:ext cx="3860400" cy="5670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500"/>
              <a:buNone/>
              <a:defRPr sz="1500"/>
            </a:lvl1pPr>
            <a:lvl2pPr lvl="1" rtl="0">
              <a:lnSpc>
                <a:spcPct val="100000"/>
              </a:lnSpc>
              <a:spcBef>
                <a:spcPts val="0"/>
              </a:spcBef>
              <a:spcAft>
                <a:spcPts val="0"/>
              </a:spcAft>
              <a:buSzPts val="1500"/>
              <a:buNone/>
              <a:defRPr sz="1500"/>
            </a:lvl2pPr>
            <a:lvl3pPr lvl="2" rtl="0">
              <a:lnSpc>
                <a:spcPct val="100000"/>
              </a:lnSpc>
              <a:spcBef>
                <a:spcPts val="0"/>
              </a:spcBef>
              <a:spcAft>
                <a:spcPts val="0"/>
              </a:spcAft>
              <a:buSzPts val="1500"/>
              <a:buNone/>
              <a:defRPr sz="1500"/>
            </a:lvl3pPr>
            <a:lvl4pPr lvl="3" rtl="0">
              <a:lnSpc>
                <a:spcPct val="100000"/>
              </a:lnSpc>
              <a:spcBef>
                <a:spcPts val="0"/>
              </a:spcBef>
              <a:spcAft>
                <a:spcPts val="0"/>
              </a:spcAft>
              <a:buSzPts val="1500"/>
              <a:buNone/>
              <a:defRPr sz="1500"/>
            </a:lvl4pPr>
            <a:lvl5pPr lvl="4" rtl="0">
              <a:lnSpc>
                <a:spcPct val="100000"/>
              </a:lnSpc>
              <a:spcBef>
                <a:spcPts val="0"/>
              </a:spcBef>
              <a:spcAft>
                <a:spcPts val="0"/>
              </a:spcAft>
              <a:buSzPts val="1500"/>
              <a:buNone/>
              <a:defRPr sz="1500"/>
            </a:lvl5pPr>
            <a:lvl6pPr lvl="5" rtl="0">
              <a:lnSpc>
                <a:spcPct val="100000"/>
              </a:lnSpc>
              <a:spcBef>
                <a:spcPts val="0"/>
              </a:spcBef>
              <a:spcAft>
                <a:spcPts val="0"/>
              </a:spcAft>
              <a:buSzPts val="1500"/>
              <a:buNone/>
              <a:defRPr sz="1500"/>
            </a:lvl6pPr>
            <a:lvl7pPr lvl="6" rtl="0">
              <a:lnSpc>
                <a:spcPct val="100000"/>
              </a:lnSpc>
              <a:spcBef>
                <a:spcPts val="0"/>
              </a:spcBef>
              <a:spcAft>
                <a:spcPts val="0"/>
              </a:spcAft>
              <a:buSzPts val="1500"/>
              <a:buNone/>
              <a:defRPr sz="1500"/>
            </a:lvl7pPr>
            <a:lvl8pPr lvl="7" rtl="0">
              <a:lnSpc>
                <a:spcPct val="100000"/>
              </a:lnSpc>
              <a:spcBef>
                <a:spcPts val="0"/>
              </a:spcBef>
              <a:spcAft>
                <a:spcPts val="0"/>
              </a:spcAft>
              <a:buSzPts val="1500"/>
              <a:buNone/>
              <a:defRPr sz="1500"/>
            </a:lvl8pPr>
            <a:lvl9pPr lvl="8" rtl="0">
              <a:lnSpc>
                <a:spcPct val="100000"/>
              </a:lnSpc>
              <a:spcBef>
                <a:spcPts val="0"/>
              </a:spcBef>
              <a:spcAft>
                <a:spcPts val="0"/>
              </a:spcAft>
              <a:buSzPts val="1500"/>
              <a:buNone/>
              <a:defRPr sz="1500"/>
            </a:lvl9pPr>
          </a:lstStyle>
          <a:p/>
        </p:txBody>
      </p:sp>
      <p:sp>
        <p:nvSpPr>
          <p:cNvPr id="31" name="Google Shape;31;p7"/>
          <p:cNvSpPr/>
          <p:nvPr/>
        </p:nvSpPr>
        <p:spPr>
          <a:xfrm flipH="1" rot="3879074">
            <a:off x="-2587350" y="-5111740"/>
            <a:ext cx="6963150" cy="7243057"/>
          </a:xfrm>
          <a:custGeom>
            <a:rect b="b" l="l" r="r" t="t"/>
            <a:pathLst>
              <a:path extrusionOk="0" h="92414" w="114857">
                <a:moveTo>
                  <a:pt x="26365" y="1"/>
                </a:moveTo>
                <a:cubicBezTo>
                  <a:pt x="22843" y="1"/>
                  <a:pt x="19381" y="1133"/>
                  <a:pt x="16555" y="3269"/>
                </a:cubicBezTo>
                <a:cubicBezTo>
                  <a:pt x="13857" y="5272"/>
                  <a:pt x="11854" y="8011"/>
                  <a:pt x="10791" y="11158"/>
                </a:cubicBezTo>
                <a:cubicBezTo>
                  <a:pt x="6704" y="22766"/>
                  <a:pt x="17536" y="32984"/>
                  <a:pt x="14102" y="44102"/>
                </a:cubicBezTo>
                <a:cubicBezTo>
                  <a:pt x="10669" y="55220"/>
                  <a:pt x="1" y="61596"/>
                  <a:pt x="6418" y="74226"/>
                </a:cubicBezTo>
                <a:cubicBezTo>
                  <a:pt x="13115" y="87408"/>
                  <a:pt x="25064" y="92414"/>
                  <a:pt x="38276" y="92414"/>
                </a:cubicBezTo>
                <a:cubicBezTo>
                  <a:pt x="47965" y="92414"/>
                  <a:pt x="58334" y="89722"/>
                  <a:pt x="67811" y="85589"/>
                </a:cubicBezTo>
                <a:cubicBezTo>
                  <a:pt x="78683" y="80807"/>
                  <a:pt x="88370" y="74144"/>
                  <a:pt x="94501" y="67441"/>
                </a:cubicBezTo>
                <a:cubicBezTo>
                  <a:pt x="105496" y="55506"/>
                  <a:pt x="114856" y="36745"/>
                  <a:pt x="101899" y="22725"/>
                </a:cubicBezTo>
                <a:cubicBezTo>
                  <a:pt x="98057" y="18597"/>
                  <a:pt x="92703" y="16144"/>
                  <a:pt x="87226" y="14918"/>
                </a:cubicBezTo>
                <a:cubicBezTo>
                  <a:pt x="77007" y="12629"/>
                  <a:pt x="66870" y="13283"/>
                  <a:pt x="56693" y="10177"/>
                </a:cubicBezTo>
                <a:cubicBezTo>
                  <a:pt x="50889" y="8338"/>
                  <a:pt x="45207" y="6212"/>
                  <a:pt x="39648" y="3760"/>
                </a:cubicBezTo>
                <a:cubicBezTo>
                  <a:pt x="36174" y="2247"/>
                  <a:pt x="32659" y="817"/>
                  <a:pt x="28939" y="204"/>
                </a:cubicBezTo>
                <a:cubicBezTo>
                  <a:pt x="28083" y="68"/>
                  <a:pt x="27222" y="1"/>
                  <a:pt x="2636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7"/>
          <p:cNvSpPr/>
          <p:nvPr/>
        </p:nvSpPr>
        <p:spPr>
          <a:xfrm flipH="1" rot="9000479">
            <a:off x="2413934" y="-144550"/>
            <a:ext cx="1021106" cy="1898032"/>
          </a:xfrm>
          <a:custGeom>
            <a:rect b="b" l="l" r="r" t="t"/>
            <a:pathLst>
              <a:path extrusionOk="0" h="206258" w="110963">
                <a:moveTo>
                  <a:pt x="71315" y="1"/>
                </a:moveTo>
                <a:cubicBezTo>
                  <a:pt x="69641" y="1"/>
                  <a:pt x="67911" y="817"/>
                  <a:pt x="66174" y="2782"/>
                </a:cubicBezTo>
                <a:cubicBezTo>
                  <a:pt x="61466" y="6145"/>
                  <a:pt x="57297" y="10314"/>
                  <a:pt x="53800" y="14887"/>
                </a:cubicBezTo>
                <a:lnTo>
                  <a:pt x="60525" y="24975"/>
                </a:lnTo>
                <a:lnTo>
                  <a:pt x="45999" y="22823"/>
                </a:lnTo>
                <a:lnTo>
                  <a:pt x="34836" y="47436"/>
                </a:lnTo>
                <a:cubicBezTo>
                  <a:pt x="34836" y="47436"/>
                  <a:pt x="49362" y="57524"/>
                  <a:pt x="43713" y="58600"/>
                </a:cubicBezTo>
                <a:cubicBezTo>
                  <a:pt x="42530" y="58853"/>
                  <a:pt x="41059" y="58953"/>
                  <a:pt x="39472" y="58953"/>
                </a:cubicBezTo>
                <a:cubicBezTo>
                  <a:pt x="33476" y="58953"/>
                  <a:pt x="25824" y="57524"/>
                  <a:pt x="25824" y="57524"/>
                </a:cubicBezTo>
                <a:lnTo>
                  <a:pt x="18023" y="76623"/>
                </a:lnTo>
                <a:cubicBezTo>
                  <a:pt x="18023" y="76623"/>
                  <a:pt x="40350" y="92225"/>
                  <a:pt x="34836" y="92225"/>
                </a:cubicBezTo>
                <a:lnTo>
                  <a:pt x="18023" y="92225"/>
                </a:lnTo>
                <a:lnTo>
                  <a:pt x="6726" y="118048"/>
                </a:lnTo>
                <a:cubicBezTo>
                  <a:pt x="6726" y="118048"/>
                  <a:pt x="43713" y="138223"/>
                  <a:pt x="38198" y="138223"/>
                </a:cubicBezTo>
                <a:cubicBezTo>
                  <a:pt x="32549" y="138223"/>
                  <a:pt x="6726" y="143872"/>
                  <a:pt x="6726" y="143872"/>
                </a:cubicBezTo>
                <a:cubicBezTo>
                  <a:pt x="6726" y="143872"/>
                  <a:pt x="1" y="185298"/>
                  <a:pt x="40350" y="197672"/>
                </a:cubicBezTo>
                <a:cubicBezTo>
                  <a:pt x="63738" y="204766"/>
                  <a:pt x="76597" y="206257"/>
                  <a:pt x="83275" y="206257"/>
                </a:cubicBezTo>
                <a:cubicBezTo>
                  <a:pt x="88119" y="206257"/>
                  <a:pt x="89711" y="205473"/>
                  <a:pt x="89711" y="205473"/>
                </a:cubicBezTo>
                <a:cubicBezTo>
                  <a:pt x="89711" y="205473"/>
                  <a:pt x="110962" y="198748"/>
                  <a:pt x="110962" y="172924"/>
                </a:cubicBezTo>
                <a:cubicBezTo>
                  <a:pt x="110962" y="172924"/>
                  <a:pt x="73975" y="149387"/>
                  <a:pt x="79624" y="148311"/>
                </a:cubicBezTo>
                <a:cubicBezTo>
                  <a:pt x="81462" y="147952"/>
                  <a:pt x="85557" y="147833"/>
                  <a:pt x="90199" y="147833"/>
                </a:cubicBezTo>
                <a:cubicBezTo>
                  <a:pt x="99485" y="147833"/>
                  <a:pt x="110962" y="148311"/>
                  <a:pt x="110962" y="148311"/>
                </a:cubicBezTo>
                <a:lnTo>
                  <a:pt x="106524" y="120335"/>
                </a:lnTo>
                <a:cubicBezTo>
                  <a:pt x="106524" y="120335"/>
                  <a:pt x="81910" y="110247"/>
                  <a:pt x="86349" y="107961"/>
                </a:cubicBezTo>
                <a:cubicBezTo>
                  <a:pt x="90787" y="105674"/>
                  <a:pt x="105448" y="101236"/>
                  <a:pt x="105448" y="101236"/>
                </a:cubicBezTo>
                <a:lnTo>
                  <a:pt x="99799" y="73260"/>
                </a:lnTo>
                <a:cubicBezTo>
                  <a:pt x="99799" y="73260"/>
                  <a:pt x="76261" y="72050"/>
                  <a:pt x="78951" y="68687"/>
                </a:cubicBezTo>
                <a:cubicBezTo>
                  <a:pt x="81776" y="65325"/>
                  <a:pt x="94822" y="58600"/>
                  <a:pt x="94822" y="58600"/>
                </a:cubicBezTo>
                <a:lnTo>
                  <a:pt x="89711" y="26185"/>
                </a:lnTo>
                <a:cubicBezTo>
                  <a:pt x="89711" y="26185"/>
                  <a:pt x="80700" y="22823"/>
                  <a:pt x="86349" y="19460"/>
                </a:cubicBezTo>
                <a:cubicBezTo>
                  <a:pt x="86349" y="19460"/>
                  <a:pt x="79492" y="1"/>
                  <a:pt x="7131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7"/>
          <p:cNvSpPr/>
          <p:nvPr/>
        </p:nvSpPr>
        <p:spPr>
          <a:xfrm flipH="1" rot="-10183032">
            <a:off x="1811881" y="556006"/>
            <a:ext cx="515942" cy="959034"/>
          </a:xfrm>
          <a:custGeom>
            <a:rect b="b" l="l" r="r" t="t"/>
            <a:pathLst>
              <a:path extrusionOk="0" h="206258" w="110963">
                <a:moveTo>
                  <a:pt x="71315" y="1"/>
                </a:moveTo>
                <a:cubicBezTo>
                  <a:pt x="69641" y="1"/>
                  <a:pt x="67911" y="817"/>
                  <a:pt x="66174" y="2782"/>
                </a:cubicBezTo>
                <a:cubicBezTo>
                  <a:pt x="61466" y="6145"/>
                  <a:pt x="57297" y="10314"/>
                  <a:pt x="53800" y="14887"/>
                </a:cubicBezTo>
                <a:lnTo>
                  <a:pt x="60525" y="24975"/>
                </a:lnTo>
                <a:lnTo>
                  <a:pt x="45999" y="22823"/>
                </a:lnTo>
                <a:lnTo>
                  <a:pt x="34836" y="47436"/>
                </a:lnTo>
                <a:cubicBezTo>
                  <a:pt x="34836" y="47436"/>
                  <a:pt x="49362" y="57524"/>
                  <a:pt x="43713" y="58600"/>
                </a:cubicBezTo>
                <a:cubicBezTo>
                  <a:pt x="42530" y="58853"/>
                  <a:pt x="41059" y="58953"/>
                  <a:pt x="39472" y="58953"/>
                </a:cubicBezTo>
                <a:cubicBezTo>
                  <a:pt x="33476" y="58953"/>
                  <a:pt x="25824" y="57524"/>
                  <a:pt x="25824" y="57524"/>
                </a:cubicBezTo>
                <a:lnTo>
                  <a:pt x="18023" y="76623"/>
                </a:lnTo>
                <a:cubicBezTo>
                  <a:pt x="18023" y="76623"/>
                  <a:pt x="40350" y="92225"/>
                  <a:pt x="34836" y="92225"/>
                </a:cubicBezTo>
                <a:lnTo>
                  <a:pt x="18023" y="92225"/>
                </a:lnTo>
                <a:lnTo>
                  <a:pt x="6726" y="118048"/>
                </a:lnTo>
                <a:cubicBezTo>
                  <a:pt x="6726" y="118048"/>
                  <a:pt x="43713" y="138223"/>
                  <a:pt x="38198" y="138223"/>
                </a:cubicBezTo>
                <a:cubicBezTo>
                  <a:pt x="32549" y="138223"/>
                  <a:pt x="6726" y="143872"/>
                  <a:pt x="6726" y="143872"/>
                </a:cubicBezTo>
                <a:cubicBezTo>
                  <a:pt x="6726" y="143872"/>
                  <a:pt x="1" y="185298"/>
                  <a:pt x="40350" y="197672"/>
                </a:cubicBezTo>
                <a:cubicBezTo>
                  <a:pt x="63738" y="204766"/>
                  <a:pt x="76597" y="206257"/>
                  <a:pt x="83275" y="206257"/>
                </a:cubicBezTo>
                <a:cubicBezTo>
                  <a:pt x="88119" y="206257"/>
                  <a:pt x="89711" y="205473"/>
                  <a:pt x="89711" y="205473"/>
                </a:cubicBezTo>
                <a:cubicBezTo>
                  <a:pt x="89711" y="205473"/>
                  <a:pt x="110962" y="198748"/>
                  <a:pt x="110962" y="172924"/>
                </a:cubicBezTo>
                <a:cubicBezTo>
                  <a:pt x="110962" y="172924"/>
                  <a:pt x="73975" y="149387"/>
                  <a:pt x="79624" y="148311"/>
                </a:cubicBezTo>
                <a:cubicBezTo>
                  <a:pt x="81462" y="147952"/>
                  <a:pt x="85557" y="147833"/>
                  <a:pt x="90199" y="147833"/>
                </a:cubicBezTo>
                <a:cubicBezTo>
                  <a:pt x="99485" y="147833"/>
                  <a:pt x="110962" y="148311"/>
                  <a:pt x="110962" y="148311"/>
                </a:cubicBezTo>
                <a:lnTo>
                  <a:pt x="106524" y="120335"/>
                </a:lnTo>
                <a:cubicBezTo>
                  <a:pt x="106524" y="120335"/>
                  <a:pt x="81910" y="110247"/>
                  <a:pt x="86349" y="107961"/>
                </a:cubicBezTo>
                <a:cubicBezTo>
                  <a:pt x="90787" y="105674"/>
                  <a:pt x="105448" y="101236"/>
                  <a:pt x="105448" y="101236"/>
                </a:cubicBezTo>
                <a:lnTo>
                  <a:pt x="99799" y="73260"/>
                </a:lnTo>
                <a:cubicBezTo>
                  <a:pt x="99799" y="73260"/>
                  <a:pt x="76261" y="72050"/>
                  <a:pt x="78951" y="68687"/>
                </a:cubicBezTo>
                <a:cubicBezTo>
                  <a:pt x="81776" y="65325"/>
                  <a:pt x="94822" y="58600"/>
                  <a:pt x="94822" y="58600"/>
                </a:cubicBezTo>
                <a:lnTo>
                  <a:pt x="89711" y="26185"/>
                </a:lnTo>
                <a:cubicBezTo>
                  <a:pt x="89711" y="26185"/>
                  <a:pt x="80700" y="22823"/>
                  <a:pt x="86349" y="19460"/>
                </a:cubicBezTo>
                <a:cubicBezTo>
                  <a:pt x="86349" y="19460"/>
                  <a:pt x="79492" y="1"/>
                  <a:pt x="7131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bg>
      <p:bgPr>
        <a:solidFill>
          <a:schemeClr val="accent6"/>
        </a:solidFill>
      </p:bgPr>
    </p:bg>
    <p:spTree>
      <p:nvGrpSpPr>
        <p:cNvPr id="34" name="Shape 34"/>
        <p:cNvGrpSpPr/>
        <p:nvPr/>
      </p:nvGrpSpPr>
      <p:grpSpPr>
        <a:xfrm>
          <a:off x="0" y="0"/>
          <a:ext cx="0" cy="0"/>
          <a:chOff x="0" y="0"/>
          <a:chExt cx="0" cy="0"/>
        </a:xfrm>
      </p:grpSpPr>
      <p:sp>
        <p:nvSpPr>
          <p:cNvPr id="35" name="Google Shape;35;p8"/>
          <p:cNvSpPr txBox="1"/>
          <p:nvPr>
            <p:ph type="ctrTitle"/>
          </p:nvPr>
        </p:nvSpPr>
        <p:spPr>
          <a:xfrm>
            <a:off x="711750" y="1173725"/>
            <a:ext cx="7720500" cy="8772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5000"/>
              <a:buNone/>
              <a:defRPr sz="5000"/>
            </a:lvl1pPr>
            <a:lvl2pPr lvl="1" rtl="0" algn="ctr">
              <a:spcBef>
                <a:spcPts val="0"/>
              </a:spcBef>
              <a:spcAft>
                <a:spcPts val="0"/>
              </a:spcAft>
              <a:buSzPts val="5200"/>
              <a:buNone/>
              <a:defRPr sz="5200"/>
            </a:lvl2pPr>
            <a:lvl3pPr lvl="2" rtl="0" algn="ctr">
              <a:spcBef>
                <a:spcPts val="0"/>
              </a:spcBef>
              <a:spcAft>
                <a:spcPts val="0"/>
              </a:spcAft>
              <a:buSzPts val="5200"/>
              <a:buNone/>
              <a:defRPr sz="5200"/>
            </a:lvl3pPr>
            <a:lvl4pPr lvl="3" rtl="0" algn="ctr">
              <a:spcBef>
                <a:spcPts val="0"/>
              </a:spcBef>
              <a:spcAft>
                <a:spcPts val="0"/>
              </a:spcAft>
              <a:buSzPts val="5200"/>
              <a:buNone/>
              <a:defRPr sz="5200"/>
            </a:lvl4pPr>
            <a:lvl5pPr lvl="4" rtl="0" algn="ctr">
              <a:spcBef>
                <a:spcPts val="0"/>
              </a:spcBef>
              <a:spcAft>
                <a:spcPts val="0"/>
              </a:spcAft>
              <a:buSzPts val="5200"/>
              <a:buNone/>
              <a:defRPr sz="5200"/>
            </a:lvl5pPr>
            <a:lvl6pPr lvl="5" rtl="0" algn="ctr">
              <a:spcBef>
                <a:spcPts val="0"/>
              </a:spcBef>
              <a:spcAft>
                <a:spcPts val="0"/>
              </a:spcAft>
              <a:buSzPts val="5200"/>
              <a:buNone/>
              <a:defRPr sz="5200"/>
            </a:lvl6pPr>
            <a:lvl7pPr lvl="6" rtl="0" algn="ctr">
              <a:spcBef>
                <a:spcPts val="0"/>
              </a:spcBef>
              <a:spcAft>
                <a:spcPts val="0"/>
              </a:spcAft>
              <a:buSzPts val="5200"/>
              <a:buNone/>
              <a:defRPr sz="5200"/>
            </a:lvl7pPr>
            <a:lvl8pPr lvl="7" rtl="0" algn="ctr">
              <a:spcBef>
                <a:spcPts val="0"/>
              </a:spcBef>
              <a:spcAft>
                <a:spcPts val="0"/>
              </a:spcAft>
              <a:buSzPts val="5200"/>
              <a:buNone/>
              <a:defRPr sz="5200"/>
            </a:lvl8pPr>
            <a:lvl9pPr lvl="8" rtl="0" algn="ctr">
              <a:spcBef>
                <a:spcPts val="0"/>
              </a:spcBef>
              <a:spcAft>
                <a:spcPts val="0"/>
              </a:spcAft>
              <a:buSzPts val="5200"/>
              <a:buNone/>
              <a:defRPr sz="5200"/>
            </a:lvl9pPr>
          </a:lstStyle>
          <a:p/>
        </p:txBody>
      </p:sp>
      <p:sp>
        <p:nvSpPr>
          <p:cNvPr id="36" name="Google Shape;36;p8"/>
          <p:cNvSpPr txBox="1"/>
          <p:nvPr>
            <p:ph idx="1" type="subTitle"/>
          </p:nvPr>
        </p:nvSpPr>
        <p:spPr>
          <a:xfrm>
            <a:off x="931500" y="1935625"/>
            <a:ext cx="7281000" cy="4059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500"/>
              <a:buNone/>
              <a:defRPr sz="1500"/>
            </a:lvl1pPr>
            <a:lvl2pPr lvl="1" rtl="0" algn="ctr">
              <a:lnSpc>
                <a:spcPct val="100000"/>
              </a:lnSpc>
              <a:spcBef>
                <a:spcPts val="0"/>
              </a:spcBef>
              <a:spcAft>
                <a:spcPts val="0"/>
              </a:spcAft>
              <a:buSzPts val="1500"/>
              <a:buNone/>
              <a:defRPr sz="1500"/>
            </a:lvl2pPr>
            <a:lvl3pPr lvl="2" rtl="0" algn="ctr">
              <a:lnSpc>
                <a:spcPct val="100000"/>
              </a:lnSpc>
              <a:spcBef>
                <a:spcPts val="0"/>
              </a:spcBef>
              <a:spcAft>
                <a:spcPts val="0"/>
              </a:spcAft>
              <a:buSzPts val="1500"/>
              <a:buNone/>
              <a:defRPr sz="1500"/>
            </a:lvl3pPr>
            <a:lvl4pPr lvl="3" rtl="0" algn="ctr">
              <a:lnSpc>
                <a:spcPct val="100000"/>
              </a:lnSpc>
              <a:spcBef>
                <a:spcPts val="0"/>
              </a:spcBef>
              <a:spcAft>
                <a:spcPts val="0"/>
              </a:spcAft>
              <a:buSzPts val="1500"/>
              <a:buNone/>
              <a:defRPr sz="1500"/>
            </a:lvl4pPr>
            <a:lvl5pPr lvl="4" rtl="0" algn="ctr">
              <a:lnSpc>
                <a:spcPct val="100000"/>
              </a:lnSpc>
              <a:spcBef>
                <a:spcPts val="0"/>
              </a:spcBef>
              <a:spcAft>
                <a:spcPts val="0"/>
              </a:spcAft>
              <a:buSzPts val="1500"/>
              <a:buNone/>
              <a:defRPr sz="1500"/>
            </a:lvl5pPr>
            <a:lvl6pPr lvl="5" rtl="0" algn="ctr">
              <a:lnSpc>
                <a:spcPct val="100000"/>
              </a:lnSpc>
              <a:spcBef>
                <a:spcPts val="0"/>
              </a:spcBef>
              <a:spcAft>
                <a:spcPts val="0"/>
              </a:spcAft>
              <a:buSzPts val="1500"/>
              <a:buNone/>
              <a:defRPr sz="1500"/>
            </a:lvl6pPr>
            <a:lvl7pPr lvl="6" rtl="0" algn="ctr">
              <a:lnSpc>
                <a:spcPct val="100000"/>
              </a:lnSpc>
              <a:spcBef>
                <a:spcPts val="0"/>
              </a:spcBef>
              <a:spcAft>
                <a:spcPts val="0"/>
              </a:spcAft>
              <a:buSzPts val="1500"/>
              <a:buNone/>
              <a:defRPr sz="1500"/>
            </a:lvl7pPr>
            <a:lvl8pPr lvl="7" rtl="0" algn="ctr">
              <a:lnSpc>
                <a:spcPct val="100000"/>
              </a:lnSpc>
              <a:spcBef>
                <a:spcPts val="0"/>
              </a:spcBef>
              <a:spcAft>
                <a:spcPts val="0"/>
              </a:spcAft>
              <a:buSzPts val="1500"/>
              <a:buNone/>
              <a:defRPr sz="1500"/>
            </a:lvl8pPr>
            <a:lvl9pPr lvl="8" rtl="0" algn="ctr">
              <a:lnSpc>
                <a:spcPct val="100000"/>
              </a:lnSpc>
              <a:spcBef>
                <a:spcPts val="0"/>
              </a:spcBef>
              <a:spcAft>
                <a:spcPts val="0"/>
              </a:spcAft>
              <a:buSzPts val="1500"/>
              <a:buNone/>
              <a:defRPr sz="1500"/>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bg>
      <p:bgPr>
        <a:blipFill>
          <a:blip r:embed="rId2">
            <a:alphaModFix/>
          </a:blip>
          <a:stretch>
            <a:fillRect/>
          </a:stretch>
        </a:blipFill>
      </p:bgPr>
    </p:bg>
    <p:spTree>
      <p:nvGrpSpPr>
        <p:cNvPr id="37" name="Shape 37"/>
        <p:cNvGrpSpPr/>
        <p:nvPr/>
      </p:nvGrpSpPr>
      <p:grpSpPr>
        <a:xfrm>
          <a:off x="0" y="0"/>
          <a:ext cx="0" cy="0"/>
          <a:chOff x="0" y="0"/>
          <a:chExt cx="0" cy="0"/>
        </a:xfrm>
      </p:grpSpPr>
      <p:sp>
        <p:nvSpPr>
          <p:cNvPr id="38" name="Google Shape;38;p9"/>
          <p:cNvSpPr txBox="1"/>
          <p:nvPr>
            <p:ph type="title"/>
          </p:nvPr>
        </p:nvSpPr>
        <p:spPr>
          <a:xfrm>
            <a:off x="711700" y="1233175"/>
            <a:ext cx="38604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39" name="Google Shape;39;p9"/>
          <p:cNvSpPr txBox="1"/>
          <p:nvPr>
            <p:ph idx="1" type="subTitle"/>
          </p:nvPr>
        </p:nvSpPr>
        <p:spPr>
          <a:xfrm>
            <a:off x="711700" y="2803075"/>
            <a:ext cx="38604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40" name="Google Shape;40;p9"/>
          <p:cNvSpPr txBox="1"/>
          <p:nvPr>
            <p:ph idx="2" type="body"/>
          </p:nvPr>
        </p:nvSpPr>
        <p:spPr>
          <a:xfrm>
            <a:off x="4572100" y="724075"/>
            <a:ext cx="38604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bg>
      <p:bgPr>
        <a:solidFill>
          <a:schemeClr val="accent6"/>
        </a:solidFill>
      </p:bgPr>
    </p:bg>
    <p:spTree>
      <p:nvGrpSpPr>
        <p:cNvPr id="41" name="Shape 41"/>
        <p:cNvGrpSpPr/>
        <p:nvPr/>
      </p:nvGrpSpPr>
      <p:grpSpPr>
        <a:xfrm>
          <a:off x="0" y="0"/>
          <a:ext cx="0" cy="0"/>
          <a:chOff x="0" y="0"/>
          <a:chExt cx="0" cy="0"/>
        </a:xfrm>
      </p:grpSpPr>
      <p:sp>
        <p:nvSpPr>
          <p:cNvPr id="42" name="Google Shape;42;p10"/>
          <p:cNvSpPr txBox="1"/>
          <p:nvPr>
            <p:ph type="title"/>
          </p:nvPr>
        </p:nvSpPr>
        <p:spPr>
          <a:xfrm>
            <a:off x="1791425" y="306900"/>
            <a:ext cx="5561100" cy="14076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4800"/>
              <a:buNone/>
              <a:defRPr sz="3600"/>
            </a:lvl1pPr>
            <a:lvl2pPr lvl="1" rtl="0" algn="ctr">
              <a:spcBef>
                <a:spcPts val="0"/>
              </a:spcBef>
              <a:spcAft>
                <a:spcPts val="0"/>
              </a:spcAft>
              <a:buSzPts val="4800"/>
              <a:buNone/>
              <a:defRPr sz="4800"/>
            </a:lvl2pPr>
            <a:lvl3pPr lvl="2" rtl="0" algn="ctr">
              <a:spcBef>
                <a:spcPts val="0"/>
              </a:spcBef>
              <a:spcAft>
                <a:spcPts val="0"/>
              </a:spcAft>
              <a:buSzPts val="4800"/>
              <a:buNone/>
              <a:defRPr sz="4800"/>
            </a:lvl3pPr>
            <a:lvl4pPr lvl="3" rtl="0" algn="ctr">
              <a:spcBef>
                <a:spcPts val="0"/>
              </a:spcBef>
              <a:spcAft>
                <a:spcPts val="0"/>
              </a:spcAft>
              <a:buSzPts val="4800"/>
              <a:buNone/>
              <a:defRPr sz="4800"/>
            </a:lvl4pPr>
            <a:lvl5pPr lvl="4" rtl="0" algn="ctr">
              <a:spcBef>
                <a:spcPts val="0"/>
              </a:spcBef>
              <a:spcAft>
                <a:spcPts val="0"/>
              </a:spcAft>
              <a:buSzPts val="4800"/>
              <a:buNone/>
              <a:defRPr sz="4800"/>
            </a:lvl5pPr>
            <a:lvl6pPr lvl="5" rtl="0" algn="ctr">
              <a:spcBef>
                <a:spcPts val="0"/>
              </a:spcBef>
              <a:spcAft>
                <a:spcPts val="0"/>
              </a:spcAft>
              <a:buSzPts val="4800"/>
              <a:buNone/>
              <a:defRPr sz="4800"/>
            </a:lvl6pPr>
            <a:lvl7pPr lvl="6" rtl="0" algn="ctr">
              <a:spcBef>
                <a:spcPts val="0"/>
              </a:spcBef>
              <a:spcAft>
                <a:spcPts val="0"/>
              </a:spcAft>
              <a:buSzPts val="4800"/>
              <a:buNone/>
              <a:defRPr sz="4800"/>
            </a:lvl7pPr>
            <a:lvl8pPr lvl="7" rtl="0" algn="ctr">
              <a:spcBef>
                <a:spcPts val="0"/>
              </a:spcBef>
              <a:spcAft>
                <a:spcPts val="0"/>
              </a:spcAft>
              <a:buSzPts val="4800"/>
              <a:buNone/>
              <a:defRPr sz="4800"/>
            </a:lvl8pPr>
            <a:lvl9pPr lvl="8" rtl="0" algn="ctr">
              <a:spcBef>
                <a:spcPts val="0"/>
              </a:spcBef>
              <a:spcAft>
                <a:spcPts val="0"/>
              </a:spcAft>
              <a:buSzPts val="4800"/>
              <a:buNone/>
              <a:defRPr sz="4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blipFill>
          <a:blip r:embed="rId2">
            <a:alphaModFix/>
          </a:blip>
          <a:stretch>
            <a:fillRect/>
          </a:stretch>
        </a:blipFill>
      </p:bgPr>
    </p:bg>
    <p:spTree>
      <p:nvGrpSpPr>
        <p:cNvPr id="43" name="Shape 43"/>
        <p:cNvGrpSpPr/>
        <p:nvPr/>
      </p:nvGrpSpPr>
      <p:grpSpPr>
        <a:xfrm>
          <a:off x="0" y="0"/>
          <a:ext cx="0" cy="0"/>
          <a:chOff x="0" y="0"/>
          <a:chExt cx="0" cy="0"/>
        </a:xfrm>
      </p:grpSpPr>
      <p:sp>
        <p:nvSpPr>
          <p:cNvPr id="44" name="Google Shape;44;p11"/>
          <p:cNvSpPr txBox="1"/>
          <p:nvPr>
            <p:ph hasCustomPrompt="1" type="title"/>
          </p:nvPr>
        </p:nvSpPr>
        <p:spPr>
          <a:xfrm>
            <a:off x="1385550" y="1987775"/>
            <a:ext cx="6372900" cy="885900"/>
          </a:xfrm>
          <a:prstGeom prst="rect">
            <a:avLst/>
          </a:prstGeom>
        </p:spPr>
        <p:txBody>
          <a:bodyPr anchorCtr="0" anchor="ctr" bIns="91425" lIns="91425" spcFirstLastPara="1" rIns="91425" wrap="square" tIns="91425">
            <a:noAutofit/>
          </a:bodyPr>
          <a:lstStyle>
            <a:lvl1pPr lvl="0" algn="ctr">
              <a:spcBef>
                <a:spcPts val="0"/>
              </a:spcBef>
              <a:spcAft>
                <a:spcPts val="0"/>
              </a:spcAft>
              <a:buSzPts val="8500"/>
              <a:buNone/>
              <a:defRPr sz="8500"/>
            </a:lvl1pPr>
            <a:lvl2pPr lvl="1" algn="ctr">
              <a:spcBef>
                <a:spcPts val="0"/>
              </a:spcBef>
              <a:spcAft>
                <a:spcPts val="0"/>
              </a:spcAft>
              <a:buSzPts val="7500"/>
              <a:buNone/>
              <a:defRPr sz="7500"/>
            </a:lvl2pPr>
            <a:lvl3pPr lvl="2" algn="ctr">
              <a:spcBef>
                <a:spcPts val="0"/>
              </a:spcBef>
              <a:spcAft>
                <a:spcPts val="0"/>
              </a:spcAft>
              <a:buSzPts val="7500"/>
              <a:buNone/>
              <a:defRPr sz="7500"/>
            </a:lvl3pPr>
            <a:lvl4pPr lvl="3" algn="ctr">
              <a:spcBef>
                <a:spcPts val="0"/>
              </a:spcBef>
              <a:spcAft>
                <a:spcPts val="0"/>
              </a:spcAft>
              <a:buSzPts val="7500"/>
              <a:buNone/>
              <a:defRPr sz="7500"/>
            </a:lvl4pPr>
            <a:lvl5pPr lvl="4" algn="ctr">
              <a:spcBef>
                <a:spcPts val="0"/>
              </a:spcBef>
              <a:spcAft>
                <a:spcPts val="0"/>
              </a:spcAft>
              <a:buSzPts val="7500"/>
              <a:buNone/>
              <a:defRPr sz="7500"/>
            </a:lvl5pPr>
            <a:lvl6pPr lvl="5" algn="ctr">
              <a:spcBef>
                <a:spcPts val="0"/>
              </a:spcBef>
              <a:spcAft>
                <a:spcPts val="0"/>
              </a:spcAft>
              <a:buSzPts val="7500"/>
              <a:buNone/>
              <a:defRPr sz="7500"/>
            </a:lvl6pPr>
            <a:lvl7pPr lvl="6" algn="ctr">
              <a:spcBef>
                <a:spcPts val="0"/>
              </a:spcBef>
              <a:spcAft>
                <a:spcPts val="0"/>
              </a:spcAft>
              <a:buSzPts val="7500"/>
              <a:buNone/>
              <a:defRPr sz="7500"/>
            </a:lvl7pPr>
            <a:lvl8pPr lvl="7" algn="ctr">
              <a:spcBef>
                <a:spcPts val="0"/>
              </a:spcBef>
              <a:spcAft>
                <a:spcPts val="0"/>
              </a:spcAft>
              <a:buSzPts val="7500"/>
              <a:buNone/>
              <a:defRPr sz="7500"/>
            </a:lvl8pPr>
            <a:lvl9pPr lvl="8" algn="ctr">
              <a:spcBef>
                <a:spcPts val="0"/>
              </a:spcBef>
              <a:spcAft>
                <a:spcPts val="0"/>
              </a:spcAft>
              <a:buSzPts val="7500"/>
              <a:buNone/>
              <a:defRPr sz="7500"/>
            </a:lvl9pPr>
          </a:lstStyle>
          <a:p>
            <a:r>
              <a:t>xx%</a:t>
            </a:r>
          </a:p>
        </p:txBody>
      </p:sp>
      <p:sp>
        <p:nvSpPr>
          <p:cNvPr id="45" name="Google Shape;45;p11"/>
          <p:cNvSpPr txBox="1"/>
          <p:nvPr>
            <p:ph idx="1" type="body"/>
          </p:nvPr>
        </p:nvSpPr>
        <p:spPr>
          <a:xfrm>
            <a:off x="1385550" y="3009062"/>
            <a:ext cx="6372900" cy="387300"/>
          </a:xfrm>
          <a:prstGeom prst="rect">
            <a:avLst/>
          </a:prstGeom>
        </p:spPr>
        <p:txBody>
          <a:bodyPr anchorCtr="0" anchor="t" bIns="91425" lIns="91425" spcFirstLastPara="1" rIns="91425" wrap="square" tIns="91425">
            <a:noAutofit/>
          </a:bodyPr>
          <a:lstStyle>
            <a:lvl1pPr indent="-323850" lvl="0" marL="457200" algn="ctr">
              <a:lnSpc>
                <a:spcPct val="100000"/>
              </a:lnSpc>
              <a:spcBef>
                <a:spcPts val="0"/>
              </a:spcBef>
              <a:spcAft>
                <a:spcPts val="0"/>
              </a:spcAft>
              <a:buSzPts val="1500"/>
              <a:buChar char="●"/>
              <a:defRPr sz="1500"/>
            </a:lvl1pPr>
            <a:lvl2pPr indent="-323850" lvl="1" marL="914400" algn="ctr">
              <a:lnSpc>
                <a:spcPct val="100000"/>
              </a:lnSpc>
              <a:spcBef>
                <a:spcPts val="0"/>
              </a:spcBef>
              <a:spcAft>
                <a:spcPts val="0"/>
              </a:spcAft>
              <a:buSzPts val="1500"/>
              <a:buChar char="○"/>
              <a:defRPr sz="1500"/>
            </a:lvl2pPr>
            <a:lvl3pPr indent="-323850" lvl="2" marL="1371600" algn="ctr">
              <a:lnSpc>
                <a:spcPct val="100000"/>
              </a:lnSpc>
              <a:spcBef>
                <a:spcPts val="0"/>
              </a:spcBef>
              <a:spcAft>
                <a:spcPts val="0"/>
              </a:spcAft>
              <a:buSzPts val="1500"/>
              <a:buChar char="■"/>
              <a:defRPr sz="1500"/>
            </a:lvl3pPr>
            <a:lvl4pPr indent="-323850" lvl="3" marL="1828800" algn="ctr">
              <a:lnSpc>
                <a:spcPct val="100000"/>
              </a:lnSpc>
              <a:spcBef>
                <a:spcPts val="0"/>
              </a:spcBef>
              <a:spcAft>
                <a:spcPts val="0"/>
              </a:spcAft>
              <a:buSzPts val="1500"/>
              <a:buChar char="●"/>
              <a:defRPr sz="1500"/>
            </a:lvl4pPr>
            <a:lvl5pPr indent="-323850" lvl="4" marL="2286000" algn="ctr">
              <a:lnSpc>
                <a:spcPct val="100000"/>
              </a:lnSpc>
              <a:spcBef>
                <a:spcPts val="0"/>
              </a:spcBef>
              <a:spcAft>
                <a:spcPts val="0"/>
              </a:spcAft>
              <a:buSzPts val="1500"/>
              <a:buChar char="○"/>
              <a:defRPr sz="1500"/>
            </a:lvl5pPr>
            <a:lvl6pPr indent="-323850" lvl="5" marL="2743200" algn="ctr">
              <a:lnSpc>
                <a:spcPct val="100000"/>
              </a:lnSpc>
              <a:spcBef>
                <a:spcPts val="0"/>
              </a:spcBef>
              <a:spcAft>
                <a:spcPts val="0"/>
              </a:spcAft>
              <a:buSzPts val="1500"/>
              <a:buChar char="■"/>
              <a:defRPr sz="1500"/>
            </a:lvl6pPr>
            <a:lvl7pPr indent="-323850" lvl="6" marL="3200400" algn="ctr">
              <a:lnSpc>
                <a:spcPct val="100000"/>
              </a:lnSpc>
              <a:spcBef>
                <a:spcPts val="0"/>
              </a:spcBef>
              <a:spcAft>
                <a:spcPts val="0"/>
              </a:spcAft>
              <a:buSzPts val="1500"/>
              <a:buChar char="●"/>
              <a:defRPr sz="1500"/>
            </a:lvl7pPr>
            <a:lvl8pPr indent="-323850" lvl="7" marL="3657600" algn="ctr">
              <a:lnSpc>
                <a:spcPct val="100000"/>
              </a:lnSpc>
              <a:spcBef>
                <a:spcPts val="0"/>
              </a:spcBef>
              <a:spcAft>
                <a:spcPts val="0"/>
              </a:spcAft>
              <a:buSzPts val="1500"/>
              <a:buChar char="○"/>
              <a:defRPr sz="1500"/>
            </a:lvl8pPr>
            <a:lvl9pPr indent="-323850" lvl="8" marL="4114800" algn="ctr">
              <a:lnSpc>
                <a:spcPct val="100000"/>
              </a:lnSpc>
              <a:spcBef>
                <a:spcPts val="0"/>
              </a:spcBef>
              <a:spcAft>
                <a:spcPts val="0"/>
              </a:spcAft>
              <a:buSzPts val="1500"/>
              <a:buChar char="■"/>
              <a:defRPr sz="15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46" name="Shape 46"/>
        <p:cNvGrpSpPr/>
        <p:nvPr/>
      </p:nvGrpSpPr>
      <p:grpSpPr>
        <a:xfrm>
          <a:off x="0" y="0"/>
          <a:ext cx="0" cy="0"/>
          <a:chOff x="0" y="0"/>
          <a:chExt cx="0" cy="0"/>
        </a:xfrm>
      </p:grpSpPr>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50" name="Shape 50"/>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2.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711700" y="535500"/>
            <a:ext cx="7720500" cy="482100"/>
          </a:xfrm>
          <a:prstGeom prst="rect">
            <a:avLst/>
          </a:prstGeom>
          <a:noFill/>
          <a:ln>
            <a:noFill/>
          </a:ln>
        </p:spPr>
        <p:txBody>
          <a:bodyPr anchorCtr="0" anchor="ctr" bIns="91425" lIns="91425" spcFirstLastPara="1" rIns="91425" wrap="square" tIns="91425">
            <a:noAutofit/>
          </a:bodyPr>
          <a:lstStyle>
            <a:lvl1pPr lvl="0">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1pPr>
            <a:lvl2pPr lvl="1">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2pPr>
            <a:lvl3pPr lvl="2">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3pPr>
            <a:lvl4pPr lvl="3">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4pPr>
            <a:lvl5pPr lvl="4">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5pPr>
            <a:lvl6pPr lvl="5">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6pPr>
            <a:lvl7pPr lvl="6">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7pPr>
            <a:lvl8pPr lvl="7">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8pPr>
            <a:lvl9pPr lvl="8">
              <a:spcBef>
                <a:spcPts val="0"/>
              </a:spcBef>
              <a:spcAft>
                <a:spcPts val="0"/>
              </a:spcAft>
              <a:buClr>
                <a:schemeClr val="dk1"/>
              </a:buClr>
              <a:buSzPts val="2500"/>
              <a:buFont typeface="Joti One"/>
              <a:buNone/>
              <a:defRPr sz="2500">
                <a:solidFill>
                  <a:schemeClr val="dk1"/>
                </a:solidFill>
                <a:latin typeface="Joti One"/>
                <a:ea typeface="Joti One"/>
                <a:cs typeface="Joti One"/>
                <a:sym typeface="Joti One"/>
              </a:defRPr>
            </a:lvl9pPr>
          </a:lstStyle>
          <a:p/>
        </p:txBody>
      </p:sp>
      <p:sp>
        <p:nvSpPr>
          <p:cNvPr id="7" name="Google Shape;7;p1"/>
          <p:cNvSpPr txBox="1"/>
          <p:nvPr>
            <p:ph idx="1" type="body"/>
          </p:nvPr>
        </p:nvSpPr>
        <p:spPr>
          <a:xfrm>
            <a:off x="711700" y="1313200"/>
            <a:ext cx="7720500" cy="32946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1"/>
              </a:buClr>
              <a:buSzPts val="1800"/>
              <a:buFont typeface="Roboto Condensed"/>
              <a:buChar char="●"/>
              <a:defRPr sz="1800">
                <a:solidFill>
                  <a:schemeClr val="dk1"/>
                </a:solidFill>
                <a:latin typeface="Roboto Condensed"/>
                <a:ea typeface="Roboto Condensed"/>
                <a:cs typeface="Roboto Condensed"/>
                <a:sym typeface="Roboto Condensed"/>
              </a:defRPr>
            </a:lvl1pPr>
            <a:lvl2pPr indent="-317500" lvl="1" marL="914400">
              <a:lnSpc>
                <a:spcPct val="115000"/>
              </a:lnSpc>
              <a:spcBef>
                <a:spcPts val="1600"/>
              </a:spcBef>
              <a:spcAft>
                <a:spcPts val="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2pPr>
            <a:lvl3pPr indent="-317500" lvl="2" marL="1371600">
              <a:lnSpc>
                <a:spcPct val="115000"/>
              </a:lnSpc>
              <a:spcBef>
                <a:spcPts val="1600"/>
              </a:spcBef>
              <a:spcAft>
                <a:spcPts val="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3pPr>
            <a:lvl4pPr indent="-317500" lvl="3" marL="1828800">
              <a:lnSpc>
                <a:spcPct val="115000"/>
              </a:lnSpc>
              <a:spcBef>
                <a:spcPts val="1600"/>
              </a:spcBef>
              <a:spcAft>
                <a:spcPts val="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4pPr>
            <a:lvl5pPr indent="-317500" lvl="4" marL="2286000">
              <a:lnSpc>
                <a:spcPct val="115000"/>
              </a:lnSpc>
              <a:spcBef>
                <a:spcPts val="1600"/>
              </a:spcBef>
              <a:spcAft>
                <a:spcPts val="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5pPr>
            <a:lvl6pPr indent="-317500" lvl="5" marL="2743200">
              <a:lnSpc>
                <a:spcPct val="115000"/>
              </a:lnSpc>
              <a:spcBef>
                <a:spcPts val="1600"/>
              </a:spcBef>
              <a:spcAft>
                <a:spcPts val="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6pPr>
            <a:lvl7pPr indent="-317500" lvl="6" marL="3200400">
              <a:lnSpc>
                <a:spcPct val="115000"/>
              </a:lnSpc>
              <a:spcBef>
                <a:spcPts val="1600"/>
              </a:spcBef>
              <a:spcAft>
                <a:spcPts val="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7pPr>
            <a:lvl8pPr indent="-317500" lvl="7" marL="3657600">
              <a:lnSpc>
                <a:spcPct val="115000"/>
              </a:lnSpc>
              <a:spcBef>
                <a:spcPts val="1600"/>
              </a:spcBef>
              <a:spcAft>
                <a:spcPts val="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8pPr>
            <a:lvl9pPr indent="-317500" lvl="8" marL="4114800">
              <a:lnSpc>
                <a:spcPct val="115000"/>
              </a:lnSpc>
              <a:spcBef>
                <a:spcPts val="1600"/>
              </a:spcBef>
              <a:spcAft>
                <a:spcPts val="1600"/>
              </a:spcAft>
              <a:buClr>
                <a:schemeClr val="dk1"/>
              </a:buClr>
              <a:buSzPts val="1400"/>
              <a:buFont typeface="Roboto Condensed"/>
              <a:buChar char="■"/>
              <a:defRPr>
                <a:solidFill>
                  <a:schemeClr val="dk1"/>
                </a:solidFill>
                <a:latin typeface="Roboto Condensed"/>
                <a:ea typeface="Roboto Condensed"/>
                <a:cs typeface="Roboto Condensed"/>
                <a:sym typeface="Roboto Condensed"/>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47" name="Shape 47"/>
        <p:cNvGrpSpPr/>
        <p:nvPr/>
      </p:nvGrpSpPr>
      <p:grpSpPr>
        <a:xfrm>
          <a:off x="0" y="0"/>
          <a:ext cx="0" cy="0"/>
          <a:chOff x="0" y="0"/>
          <a:chExt cx="0" cy="0"/>
        </a:xfrm>
      </p:grpSpPr>
      <p:sp>
        <p:nvSpPr>
          <p:cNvPr id="48" name="Google Shape;48;p13"/>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1pPr>
            <a:lvl2pPr lvl="1"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2pPr>
            <a:lvl3pPr lvl="2"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3pPr>
            <a:lvl4pPr lvl="3"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4pPr>
            <a:lvl5pPr lvl="4"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5pPr>
            <a:lvl6pPr lvl="5"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6pPr>
            <a:lvl7pPr lvl="6"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7pPr>
            <a:lvl8pPr lvl="7"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8pPr>
            <a:lvl9pPr lvl="8"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9pPr>
          </a:lstStyle>
          <a:p/>
        </p:txBody>
      </p:sp>
      <p:sp>
        <p:nvSpPr>
          <p:cNvPr id="49" name="Google Shape;49;p13"/>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59" r:id="rId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0.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hyperlink" Target="https://slidesgo.com/theme/dinosaur-birthday#position-256&amp;results-11865/?utm_source=slidesgo_template_infographics&amp;utm_medium=referral-link&amp;utm_campaign=sg_credits&amp;utm_content=template"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 Id="rId3" Type="http://schemas.openxmlformats.org/officeDocument/2006/relationships/image" Target="../media/image9.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10.png"/><Relationship Id="rId4" Type="http://schemas.openxmlformats.org/officeDocument/2006/relationships/image" Target="../media/image12.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 Id="rId3" Type="http://schemas.openxmlformats.org/officeDocument/2006/relationships/image" Target="../media/image9.png"/><Relationship Id="rId4" Type="http://schemas.openxmlformats.org/officeDocument/2006/relationships/image" Target="../media/image12.png"/><Relationship Id="rId5" Type="http://schemas.openxmlformats.org/officeDocument/2006/relationships/image" Target="../media/image1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 Id="rId3" Type="http://schemas.openxmlformats.org/officeDocument/2006/relationships/image" Target="../media/image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5.xml"/><Relationship Id="rId3" Type="http://schemas.openxmlformats.org/officeDocument/2006/relationships/image" Target="../media/image7.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2.xml"/><Relationship Id="rId3" Type="http://schemas.openxmlformats.org/officeDocument/2006/relationships/image" Target="../media/image6.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3.xml"/><Relationship Id="rId3" Type="http://schemas.openxmlformats.org/officeDocument/2006/relationships/hyperlink" Target="http://bit.ly/33VAFh3" TargetMode="External"/><Relationship Id="rId4" Type="http://schemas.openxmlformats.org/officeDocument/2006/relationships/hyperlink" Target="http://bit.ly/30B07Gq" TargetMode="External"/><Relationship Id="rId5" Type="http://schemas.openxmlformats.org/officeDocument/2006/relationships/hyperlink" Target="http://bit.ly/2PfT4lq" TargetMode="Externa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4.xml"/><Relationship Id="rId3" Type="http://schemas.openxmlformats.org/officeDocument/2006/relationships/hyperlink" Target="http://bit.ly/2PfT4lq" TargetMode="External"/><Relationship Id="rId4" Type="http://schemas.openxmlformats.org/officeDocument/2006/relationships/hyperlink" Target="http://bit.ly/33VAFh3" TargetMode="External"/><Relationship Id="rId5" Type="http://schemas.openxmlformats.org/officeDocument/2006/relationships/hyperlink" Target="http://bit.ly/30B07Gq" TargetMode="Externa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5.xml"/><Relationship Id="rId3" Type="http://schemas.openxmlformats.org/officeDocument/2006/relationships/hyperlink" Target="https://bit.ly/2ZjL1pd" TargetMode="External"/><Relationship Id="rId4" Type="http://schemas.openxmlformats.org/officeDocument/2006/relationships/hyperlink" Target="https://bit.ly/2ZjL1pd" TargetMode="External"/><Relationship Id="rId5" Type="http://schemas.openxmlformats.org/officeDocument/2006/relationships/hyperlink" Target="http://bit.ly/30B07Gq"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 name="Shape 54"/>
        <p:cNvGrpSpPr/>
        <p:nvPr/>
      </p:nvGrpSpPr>
      <p:grpSpPr>
        <a:xfrm>
          <a:off x="0" y="0"/>
          <a:ext cx="0" cy="0"/>
          <a:chOff x="0" y="0"/>
          <a:chExt cx="0" cy="0"/>
        </a:xfrm>
      </p:grpSpPr>
      <p:sp>
        <p:nvSpPr>
          <p:cNvPr id="55" name="Google Shape;55;p15"/>
          <p:cNvSpPr/>
          <p:nvPr/>
        </p:nvSpPr>
        <p:spPr>
          <a:xfrm rot="6307884">
            <a:off x="4950642" y="2654065"/>
            <a:ext cx="6963133" cy="7243187"/>
          </a:xfrm>
          <a:custGeom>
            <a:rect b="b" l="l" r="r" t="t"/>
            <a:pathLst>
              <a:path extrusionOk="0" h="92414" w="114857">
                <a:moveTo>
                  <a:pt x="26365" y="1"/>
                </a:moveTo>
                <a:cubicBezTo>
                  <a:pt x="22843" y="1"/>
                  <a:pt x="19381" y="1133"/>
                  <a:pt x="16555" y="3269"/>
                </a:cubicBezTo>
                <a:cubicBezTo>
                  <a:pt x="13857" y="5272"/>
                  <a:pt x="11854" y="8011"/>
                  <a:pt x="10791" y="11158"/>
                </a:cubicBezTo>
                <a:cubicBezTo>
                  <a:pt x="6704" y="22766"/>
                  <a:pt x="17536" y="32984"/>
                  <a:pt x="14102" y="44102"/>
                </a:cubicBezTo>
                <a:cubicBezTo>
                  <a:pt x="10669" y="55220"/>
                  <a:pt x="1" y="61596"/>
                  <a:pt x="6418" y="74226"/>
                </a:cubicBezTo>
                <a:cubicBezTo>
                  <a:pt x="13115" y="87408"/>
                  <a:pt x="25064" y="92414"/>
                  <a:pt x="38276" y="92414"/>
                </a:cubicBezTo>
                <a:cubicBezTo>
                  <a:pt x="47965" y="92414"/>
                  <a:pt x="58334" y="89722"/>
                  <a:pt x="67811" y="85589"/>
                </a:cubicBezTo>
                <a:cubicBezTo>
                  <a:pt x="78683" y="80807"/>
                  <a:pt x="88370" y="74144"/>
                  <a:pt x="94501" y="67441"/>
                </a:cubicBezTo>
                <a:cubicBezTo>
                  <a:pt x="105496" y="55506"/>
                  <a:pt x="114856" y="36745"/>
                  <a:pt x="101899" y="22725"/>
                </a:cubicBezTo>
                <a:cubicBezTo>
                  <a:pt x="98057" y="18597"/>
                  <a:pt x="92703" y="16144"/>
                  <a:pt x="87226" y="14918"/>
                </a:cubicBezTo>
                <a:cubicBezTo>
                  <a:pt x="77007" y="12629"/>
                  <a:pt x="66870" y="13283"/>
                  <a:pt x="56693" y="10177"/>
                </a:cubicBezTo>
                <a:cubicBezTo>
                  <a:pt x="50889" y="8338"/>
                  <a:pt x="45207" y="6212"/>
                  <a:pt x="39648" y="3760"/>
                </a:cubicBezTo>
                <a:cubicBezTo>
                  <a:pt x="36174" y="2247"/>
                  <a:pt x="32659" y="817"/>
                  <a:pt x="28939" y="204"/>
                </a:cubicBezTo>
                <a:cubicBezTo>
                  <a:pt x="28083" y="68"/>
                  <a:pt x="27222" y="1"/>
                  <a:pt x="26365" y="1"/>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15"/>
          <p:cNvSpPr/>
          <p:nvPr/>
        </p:nvSpPr>
        <p:spPr>
          <a:xfrm flipH="1" rot="-4079690">
            <a:off x="4774741" y="3438854"/>
            <a:ext cx="666328" cy="1238571"/>
          </a:xfrm>
          <a:custGeom>
            <a:rect b="b" l="l" r="r" t="t"/>
            <a:pathLst>
              <a:path extrusionOk="0" h="206258" w="110963">
                <a:moveTo>
                  <a:pt x="71315" y="1"/>
                </a:moveTo>
                <a:cubicBezTo>
                  <a:pt x="69641" y="1"/>
                  <a:pt x="67911" y="817"/>
                  <a:pt x="66174" y="2782"/>
                </a:cubicBezTo>
                <a:cubicBezTo>
                  <a:pt x="61466" y="6145"/>
                  <a:pt x="57297" y="10314"/>
                  <a:pt x="53800" y="14887"/>
                </a:cubicBezTo>
                <a:lnTo>
                  <a:pt x="60525" y="24975"/>
                </a:lnTo>
                <a:lnTo>
                  <a:pt x="45999" y="22823"/>
                </a:lnTo>
                <a:lnTo>
                  <a:pt x="34836" y="47436"/>
                </a:lnTo>
                <a:cubicBezTo>
                  <a:pt x="34836" y="47436"/>
                  <a:pt x="49362" y="57524"/>
                  <a:pt x="43713" y="58600"/>
                </a:cubicBezTo>
                <a:cubicBezTo>
                  <a:pt x="42530" y="58853"/>
                  <a:pt x="41059" y="58953"/>
                  <a:pt x="39472" y="58953"/>
                </a:cubicBezTo>
                <a:cubicBezTo>
                  <a:pt x="33476" y="58953"/>
                  <a:pt x="25824" y="57524"/>
                  <a:pt x="25824" y="57524"/>
                </a:cubicBezTo>
                <a:lnTo>
                  <a:pt x="18023" y="76623"/>
                </a:lnTo>
                <a:cubicBezTo>
                  <a:pt x="18023" y="76623"/>
                  <a:pt x="40350" y="92225"/>
                  <a:pt x="34836" y="92225"/>
                </a:cubicBezTo>
                <a:lnTo>
                  <a:pt x="18023" y="92225"/>
                </a:lnTo>
                <a:lnTo>
                  <a:pt x="6726" y="118048"/>
                </a:lnTo>
                <a:cubicBezTo>
                  <a:pt x="6726" y="118048"/>
                  <a:pt x="43713" y="138223"/>
                  <a:pt x="38198" y="138223"/>
                </a:cubicBezTo>
                <a:cubicBezTo>
                  <a:pt x="32549" y="138223"/>
                  <a:pt x="6726" y="143872"/>
                  <a:pt x="6726" y="143872"/>
                </a:cubicBezTo>
                <a:cubicBezTo>
                  <a:pt x="6726" y="143872"/>
                  <a:pt x="1" y="185298"/>
                  <a:pt x="40350" y="197672"/>
                </a:cubicBezTo>
                <a:cubicBezTo>
                  <a:pt x="63738" y="204766"/>
                  <a:pt x="76597" y="206257"/>
                  <a:pt x="83275" y="206257"/>
                </a:cubicBezTo>
                <a:cubicBezTo>
                  <a:pt x="88119" y="206257"/>
                  <a:pt x="89711" y="205473"/>
                  <a:pt x="89711" y="205473"/>
                </a:cubicBezTo>
                <a:cubicBezTo>
                  <a:pt x="89711" y="205473"/>
                  <a:pt x="110962" y="198748"/>
                  <a:pt x="110962" y="172924"/>
                </a:cubicBezTo>
                <a:cubicBezTo>
                  <a:pt x="110962" y="172924"/>
                  <a:pt x="73975" y="149387"/>
                  <a:pt x="79624" y="148311"/>
                </a:cubicBezTo>
                <a:cubicBezTo>
                  <a:pt x="81462" y="147952"/>
                  <a:pt x="85557" y="147833"/>
                  <a:pt x="90199" y="147833"/>
                </a:cubicBezTo>
                <a:cubicBezTo>
                  <a:pt x="99485" y="147833"/>
                  <a:pt x="110962" y="148311"/>
                  <a:pt x="110962" y="148311"/>
                </a:cubicBezTo>
                <a:lnTo>
                  <a:pt x="106524" y="120335"/>
                </a:lnTo>
                <a:cubicBezTo>
                  <a:pt x="106524" y="120335"/>
                  <a:pt x="81910" y="110247"/>
                  <a:pt x="86349" y="107961"/>
                </a:cubicBezTo>
                <a:cubicBezTo>
                  <a:pt x="90787" y="105674"/>
                  <a:pt x="105448" y="101236"/>
                  <a:pt x="105448" y="101236"/>
                </a:cubicBezTo>
                <a:lnTo>
                  <a:pt x="99799" y="73260"/>
                </a:lnTo>
                <a:cubicBezTo>
                  <a:pt x="99799" y="73260"/>
                  <a:pt x="76261" y="72050"/>
                  <a:pt x="78951" y="68687"/>
                </a:cubicBezTo>
                <a:cubicBezTo>
                  <a:pt x="81776" y="65325"/>
                  <a:pt x="94822" y="58600"/>
                  <a:pt x="94822" y="58600"/>
                </a:cubicBezTo>
                <a:lnTo>
                  <a:pt x="89711" y="26185"/>
                </a:lnTo>
                <a:cubicBezTo>
                  <a:pt x="89711" y="26185"/>
                  <a:pt x="80700" y="22823"/>
                  <a:pt x="86349" y="19460"/>
                </a:cubicBezTo>
                <a:cubicBezTo>
                  <a:pt x="86349" y="19460"/>
                  <a:pt x="79492" y="1"/>
                  <a:pt x="7131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15"/>
          <p:cNvSpPr/>
          <p:nvPr/>
        </p:nvSpPr>
        <p:spPr>
          <a:xfrm flipH="1" rot="1810597">
            <a:off x="8201204" y="2563487"/>
            <a:ext cx="516000" cy="959140"/>
          </a:xfrm>
          <a:custGeom>
            <a:rect b="b" l="l" r="r" t="t"/>
            <a:pathLst>
              <a:path extrusionOk="0" h="206258" w="110963">
                <a:moveTo>
                  <a:pt x="71315" y="1"/>
                </a:moveTo>
                <a:cubicBezTo>
                  <a:pt x="69641" y="1"/>
                  <a:pt x="67911" y="817"/>
                  <a:pt x="66174" y="2782"/>
                </a:cubicBezTo>
                <a:cubicBezTo>
                  <a:pt x="61466" y="6145"/>
                  <a:pt x="57297" y="10314"/>
                  <a:pt x="53800" y="14887"/>
                </a:cubicBezTo>
                <a:lnTo>
                  <a:pt x="60525" y="24975"/>
                </a:lnTo>
                <a:lnTo>
                  <a:pt x="45999" y="22823"/>
                </a:lnTo>
                <a:lnTo>
                  <a:pt x="34836" y="47436"/>
                </a:lnTo>
                <a:cubicBezTo>
                  <a:pt x="34836" y="47436"/>
                  <a:pt x="49362" y="57524"/>
                  <a:pt x="43713" y="58600"/>
                </a:cubicBezTo>
                <a:cubicBezTo>
                  <a:pt x="42530" y="58853"/>
                  <a:pt x="41059" y="58953"/>
                  <a:pt x="39472" y="58953"/>
                </a:cubicBezTo>
                <a:cubicBezTo>
                  <a:pt x="33476" y="58953"/>
                  <a:pt x="25824" y="57524"/>
                  <a:pt x="25824" y="57524"/>
                </a:cubicBezTo>
                <a:lnTo>
                  <a:pt x="18023" y="76623"/>
                </a:lnTo>
                <a:cubicBezTo>
                  <a:pt x="18023" y="76623"/>
                  <a:pt x="40350" y="92225"/>
                  <a:pt x="34836" y="92225"/>
                </a:cubicBezTo>
                <a:lnTo>
                  <a:pt x="18023" y="92225"/>
                </a:lnTo>
                <a:lnTo>
                  <a:pt x="6726" y="118048"/>
                </a:lnTo>
                <a:cubicBezTo>
                  <a:pt x="6726" y="118048"/>
                  <a:pt x="43713" y="138223"/>
                  <a:pt x="38198" y="138223"/>
                </a:cubicBezTo>
                <a:cubicBezTo>
                  <a:pt x="32549" y="138223"/>
                  <a:pt x="6726" y="143872"/>
                  <a:pt x="6726" y="143872"/>
                </a:cubicBezTo>
                <a:cubicBezTo>
                  <a:pt x="6726" y="143872"/>
                  <a:pt x="1" y="185298"/>
                  <a:pt x="40350" y="197672"/>
                </a:cubicBezTo>
                <a:cubicBezTo>
                  <a:pt x="63738" y="204766"/>
                  <a:pt x="76597" y="206257"/>
                  <a:pt x="83275" y="206257"/>
                </a:cubicBezTo>
                <a:cubicBezTo>
                  <a:pt x="88119" y="206257"/>
                  <a:pt x="89711" y="205473"/>
                  <a:pt x="89711" y="205473"/>
                </a:cubicBezTo>
                <a:cubicBezTo>
                  <a:pt x="89711" y="205473"/>
                  <a:pt x="110962" y="198748"/>
                  <a:pt x="110962" y="172924"/>
                </a:cubicBezTo>
                <a:cubicBezTo>
                  <a:pt x="110962" y="172924"/>
                  <a:pt x="73975" y="149387"/>
                  <a:pt x="79624" y="148311"/>
                </a:cubicBezTo>
                <a:cubicBezTo>
                  <a:pt x="81462" y="147952"/>
                  <a:pt x="85557" y="147833"/>
                  <a:pt x="90199" y="147833"/>
                </a:cubicBezTo>
                <a:cubicBezTo>
                  <a:pt x="99485" y="147833"/>
                  <a:pt x="110962" y="148311"/>
                  <a:pt x="110962" y="148311"/>
                </a:cubicBezTo>
                <a:lnTo>
                  <a:pt x="106524" y="120335"/>
                </a:lnTo>
                <a:cubicBezTo>
                  <a:pt x="106524" y="120335"/>
                  <a:pt x="81910" y="110247"/>
                  <a:pt x="86349" y="107961"/>
                </a:cubicBezTo>
                <a:cubicBezTo>
                  <a:pt x="90787" y="105674"/>
                  <a:pt x="105448" y="101236"/>
                  <a:pt x="105448" y="101236"/>
                </a:cubicBezTo>
                <a:lnTo>
                  <a:pt x="99799" y="73260"/>
                </a:lnTo>
                <a:cubicBezTo>
                  <a:pt x="99799" y="73260"/>
                  <a:pt x="76261" y="72050"/>
                  <a:pt x="78951" y="68687"/>
                </a:cubicBezTo>
                <a:cubicBezTo>
                  <a:pt x="81776" y="65325"/>
                  <a:pt x="94822" y="58600"/>
                  <a:pt x="94822" y="58600"/>
                </a:cubicBezTo>
                <a:lnTo>
                  <a:pt x="89711" y="26185"/>
                </a:lnTo>
                <a:cubicBezTo>
                  <a:pt x="89711" y="26185"/>
                  <a:pt x="80700" y="22823"/>
                  <a:pt x="86349" y="19460"/>
                </a:cubicBezTo>
                <a:cubicBezTo>
                  <a:pt x="86349" y="19460"/>
                  <a:pt x="79492" y="1"/>
                  <a:pt x="7131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15"/>
          <p:cNvSpPr txBox="1"/>
          <p:nvPr>
            <p:ph type="ctrTitle"/>
          </p:nvPr>
        </p:nvSpPr>
        <p:spPr>
          <a:xfrm>
            <a:off x="719450" y="874325"/>
            <a:ext cx="4356000" cy="23982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sp>
        <p:nvSpPr>
          <p:cNvPr id="59" name="Google Shape;59;p15"/>
          <p:cNvSpPr txBox="1"/>
          <p:nvPr>
            <p:ph idx="1" type="subTitle"/>
          </p:nvPr>
        </p:nvSpPr>
        <p:spPr>
          <a:xfrm>
            <a:off x="719450" y="3219825"/>
            <a:ext cx="4356000" cy="3675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Here is where this template begins</a:t>
            </a:r>
            <a:endParaRPr/>
          </a:p>
        </p:txBody>
      </p:sp>
      <p:sp>
        <p:nvSpPr>
          <p:cNvPr id="60" name="Google Shape;60;p15"/>
          <p:cNvSpPr/>
          <p:nvPr/>
        </p:nvSpPr>
        <p:spPr>
          <a:xfrm>
            <a:off x="9416150" y="997400"/>
            <a:ext cx="162600" cy="168900"/>
          </a:xfrm>
          <a:prstGeom prst="ellipse">
            <a:avLst/>
          </a:prstGeom>
          <a:solidFill>
            <a:srgbClr val="FFEDD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1" name="Google Shape;61;p15"/>
          <p:cNvGrpSpPr/>
          <p:nvPr/>
        </p:nvGrpSpPr>
        <p:grpSpPr>
          <a:xfrm>
            <a:off x="6146576" y="76529"/>
            <a:ext cx="1676379" cy="3035195"/>
            <a:chOff x="7238100" y="555534"/>
            <a:chExt cx="678998" cy="1229371"/>
          </a:xfrm>
        </p:grpSpPr>
        <p:sp>
          <p:nvSpPr>
            <p:cNvPr id="62" name="Google Shape;62;p15"/>
            <p:cNvSpPr/>
            <p:nvPr/>
          </p:nvSpPr>
          <p:spPr>
            <a:xfrm rot="-1130666">
              <a:off x="7398362" y="1027473"/>
              <a:ext cx="216425" cy="742376"/>
            </a:xfrm>
            <a:custGeom>
              <a:rect b="b" l="l" r="r" t="t"/>
              <a:pathLst>
                <a:path extrusionOk="0" fill="none" h="29695" w="8657">
                  <a:moveTo>
                    <a:pt x="8657" y="1"/>
                  </a:moveTo>
                  <a:cubicBezTo>
                    <a:pt x="7835" y="3716"/>
                    <a:pt x="4930" y="3073"/>
                    <a:pt x="4108" y="6775"/>
                  </a:cubicBezTo>
                  <a:cubicBezTo>
                    <a:pt x="3287" y="10490"/>
                    <a:pt x="6192" y="11133"/>
                    <a:pt x="5371" y="14848"/>
                  </a:cubicBezTo>
                  <a:cubicBezTo>
                    <a:pt x="4549" y="18563"/>
                    <a:pt x="1644" y="17920"/>
                    <a:pt x="822" y="21634"/>
                  </a:cubicBezTo>
                  <a:cubicBezTo>
                    <a:pt x="1" y="25337"/>
                    <a:pt x="2906" y="25980"/>
                    <a:pt x="2084" y="29695"/>
                  </a:cubicBezTo>
                </a:path>
              </a:pathLst>
            </a:custGeom>
            <a:no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15"/>
            <p:cNvSpPr/>
            <p:nvPr/>
          </p:nvSpPr>
          <p:spPr>
            <a:xfrm rot="-1130666">
              <a:off x="7293602" y="607661"/>
              <a:ext cx="390550" cy="408475"/>
            </a:xfrm>
            <a:custGeom>
              <a:rect b="b" l="l" r="r" t="t"/>
              <a:pathLst>
                <a:path extrusionOk="0" h="16339" w="15622">
                  <a:moveTo>
                    <a:pt x="8299" y="0"/>
                  </a:moveTo>
                  <a:cubicBezTo>
                    <a:pt x="5288" y="0"/>
                    <a:pt x="2368" y="2207"/>
                    <a:pt x="1275" y="5596"/>
                  </a:cubicBezTo>
                  <a:cubicBezTo>
                    <a:pt x="1" y="9525"/>
                    <a:pt x="1668" y="13621"/>
                    <a:pt x="5001" y="14954"/>
                  </a:cubicBezTo>
                  <a:cubicBezTo>
                    <a:pt x="4716" y="15192"/>
                    <a:pt x="4394" y="15657"/>
                    <a:pt x="4478" y="15895"/>
                  </a:cubicBezTo>
                  <a:cubicBezTo>
                    <a:pt x="4551" y="16124"/>
                    <a:pt x="5069" y="16339"/>
                    <a:pt x="5417" y="16339"/>
                  </a:cubicBezTo>
                  <a:cubicBezTo>
                    <a:pt x="5521" y="16339"/>
                    <a:pt x="5611" y="16320"/>
                    <a:pt x="5668" y="16276"/>
                  </a:cubicBezTo>
                  <a:cubicBezTo>
                    <a:pt x="5883" y="16133"/>
                    <a:pt x="5894" y="15573"/>
                    <a:pt x="5787" y="15216"/>
                  </a:cubicBezTo>
                  <a:lnTo>
                    <a:pt x="5787" y="15216"/>
                  </a:lnTo>
                  <a:cubicBezTo>
                    <a:pt x="6276" y="15338"/>
                    <a:pt x="6770" y="15397"/>
                    <a:pt x="7262" y="15397"/>
                  </a:cubicBezTo>
                  <a:cubicBezTo>
                    <a:pt x="10278" y="15397"/>
                    <a:pt x="13205" y="13188"/>
                    <a:pt x="14300" y="9799"/>
                  </a:cubicBezTo>
                  <a:cubicBezTo>
                    <a:pt x="15622" y="5715"/>
                    <a:pt x="13776" y="1453"/>
                    <a:pt x="10181" y="298"/>
                  </a:cubicBezTo>
                  <a:cubicBezTo>
                    <a:pt x="9560" y="96"/>
                    <a:pt x="8928" y="0"/>
                    <a:pt x="8299" y="0"/>
                  </a:cubicBezTo>
                  <a:close/>
                </a:path>
              </a:pathLst>
            </a:custGeom>
            <a:solidFill>
              <a:srgbClr val="FFC4CA"/>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15"/>
            <p:cNvSpPr/>
            <p:nvPr/>
          </p:nvSpPr>
          <p:spPr>
            <a:xfrm rot="-1130666">
              <a:off x="7555735" y="652161"/>
              <a:ext cx="33675" cy="49625"/>
            </a:xfrm>
            <a:custGeom>
              <a:rect b="b" l="l" r="r" t="t"/>
              <a:pathLst>
                <a:path extrusionOk="0" h="1985" w="1347">
                  <a:moveTo>
                    <a:pt x="388" y="1"/>
                  </a:moveTo>
                  <a:cubicBezTo>
                    <a:pt x="357" y="1"/>
                    <a:pt x="327" y="6"/>
                    <a:pt x="299" y="16"/>
                  </a:cubicBezTo>
                  <a:cubicBezTo>
                    <a:pt x="37" y="111"/>
                    <a:pt x="1" y="635"/>
                    <a:pt x="203" y="1171"/>
                  </a:cubicBezTo>
                  <a:cubicBezTo>
                    <a:pt x="384" y="1648"/>
                    <a:pt x="706" y="1984"/>
                    <a:pt x="959" y="1984"/>
                  </a:cubicBezTo>
                  <a:cubicBezTo>
                    <a:pt x="990" y="1984"/>
                    <a:pt x="1020" y="1979"/>
                    <a:pt x="1049" y="1969"/>
                  </a:cubicBezTo>
                  <a:cubicBezTo>
                    <a:pt x="1311" y="1862"/>
                    <a:pt x="1346" y="1350"/>
                    <a:pt x="1144" y="814"/>
                  </a:cubicBezTo>
                  <a:cubicBezTo>
                    <a:pt x="953" y="336"/>
                    <a:pt x="639" y="1"/>
                    <a:pt x="388" y="1"/>
                  </a:cubicBezTo>
                  <a:close/>
                </a:path>
              </a:pathLst>
            </a:custGeom>
            <a:solidFill>
              <a:srgbClr val="FFFFFF"/>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15"/>
            <p:cNvSpPr/>
            <p:nvPr/>
          </p:nvSpPr>
          <p:spPr>
            <a:xfrm rot="-1130666">
              <a:off x="7478394" y="1262184"/>
              <a:ext cx="295300" cy="474475"/>
            </a:xfrm>
            <a:custGeom>
              <a:rect b="b" l="l" r="r" t="t"/>
              <a:pathLst>
                <a:path extrusionOk="0" fill="none" h="18979" w="11812">
                  <a:moveTo>
                    <a:pt x="11812" y="0"/>
                  </a:moveTo>
                  <a:cubicBezTo>
                    <a:pt x="10383" y="2370"/>
                    <a:pt x="8526" y="1263"/>
                    <a:pt x="7109" y="3632"/>
                  </a:cubicBezTo>
                  <a:cubicBezTo>
                    <a:pt x="5692" y="6001"/>
                    <a:pt x="7549" y="7120"/>
                    <a:pt x="6121" y="9490"/>
                  </a:cubicBezTo>
                  <a:cubicBezTo>
                    <a:pt x="4704" y="11859"/>
                    <a:pt x="2846" y="10752"/>
                    <a:pt x="1418" y="13121"/>
                  </a:cubicBezTo>
                  <a:cubicBezTo>
                    <a:pt x="1" y="15490"/>
                    <a:pt x="1858" y="16610"/>
                    <a:pt x="441" y="18979"/>
                  </a:cubicBezTo>
                </a:path>
              </a:pathLst>
            </a:custGeom>
            <a:no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15"/>
            <p:cNvSpPr/>
            <p:nvPr/>
          </p:nvSpPr>
          <p:spPr>
            <a:xfrm rot="-1130666">
              <a:off x="7587889" y="944687"/>
              <a:ext cx="293225" cy="271475"/>
            </a:xfrm>
            <a:custGeom>
              <a:rect b="b" l="l" r="r" t="t"/>
              <a:pathLst>
                <a:path extrusionOk="0" h="10859" w="11729">
                  <a:moveTo>
                    <a:pt x="6511" y="1"/>
                  </a:moveTo>
                  <a:cubicBezTo>
                    <a:pt x="4810" y="1"/>
                    <a:pt x="3042" y="874"/>
                    <a:pt x="1858" y="2483"/>
                  </a:cubicBezTo>
                  <a:cubicBezTo>
                    <a:pt x="1" y="4995"/>
                    <a:pt x="298" y="8353"/>
                    <a:pt x="2513" y="9984"/>
                  </a:cubicBezTo>
                  <a:cubicBezTo>
                    <a:pt x="3316" y="10575"/>
                    <a:pt x="4262" y="10858"/>
                    <a:pt x="5230" y="10858"/>
                  </a:cubicBezTo>
                  <a:cubicBezTo>
                    <a:pt x="6930" y="10858"/>
                    <a:pt x="8699" y="9985"/>
                    <a:pt x="9883" y="8376"/>
                  </a:cubicBezTo>
                  <a:cubicBezTo>
                    <a:pt x="11728" y="5864"/>
                    <a:pt x="11443" y="2507"/>
                    <a:pt x="9228" y="875"/>
                  </a:cubicBezTo>
                  <a:cubicBezTo>
                    <a:pt x="8425" y="284"/>
                    <a:pt x="7479" y="1"/>
                    <a:pt x="6511" y="1"/>
                  </a:cubicBezTo>
                  <a:close/>
                </a:path>
              </a:pathLst>
            </a:custGeom>
            <a:solidFill>
              <a:srgbClr val="B1EBCE"/>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15"/>
            <p:cNvSpPr/>
            <p:nvPr/>
          </p:nvSpPr>
          <p:spPr>
            <a:xfrm rot="-1130666">
              <a:off x="7674751" y="1211143"/>
              <a:ext cx="28000" cy="27925"/>
            </a:xfrm>
            <a:custGeom>
              <a:rect b="b" l="l" r="r" t="t"/>
              <a:pathLst>
                <a:path extrusionOk="0" h="1117" w="1120">
                  <a:moveTo>
                    <a:pt x="761" y="0"/>
                  </a:moveTo>
                  <a:cubicBezTo>
                    <a:pt x="506" y="0"/>
                    <a:pt x="0" y="326"/>
                    <a:pt x="0" y="560"/>
                  </a:cubicBezTo>
                  <a:cubicBezTo>
                    <a:pt x="0" y="778"/>
                    <a:pt x="430" y="1117"/>
                    <a:pt x="676" y="1117"/>
                  </a:cubicBezTo>
                  <a:cubicBezTo>
                    <a:pt x="699" y="1117"/>
                    <a:pt x="719" y="1114"/>
                    <a:pt x="738" y="1108"/>
                  </a:cubicBezTo>
                  <a:cubicBezTo>
                    <a:pt x="965" y="1036"/>
                    <a:pt x="1119" y="429"/>
                    <a:pt x="1048" y="203"/>
                  </a:cubicBezTo>
                  <a:cubicBezTo>
                    <a:pt x="1024" y="120"/>
                    <a:pt x="857" y="1"/>
                    <a:pt x="774" y="1"/>
                  </a:cubicBezTo>
                  <a:cubicBezTo>
                    <a:pt x="770" y="0"/>
                    <a:pt x="765" y="0"/>
                    <a:pt x="761" y="0"/>
                  </a:cubicBezTo>
                  <a:close/>
                </a:path>
              </a:pathLst>
            </a:custGeom>
            <a:solidFill>
              <a:srgbClr val="B1EBCE"/>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15"/>
            <p:cNvSpPr/>
            <p:nvPr/>
          </p:nvSpPr>
          <p:spPr>
            <a:xfrm rot="-1130666">
              <a:off x="7814206" y="996133"/>
              <a:ext cx="19075" cy="38125"/>
            </a:xfrm>
            <a:custGeom>
              <a:rect b="b" l="l" r="r" t="t"/>
              <a:pathLst>
                <a:path extrusionOk="0" h="1525" w="763">
                  <a:moveTo>
                    <a:pt x="356" y="1"/>
                  </a:moveTo>
                  <a:cubicBezTo>
                    <a:pt x="352" y="1"/>
                    <a:pt x="349" y="1"/>
                    <a:pt x="345" y="1"/>
                  </a:cubicBezTo>
                  <a:cubicBezTo>
                    <a:pt x="143" y="13"/>
                    <a:pt x="0" y="358"/>
                    <a:pt x="24" y="775"/>
                  </a:cubicBezTo>
                  <a:cubicBezTo>
                    <a:pt x="36" y="1203"/>
                    <a:pt x="215" y="1525"/>
                    <a:pt x="417" y="1525"/>
                  </a:cubicBezTo>
                  <a:cubicBezTo>
                    <a:pt x="619" y="1513"/>
                    <a:pt x="762" y="1168"/>
                    <a:pt x="750" y="751"/>
                  </a:cubicBezTo>
                  <a:cubicBezTo>
                    <a:pt x="727" y="330"/>
                    <a:pt x="554" y="1"/>
                    <a:pt x="356" y="1"/>
                  </a:cubicBezTo>
                  <a:close/>
                </a:path>
              </a:pathLst>
            </a:custGeom>
            <a:solidFill>
              <a:srgbClr val="FFFFFF"/>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 name="Google Shape;69;p15"/>
          <p:cNvGrpSpPr/>
          <p:nvPr/>
        </p:nvGrpSpPr>
        <p:grpSpPr>
          <a:xfrm>
            <a:off x="5075524" y="1105000"/>
            <a:ext cx="2627100" cy="2684053"/>
            <a:chOff x="5075524" y="1105000"/>
            <a:chExt cx="2627100" cy="2684053"/>
          </a:xfrm>
        </p:grpSpPr>
        <p:sp>
          <p:nvSpPr>
            <p:cNvPr id="70" name="Google Shape;70;p15"/>
            <p:cNvSpPr/>
            <p:nvPr/>
          </p:nvSpPr>
          <p:spPr>
            <a:xfrm>
              <a:off x="5727351" y="3676853"/>
              <a:ext cx="1676400" cy="112200"/>
            </a:xfrm>
            <a:prstGeom prst="ellipse">
              <a:avLst/>
            </a:prstGeom>
            <a:solidFill>
              <a:srgbClr val="007B73">
                <a:alpha val="231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1" name="Google Shape;71;p15"/>
            <p:cNvPicPr preferRelativeResize="0"/>
            <p:nvPr/>
          </p:nvPicPr>
          <p:blipFill>
            <a:blip r:embed="rId3">
              <a:alphaModFix/>
            </a:blip>
            <a:stretch>
              <a:fillRect/>
            </a:stretch>
          </p:blipFill>
          <p:spPr>
            <a:xfrm>
              <a:off x="5075524" y="1105000"/>
              <a:ext cx="2627100" cy="2618700"/>
            </a:xfrm>
            <a:prstGeom prst="rect">
              <a:avLst/>
            </a:prstGeom>
            <a:noFill/>
            <a:ln>
              <a:noFill/>
            </a:ln>
          </p:spPr>
        </p:pic>
      </p:grpSp>
      <p:grpSp>
        <p:nvGrpSpPr>
          <p:cNvPr id="72" name="Google Shape;72;p15"/>
          <p:cNvGrpSpPr/>
          <p:nvPr/>
        </p:nvGrpSpPr>
        <p:grpSpPr>
          <a:xfrm>
            <a:off x="6755801" y="3456056"/>
            <a:ext cx="1676397" cy="1055376"/>
            <a:chOff x="2034863" y="1323525"/>
            <a:chExt cx="1414800" cy="890687"/>
          </a:xfrm>
        </p:grpSpPr>
        <p:sp>
          <p:nvSpPr>
            <p:cNvPr id="73" name="Google Shape;73;p15"/>
            <p:cNvSpPr/>
            <p:nvPr/>
          </p:nvSpPr>
          <p:spPr>
            <a:xfrm>
              <a:off x="2034863" y="2119413"/>
              <a:ext cx="1414800" cy="94800"/>
            </a:xfrm>
            <a:prstGeom prst="ellipse">
              <a:avLst/>
            </a:prstGeom>
            <a:solidFill>
              <a:srgbClr val="007B73">
                <a:alpha val="231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15"/>
            <p:cNvSpPr/>
            <p:nvPr/>
          </p:nvSpPr>
          <p:spPr>
            <a:xfrm>
              <a:off x="2357945" y="1383301"/>
              <a:ext cx="328192" cy="356854"/>
            </a:xfrm>
            <a:custGeom>
              <a:rect b="b" l="l" r="r" t="t"/>
              <a:pathLst>
                <a:path extrusionOk="0" h="8740" w="8038">
                  <a:moveTo>
                    <a:pt x="3608" y="0"/>
                  </a:moveTo>
                  <a:cubicBezTo>
                    <a:pt x="2334" y="0"/>
                    <a:pt x="679" y="501"/>
                    <a:pt x="13" y="2941"/>
                  </a:cubicBezTo>
                  <a:cubicBezTo>
                    <a:pt x="1" y="2953"/>
                    <a:pt x="1" y="2965"/>
                    <a:pt x="1" y="2977"/>
                  </a:cubicBezTo>
                  <a:cubicBezTo>
                    <a:pt x="1" y="3013"/>
                    <a:pt x="13" y="4096"/>
                    <a:pt x="632" y="5358"/>
                  </a:cubicBezTo>
                  <a:cubicBezTo>
                    <a:pt x="1191" y="6513"/>
                    <a:pt x="2394" y="8049"/>
                    <a:pt x="4906" y="8740"/>
                  </a:cubicBezTo>
                  <a:lnTo>
                    <a:pt x="4942" y="8740"/>
                  </a:lnTo>
                  <a:cubicBezTo>
                    <a:pt x="4954" y="8740"/>
                    <a:pt x="4978" y="8740"/>
                    <a:pt x="4989" y="8728"/>
                  </a:cubicBezTo>
                  <a:lnTo>
                    <a:pt x="7942" y="7609"/>
                  </a:lnTo>
                  <a:cubicBezTo>
                    <a:pt x="7990" y="7585"/>
                    <a:pt x="8026" y="7549"/>
                    <a:pt x="8037" y="7501"/>
                  </a:cubicBezTo>
                  <a:cubicBezTo>
                    <a:pt x="8037" y="7454"/>
                    <a:pt x="8026" y="7406"/>
                    <a:pt x="7990" y="7370"/>
                  </a:cubicBezTo>
                  <a:cubicBezTo>
                    <a:pt x="7942" y="7335"/>
                    <a:pt x="3084" y="3096"/>
                    <a:pt x="5049" y="405"/>
                  </a:cubicBezTo>
                  <a:cubicBezTo>
                    <a:pt x="5073" y="370"/>
                    <a:pt x="5085" y="322"/>
                    <a:pt x="5073" y="286"/>
                  </a:cubicBezTo>
                  <a:cubicBezTo>
                    <a:pt x="5061" y="239"/>
                    <a:pt x="5025" y="203"/>
                    <a:pt x="4989" y="191"/>
                  </a:cubicBezTo>
                  <a:cubicBezTo>
                    <a:pt x="4966" y="191"/>
                    <a:pt x="4382" y="0"/>
                    <a:pt x="3608" y="0"/>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15"/>
            <p:cNvSpPr/>
            <p:nvPr/>
          </p:nvSpPr>
          <p:spPr>
            <a:xfrm>
              <a:off x="2352596" y="1377462"/>
              <a:ext cx="339379" cy="368532"/>
            </a:xfrm>
            <a:custGeom>
              <a:rect b="b" l="l" r="r" t="t"/>
              <a:pathLst>
                <a:path extrusionOk="0" h="9026" w="8312">
                  <a:moveTo>
                    <a:pt x="3739" y="274"/>
                  </a:moveTo>
                  <a:cubicBezTo>
                    <a:pt x="4501" y="274"/>
                    <a:pt x="5073" y="465"/>
                    <a:pt x="5073" y="465"/>
                  </a:cubicBezTo>
                  <a:cubicBezTo>
                    <a:pt x="3001" y="3299"/>
                    <a:pt x="8026" y="7621"/>
                    <a:pt x="8026" y="7621"/>
                  </a:cubicBezTo>
                  <a:lnTo>
                    <a:pt x="5073" y="8752"/>
                  </a:lnTo>
                  <a:cubicBezTo>
                    <a:pt x="298" y="7442"/>
                    <a:pt x="275" y="3120"/>
                    <a:pt x="275" y="3120"/>
                  </a:cubicBezTo>
                  <a:cubicBezTo>
                    <a:pt x="918" y="739"/>
                    <a:pt x="2561" y="274"/>
                    <a:pt x="3739" y="274"/>
                  </a:cubicBezTo>
                  <a:close/>
                  <a:moveTo>
                    <a:pt x="3739" y="1"/>
                  </a:moveTo>
                  <a:cubicBezTo>
                    <a:pt x="2656" y="1"/>
                    <a:pt x="739" y="394"/>
                    <a:pt x="13" y="3049"/>
                  </a:cubicBezTo>
                  <a:cubicBezTo>
                    <a:pt x="1" y="3072"/>
                    <a:pt x="1" y="3096"/>
                    <a:pt x="1" y="3120"/>
                  </a:cubicBezTo>
                  <a:cubicBezTo>
                    <a:pt x="1" y="3168"/>
                    <a:pt x="13" y="4275"/>
                    <a:pt x="632" y="5561"/>
                  </a:cubicBezTo>
                  <a:cubicBezTo>
                    <a:pt x="1215" y="6751"/>
                    <a:pt x="2442" y="8311"/>
                    <a:pt x="5001" y="9014"/>
                  </a:cubicBezTo>
                  <a:cubicBezTo>
                    <a:pt x="5025" y="9014"/>
                    <a:pt x="5049" y="9026"/>
                    <a:pt x="5073" y="9026"/>
                  </a:cubicBezTo>
                  <a:cubicBezTo>
                    <a:pt x="5109" y="9026"/>
                    <a:pt x="5144" y="9014"/>
                    <a:pt x="5168" y="9002"/>
                  </a:cubicBezTo>
                  <a:lnTo>
                    <a:pt x="8133" y="7871"/>
                  </a:lnTo>
                  <a:cubicBezTo>
                    <a:pt x="8216" y="7847"/>
                    <a:pt x="8288" y="7763"/>
                    <a:pt x="8299" y="7668"/>
                  </a:cubicBezTo>
                  <a:cubicBezTo>
                    <a:pt x="8311" y="7573"/>
                    <a:pt x="8276" y="7478"/>
                    <a:pt x="8204" y="7418"/>
                  </a:cubicBezTo>
                  <a:cubicBezTo>
                    <a:pt x="8157" y="7371"/>
                    <a:pt x="3394" y="3227"/>
                    <a:pt x="5287" y="632"/>
                  </a:cubicBezTo>
                  <a:cubicBezTo>
                    <a:pt x="5347" y="560"/>
                    <a:pt x="5359" y="465"/>
                    <a:pt x="5335" y="382"/>
                  </a:cubicBezTo>
                  <a:cubicBezTo>
                    <a:pt x="5311" y="298"/>
                    <a:pt x="5240" y="239"/>
                    <a:pt x="5156" y="203"/>
                  </a:cubicBezTo>
                  <a:cubicBezTo>
                    <a:pt x="5132" y="203"/>
                    <a:pt x="4537" y="1"/>
                    <a:pt x="3739"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15"/>
            <p:cNvSpPr/>
            <p:nvPr/>
          </p:nvSpPr>
          <p:spPr>
            <a:xfrm>
              <a:off x="2344348" y="1328833"/>
              <a:ext cx="402543" cy="365633"/>
            </a:xfrm>
            <a:custGeom>
              <a:rect b="b" l="l" r="r" t="t"/>
              <a:pathLst>
                <a:path extrusionOk="0" h="8955" w="9859">
                  <a:moveTo>
                    <a:pt x="4251" y="1"/>
                  </a:moveTo>
                  <a:cubicBezTo>
                    <a:pt x="3679" y="1"/>
                    <a:pt x="3060" y="156"/>
                    <a:pt x="2429" y="430"/>
                  </a:cubicBezTo>
                  <a:cubicBezTo>
                    <a:pt x="0" y="1525"/>
                    <a:pt x="334" y="4299"/>
                    <a:pt x="334" y="4323"/>
                  </a:cubicBezTo>
                  <a:cubicBezTo>
                    <a:pt x="346" y="4382"/>
                    <a:pt x="393" y="4430"/>
                    <a:pt x="453" y="4442"/>
                  </a:cubicBezTo>
                  <a:lnTo>
                    <a:pt x="477" y="4442"/>
                  </a:lnTo>
                  <a:cubicBezTo>
                    <a:pt x="524" y="4442"/>
                    <a:pt x="572" y="4406"/>
                    <a:pt x="596" y="4359"/>
                  </a:cubicBezTo>
                  <a:cubicBezTo>
                    <a:pt x="596" y="4347"/>
                    <a:pt x="1251" y="2978"/>
                    <a:pt x="2905" y="2978"/>
                  </a:cubicBezTo>
                  <a:cubicBezTo>
                    <a:pt x="3346" y="2978"/>
                    <a:pt x="3834" y="3073"/>
                    <a:pt x="4334" y="3263"/>
                  </a:cubicBezTo>
                  <a:cubicBezTo>
                    <a:pt x="7132" y="4335"/>
                    <a:pt x="9573" y="8835"/>
                    <a:pt x="9597" y="8883"/>
                  </a:cubicBezTo>
                  <a:cubicBezTo>
                    <a:pt x="9621" y="8919"/>
                    <a:pt x="9668" y="8954"/>
                    <a:pt x="9716" y="8954"/>
                  </a:cubicBezTo>
                  <a:cubicBezTo>
                    <a:pt x="9728" y="8954"/>
                    <a:pt x="9740" y="8943"/>
                    <a:pt x="9752" y="8943"/>
                  </a:cubicBezTo>
                  <a:cubicBezTo>
                    <a:pt x="9811" y="8919"/>
                    <a:pt x="9859" y="8859"/>
                    <a:pt x="9847" y="8800"/>
                  </a:cubicBezTo>
                  <a:cubicBezTo>
                    <a:pt x="9847" y="8776"/>
                    <a:pt x="9573" y="6585"/>
                    <a:pt x="8763" y="4430"/>
                  </a:cubicBezTo>
                  <a:cubicBezTo>
                    <a:pt x="7680" y="1537"/>
                    <a:pt x="6120" y="1"/>
                    <a:pt x="4251"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15"/>
            <p:cNvSpPr/>
            <p:nvPr/>
          </p:nvSpPr>
          <p:spPr>
            <a:xfrm>
              <a:off x="2338509" y="1323525"/>
              <a:ext cx="414220" cy="376289"/>
            </a:xfrm>
            <a:custGeom>
              <a:rect b="b" l="l" r="r" t="t"/>
              <a:pathLst>
                <a:path extrusionOk="0" h="9216" w="10145">
                  <a:moveTo>
                    <a:pt x="4394" y="274"/>
                  </a:moveTo>
                  <a:cubicBezTo>
                    <a:pt x="8811" y="274"/>
                    <a:pt x="9859" y="8942"/>
                    <a:pt x="9859" y="8942"/>
                  </a:cubicBezTo>
                  <a:cubicBezTo>
                    <a:pt x="9859" y="8942"/>
                    <a:pt x="7406" y="4370"/>
                    <a:pt x="4525" y="3262"/>
                  </a:cubicBezTo>
                  <a:cubicBezTo>
                    <a:pt x="3965" y="3048"/>
                    <a:pt x="3477" y="2965"/>
                    <a:pt x="3048" y="2965"/>
                  </a:cubicBezTo>
                  <a:cubicBezTo>
                    <a:pt x="1286" y="2965"/>
                    <a:pt x="620" y="4441"/>
                    <a:pt x="620" y="4441"/>
                  </a:cubicBezTo>
                  <a:cubicBezTo>
                    <a:pt x="620" y="4441"/>
                    <a:pt x="262" y="1750"/>
                    <a:pt x="2632" y="691"/>
                  </a:cubicBezTo>
                  <a:cubicBezTo>
                    <a:pt x="3275" y="405"/>
                    <a:pt x="3858" y="274"/>
                    <a:pt x="4394" y="274"/>
                  </a:cubicBezTo>
                  <a:close/>
                  <a:moveTo>
                    <a:pt x="4394" y="0"/>
                  </a:moveTo>
                  <a:cubicBezTo>
                    <a:pt x="3799" y="0"/>
                    <a:pt x="3168" y="143"/>
                    <a:pt x="2513" y="441"/>
                  </a:cubicBezTo>
                  <a:cubicBezTo>
                    <a:pt x="0" y="1572"/>
                    <a:pt x="346" y="4441"/>
                    <a:pt x="346" y="4477"/>
                  </a:cubicBezTo>
                  <a:cubicBezTo>
                    <a:pt x="358" y="4596"/>
                    <a:pt x="453" y="4691"/>
                    <a:pt x="572" y="4703"/>
                  </a:cubicBezTo>
                  <a:lnTo>
                    <a:pt x="620" y="4703"/>
                  </a:lnTo>
                  <a:cubicBezTo>
                    <a:pt x="715" y="4703"/>
                    <a:pt x="822" y="4643"/>
                    <a:pt x="858" y="4548"/>
                  </a:cubicBezTo>
                  <a:cubicBezTo>
                    <a:pt x="882" y="4501"/>
                    <a:pt x="1489" y="3239"/>
                    <a:pt x="3048" y="3239"/>
                  </a:cubicBezTo>
                  <a:cubicBezTo>
                    <a:pt x="3477" y="3239"/>
                    <a:pt x="3941" y="3334"/>
                    <a:pt x="4430" y="3524"/>
                  </a:cubicBezTo>
                  <a:cubicBezTo>
                    <a:pt x="7180" y="4572"/>
                    <a:pt x="9585" y="9025"/>
                    <a:pt x="9609" y="9073"/>
                  </a:cubicBezTo>
                  <a:cubicBezTo>
                    <a:pt x="9668" y="9156"/>
                    <a:pt x="9752" y="9215"/>
                    <a:pt x="9859" y="9215"/>
                  </a:cubicBezTo>
                  <a:cubicBezTo>
                    <a:pt x="9883" y="9215"/>
                    <a:pt x="9906" y="9215"/>
                    <a:pt x="9942" y="9204"/>
                  </a:cubicBezTo>
                  <a:cubicBezTo>
                    <a:pt x="10061" y="9168"/>
                    <a:pt x="10145" y="9037"/>
                    <a:pt x="10121" y="8906"/>
                  </a:cubicBezTo>
                  <a:cubicBezTo>
                    <a:pt x="10109" y="8823"/>
                    <a:pt x="9847" y="6679"/>
                    <a:pt x="9037" y="4512"/>
                  </a:cubicBezTo>
                  <a:cubicBezTo>
                    <a:pt x="7930" y="1560"/>
                    <a:pt x="6323" y="0"/>
                    <a:pt x="4394"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15"/>
            <p:cNvSpPr/>
            <p:nvPr/>
          </p:nvSpPr>
          <p:spPr>
            <a:xfrm>
              <a:off x="2246150" y="1527679"/>
              <a:ext cx="281033" cy="240693"/>
            </a:xfrm>
            <a:custGeom>
              <a:rect b="b" l="l" r="r" t="t"/>
              <a:pathLst>
                <a:path extrusionOk="0" h="5895" w="6883">
                  <a:moveTo>
                    <a:pt x="2727" y="1"/>
                  </a:moveTo>
                  <a:cubicBezTo>
                    <a:pt x="2679" y="1"/>
                    <a:pt x="1405" y="108"/>
                    <a:pt x="643" y="1048"/>
                  </a:cubicBezTo>
                  <a:cubicBezTo>
                    <a:pt x="179" y="1620"/>
                    <a:pt x="0" y="2370"/>
                    <a:pt x="119" y="3287"/>
                  </a:cubicBezTo>
                  <a:cubicBezTo>
                    <a:pt x="119" y="3299"/>
                    <a:pt x="119" y="3311"/>
                    <a:pt x="131" y="3322"/>
                  </a:cubicBezTo>
                  <a:cubicBezTo>
                    <a:pt x="143" y="3346"/>
                    <a:pt x="1262" y="5894"/>
                    <a:pt x="4310" y="5894"/>
                  </a:cubicBezTo>
                  <a:cubicBezTo>
                    <a:pt x="4560" y="5894"/>
                    <a:pt x="4822" y="5870"/>
                    <a:pt x="5084" y="5847"/>
                  </a:cubicBezTo>
                  <a:cubicBezTo>
                    <a:pt x="5120" y="5835"/>
                    <a:pt x="5144" y="5823"/>
                    <a:pt x="5168" y="5811"/>
                  </a:cubicBezTo>
                  <a:lnTo>
                    <a:pt x="6834" y="4215"/>
                  </a:lnTo>
                  <a:cubicBezTo>
                    <a:pt x="6870" y="4180"/>
                    <a:pt x="6882" y="4132"/>
                    <a:pt x="6882" y="4084"/>
                  </a:cubicBezTo>
                  <a:cubicBezTo>
                    <a:pt x="6870" y="4037"/>
                    <a:pt x="6834" y="4001"/>
                    <a:pt x="6787" y="3989"/>
                  </a:cubicBezTo>
                  <a:cubicBezTo>
                    <a:pt x="6739" y="3977"/>
                    <a:pt x="2310" y="2501"/>
                    <a:pt x="2870" y="167"/>
                  </a:cubicBezTo>
                  <a:cubicBezTo>
                    <a:pt x="2882" y="120"/>
                    <a:pt x="2870" y="84"/>
                    <a:pt x="2846" y="48"/>
                  </a:cubicBezTo>
                  <a:cubicBezTo>
                    <a:pt x="2810" y="13"/>
                    <a:pt x="2774" y="1"/>
                    <a:pt x="2739" y="1"/>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15"/>
            <p:cNvSpPr/>
            <p:nvPr/>
          </p:nvSpPr>
          <p:spPr>
            <a:xfrm>
              <a:off x="2240312" y="1521840"/>
              <a:ext cx="292669" cy="251880"/>
            </a:xfrm>
            <a:custGeom>
              <a:rect b="b" l="l" r="r" t="t"/>
              <a:pathLst>
                <a:path extrusionOk="0" h="6169" w="7168">
                  <a:moveTo>
                    <a:pt x="2882" y="275"/>
                  </a:moveTo>
                  <a:lnTo>
                    <a:pt x="2882" y="275"/>
                  </a:lnTo>
                  <a:cubicBezTo>
                    <a:pt x="2286" y="2763"/>
                    <a:pt x="6882" y="4263"/>
                    <a:pt x="6882" y="4263"/>
                  </a:cubicBezTo>
                  <a:lnTo>
                    <a:pt x="5215" y="5847"/>
                  </a:lnTo>
                  <a:cubicBezTo>
                    <a:pt x="4953" y="5882"/>
                    <a:pt x="4691" y="5894"/>
                    <a:pt x="4453" y="5894"/>
                  </a:cubicBezTo>
                  <a:cubicBezTo>
                    <a:pt x="1453" y="5894"/>
                    <a:pt x="393" y="3406"/>
                    <a:pt x="393" y="3406"/>
                  </a:cubicBezTo>
                  <a:cubicBezTo>
                    <a:pt x="12" y="489"/>
                    <a:pt x="2881" y="275"/>
                    <a:pt x="2882" y="275"/>
                  </a:cubicBezTo>
                  <a:close/>
                  <a:moveTo>
                    <a:pt x="2858" y="1"/>
                  </a:moveTo>
                  <a:cubicBezTo>
                    <a:pt x="2763" y="13"/>
                    <a:pt x="1477" y="132"/>
                    <a:pt x="679" y="1096"/>
                  </a:cubicBezTo>
                  <a:cubicBezTo>
                    <a:pt x="191" y="1703"/>
                    <a:pt x="0" y="2489"/>
                    <a:pt x="119" y="3442"/>
                  </a:cubicBezTo>
                  <a:cubicBezTo>
                    <a:pt x="131" y="3465"/>
                    <a:pt x="131" y="3489"/>
                    <a:pt x="143" y="3513"/>
                  </a:cubicBezTo>
                  <a:cubicBezTo>
                    <a:pt x="155" y="3549"/>
                    <a:pt x="1310" y="6168"/>
                    <a:pt x="4453" y="6168"/>
                  </a:cubicBezTo>
                  <a:cubicBezTo>
                    <a:pt x="4715" y="6168"/>
                    <a:pt x="4977" y="6156"/>
                    <a:pt x="5251" y="6121"/>
                  </a:cubicBezTo>
                  <a:cubicBezTo>
                    <a:pt x="5311" y="6109"/>
                    <a:pt x="5358" y="6085"/>
                    <a:pt x="5406" y="6049"/>
                  </a:cubicBezTo>
                  <a:lnTo>
                    <a:pt x="7073" y="4454"/>
                  </a:lnTo>
                  <a:cubicBezTo>
                    <a:pt x="7144" y="4394"/>
                    <a:pt x="7168" y="4287"/>
                    <a:pt x="7156" y="4204"/>
                  </a:cubicBezTo>
                  <a:cubicBezTo>
                    <a:pt x="7132" y="4108"/>
                    <a:pt x="7061" y="4025"/>
                    <a:pt x="6966" y="4001"/>
                  </a:cubicBezTo>
                  <a:cubicBezTo>
                    <a:pt x="6954" y="4001"/>
                    <a:pt x="5834" y="3620"/>
                    <a:pt x="4799" y="2965"/>
                  </a:cubicBezTo>
                  <a:cubicBezTo>
                    <a:pt x="3489" y="2132"/>
                    <a:pt x="2929" y="1251"/>
                    <a:pt x="3144" y="358"/>
                  </a:cubicBezTo>
                  <a:cubicBezTo>
                    <a:pt x="3144" y="334"/>
                    <a:pt x="3156" y="298"/>
                    <a:pt x="3156" y="275"/>
                  </a:cubicBezTo>
                  <a:cubicBezTo>
                    <a:pt x="3156" y="120"/>
                    <a:pt x="3037" y="1"/>
                    <a:pt x="2882"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15"/>
            <p:cNvSpPr/>
            <p:nvPr/>
          </p:nvSpPr>
          <p:spPr>
            <a:xfrm>
              <a:off x="2209689" y="1490237"/>
              <a:ext cx="358814" cy="194024"/>
            </a:xfrm>
            <a:custGeom>
              <a:rect b="b" l="l" r="r" t="t"/>
              <a:pathLst>
                <a:path extrusionOk="0" h="4752" w="8788">
                  <a:moveTo>
                    <a:pt x="3417" y="1"/>
                  </a:moveTo>
                  <a:cubicBezTo>
                    <a:pt x="2667" y="1"/>
                    <a:pt x="1965" y="334"/>
                    <a:pt x="1346" y="1001"/>
                  </a:cubicBezTo>
                  <a:cubicBezTo>
                    <a:pt x="0" y="2442"/>
                    <a:pt x="1012" y="4239"/>
                    <a:pt x="1024" y="4251"/>
                  </a:cubicBezTo>
                  <a:cubicBezTo>
                    <a:pt x="1048" y="4299"/>
                    <a:pt x="1096" y="4323"/>
                    <a:pt x="1143" y="4323"/>
                  </a:cubicBezTo>
                  <a:cubicBezTo>
                    <a:pt x="1155" y="4323"/>
                    <a:pt x="1167" y="4323"/>
                    <a:pt x="1179" y="4311"/>
                  </a:cubicBezTo>
                  <a:cubicBezTo>
                    <a:pt x="1239" y="4299"/>
                    <a:pt x="1274" y="4251"/>
                    <a:pt x="1286" y="4192"/>
                  </a:cubicBezTo>
                  <a:cubicBezTo>
                    <a:pt x="1286" y="4120"/>
                    <a:pt x="1370" y="2501"/>
                    <a:pt x="3453" y="2430"/>
                  </a:cubicBezTo>
                  <a:lnTo>
                    <a:pt x="3548" y="2430"/>
                  </a:lnTo>
                  <a:cubicBezTo>
                    <a:pt x="5703" y="2430"/>
                    <a:pt x="8513" y="4704"/>
                    <a:pt x="8549" y="4716"/>
                  </a:cubicBezTo>
                  <a:cubicBezTo>
                    <a:pt x="8573" y="4740"/>
                    <a:pt x="8597" y="4751"/>
                    <a:pt x="8632" y="4751"/>
                  </a:cubicBezTo>
                  <a:cubicBezTo>
                    <a:pt x="8668" y="4751"/>
                    <a:pt x="8692" y="4740"/>
                    <a:pt x="8716" y="4716"/>
                  </a:cubicBezTo>
                  <a:cubicBezTo>
                    <a:pt x="8775" y="4680"/>
                    <a:pt x="8787" y="4609"/>
                    <a:pt x="8751" y="4549"/>
                  </a:cubicBezTo>
                  <a:cubicBezTo>
                    <a:pt x="8740" y="4537"/>
                    <a:pt x="8097" y="3406"/>
                    <a:pt x="7132" y="2287"/>
                  </a:cubicBezTo>
                  <a:cubicBezTo>
                    <a:pt x="5822" y="763"/>
                    <a:pt x="4572" y="1"/>
                    <a:pt x="3417"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15"/>
            <p:cNvSpPr/>
            <p:nvPr/>
          </p:nvSpPr>
          <p:spPr>
            <a:xfrm>
              <a:off x="2202870" y="1484398"/>
              <a:ext cx="371431" cy="205212"/>
            </a:xfrm>
            <a:custGeom>
              <a:rect b="b" l="l" r="r" t="t"/>
              <a:pathLst>
                <a:path extrusionOk="0" h="5026" w="9097">
                  <a:moveTo>
                    <a:pt x="3584" y="275"/>
                  </a:moveTo>
                  <a:cubicBezTo>
                    <a:pt x="6263" y="275"/>
                    <a:pt x="8799" y="4763"/>
                    <a:pt x="8799" y="4763"/>
                  </a:cubicBezTo>
                  <a:cubicBezTo>
                    <a:pt x="8799" y="4763"/>
                    <a:pt x="5942" y="2442"/>
                    <a:pt x="3715" y="2442"/>
                  </a:cubicBezTo>
                  <a:lnTo>
                    <a:pt x="3620" y="2442"/>
                  </a:lnTo>
                  <a:cubicBezTo>
                    <a:pt x="1370" y="2513"/>
                    <a:pt x="1310" y="4323"/>
                    <a:pt x="1310" y="4323"/>
                  </a:cubicBezTo>
                  <a:cubicBezTo>
                    <a:pt x="1310" y="4323"/>
                    <a:pt x="322" y="2620"/>
                    <a:pt x="1608" y="1239"/>
                  </a:cubicBezTo>
                  <a:cubicBezTo>
                    <a:pt x="2251" y="549"/>
                    <a:pt x="2930" y="275"/>
                    <a:pt x="3584" y="275"/>
                  </a:cubicBezTo>
                  <a:close/>
                  <a:moveTo>
                    <a:pt x="3584" y="1"/>
                  </a:moveTo>
                  <a:cubicBezTo>
                    <a:pt x="2799" y="1"/>
                    <a:pt x="2060" y="358"/>
                    <a:pt x="1417" y="1049"/>
                  </a:cubicBezTo>
                  <a:cubicBezTo>
                    <a:pt x="1" y="2561"/>
                    <a:pt x="1060" y="4442"/>
                    <a:pt x="1072" y="4466"/>
                  </a:cubicBezTo>
                  <a:cubicBezTo>
                    <a:pt x="1132" y="4549"/>
                    <a:pt x="1215" y="4597"/>
                    <a:pt x="1310" y="4597"/>
                  </a:cubicBezTo>
                  <a:lnTo>
                    <a:pt x="1382" y="4597"/>
                  </a:lnTo>
                  <a:cubicBezTo>
                    <a:pt x="1501" y="4561"/>
                    <a:pt x="1584" y="4454"/>
                    <a:pt x="1584" y="4335"/>
                  </a:cubicBezTo>
                  <a:cubicBezTo>
                    <a:pt x="1584" y="4335"/>
                    <a:pt x="1608" y="3930"/>
                    <a:pt x="1870" y="3537"/>
                  </a:cubicBezTo>
                  <a:cubicBezTo>
                    <a:pt x="2203" y="3013"/>
                    <a:pt x="2799" y="2739"/>
                    <a:pt x="3632" y="2716"/>
                  </a:cubicBezTo>
                  <a:cubicBezTo>
                    <a:pt x="3656" y="2704"/>
                    <a:pt x="3680" y="2704"/>
                    <a:pt x="3715" y="2704"/>
                  </a:cubicBezTo>
                  <a:cubicBezTo>
                    <a:pt x="5823" y="2704"/>
                    <a:pt x="8597" y="4942"/>
                    <a:pt x="8633" y="4966"/>
                  </a:cubicBezTo>
                  <a:cubicBezTo>
                    <a:pt x="8680" y="5014"/>
                    <a:pt x="8740" y="5025"/>
                    <a:pt x="8799" y="5025"/>
                  </a:cubicBezTo>
                  <a:cubicBezTo>
                    <a:pt x="8859" y="5025"/>
                    <a:pt x="8918" y="5014"/>
                    <a:pt x="8978" y="4966"/>
                  </a:cubicBezTo>
                  <a:cubicBezTo>
                    <a:pt x="9073" y="4883"/>
                    <a:pt x="9097" y="4740"/>
                    <a:pt x="9037" y="4621"/>
                  </a:cubicBezTo>
                  <a:cubicBezTo>
                    <a:pt x="8930" y="4442"/>
                    <a:pt x="6382" y="1"/>
                    <a:pt x="358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15"/>
            <p:cNvSpPr/>
            <p:nvPr/>
          </p:nvSpPr>
          <p:spPr>
            <a:xfrm>
              <a:off x="2797896" y="1383301"/>
              <a:ext cx="328681" cy="356854"/>
            </a:xfrm>
            <a:custGeom>
              <a:rect b="b" l="l" r="r" t="t"/>
              <a:pathLst>
                <a:path extrusionOk="0" h="8740" w="8050">
                  <a:moveTo>
                    <a:pt x="4442" y="0"/>
                  </a:moveTo>
                  <a:cubicBezTo>
                    <a:pt x="3668" y="0"/>
                    <a:pt x="3085" y="191"/>
                    <a:pt x="3061" y="191"/>
                  </a:cubicBezTo>
                  <a:cubicBezTo>
                    <a:pt x="3025" y="203"/>
                    <a:pt x="2989" y="239"/>
                    <a:pt x="2977" y="286"/>
                  </a:cubicBezTo>
                  <a:cubicBezTo>
                    <a:pt x="2966" y="322"/>
                    <a:pt x="2966" y="370"/>
                    <a:pt x="3001" y="405"/>
                  </a:cubicBezTo>
                  <a:cubicBezTo>
                    <a:pt x="4966" y="3096"/>
                    <a:pt x="108" y="7335"/>
                    <a:pt x="60" y="7370"/>
                  </a:cubicBezTo>
                  <a:cubicBezTo>
                    <a:pt x="25" y="7406"/>
                    <a:pt x="1" y="7454"/>
                    <a:pt x="13" y="7501"/>
                  </a:cubicBezTo>
                  <a:cubicBezTo>
                    <a:pt x="25" y="7549"/>
                    <a:pt x="60" y="7585"/>
                    <a:pt x="96" y="7609"/>
                  </a:cubicBezTo>
                  <a:lnTo>
                    <a:pt x="3061" y="8728"/>
                  </a:lnTo>
                  <a:cubicBezTo>
                    <a:pt x="3073" y="8740"/>
                    <a:pt x="3085" y="8740"/>
                    <a:pt x="3108" y="8740"/>
                  </a:cubicBezTo>
                  <a:lnTo>
                    <a:pt x="3144" y="8740"/>
                  </a:lnTo>
                  <a:cubicBezTo>
                    <a:pt x="7954" y="7418"/>
                    <a:pt x="8050" y="3013"/>
                    <a:pt x="8050" y="2977"/>
                  </a:cubicBezTo>
                  <a:cubicBezTo>
                    <a:pt x="8050" y="2965"/>
                    <a:pt x="8038" y="2953"/>
                    <a:pt x="8038" y="2941"/>
                  </a:cubicBezTo>
                  <a:cubicBezTo>
                    <a:pt x="7371" y="501"/>
                    <a:pt x="5716" y="0"/>
                    <a:pt x="4442" y="0"/>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15"/>
            <p:cNvSpPr/>
            <p:nvPr/>
          </p:nvSpPr>
          <p:spPr>
            <a:xfrm>
              <a:off x="2792098" y="1377462"/>
              <a:ext cx="339828" cy="368532"/>
            </a:xfrm>
            <a:custGeom>
              <a:rect b="b" l="l" r="r" t="t"/>
              <a:pathLst>
                <a:path extrusionOk="0" h="9026" w="8323">
                  <a:moveTo>
                    <a:pt x="4584" y="274"/>
                  </a:moveTo>
                  <a:cubicBezTo>
                    <a:pt x="5763" y="274"/>
                    <a:pt x="7394" y="739"/>
                    <a:pt x="8049" y="3120"/>
                  </a:cubicBezTo>
                  <a:cubicBezTo>
                    <a:pt x="8049" y="3120"/>
                    <a:pt x="8025" y="7442"/>
                    <a:pt x="3250" y="8752"/>
                  </a:cubicBezTo>
                  <a:lnTo>
                    <a:pt x="286" y="7621"/>
                  </a:lnTo>
                  <a:cubicBezTo>
                    <a:pt x="286" y="7621"/>
                    <a:pt x="5322" y="3299"/>
                    <a:pt x="3250" y="465"/>
                  </a:cubicBezTo>
                  <a:cubicBezTo>
                    <a:pt x="3250" y="465"/>
                    <a:pt x="3822" y="274"/>
                    <a:pt x="4584" y="274"/>
                  </a:cubicBezTo>
                  <a:close/>
                  <a:moveTo>
                    <a:pt x="4584" y="1"/>
                  </a:moveTo>
                  <a:cubicBezTo>
                    <a:pt x="3786" y="1"/>
                    <a:pt x="3191" y="203"/>
                    <a:pt x="3167" y="203"/>
                  </a:cubicBezTo>
                  <a:cubicBezTo>
                    <a:pt x="3084" y="239"/>
                    <a:pt x="3012" y="298"/>
                    <a:pt x="2988" y="382"/>
                  </a:cubicBezTo>
                  <a:cubicBezTo>
                    <a:pt x="2965" y="465"/>
                    <a:pt x="2977" y="560"/>
                    <a:pt x="3024" y="632"/>
                  </a:cubicBezTo>
                  <a:cubicBezTo>
                    <a:pt x="4929" y="3227"/>
                    <a:pt x="167" y="7371"/>
                    <a:pt x="107" y="7418"/>
                  </a:cubicBezTo>
                  <a:cubicBezTo>
                    <a:pt x="36" y="7478"/>
                    <a:pt x="0" y="7573"/>
                    <a:pt x="24" y="7668"/>
                  </a:cubicBezTo>
                  <a:cubicBezTo>
                    <a:pt x="36" y="7763"/>
                    <a:pt x="107" y="7847"/>
                    <a:pt x="191" y="7871"/>
                  </a:cubicBezTo>
                  <a:lnTo>
                    <a:pt x="3155" y="9002"/>
                  </a:lnTo>
                  <a:cubicBezTo>
                    <a:pt x="3179" y="9014"/>
                    <a:pt x="3215" y="9026"/>
                    <a:pt x="3250" y="9026"/>
                  </a:cubicBezTo>
                  <a:cubicBezTo>
                    <a:pt x="3274" y="9026"/>
                    <a:pt x="3298" y="9014"/>
                    <a:pt x="3322" y="9014"/>
                  </a:cubicBezTo>
                  <a:cubicBezTo>
                    <a:pt x="5882" y="8311"/>
                    <a:pt x="7108" y="6751"/>
                    <a:pt x="7680" y="5561"/>
                  </a:cubicBezTo>
                  <a:cubicBezTo>
                    <a:pt x="8311" y="4275"/>
                    <a:pt x="8322" y="3168"/>
                    <a:pt x="8322" y="3120"/>
                  </a:cubicBezTo>
                  <a:cubicBezTo>
                    <a:pt x="8322" y="3096"/>
                    <a:pt x="8322" y="3072"/>
                    <a:pt x="8311" y="3049"/>
                  </a:cubicBezTo>
                  <a:cubicBezTo>
                    <a:pt x="7584" y="394"/>
                    <a:pt x="5667" y="1"/>
                    <a:pt x="458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15"/>
            <p:cNvSpPr/>
            <p:nvPr/>
          </p:nvSpPr>
          <p:spPr>
            <a:xfrm>
              <a:off x="2737630" y="1328833"/>
              <a:ext cx="402543" cy="365633"/>
            </a:xfrm>
            <a:custGeom>
              <a:rect b="b" l="l" r="r" t="t"/>
              <a:pathLst>
                <a:path extrusionOk="0" h="8955" w="9859">
                  <a:moveTo>
                    <a:pt x="5596" y="1"/>
                  </a:moveTo>
                  <a:cubicBezTo>
                    <a:pt x="3739" y="1"/>
                    <a:pt x="2179" y="1537"/>
                    <a:pt x="1096" y="4430"/>
                  </a:cubicBezTo>
                  <a:cubicBezTo>
                    <a:pt x="286" y="6585"/>
                    <a:pt x="12" y="8776"/>
                    <a:pt x="12" y="8800"/>
                  </a:cubicBezTo>
                  <a:cubicBezTo>
                    <a:pt x="1" y="8859"/>
                    <a:pt x="36" y="8919"/>
                    <a:pt x="108" y="8943"/>
                  </a:cubicBezTo>
                  <a:cubicBezTo>
                    <a:pt x="120" y="8943"/>
                    <a:pt x="131" y="8954"/>
                    <a:pt x="143" y="8954"/>
                  </a:cubicBezTo>
                  <a:cubicBezTo>
                    <a:pt x="191" y="8954"/>
                    <a:pt x="239" y="8919"/>
                    <a:pt x="262" y="8871"/>
                  </a:cubicBezTo>
                  <a:cubicBezTo>
                    <a:pt x="286" y="8835"/>
                    <a:pt x="2727" y="4335"/>
                    <a:pt x="5513" y="3263"/>
                  </a:cubicBezTo>
                  <a:cubicBezTo>
                    <a:pt x="6025" y="3073"/>
                    <a:pt x="6501" y="2978"/>
                    <a:pt x="6942" y="2978"/>
                  </a:cubicBezTo>
                  <a:cubicBezTo>
                    <a:pt x="8597" y="2978"/>
                    <a:pt x="9240" y="4311"/>
                    <a:pt x="9264" y="4359"/>
                  </a:cubicBezTo>
                  <a:cubicBezTo>
                    <a:pt x="9287" y="4406"/>
                    <a:pt x="9335" y="4442"/>
                    <a:pt x="9383" y="4442"/>
                  </a:cubicBezTo>
                  <a:lnTo>
                    <a:pt x="9406" y="4442"/>
                  </a:lnTo>
                  <a:cubicBezTo>
                    <a:pt x="9466" y="4430"/>
                    <a:pt x="9514" y="4382"/>
                    <a:pt x="9526" y="4323"/>
                  </a:cubicBezTo>
                  <a:cubicBezTo>
                    <a:pt x="9526" y="4299"/>
                    <a:pt x="9859" y="1525"/>
                    <a:pt x="7430" y="430"/>
                  </a:cubicBezTo>
                  <a:cubicBezTo>
                    <a:pt x="6787" y="144"/>
                    <a:pt x="6180" y="1"/>
                    <a:pt x="5596"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15"/>
            <p:cNvSpPr/>
            <p:nvPr/>
          </p:nvSpPr>
          <p:spPr>
            <a:xfrm>
              <a:off x="2731791" y="1323525"/>
              <a:ext cx="414220" cy="376289"/>
            </a:xfrm>
            <a:custGeom>
              <a:rect b="b" l="l" r="r" t="t"/>
              <a:pathLst>
                <a:path extrusionOk="0" h="9216" w="10145">
                  <a:moveTo>
                    <a:pt x="5739" y="274"/>
                  </a:moveTo>
                  <a:cubicBezTo>
                    <a:pt x="6287" y="274"/>
                    <a:pt x="6871" y="405"/>
                    <a:pt x="7513" y="691"/>
                  </a:cubicBezTo>
                  <a:cubicBezTo>
                    <a:pt x="9883" y="1750"/>
                    <a:pt x="9526" y="4441"/>
                    <a:pt x="9526" y="4441"/>
                  </a:cubicBezTo>
                  <a:cubicBezTo>
                    <a:pt x="9526" y="4441"/>
                    <a:pt x="8847" y="2965"/>
                    <a:pt x="7085" y="2965"/>
                  </a:cubicBezTo>
                  <a:cubicBezTo>
                    <a:pt x="6668" y="2965"/>
                    <a:pt x="6168" y="3048"/>
                    <a:pt x="5608" y="3262"/>
                  </a:cubicBezTo>
                  <a:cubicBezTo>
                    <a:pt x="2739" y="4370"/>
                    <a:pt x="286" y="8942"/>
                    <a:pt x="286" y="8942"/>
                  </a:cubicBezTo>
                  <a:cubicBezTo>
                    <a:pt x="286" y="8942"/>
                    <a:pt x="1334" y="274"/>
                    <a:pt x="5739" y="274"/>
                  </a:cubicBezTo>
                  <a:close/>
                  <a:moveTo>
                    <a:pt x="5739" y="0"/>
                  </a:moveTo>
                  <a:cubicBezTo>
                    <a:pt x="3811" y="0"/>
                    <a:pt x="2215" y="1560"/>
                    <a:pt x="1108" y="4512"/>
                  </a:cubicBezTo>
                  <a:cubicBezTo>
                    <a:pt x="286" y="6679"/>
                    <a:pt x="24" y="8823"/>
                    <a:pt x="13" y="8906"/>
                  </a:cubicBezTo>
                  <a:cubicBezTo>
                    <a:pt x="1" y="9037"/>
                    <a:pt x="84" y="9168"/>
                    <a:pt x="203" y="9204"/>
                  </a:cubicBezTo>
                  <a:cubicBezTo>
                    <a:pt x="239" y="9215"/>
                    <a:pt x="263" y="9215"/>
                    <a:pt x="286" y="9215"/>
                  </a:cubicBezTo>
                  <a:cubicBezTo>
                    <a:pt x="382" y="9215"/>
                    <a:pt x="477" y="9156"/>
                    <a:pt x="525" y="9073"/>
                  </a:cubicBezTo>
                  <a:cubicBezTo>
                    <a:pt x="536" y="9061"/>
                    <a:pt x="1144" y="7930"/>
                    <a:pt x="2096" y="6679"/>
                  </a:cubicBezTo>
                  <a:cubicBezTo>
                    <a:pt x="3334" y="5036"/>
                    <a:pt x="4585" y="3953"/>
                    <a:pt x="5704" y="3524"/>
                  </a:cubicBezTo>
                  <a:cubicBezTo>
                    <a:pt x="6204" y="3334"/>
                    <a:pt x="6668" y="3239"/>
                    <a:pt x="7085" y="3239"/>
                  </a:cubicBezTo>
                  <a:cubicBezTo>
                    <a:pt x="8645" y="3239"/>
                    <a:pt x="9252" y="4501"/>
                    <a:pt x="9276" y="4548"/>
                  </a:cubicBezTo>
                  <a:cubicBezTo>
                    <a:pt x="9323" y="4643"/>
                    <a:pt x="9418" y="4703"/>
                    <a:pt x="9526" y="4703"/>
                  </a:cubicBezTo>
                  <a:lnTo>
                    <a:pt x="9573" y="4703"/>
                  </a:lnTo>
                  <a:cubicBezTo>
                    <a:pt x="9692" y="4691"/>
                    <a:pt x="9788" y="4596"/>
                    <a:pt x="9799" y="4477"/>
                  </a:cubicBezTo>
                  <a:cubicBezTo>
                    <a:pt x="9799" y="4441"/>
                    <a:pt x="10145" y="1572"/>
                    <a:pt x="7621" y="441"/>
                  </a:cubicBezTo>
                  <a:cubicBezTo>
                    <a:pt x="6978" y="143"/>
                    <a:pt x="6335" y="0"/>
                    <a:pt x="5739"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15"/>
            <p:cNvSpPr/>
            <p:nvPr/>
          </p:nvSpPr>
          <p:spPr>
            <a:xfrm>
              <a:off x="2956891" y="1527679"/>
              <a:ext cx="281482" cy="240693"/>
            </a:xfrm>
            <a:custGeom>
              <a:rect b="b" l="l" r="r" t="t"/>
              <a:pathLst>
                <a:path extrusionOk="0" h="5895" w="6894">
                  <a:moveTo>
                    <a:pt x="4156" y="1"/>
                  </a:moveTo>
                  <a:cubicBezTo>
                    <a:pt x="4108" y="1"/>
                    <a:pt x="4072" y="13"/>
                    <a:pt x="4048" y="48"/>
                  </a:cubicBezTo>
                  <a:cubicBezTo>
                    <a:pt x="4025" y="72"/>
                    <a:pt x="4013" y="120"/>
                    <a:pt x="4025" y="167"/>
                  </a:cubicBezTo>
                  <a:cubicBezTo>
                    <a:pt x="4584" y="2501"/>
                    <a:pt x="155" y="3977"/>
                    <a:pt x="107" y="3989"/>
                  </a:cubicBezTo>
                  <a:cubicBezTo>
                    <a:pt x="60" y="4001"/>
                    <a:pt x="24" y="4037"/>
                    <a:pt x="12" y="4084"/>
                  </a:cubicBezTo>
                  <a:cubicBezTo>
                    <a:pt x="0" y="4132"/>
                    <a:pt x="24" y="4180"/>
                    <a:pt x="60" y="4215"/>
                  </a:cubicBezTo>
                  <a:lnTo>
                    <a:pt x="1727" y="5811"/>
                  </a:lnTo>
                  <a:cubicBezTo>
                    <a:pt x="1750" y="5823"/>
                    <a:pt x="1774" y="5835"/>
                    <a:pt x="1798" y="5847"/>
                  </a:cubicBezTo>
                  <a:cubicBezTo>
                    <a:pt x="2072" y="5870"/>
                    <a:pt x="2322" y="5894"/>
                    <a:pt x="2572" y="5894"/>
                  </a:cubicBezTo>
                  <a:cubicBezTo>
                    <a:pt x="5632" y="5894"/>
                    <a:pt x="6751" y="3346"/>
                    <a:pt x="6763" y="3322"/>
                  </a:cubicBezTo>
                  <a:cubicBezTo>
                    <a:pt x="6775" y="3311"/>
                    <a:pt x="6775" y="3299"/>
                    <a:pt x="6775" y="3287"/>
                  </a:cubicBezTo>
                  <a:cubicBezTo>
                    <a:pt x="6894" y="2370"/>
                    <a:pt x="6715" y="1620"/>
                    <a:pt x="6251" y="1036"/>
                  </a:cubicBezTo>
                  <a:cubicBezTo>
                    <a:pt x="5477" y="108"/>
                    <a:pt x="4215" y="1"/>
                    <a:pt x="4167" y="1"/>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15"/>
            <p:cNvSpPr/>
            <p:nvPr/>
          </p:nvSpPr>
          <p:spPr>
            <a:xfrm>
              <a:off x="2951052" y="1521840"/>
              <a:ext cx="293159" cy="251880"/>
            </a:xfrm>
            <a:custGeom>
              <a:rect b="b" l="l" r="r" t="t"/>
              <a:pathLst>
                <a:path extrusionOk="0" h="6169" w="7180">
                  <a:moveTo>
                    <a:pt x="4299" y="275"/>
                  </a:moveTo>
                  <a:cubicBezTo>
                    <a:pt x="4299" y="275"/>
                    <a:pt x="7156" y="489"/>
                    <a:pt x="6787" y="3406"/>
                  </a:cubicBezTo>
                  <a:cubicBezTo>
                    <a:pt x="6787" y="3406"/>
                    <a:pt x="5727" y="5894"/>
                    <a:pt x="2715" y="5894"/>
                  </a:cubicBezTo>
                  <a:cubicBezTo>
                    <a:pt x="2477" y="5894"/>
                    <a:pt x="2227" y="5882"/>
                    <a:pt x="1965" y="5847"/>
                  </a:cubicBezTo>
                  <a:lnTo>
                    <a:pt x="286" y="4263"/>
                  </a:lnTo>
                  <a:cubicBezTo>
                    <a:pt x="286" y="4263"/>
                    <a:pt x="4894" y="2763"/>
                    <a:pt x="4299" y="275"/>
                  </a:cubicBezTo>
                  <a:close/>
                  <a:moveTo>
                    <a:pt x="4299" y="1"/>
                  </a:moveTo>
                  <a:cubicBezTo>
                    <a:pt x="4215" y="1"/>
                    <a:pt x="4144" y="36"/>
                    <a:pt x="4084" y="96"/>
                  </a:cubicBezTo>
                  <a:cubicBezTo>
                    <a:pt x="4037" y="167"/>
                    <a:pt x="4013" y="251"/>
                    <a:pt x="4037" y="334"/>
                  </a:cubicBezTo>
                  <a:cubicBezTo>
                    <a:pt x="4251" y="1251"/>
                    <a:pt x="3691" y="2132"/>
                    <a:pt x="2370" y="2965"/>
                  </a:cubicBezTo>
                  <a:cubicBezTo>
                    <a:pt x="1334" y="3632"/>
                    <a:pt x="215" y="4001"/>
                    <a:pt x="203" y="4001"/>
                  </a:cubicBezTo>
                  <a:cubicBezTo>
                    <a:pt x="119" y="4025"/>
                    <a:pt x="48" y="4108"/>
                    <a:pt x="24" y="4204"/>
                  </a:cubicBezTo>
                  <a:cubicBezTo>
                    <a:pt x="0" y="4287"/>
                    <a:pt x="36" y="4394"/>
                    <a:pt x="108" y="4454"/>
                  </a:cubicBezTo>
                  <a:lnTo>
                    <a:pt x="1774" y="6049"/>
                  </a:lnTo>
                  <a:cubicBezTo>
                    <a:pt x="1822" y="6085"/>
                    <a:pt x="1870" y="6109"/>
                    <a:pt x="1929" y="6121"/>
                  </a:cubicBezTo>
                  <a:cubicBezTo>
                    <a:pt x="2203" y="6156"/>
                    <a:pt x="2465" y="6168"/>
                    <a:pt x="2715" y="6168"/>
                  </a:cubicBezTo>
                  <a:cubicBezTo>
                    <a:pt x="5870" y="6168"/>
                    <a:pt x="7025" y="3549"/>
                    <a:pt x="7037" y="3513"/>
                  </a:cubicBezTo>
                  <a:cubicBezTo>
                    <a:pt x="7049" y="3489"/>
                    <a:pt x="7049" y="3465"/>
                    <a:pt x="7049" y="3442"/>
                  </a:cubicBezTo>
                  <a:cubicBezTo>
                    <a:pt x="7180" y="2489"/>
                    <a:pt x="6989" y="1703"/>
                    <a:pt x="6501" y="1096"/>
                  </a:cubicBezTo>
                  <a:cubicBezTo>
                    <a:pt x="5692" y="120"/>
                    <a:pt x="4370" y="13"/>
                    <a:pt x="4310"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15"/>
            <p:cNvSpPr/>
            <p:nvPr/>
          </p:nvSpPr>
          <p:spPr>
            <a:xfrm>
              <a:off x="2916060" y="1490237"/>
              <a:ext cx="358773" cy="194024"/>
            </a:xfrm>
            <a:custGeom>
              <a:rect b="b" l="l" r="r" t="t"/>
              <a:pathLst>
                <a:path extrusionOk="0" h="4752" w="8787">
                  <a:moveTo>
                    <a:pt x="5370" y="1"/>
                  </a:moveTo>
                  <a:cubicBezTo>
                    <a:pt x="4215" y="1"/>
                    <a:pt x="2965" y="763"/>
                    <a:pt x="1655" y="2287"/>
                  </a:cubicBezTo>
                  <a:cubicBezTo>
                    <a:pt x="691" y="3406"/>
                    <a:pt x="36" y="4537"/>
                    <a:pt x="36" y="4549"/>
                  </a:cubicBezTo>
                  <a:cubicBezTo>
                    <a:pt x="0" y="4609"/>
                    <a:pt x="12" y="4680"/>
                    <a:pt x="60" y="4716"/>
                  </a:cubicBezTo>
                  <a:cubicBezTo>
                    <a:pt x="95" y="4740"/>
                    <a:pt x="119" y="4751"/>
                    <a:pt x="155" y="4751"/>
                  </a:cubicBezTo>
                  <a:cubicBezTo>
                    <a:pt x="179" y="4751"/>
                    <a:pt x="214" y="4740"/>
                    <a:pt x="238" y="4716"/>
                  </a:cubicBezTo>
                  <a:cubicBezTo>
                    <a:pt x="262" y="4704"/>
                    <a:pt x="3084" y="2430"/>
                    <a:pt x="5239" y="2430"/>
                  </a:cubicBezTo>
                  <a:lnTo>
                    <a:pt x="5334" y="2430"/>
                  </a:lnTo>
                  <a:cubicBezTo>
                    <a:pt x="7418" y="2501"/>
                    <a:pt x="7501" y="4120"/>
                    <a:pt x="7501" y="4192"/>
                  </a:cubicBezTo>
                  <a:cubicBezTo>
                    <a:pt x="7501" y="4251"/>
                    <a:pt x="7549" y="4299"/>
                    <a:pt x="7608" y="4311"/>
                  </a:cubicBezTo>
                  <a:cubicBezTo>
                    <a:pt x="7620" y="4323"/>
                    <a:pt x="7632" y="4323"/>
                    <a:pt x="7644" y="4323"/>
                  </a:cubicBezTo>
                  <a:cubicBezTo>
                    <a:pt x="7692" y="4323"/>
                    <a:pt x="7739" y="4299"/>
                    <a:pt x="7763" y="4251"/>
                  </a:cubicBezTo>
                  <a:cubicBezTo>
                    <a:pt x="7763" y="4239"/>
                    <a:pt x="8787" y="2442"/>
                    <a:pt x="7442" y="1001"/>
                  </a:cubicBezTo>
                  <a:cubicBezTo>
                    <a:pt x="6810" y="334"/>
                    <a:pt x="6120" y="1"/>
                    <a:pt x="5370"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15"/>
            <p:cNvSpPr/>
            <p:nvPr/>
          </p:nvSpPr>
          <p:spPr>
            <a:xfrm>
              <a:off x="2910221" y="1484398"/>
              <a:ext cx="371431" cy="205212"/>
            </a:xfrm>
            <a:custGeom>
              <a:rect b="b" l="l" r="r" t="t"/>
              <a:pathLst>
                <a:path extrusionOk="0" h="5026" w="9097">
                  <a:moveTo>
                    <a:pt x="5513" y="275"/>
                  </a:moveTo>
                  <a:cubicBezTo>
                    <a:pt x="6168" y="275"/>
                    <a:pt x="6846" y="549"/>
                    <a:pt x="7477" y="1239"/>
                  </a:cubicBezTo>
                  <a:cubicBezTo>
                    <a:pt x="8775" y="2620"/>
                    <a:pt x="7787" y="4323"/>
                    <a:pt x="7787" y="4323"/>
                  </a:cubicBezTo>
                  <a:cubicBezTo>
                    <a:pt x="7787" y="4323"/>
                    <a:pt x="7715" y="2513"/>
                    <a:pt x="5477" y="2442"/>
                  </a:cubicBezTo>
                  <a:lnTo>
                    <a:pt x="5382" y="2442"/>
                  </a:lnTo>
                  <a:cubicBezTo>
                    <a:pt x="3155" y="2442"/>
                    <a:pt x="298" y="4763"/>
                    <a:pt x="298" y="4763"/>
                  </a:cubicBezTo>
                  <a:cubicBezTo>
                    <a:pt x="298" y="4763"/>
                    <a:pt x="2834" y="275"/>
                    <a:pt x="5513" y="275"/>
                  </a:cubicBezTo>
                  <a:close/>
                  <a:moveTo>
                    <a:pt x="5513" y="1"/>
                  </a:moveTo>
                  <a:cubicBezTo>
                    <a:pt x="2715" y="1"/>
                    <a:pt x="167" y="4442"/>
                    <a:pt x="60" y="4621"/>
                  </a:cubicBezTo>
                  <a:cubicBezTo>
                    <a:pt x="0" y="4740"/>
                    <a:pt x="24" y="4883"/>
                    <a:pt x="119" y="4966"/>
                  </a:cubicBezTo>
                  <a:cubicBezTo>
                    <a:pt x="167" y="5014"/>
                    <a:pt x="238" y="5025"/>
                    <a:pt x="298" y="5025"/>
                  </a:cubicBezTo>
                  <a:cubicBezTo>
                    <a:pt x="357" y="5025"/>
                    <a:pt x="417" y="5014"/>
                    <a:pt x="465" y="4966"/>
                  </a:cubicBezTo>
                  <a:cubicBezTo>
                    <a:pt x="500" y="4942"/>
                    <a:pt x="3274" y="2704"/>
                    <a:pt x="5382" y="2704"/>
                  </a:cubicBezTo>
                  <a:cubicBezTo>
                    <a:pt x="5406" y="2704"/>
                    <a:pt x="5441" y="2704"/>
                    <a:pt x="5465" y="2716"/>
                  </a:cubicBezTo>
                  <a:cubicBezTo>
                    <a:pt x="6299" y="2739"/>
                    <a:pt x="6882" y="3013"/>
                    <a:pt x="7227" y="3537"/>
                  </a:cubicBezTo>
                  <a:cubicBezTo>
                    <a:pt x="7489" y="3930"/>
                    <a:pt x="7513" y="4335"/>
                    <a:pt x="7513" y="4335"/>
                  </a:cubicBezTo>
                  <a:cubicBezTo>
                    <a:pt x="7513" y="4454"/>
                    <a:pt x="7596" y="4561"/>
                    <a:pt x="7715" y="4597"/>
                  </a:cubicBezTo>
                  <a:lnTo>
                    <a:pt x="7787" y="4597"/>
                  </a:lnTo>
                  <a:cubicBezTo>
                    <a:pt x="7882" y="4597"/>
                    <a:pt x="7966" y="4549"/>
                    <a:pt x="8013" y="4466"/>
                  </a:cubicBezTo>
                  <a:cubicBezTo>
                    <a:pt x="8025" y="4442"/>
                    <a:pt x="9097" y="2561"/>
                    <a:pt x="7680" y="1049"/>
                  </a:cubicBezTo>
                  <a:cubicBezTo>
                    <a:pt x="7037" y="358"/>
                    <a:pt x="6299" y="1"/>
                    <a:pt x="5513"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15"/>
            <p:cNvSpPr/>
            <p:nvPr/>
          </p:nvSpPr>
          <p:spPr>
            <a:xfrm>
              <a:off x="2153301" y="1673036"/>
              <a:ext cx="1162838" cy="490532"/>
            </a:xfrm>
            <a:custGeom>
              <a:rect b="b" l="l" r="r" t="t"/>
              <a:pathLst>
                <a:path extrusionOk="0" h="12014" w="28480">
                  <a:moveTo>
                    <a:pt x="1429" y="1"/>
                  </a:moveTo>
                  <a:cubicBezTo>
                    <a:pt x="631" y="1"/>
                    <a:pt x="0" y="644"/>
                    <a:pt x="0" y="1429"/>
                  </a:cubicBezTo>
                  <a:lnTo>
                    <a:pt x="0" y="3477"/>
                  </a:lnTo>
                  <a:cubicBezTo>
                    <a:pt x="0" y="4263"/>
                    <a:pt x="631" y="4906"/>
                    <a:pt x="1429" y="4906"/>
                  </a:cubicBezTo>
                  <a:lnTo>
                    <a:pt x="2167" y="4906"/>
                  </a:lnTo>
                  <a:lnTo>
                    <a:pt x="2167" y="10585"/>
                  </a:lnTo>
                  <a:cubicBezTo>
                    <a:pt x="2167" y="11371"/>
                    <a:pt x="2810" y="12014"/>
                    <a:pt x="3596" y="12014"/>
                  </a:cubicBezTo>
                  <a:lnTo>
                    <a:pt x="24872" y="12014"/>
                  </a:lnTo>
                  <a:cubicBezTo>
                    <a:pt x="25670" y="12014"/>
                    <a:pt x="26313" y="11371"/>
                    <a:pt x="26313" y="10585"/>
                  </a:cubicBezTo>
                  <a:lnTo>
                    <a:pt x="26313" y="4906"/>
                  </a:lnTo>
                  <a:lnTo>
                    <a:pt x="27051" y="4906"/>
                  </a:lnTo>
                  <a:cubicBezTo>
                    <a:pt x="27837" y="4906"/>
                    <a:pt x="28480" y="4263"/>
                    <a:pt x="28480" y="3477"/>
                  </a:cubicBezTo>
                  <a:lnTo>
                    <a:pt x="28480" y="1429"/>
                  </a:lnTo>
                  <a:cubicBezTo>
                    <a:pt x="28480" y="644"/>
                    <a:pt x="27837" y="1"/>
                    <a:pt x="27051"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15"/>
            <p:cNvSpPr/>
            <p:nvPr/>
          </p:nvSpPr>
          <p:spPr>
            <a:xfrm>
              <a:off x="2147463" y="1667687"/>
              <a:ext cx="1174026" cy="501229"/>
            </a:xfrm>
            <a:custGeom>
              <a:rect b="b" l="l" r="r" t="t"/>
              <a:pathLst>
                <a:path extrusionOk="0" h="12276" w="28754">
                  <a:moveTo>
                    <a:pt x="27194" y="263"/>
                  </a:moveTo>
                  <a:cubicBezTo>
                    <a:pt x="27909" y="263"/>
                    <a:pt x="28492" y="846"/>
                    <a:pt x="28492" y="1560"/>
                  </a:cubicBezTo>
                  <a:lnTo>
                    <a:pt x="28492" y="3608"/>
                  </a:lnTo>
                  <a:cubicBezTo>
                    <a:pt x="28492" y="4323"/>
                    <a:pt x="27909" y="4906"/>
                    <a:pt x="27194" y="4906"/>
                  </a:cubicBezTo>
                  <a:lnTo>
                    <a:pt x="26313" y="4906"/>
                  </a:lnTo>
                  <a:lnTo>
                    <a:pt x="26313" y="10716"/>
                  </a:lnTo>
                  <a:cubicBezTo>
                    <a:pt x="26313" y="11431"/>
                    <a:pt x="25730" y="12014"/>
                    <a:pt x="25015" y="12014"/>
                  </a:cubicBezTo>
                  <a:lnTo>
                    <a:pt x="3739" y="12014"/>
                  </a:lnTo>
                  <a:cubicBezTo>
                    <a:pt x="3025" y="12014"/>
                    <a:pt x="2441" y="11431"/>
                    <a:pt x="2441" y="10716"/>
                  </a:cubicBezTo>
                  <a:lnTo>
                    <a:pt x="2441" y="4906"/>
                  </a:lnTo>
                  <a:lnTo>
                    <a:pt x="1572" y="4906"/>
                  </a:lnTo>
                  <a:cubicBezTo>
                    <a:pt x="858" y="4906"/>
                    <a:pt x="274" y="4323"/>
                    <a:pt x="274" y="3608"/>
                  </a:cubicBezTo>
                  <a:lnTo>
                    <a:pt x="274" y="1560"/>
                  </a:lnTo>
                  <a:cubicBezTo>
                    <a:pt x="274" y="846"/>
                    <a:pt x="858" y="263"/>
                    <a:pt x="1572" y="263"/>
                  </a:cubicBezTo>
                  <a:close/>
                  <a:moveTo>
                    <a:pt x="1572" y="1"/>
                  </a:moveTo>
                  <a:cubicBezTo>
                    <a:pt x="703" y="1"/>
                    <a:pt x="0" y="703"/>
                    <a:pt x="0" y="1560"/>
                  </a:cubicBezTo>
                  <a:lnTo>
                    <a:pt x="0" y="3608"/>
                  </a:lnTo>
                  <a:cubicBezTo>
                    <a:pt x="0" y="4465"/>
                    <a:pt x="703" y="5168"/>
                    <a:pt x="1572" y="5168"/>
                  </a:cubicBezTo>
                  <a:lnTo>
                    <a:pt x="2179" y="5168"/>
                  </a:lnTo>
                  <a:lnTo>
                    <a:pt x="2179" y="10716"/>
                  </a:lnTo>
                  <a:cubicBezTo>
                    <a:pt x="2179" y="11573"/>
                    <a:pt x="2882" y="12276"/>
                    <a:pt x="3739" y="12276"/>
                  </a:cubicBezTo>
                  <a:lnTo>
                    <a:pt x="25015" y="12276"/>
                  </a:lnTo>
                  <a:cubicBezTo>
                    <a:pt x="25885" y="12276"/>
                    <a:pt x="26587" y="11573"/>
                    <a:pt x="26587" y="10716"/>
                  </a:cubicBezTo>
                  <a:lnTo>
                    <a:pt x="26587" y="5168"/>
                  </a:lnTo>
                  <a:lnTo>
                    <a:pt x="27194" y="5168"/>
                  </a:lnTo>
                  <a:cubicBezTo>
                    <a:pt x="28051" y="5168"/>
                    <a:pt x="28754" y="4465"/>
                    <a:pt x="28754" y="3608"/>
                  </a:cubicBezTo>
                  <a:lnTo>
                    <a:pt x="28754" y="1560"/>
                  </a:lnTo>
                  <a:cubicBezTo>
                    <a:pt x="28754" y="703"/>
                    <a:pt x="28051" y="1"/>
                    <a:pt x="2719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15"/>
            <p:cNvSpPr/>
            <p:nvPr/>
          </p:nvSpPr>
          <p:spPr>
            <a:xfrm>
              <a:off x="2153301" y="1673036"/>
              <a:ext cx="1162838" cy="200312"/>
            </a:xfrm>
            <a:custGeom>
              <a:rect b="b" l="l" r="r" t="t"/>
              <a:pathLst>
                <a:path extrusionOk="0" h="4906" w="28480">
                  <a:moveTo>
                    <a:pt x="1429" y="1"/>
                  </a:moveTo>
                  <a:cubicBezTo>
                    <a:pt x="631" y="1"/>
                    <a:pt x="0" y="644"/>
                    <a:pt x="0" y="1429"/>
                  </a:cubicBezTo>
                  <a:lnTo>
                    <a:pt x="0" y="3477"/>
                  </a:lnTo>
                  <a:cubicBezTo>
                    <a:pt x="0" y="4263"/>
                    <a:pt x="631" y="4906"/>
                    <a:pt x="1429" y="4906"/>
                  </a:cubicBezTo>
                  <a:lnTo>
                    <a:pt x="27051" y="4906"/>
                  </a:lnTo>
                  <a:cubicBezTo>
                    <a:pt x="27837" y="4906"/>
                    <a:pt x="28480" y="4263"/>
                    <a:pt x="28480" y="3477"/>
                  </a:cubicBezTo>
                  <a:lnTo>
                    <a:pt x="28480" y="1429"/>
                  </a:lnTo>
                  <a:cubicBezTo>
                    <a:pt x="28480" y="644"/>
                    <a:pt x="27837" y="1"/>
                    <a:pt x="27051"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5"/>
            <p:cNvSpPr/>
            <p:nvPr/>
          </p:nvSpPr>
          <p:spPr>
            <a:xfrm>
              <a:off x="2147463" y="1667687"/>
              <a:ext cx="1174026" cy="211009"/>
            </a:xfrm>
            <a:custGeom>
              <a:rect b="b" l="l" r="r" t="t"/>
              <a:pathLst>
                <a:path extrusionOk="0" h="5168" w="28754">
                  <a:moveTo>
                    <a:pt x="27194" y="263"/>
                  </a:moveTo>
                  <a:cubicBezTo>
                    <a:pt x="27909" y="263"/>
                    <a:pt x="28492" y="846"/>
                    <a:pt x="28492" y="1560"/>
                  </a:cubicBezTo>
                  <a:lnTo>
                    <a:pt x="28492" y="3608"/>
                  </a:lnTo>
                  <a:cubicBezTo>
                    <a:pt x="28492" y="4323"/>
                    <a:pt x="27909" y="4906"/>
                    <a:pt x="27194" y="4906"/>
                  </a:cubicBezTo>
                  <a:lnTo>
                    <a:pt x="1572" y="4906"/>
                  </a:lnTo>
                  <a:cubicBezTo>
                    <a:pt x="858" y="4906"/>
                    <a:pt x="274" y="4323"/>
                    <a:pt x="274" y="3608"/>
                  </a:cubicBezTo>
                  <a:lnTo>
                    <a:pt x="274" y="1560"/>
                  </a:lnTo>
                  <a:cubicBezTo>
                    <a:pt x="274" y="846"/>
                    <a:pt x="858" y="263"/>
                    <a:pt x="1572" y="263"/>
                  </a:cubicBezTo>
                  <a:close/>
                  <a:moveTo>
                    <a:pt x="1572" y="1"/>
                  </a:moveTo>
                  <a:cubicBezTo>
                    <a:pt x="703" y="1"/>
                    <a:pt x="0" y="703"/>
                    <a:pt x="0" y="1560"/>
                  </a:cubicBezTo>
                  <a:lnTo>
                    <a:pt x="0" y="3608"/>
                  </a:lnTo>
                  <a:cubicBezTo>
                    <a:pt x="0" y="4465"/>
                    <a:pt x="703" y="5168"/>
                    <a:pt x="1572" y="5168"/>
                  </a:cubicBezTo>
                  <a:lnTo>
                    <a:pt x="27194" y="5168"/>
                  </a:lnTo>
                  <a:cubicBezTo>
                    <a:pt x="28051" y="5168"/>
                    <a:pt x="28754" y="4465"/>
                    <a:pt x="28754" y="3608"/>
                  </a:cubicBezTo>
                  <a:lnTo>
                    <a:pt x="28754" y="1560"/>
                  </a:lnTo>
                  <a:cubicBezTo>
                    <a:pt x="28754" y="703"/>
                    <a:pt x="28051" y="1"/>
                    <a:pt x="2719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15"/>
            <p:cNvSpPr/>
            <p:nvPr/>
          </p:nvSpPr>
          <p:spPr>
            <a:xfrm>
              <a:off x="2577696" y="1678385"/>
              <a:ext cx="329131" cy="189615"/>
            </a:xfrm>
            <a:custGeom>
              <a:rect b="b" l="l" r="r" t="t"/>
              <a:pathLst>
                <a:path extrusionOk="0" h="4644" w="8061">
                  <a:moveTo>
                    <a:pt x="0" y="1"/>
                  </a:moveTo>
                  <a:lnTo>
                    <a:pt x="0" y="4644"/>
                  </a:lnTo>
                  <a:lnTo>
                    <a:pt x="8061" y="4644"/>
                  </a:lnTo>
                  <a:lnTo>
                    <a:pt x="8061" y="1"/>
                  </a:ln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15"/>
            <p:cNvSpPr/>
            <p:nvPr/>
          </p:nvSpPr>
          <p:spPr>
            <a:xfrm>
              <a:off x="2601500" y="1878660"/>
              <a:ext cx="281523" cy="279563"/>
            </a:xfrm>
            <a:custGeom>
              <a:rect b="b" l="l" r="r" t="t"/>
              <a:pathLst>
                <a:path extrusionOk="0" h="6847" w="6895">
                  <a:moveTo>
                    <a:pt x="1" y="1"/>
                  </a:moveTo>
                  <a:lnTo>
                    <a:pt x="1" y="6847"/>
                  </a:lnTo>
                  <a:lnTo>
                    <a:pt x="6894" y="6847"/>
                  </a:lnTo>
                  <a:lnTo>
                    <a:pt x="6894" y="1"/>
                  </a:ln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 name="Shape 99"/>
        <p:cNvGrpSpPr/>
        <p:nvPr/>
      </p:nvGrpSpPr>
      <p:grpSpPr>
        <a:xfrm>
          <a:off x="0" y="0"/>
          <a:ext cx="0" cy="0"/>
          <a:chOff x="0" y="0"/>
          <a:chExt cx="0" cy="0"/>
        </a:xfrm>
      </p:grpSpPr>
      <p:sp>
        <p:nvSpPr>
          <p:cNvPr id="100" name="Google Shape;100;p16"/>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About d</a:t>
            </a:r>
            <a:r>
              <a:rPr lang="en"/>
              <a:t>inosaur birthday infographics</a:t>
            </a:r>
            <a:endParaRPr/>
          </a:p>
        </p:txBody>
      </p:sp>
      <p:sp>
        <p:nvSpPr>
          <p:cNvPr id="101" name="Google Shape;101;p16"/>
          <p:cNvSpPr txBox="1"/>
          <p:nvPr>
            <p:ph idx="1" type="body"/>
          </p:nvPr>
        </p:nvSpPr>
        <p:spPr>
          <a:xfrm>
            <a:off x="711700" y="1211775"/>
            <a:ext cx="7720500" cy="3167400"/>
          </a:xfrm>
          <a:prstGeom prst="rect">
            <a:avLst/>
          </a:prstGeom>
        </p:spPr>
        <p:txBody>
          <a:bodyPr anchorCtr="0" anchor="t" bIns="91425" lIns="91425" spcFirstLastPara="1" rIns="91425" wrap="square" tIns="91425">
            <a:noAutofit/>
          </a:bodyPr>
          <a:lstStyle/>
          <a:p>
            <a:pPr indent="-311150" lvl="0" marL="457200" rtl="0" algn="l">
              <a:lnSpc>
                <a:spcPct val="115000"/>
              </a:lnSpc>
              <a:spcBef>
                <a:spcPts val="0"/>
              </a:spcBef>
              <a:spcAft>
                <a:spcPts val="0"/>
              </a:spcAft>
              <a:buClr>
                <a:schemeClr val="dk1"/>
              </a:buClr>
              <a:buSzPts val="1300"/>
              <a:buFont typeface="Roboto Condensed Light"/>
              <a:buChar char="●"/>
            </a:pPr>
            <a:r>
              <a:rPr lang="en">
                <a:latin typeface="Roboto Condensed Light"/>
                <a:ea typeface="Roboto Condensed Light"/>
                <a:cs typeface="Roboto Condensed Light"/>
                <a:sym typeface="Roboto Condensed Light"/>
              </a:rPr>
              <a:t>This template contains an assortment of complementary infographic resources for the </a:t>
            </a:r>
            <a:r>
              <a:rPr b="1" lang="en" u="sng">
                <a:solidFill>
                  <a:schemeClr val="hlink"/>
                </a:solidFill>
                <a:hlinkClick r:id="rId3"/>
              </a:rPr>
              <a:t>Dinosaur Birthday</a:t>
            </a:r>
            <a:r>
              <a:rPr lang="en">
                <a:latin typeface="Roboto Condensed Light"/>
                <a:ea typeface="Roboto Condensed Light"/>
                <a:cs typeface="Roboto Condensed Light"/>
                <a:sym typeface="Roboto Condensed Light"/>
              </a:rPr>
              <a:t> presentation</a:t>
            </a:r>
            <a:endParaRPr>
              <a:latin typeface="Roboto Condensed Light"/>
              <a:ea typeface="Roboto Condensed Light"/>
              <a:cs typeface="Roboto Condensed Light"/>
              <a:sym typeface="Roboto Condensed Light"/>
            </a:endParaRPr>
          </a:p>
          <a:p>
            <a:pPr indent="-311150" lvl="0" marL="457200" rtl="0" algn="l">
              <a:lnSpc>
                <a:spcPct val="115000"/>
              </a:lnSpc>
              <a:spcBef>
                <a:spcPts val="1600"/>
              </a:spcBef>
              <a:spcAft>
                <a:spcPts val="0"/>
              </a:spcAft>
              <a:buClr>
                <a:schemeClr val="dk1"/>
              </a:buClr>
              <a:buSzPts val="1300"/>
              <a:buFont typeface="Roboto Condensed Light"/>
              <a:buChar char="●"/>
            </a:pPr>
            <a:r>
              <a:rPr lang="en">
                <a:latin typeface="Roboto Condensed Light"/>
                <a:ea typeface="Roboto Condensed Light"/>
                <a:cs typeface="Roboto Condensed Light"/>
                <a:sym typeface="Roboto Condensed Light"/>
              </a:rPr>
              <a:t>These infographics are adapted to the style of the aforementioned presentation, so you can insert them easily and have them completely integrated at once. You just need to do the following:</a:t>
            </a:r>
            <a:endParaRPr>
              <a:latin typeface="Roboto Condensed Light"/>
              <a:ea typeface="Roboto Condensed Light"/>
              <a:cs typeface="Roboto Condensed Light"/>
              <a:sym typeface="Roboto Condensed Light"/>
            </a:endParaRPr>
          </a:p>
          <a:p>
            <a:pPr indent="-311150" lvl="1" marL="914400" rtl="0" algn="l">
              <a:lnSpc>
                <a:spcPct val="115000"/>
              </a:lnSpc>
              <a:spcBef>
                <a:spcPts val="1600"/>
              </a:spcBef>
              <a:spcAft>
                <a:spcPts val="0"/>
              </a:spcAft>
              <a:buClr>
                <a:schemeClr val="dk1"/>
              </a:buClr>
              <a:buSzPts val="1300"/>
              <a:buChar char="○"/>
            </a:pPr>
            <a:r>
              <a:rPr lang="en" sz="1300">
                <a:latin typeface="Roboto Condensed Light"/>
                <a:ea typeface="Roboto Condensed Light"/>
                <a:cs typeface="Roboto Condensed Light"/>
                <a:sym typeface="Roboto Condensed Light"/>
              </a:rPr>
              <a:t>Select the element that you want to copy</a:t>
            </a:r>
            <a:endParaRPr sz="1300">
              <a:latin typeface="Roboto Condensed Light"/>
              <a:ea typeface="Roboto Condensed Light"/>
              <a:cs typeface="Roboto Condensed Light"/>
              <a:sym typeface="Roboto Condensed Light"/>
            </a:endParaRPr>
          </a:p>
          <a:p>
            <a:pPr indent="-311150" lvl="1" marL="914400" rtl="0" algn="l">
              <a:lnSpc>
                <a:spcPct val="115000"/>
              </a:lnSpc>
              <a:spcBef>
                <a:spcPts val="0"/>
              </a:spcBef>
              <a:spcAft>
                <a:spcPts val="0"/>
              </a:spcAft>
              <a:buClr>
                <a:schemeClr val="dk1"/>
              </a:buClr>
              <a:buSzPts val="1300"/>
              <a:buChar char="○"/>
            </a:pPr>
            <a:r>
              <a:rPr lang="en" sz="1300">
                <a:latin typeface="Roboto Condensed Light"/>
                <a:ea typeface="Roboto Condensed Light"/>
                <a:cs typeface="Roboto Condensed Light"/>
                <a:sym typeface="Roboto Condensed Light"/>
              </a:rPr>
              <a:t>Right-click and choose “Copy”</a:t>
            </a:r>
            <a:endParaRPr sz="1300">
              <a:latin typeface="Roboto Condensed Light"/>
              <a:ea typeface="Roboto Condensed Light"/>
              <a:cs typeface="Roboto Condensed Light"/>
              <a:sym typeface="Roboto Condensed Light"/>
            </a:endParaRPr>
          </a:p>
          <a:p>
            <a:pPr indent="-311150" lvl="1" marL="914400" rtl="0" algn="l">
              <a:lnSpc>
                <a:spcPct val="115000"/>
              </a:lnSpc>
              <a:spcBef>
                <a:spcPts val="0"/>
              </a:spcBef>
              <a:spcAft>
                <a:spcPts val="0"/>
              </a:spcAft>
              <a:buClr>
                <a:schemeClr val="dk1"/>
              </a:buClr>
              <a:buSzPts val="1300"/>
              <a:buChar char="○"/>
            </a:pPr>
            <a:r>
              <a:rPr lang="en" sz="1300">
                <a:latin typeface="Roboto Condensed Light"/>
                <a:ea typeface="Roboto Condensed Light"/>
                <a:cs typeface="Roboto Condensed Light"/>
                <a:sym typeface="Roboto Condensed Light"/>
              </a:rPr>
              <a:t>Go to the slide where you want the element to appear</a:t>
            </a:r>
            <a:endParaRPr sz="1300">
              <a:latin typeface="Roboto Condensed Light"/>
              <a:ea typeface="Roboto Condensed Light"/>
              <a:cs typeface="Roboto Condensed Light"/>
              <a:sym typeface="Roboto Condensed Light"/>
            </a:endParaRPr>
          </a:p>
          <a:p>
            <a:pPr indent="-311150" lvl="1" marL="914400" rtl="0" algn="l">
              <a:lnSpc>
                <a:spcPct val="115000"/>
              </a:lnSpc>
              <a:spcBef>
                <a:spcPts val="0"/>
              </a:spcBef>
              <a:spcAft>
                <a:spcPts val="0"/>
              </a:spcAft>
              <a:buClr>
                <a:schemeClr val="dk1"/>
              </a:buClr>
              <a:buSzPts val="1300"/>
              <a:buChar char="○"/>
            </a:pPr>
            <a:r>
              <a:rPr lang="en" sz="1300">
                <a:latin typeface="Roboto Condensed Light"/>
                <a:ea typeface="Roboto Condensed Light"/>
                <a:cs typeface="Roboto Condensed Light"/>
                <a:sym typeface="Roboto Condensed Light"/>
              </a:rPr>
              <a:t>Right-click and choose “Paste”</a:t>
            </a:r>
            <a:endParaRPr sz="1300">
              <a:latin typeface="Roboto Condensed Light"/>
              <a:ea typeface="Roboto Condensed Light"/>
              <a:cs typeface="Roboto Condensed Light"/>
              <a:sym typeface="Roboto Condensed Light"/>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5" name="Shape 105"/>
        <p:cNvGrpSpPr/>
        <p:nvPr/>
      </p:nvGrpSpPr>
      <p:grpSpPr>
        <a:xfrm>
          <a:off x="0" y="0"/>
          <a:ext cx="0" cy="0"/>
          <a:chOff x="0" y="0"/>
          <a:chExt cx="0" cy="0"/>
        </a:xfrm>
      </p:grpSpPr>
      <p:sp>
        <p:nvSpPr>
          <p:cNvPr id="106" name="Google Shape;106;p17"/>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cxnSp>
        <p:nvCxnSpPr>
          <p:cNvPr id="107" name="Google Shape;107;p17"/>
          <p:cNvCxnSpPr>
            <a:stCxn id="108" idx="2"/>
            <a:endCxn id="109" idx="0"/>
          </p:cNvCxnSpPr>
          <p:nvPr/>
        </p:nvCxnSpPr>
        <p:spPr>
          <a:xfrm flipH="1">
            <a:off x="3149750" y="3069450"/>
            <a:ext cx="957600" cy="762600"/>
          </a:xfrm>
          <a:prstGeom prst="bentConnector2">
            <a:avLst/>
          </a:prstGeom>
          <a:noFill/>
          <a:ln cap="flat" cmpd="sng" w="19050">
            <a:solidFill>
              <a:schemeClr val="accent2"/>
            </a:solidFill>
            <a:prstDash val="dash"/>
            <a:round/>
            <a:headEnd len="med" w="med" type="oval"/>
            <a:tailEnd len="med" w="med" type="none"/>
          </a:ln>
        </p:spPr>
      </p:cxnSp>
      <p:grpSp>
        <p:nvGrpSpPr>
          <p:cNvPr id="110" name="Google Shape;110;p17"/>
          <p:cNvGrpSpPr/>
          <p:nvPr/>
        </p:nvGrpSpPr>
        <p:grpSpPr>
          <a:xfrm>
            <a:off x="711700" y="3647352"/>
            <a:ext cx="2884088" cy="862925"/>
            <a:chOff x="711700" y="3647352"/>
            <a:chExt cx="2884088" cy="862925"/>
          </a:xfrm>
        </p:grpSpPr>
        <p:grpSp>
          <p:nvGrpSpPr>
            <p:cNvPr id="111" name="Google Shape;111;p17"/>
            <p:cNvGrpSpPr/>
            <p:nvPr/>
          </p:nvGrpSpPr>
          <p:grpSpPr>
            <a:xfrm>
              <a:off x="711700" y="3647650"/>
              <a:ext cx="1930500" cy="862350"/>
              <a:chOff x="711700" y="3647650"/>
              <a:chExt cx="1930500" cy="862350"/>
            </a:xfrm>
          </p:grpSpPr>
          <p:sp>
            <p:nvSpPr>
              <p:cNvPr id="112" name="Google Shape;112;p17"/>
              <p:cNvSpPr txBox="1"/>
              <p:nvPr/>
            </p:nvSpPr>
            <p:spPr>
              <a:xfrm>
                <a:off x="711700" y="3929500"/>
                <a:ext cx="1930500" cy="58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Roboto Condensed"/>
                    <a:ea typeface="Roboto Condensed"/>
                    <a:cs typeface="Roboto Condensed"/>
                    <a:sym typeface="Roboto Condensed"/>
                  </a:rPr>
                  <a:t>Jupiter is</a:t>
                </a:r>
                <a:r>
                  <a:rPr lang="en">
                    <a:solidFill>
                      <a:schemeClr val="dk1"/>
                    </a:solidFill>
                    <a:latin typeface="Roboto Condensed"/>
                    <a:ea typeface="Roboto Condensed"/>
                    <a:cs typeface="Roboto Condensed"/>
                    <a:sym typeface="Roboto Condensed"/>
                  </a:rPr>
                  <a:t> the biggest planet of them all</a:t>
                </a:r>
                <a:endParaRPr>
                  <a:solidFill>
                    <a:schemeClr val="dk1"/>
                  </a:solidFill>
                  <a:latin typeface="Roboto Condensed"/>
                  <a:ea typeface="Roboto Condensed"/>
                  <a:cs typeface="Roboto Condensed"/>
                  <a:sym typeface="Roboto Condensed"/>
                </a:endParaRPr>
              </a:p>
            </p:txBody>
          </p:sp>
          <p:sp>
            <p:nvSpPr>
              <p:cNvPr id="113" name="Google Shape;113;p17"/>
              <p:cNvSpPr txBox="1"/>
              <p:nvPr/>
            </p:nvSpPr>
            <p:spPr>
              <a:xfrm>
                <a:off x="711700" y="3647650"/>
                <a:ext cx="1930500" cy="3441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1800">
                    <a:solidFill>
                      <a:schemeClr val="accent4"/>
                    </a:solidFill>
                    <a:latin typeface="Joti One"/>
                    <a:ea typeface="Joti One"/>
                    <a:cs typeface="Joti One"/>
                    <a:sym typeface="Joti One"/>
                  </a:rPr>
                  <a:t>JUPITER</a:t>
                </a:r>
                <a:endParaRPr sz="1800">
                  <a:solidFill>
                    <a:schemeClr val="accent4"/>
                  </a:solidFill>
                  <a:latin typeface="Joti One"/>
                  <a:ea typeface="Joti One"/>
                  <a:cs typeface="Joti One"/>
                  <a:sym typeface="Joti One"/>
                </a:endParaRPr>
              </a:p>
            </p:txBody>
          </p:sp>
        </p:grpSp>
        <p:sp>
          <p:nvSpPr>
            <p:cNvPr id="114" name="Google Shape;114;p17"/>
            <p:cNvSpPr/>
            <p:nvPr/>
          </p:nvSpPr>
          <p:spPr>
            <a:xfrm flipH="1">
              <a:off x="2718392" y="3647352"/>
              <a:ext cx="862891" cy="862925"/>
            </a:xfrm>
            <a:custGeom>
              <a:rect b="b" l="l" r="r" t="t"/>
              <a:pathLst>
                <a:path extrusionOk="0" h="25838" w="25837">
                  <a:moveTo>
                    <a:pt x="25837" y="12919"/>
                  </a:moveTo>
                  <a:cubicBezTo>
                    <a:pt x="25837" y="20051"/>
                    <a:pt x="20050" y="25837"/>
                    <a:pt x="12918" y="25837"/>
                  </a:cubicBezTo>
                  <a:cubicBezTo>
                    <a:pt x="5787" y="25837"/>
                    <a:pt x="0" y="20051"/>
                    <a:pt x="0" y="12919"/>
                  </a:cubicBezTo>
                  <a:cubicBezTo>
                    <a:pt x="0" y="5787"/>
                    <a:pt x="5787" y="1"/>
                    <a:pt x="12918" y="1"/>
                  </a:cubicBezTo>
                  <a:cubicBezTo>
                    <a:pt x="20050" y="1"/>
                    <a:pt x="25837" y="5787"/>
                    <a:pt x="25837" y="12919"/>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109" name="Google Shape;109;p17"/>
            <p:cNvSpPr txBox="1"/>
            <p:nvPr/>
          </p:nvSpPr>
          <p:spPr>
            <a:xfrm>
              <a:off x="2703888" y="3831925"/>
              <a:ext cx="891900" cy="49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000">
                  <a:solidFill>
                    <a:schemeClr val="lt1"/>
                  </a:solidFill>
                  <a:latin typeface="Joti One"/>
                  <a:ea typeface="Joti One"/>
                  <a:cs typeface="Joti One"/>
                  <a:sym typeface="Joti One"/>
                </a:rPr>
                <a:t>03</a:t>
              </a:r>
              <a:endParaRPr sz="4000">
                <a:solidFill>
                  <a:schemeClr val="lt1"/>
                </a:solidFill>
                <a:latin typeface="Joti One"/>
                <a:ea typeface="Joti One"/>
                <a:cs typeface="Joti One"/>
                <a:sym typeface="Joti One"/>
              </a:endParaRPr>
            </a:p>
          </p:txBody>
        </p:sp>
      </p:grpSp>
      <p:grpSp>
        <p:nvGrpSpPr>
          <p:cNvPr id="115" name="Google Shape;115;p17"/>
          <p:cNvGrpSpPr/>
          <p:nvPr/>
        </p:nvGrpSpPr>
        <p:grpSpPr>
          <a:xfrm>
            <a:off x="711700" y="1442265"/>
            <a:ext cx="2884088" cy="862925"/>
            <a:chOff x="711700" y="1442265"/>
            <a:chExt cx="2884088" cy="862925"/>
          </a:xfrm>
        </p:grpSpPr>
        <p:grpSp>
          <p:nvGrpSpPr>
            <p:cNvPr id="116" name="Google Shape;116;p17"/>
            <p:cNvGrpSpPr/>
            <p:nvPr/>
          </p:nvGrpSpPr>
          <p:grpSpPr>
            <a:xfrm>
              <a:off x="711700" y="1442550"/>
              <a:ext cx="1930500" cy="862350"/>
              <a:chOff x="711700" y="1722625"/>
              <a:chExt cx="1930500" cy="862350"/>
            </a:xfrm>
          </p:grpSpPr>
          <p:sp>
            <p:nvSpPr>
              <p:cNvPr id="117" name="Google Shape;117;p17"/>
              <p:cNvSpPr txBox="1"/>
              <p:nvPr/>
            </p:nvSpPr>
            <p:spPr>
              <a:xfrm>
                <a:off x="711700" y="2004475"/>
                <a:ext cx="1930500" cy="58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actually a cold place</a:t>
                </a:r>
                <a:endParaRPr>
                  <a:solidFill>
                    <a:schemeClr val="dk1"/>
                  </a:solidFill>
                  <a:latin typeface="Roboto Condensed"/>
                  <a:ea typeface="Roboto Condensed"/>
                  <a:cs typeface="Roboto Condensed"/>
                  <a:sym typeface="Roboto Condensed"/>
                </a:endParaRPr>
              </a:p>
            </p:txBody>
          </p:sp>
          <p:sp>
            <p:nvSpPr>
              <p:cNvPr id="118" name="Google Shape;118;p17"/>
              <p:cNvSpPr txBox="1"/>
              <p:nvPr/>
            </p:nvSpPr>
            <p:spPr>
              <a:xfrm>
                <a:off x="711700" y="1722625"/>
                <a:ext cx="1930500" cy="3441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1800">
                    <a:solidFill>
                      <a:schemeClr val="accent1"/>
                    </a:solidFill>
                    <a:latin typeface="Joti One"/>
                    <a:ea typeface="Joti One"/>
                    <a:cs typeface="Joti One"/>
                    <a:sym typeface="Joti One"/>
                  </a:rPr>
                  <a:t>MARS</a:t>
                </a:r>
                <a:endParaRPr sz="1800">
                  <a:solidFill>
                    <a:schemeClr val="accent1"/>
                  </a:solidFill>
                  <a:latin typeface="Joti One"/>
                  <a:ea typeface="Joti One"/>
                  <a:cs typeface="Joti One"/>
                  <a:sym typeface="Joti One"/>
                </a:endParaRPr>
              </a:p>
            </p:txBody>
          </p:sp>
        </p:grpSp>
        <p:sp>
          <p:nvSpPr>
            <p:cNvPr id="119" name="Google Shape;119;p17"/>
            <p:cNvSpPr/>
            <p:nvPr/>
          </p:nvSpPr>
          <p:spPr>
            <a:xfrm flipH="1">
              <a:off x="2718392" y="1442265"/>
              <a:ext cx="862891" cy="862925"/>
            </a:xfrm>
            <a:custGeom>
              <a:rect b="b" l="l" r="r" t="t"/>
              <a:pathLst>
                <a:path extrusionOk="0" h="25838" w="25837">
                  <a:moveTo>
                    <a:pt x="25837" y="12919"/>
                  </a:moveTo>
                  <a:cubicBezTo>
                    <a:pt x="25837" y="20051"/>
                    <a:pt x="20050" y="25837"/>
                    <a:pt x="12918" y="25837"/>
                  </a:cubicBezTo>
                  <a:cubicBezTo>
                    <a:pt x="5787" y="25837"/>
                    <a:pt x="0" y="20051"/>
                    <a:pt x="0" y="12919"/>
                  </a:cubicBezTo>
                  <a:cubicBezTo>
                    <a:pt x="0" y="5787"/>
                    <a:pt x="5787" y="1"/>
                    <a:pt x="12918" y="1"/>
                  </a:cubicBezTo>
                  <a:cubicBezTo>
                    <a:pt x="20050" y="1"/>
                    <a:pt x="25837" y="5787"/>
                    <a:pt x="25837" y="12919"/>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120" name="Google Shape;120;p17"/>
            <p:cNvSpPr txBox="1"/>
            <p:nvPr/>
          </p:nvSpPr>
          <p:spPr>
            <a:xfrm>
              <a:off x="2703888" y="1626838"/>
              <a:ext cx="891900" cy="49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000">
                  <a:solidFill>
                    <a:schemeClr val="lt1"/>
                  </a:solidFill>
                  <a:latin typeface="Joti One"/>
                  <a:ea typeface="Joti One"/>
                  <a:cs typeface="Joti One"/>
                  <a:sym typeface="Joti One"/>
                </a:rPr>
                <a:t>01</a:t>
              </a:r>
              <a:endParaRPr sz="4000">
                <a:solidFill>
                  <a:schemeClr val="lt1"/>
                </a:solidFill>
                <a:latin typeface="Joti One"/>
                <a:ea typeface="Joti One"/>
                <a:cs typeface="Joti One"/>
                <a:sym typeface="Joti One"/>
              </a:endParaRPr>
            </a:p>
          </p:txBody>
        </p:sp>
      </p:grpSp>
      <p:cxnSp>
        <p:nvCxnSpPr>
          <p:cNvPr id="121" name="Google Shape;121;p17"/>
          <p:cNvCxnSpPr>
            <a:stCxn id="120" idx="3"/>
            <a:endCxn id="122" idx="2"/>
          </p:cNvCxnSpPr>
          <p:nvPr/>
        </p:nvCxnSpPr>
        <p:spPr>
          <a:xfrm flipH="1" rot="10800000">
            <a:off x="3595788" y="1612738"/>
            <a:ext cx="670800" cy="261000"/>
          </a:xfrm>
          <a:prstGeom prst="bentConnector3">
            <a:avLst>
              <a:gd fmla="val 49992" name="adj1"/>
            </a:avLst>
          </a:prstGeom>
          <a:noFill/>
          <a:ln cap="flat" cmpd="sng" w="19050">
            <a:solidFill>
              <a:schemeClr val="accent2"/>
            </a:solidFill>
            <a:prstDash val="dash"/>
            <a:round/>
            <a:headEnd len="med" w="med" type="none"/>
            <a:tailEnd len="med" w="med" type="oval"/>
          </a:ln>
        </p:spPr>
      </p:cxnSp>
      <p:grpSp>
        <p:nvGrpSpPr>
          <p:cNvPr id="123" name="Google Shape;123;p17"/>
          <p:cNvGrpSpPr/>
          <p:nvPr/>
        </p:nvGrpSpPr>
        <p:grpSpPr>
          <a:xfrm>
            <a:off x="3939449" y="1341730"/>
            <a:ext cx="1417398" cy="3168270"/>
            <a:chOff x="3939449" y="1341730"/>
            <a:chExt cx="1417398" cy="3168270"/>
          </a:xfrm>
        </p:grpSpPr>
        <p:grpSp>
          <p:nvGrpSpPr>
            <p:cNvPr id="124" name="Google Shape;124;p17"/>
            <p:cNvGrpSpPr/>
            <p:nvPr/>
          </p:nvGrpSpPr>
          <p:grpSpPr>
            <a:xfrm>
              <a:off x="4302804" y="1341730"/>
              <a:ext cx="977835" cy="1949446"/>
              <a:chOff x="6305975" y="740950"/>
              <a:chExt cx="1229517" cy="2451208"/>
            </a:xfrm>
          </p:grpSpPr>
          <p:sp>
            <p:nvSpPr>
              <p:cNvPr id="125" name="Google Shape;125;p17"/>
              <p:cNvSpPr/>
              <p:nvPr/>
            </p:nvSpPr>
            <p:spPr>
              <a:xfrm>
                <a:off x="6305975" y="740950"/>
                <a:ext cx="707689" cy="796642"/>
              </a:xfrm>
              <a:custGeom>
                <a:rect b="b" l="l" r="r" t="t"/>
                <a:pathLst>
                  <a:path extrusionOk="0" h="17813" w="15824">
                    <a:moveTo>
                      <a:pt x="7918" y="1"/>
                    </a:moveTo>
                    <a:cubicBezTo>
                      <a:pt x="3346" y="1"/>
                      <a:pt x="0" y="4609"/>
                      <a:pt x="405" y="9740"/>
                    </a:cubicBezTo>
                    <a:cubicBezTo>
                      <a:pt x="750" y="14074"/>
                      <a:pt x="3691" y="17348"/>
                      <a:pt x="7168" y="17765"/>
                    </a:cubicBezTo>
                    <a:cubicBezTo>
                      <a:pt x="7418" y="17801"/>
                      <a:pt x="7668" y="17813"/>
                      <a:pt x="7918" y="17813"/>
                    </a:cubicBezTo>
                    <a:cubicBezTo>
                      <a:pt x="8168" y="17813"/>
                      <a:pt x="8418" y="17801"/>
                      <a:pt x="8668" y="17765"/>
                    </a:cubicBezTo>
                    <a:cubicBezTo>
                      <a:pt x="12133" y="17348"/>
                      <a:pt x="15074" y="14074"/>
                      <a:pt x="15419" y="9740"/>
                    </a:cubicBezTo>
                    <a:cubicBezTo>
                      <a:pt x="15824" y="4609"/>
                      <a:pt x="12490" y="1"/>
                      <a:pt x="7918" y="1"/>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17"/>
              <p:cNvSpPr/>
              <p:nvPr/>
            </p:nvSpPr>
            <p:spPr>
              <a:xfrm>
                <a:off x="6827266" y="978474"/>
                <a:ext cx="708226" cy="796597"/>
              </a:xfrm>
              <a:custGeom>
                <a:rect b="b" l="l" r="r" t="t"/>
                <a:pathLst>
                  <a:path extrusionOk="0" h="17812" w="15836">
                    <a:moveTo>
                      <a:pt x="7918" y="0"/>
                    </a:moveTo>
                    <a:cubicBezTo>
                      <a:pt x="3346" y="0"/>
                      <a:pt x="1" y="4608"/>
                      <a:pt x="417" y="9751"/>
                    </a:cubicBezTo>
                    <a:cubicBezTo>
                      <a:pt x="763" y="14073"/>
                      <a:pt x="3703" y="17359"/>
                      <a:pt x="7168" y="17776"/>
                    </a:cubicBezTo>
                    <a:cubicBezTo>
                      <a:pt x="7418" y="17800"/>
                      <a:pt x="7668" y="17812"/>
                      <a:pt x="7918" y="17812"/>
                    </a:cubicBezTo>
                    <a:cubicBezTo>
                      <a:pt x="8168" y="17812"/>
                      <a:pt x="8418" y="17800"/>
                      <a:pt x="8668" y="17776"/>
                    </a:cubicBezTo>
                    <a:cubicBezTo>
                      <a:pt x="12133" y="17359"/>
                      <a:pt x="15074" y="14073"/>
                      <a:pt x="15419" y="9751"/>
                    </a:cubicBezTo>
                    <a:cubicBezTo>
                      <a:pt x="15836" y="4608"/>
                      <a:pt x="12490" y="0"/>
                      <a:pt x="7918" y="0"/>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17"/>
              <p:cNvSpPr/>
              <p:nvPr/>
            </p:nvSpPr>
            <p:spPr>
              <a:xfrm>
                <a:off x="6305975" y="740950"/>
                <a:ext cx="707689" cy="796642"/>
              </a:xfrm>
              <a:custGeom>
                <a:rect b="b" l="l" r="r" t="t"/>
                <a:pathLst>
                  <a:path extrusionOk="0" h="17813" w="15824">
                    <a:moveTo>
                      <a:pt x="7918" y="1"/>
                    </a:moveTo>
                    <a:cubicBezTo>
                      <a:pt x="3346" y="1"/>
                      <a:pt x="0" y="4609"/>
                      <a:pt x="405" y="9740"/>
                    </a:cubicBezTo>
                    <a:cubicBezTo>
                      <a:pt x="750" y="14074"/>
                      <a:pt x="3691" y="17348"/>
                      <a:pt x="7168" y="17765"/>
                    </a:cubicBezTo>
                    <a:cubicBezTo>
                      <a:pt x="7418" y="17801"/>
                      <a:pt x="7668" y="17813"/>
                      <a:pt x="7918" y="17813"/>
                    </a:cubicBezTo>
                    <a:cubicBezTo>
                      <a:pt x="8168" y="17813"/>
                      <a:pt x="8418" y="17801"/>
                      <a:pt x="8668" y="17765"/>
                    </a:cubicBezTo>
                    <a:cubicBezTo>
                      <a:pt x="12133" y="17348"/>
                      <a:pt x="15074" y="14074"/>
                      <a:pt x="15419" y="9740"/>
                    </a:cubicBezTo>
                    <a:cubicBezTo>
                      <a:pt x="15824" y="4609"/>
                      <a:pt x="12490" y="1"/>
                      <a:pt x="7918" y="1"/>
                    </a:cubicBezTo>
                    <a:close/>
                  </a:path>
                </a:pathLst>
              </a:custGeom>
              <a:solidFill>
                <a:schemeClr val="accent1"/>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17"/>
              <p:cNvSpPr/>
              <p:nvPr/>
            </p:nvSpPr>
            <p:spPr>
              <a:xfrm>
                <a:off x="6959870" y="1775036"/>
                <a:ext cx="347717" cy="1417122"/>
              </a:xfrm>
              <a:custGeom>
                <a:rect b="b" l="l" r="r" t="t"/>
                <a:pathLst>
                  <a:path extrusionOk="0" h="31687" w="7775">
                    <a:moveTo>
                      <a:pt x="5620" y="1"/>
                    </a:moveTo>
                    <a:cubicBezTo>
                      <a:pt x="5572" y="1"/>
                      <a:pt x="5525" y="25"/>
                      <a:pt x="5489" y="72"/>
                    </a:cubicBezTo>
                    <a:cubicBezTo>
                      <a:pt x="3405" y="2953"/>
                      <a:pt x="3394" y="6585"/>
                      <a:pt x="3739" y="9133"/>
                    </a:cubicBezTo>
                    <a:cubicBezTo>
                      <a:pt x="4036" y="11300"/>
                      <a:pt x="4679" y="13419"/>
                      <a:pt x="5299" y="15479"/>
                    </a:cubicBezTo>
                    <a:cubicBezTo>
                      <a:pt x="5560" y="16360"/>
                      <a:pt x="5834" y="17277"/>
                      <a:pt x="6072" y="18182"/>
                    </a:cubicBezTo>
                    <a:cubicBezTo>
                      <a:pt x="6763" y="20741"/>
                      <a:pt x="7454" y="24099"/>
                      <a:pt x="6644" y="27314"/>
                    </a:cubicBezTo>
                    <a:cubicBezTo>
                      <a:pt x="6346" y="28504"/>
                      <a:pt x="5894" y="29421"/>
                      <a:pt x="5275" y="30112"/>
                    </a:cubicBezTo>
                    <a:cubicBezTo>
                      <a:pt x="4562" y="30904"/>
                      <a:pt x="3595" y="31376"/>
                      <a:pt x="2672" y="31376"/>
                    </a:cubicBezTo>
                    <a:cubicBezTo>
                      <a:pt x="2639" y="31376"/>
                      <a:pt x="2605" y="31375"/>
                      <a:pt x="2572" y="31374"/>
                    </a:cubicBezTo>
                    <a:cubicBezTo>
                      <a:pt x="1512" y="31326"/>
                      <a:pt x="548" y="30600"/>
                      <a:pt x="310" y="29683"/>
                    </a:cubicBezTo>
                    <a:cubicBezTo>
                      <a:pt x="298" y="29612"/>
                      <a:pt x="238" y="29564"/>
                      <a:pt x="167" y="29564"/>
                    </a:cubicBezTo>
                    <a:lnTo>
                      <a:pt x="119" y="29564"/>
                    </a:lnTo>
                    <a:cubicBezTo>
                      <a:pt x="84" y="29576"/>
                      <a:pt x="48" y="29600"/>
                      <a:pt x="24" y="29635"/>
                    </a:cubicBezTo>
                    <a:cubicBezTo>
                      <a:pt x="0" y="29671"/>
                      <a:pt x="0" y="29719"/>
                      <a:pt x="12" y="29754"/>
                    </a:cubicBezTo>
                    <a:cubicBezTo>
                      <a:pt x="286" y="30826"/>
                      <a:pt x="1346" y="31636"/>
                      <a:pt x="2548" y="31683"/>
                    </a:cubicBezTo>
                    <a:cubicBezTo>
                      <a:pt x="2593" y="31685"/>
                      <a:pt x="2638" y="31686"/>
                      <a:pt x="2683" y="31686"/>
                    </a:cubicBezTo>
                    <a:cubicBezTo>
                      <a:pt x="3691" y="31686"/>
                      <a:pt x="4749" y="31181"/>
                      <a:pt x="5513" y="30326"/>
                    </a:cubicBezTo>
                    <a:cubicBezTo>
                      <a:pt x="6168" y="29600"/>
                      <a:pt x="6632" y="28635"/>
                      <a:pt x="6953" y="27397"/>
                    </a:cubicBezTo>
                    <a:cubicBezTo>
                      <a:pt x="7775" y="24099"/>
                      <a:pt x="7084" y="20694"/>
                      <a:pt x="6382" y="18098"/>
                    </a:cubicBezTo>
                    <a:cubicBezTo>
                      <a:pt x="6132" y="17193"/>
                      <a:pt x="5858" y="16277"/>
                      <a:pt x="5596" y="15384"/>
                    </a:cubicBezTo>
                    <a:cubicBezTo>
                      <a:pt x="4977" y="13348"/>
                      <a:pt x="4346" y="11228"/>
                      <a:pt x="4048" y="9085"/>
                    </a:cubicBezTo>
                    <a:cubicBezTo>
                      <a:pt x="3572" y="5573"/>
                      <a:pt x="4167" y="2442"/>
                      <a:pt x="5751" y="251"/>
                    </a:cubicBezTo>
                    <a:cubicBezTo>
                      <a:pt x="5775" y="227"/>
                      <a:pt x="5787" y="179"/>
                      <a:pt x="5775" y="144"/>
                    </a:cubicBezTo>
                    <a:cubicBezTo>
                      <a:pt x="5775" y="96"/>
                      <a:pt x="5751" y="60"/>
                      <a:pt x="5715" y="36"/>
                    </a:cubicBezTo>
                    <a:cubicBezTo>
                      <a:pt x="5680" y="13"/>
                      <a:pt x="5644" y="1"/>
                      <a:pt x="5620"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17"/>
              <p:cNvSpPr/>
              <p:nvPr/>
            </p:nvSpPr>
            <p:spPr>
              <a:xfrm>
                <a:off x="6622793" y="1588675"/>
                <a:ext cx="286000" cy="1090424"/>
              </a:xfrm>
              <a:custGeom>
                <a:rect b="b" l="l" r="r" t="t"/>
                <a:pathLst>
                  <a:path extrusionOk="0" h="24382" w="6395">
                    <a:moveTo>
                      <a:pt x="917" y="1"/>
                    </a:moveTo>
                    <a:cubicBezTo>
                      <a:pt x="858" y="1"/>
                      <a:pt x="786" y="48"/>
                      <a:pt x="774" y="108"/>
                    </a:cubicBezTo>
                    <a:cubicBezTo>
                      <a:pt x="1" y="2406"/>
                      <a:pt x="655" y="4846"/>
                      <a:pt x="1334" y="6478"/>
                    </a:cubicBezTo>
                    <a:cubicBezTo>
                      <a:pt x="1858" y="7728"/>
                      <a:pt x="2537" y="8918"/>
                      <a:pt x="3203" y="10061"/>
                    </a:cubicBezTo>
                    <a:cubicBezTo>
                      <a:pt x="3596" y="10740"/>
                      <a:pt x="4001" y="11442"/>
                      <a:pt x="4370" y="12157"/>
                    </a:cubicBezTo>
                    <a:cubicBezTo>
                      <a:pt x="5573" y="14502"/>
                      <a:pt x="6073" y="16431"/>
                      <a:pt x="5930" y="18217"/>
                    </a:cubicBezTo>
                    <a:cubicBezTo>
                      <a:pt x="5716" y="20789"/>
                      <a:pt x="4168" y="22837"/>
                      <a:pt x="2906" y="24111"/>
                    </a:cubicBezTo>
                    <a:cubicBezTo>
                      <a:pt x="2882" y="24134"/>
                      <a:pt x="2858" y="24182"/>
                      <a:pt x="2858" y="24218"/>
                    </a:cubicBezTo>
                    <a:cubicBezTo>
                      <a:pt x="2870" y="24265"/>
                      <a:pt x="2882" y="24301"/>
                      <a:pt x="2906" y="24337"/>
                    </a:cubicBezTo>
                    <a:cubicBezTo>
                      <a:pt x="2935" y="24367"/>
                      <a:pt x="2977" y="24382"/>
                      <a:pt x="3019" y="24382"/>
                    </a:cubicBezTo>
                    <a:cubicBezTo>
                      <a:pt x="3060" y="24382"/>
                      <a:pt x="3102" y="24367"/>
                      <a:pt x="3132" y="24337"/>
                    </a:cubicBezTo>
                    <a:cubicBezTo>
                      <a:pt x="4430" y="23027"/>
                      <a:pt x="6025" y="20908"/>
                      <a:pt x="6239" y="18241"/>
                    </a:cubicBezTo>
                    <a:cubicBezTo>
                      <a:pt x="6394" y="16395"/>
                      <a:pt x="5882" y="14407"/>
                      <a:pt x="4644" y="12014"/>
                    </a:cubicBezTo>
                    <a:cubicBezTo>
                      <a:pt x="4275" y="11300"/>
                      <a:pt x="3870" y="10585"/>
                      <a:pt x="3477" y="9907"/>
                    </a:cubicBezTo>
                    <a:cubicBezTo>
                      <a:pt x="2822" y="8764"/>
                      <a:pt x="2144" y="7585"/>
                      <a:pt x="1632" y="6358"/>
                    </a:cubicBezTo>
                    <a:cubicBezTo>
                      <a:pt x="965" y="4775"/>
                      <a:pt x="322" y="2418"/>
                      <a:pt x="1072" y="215"/>
                    </a:cubicBezTo>
                    <a:cubicBezTo>
                      <a:pt x="1096" y="132"/>
                      <a:pt x="1048" y="36"/>
                      <a:pt x="965" y="12"/>
                    </a:cubicBezTo>
                    <a:cubicBezTo>
                      <a:pt x="953" y="1"/>
                      <a:pt x="941" y="1"/>
                      <a:pt x="917"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17"/>
              <p:cNvSpPr/>
              <p:nvPr/>
            </p:nvSpPr>
            <p:spPr>
              <a:xfrm>
                <a:off x="6582318" y="1535410"/>
                <a:ext cx="155008" cy="68068"/>
              </a:xfrm>
              <a:custGeom>
                <a:rect b="b" l="l" r="r" t="t"/>
                <a:pathLst>
                  <a:path extrusionOk="0" h="1522" w="3466">
                    <a:moveTo>
                      <a:pt x="989" y="1"/>
                    </a:moveTo>
                    <a:lnTo>
                      <a:pt x="1" y="1513"/>
                    </a:lnTo>
                    <a:cubicBezTo>
                      <a:pt x="25" y="1519"/>
                      <a:pt x="51" y="1522"/>
                      <a:pt x="78" y="1522"/>
                    </a:cubicBezTo>
                    <a:cubicBezTo>
                      <a:pt x="105" y="1522"/>
                      <a:pt x="132" y="1519"/>
                      <a:pt x="155" y="1513"/>
                    </a:cubicBezTo>
                    <a:lnTo>
                      <a:pt x="810" y="1346"/>
                    </a:lnTo>
                    <a:cubicBezTo>
                      <a:pt x="840" y="1334"/>
                      <a:pt x="870" y="1328"/>
                      <a:pt x="900" y="1328"/>
                    </a:cubicBezTo>
                    <a:cubicBezTo>
                      <a:pt x="929" y="1328"/>
                      <a:pt x="959" y="1334"/>
                      <a:pt x="989" y="1346"/>
                    </a:cubicBezTo>
                    <a:lnTo>
                      <a:pt x="1644" y="1513"/>
                    </a:lnTo>
                    <a:cubicBezTo>
                      <a:pt x="1674" y="1519"/>
                      <a:pt x="1703" y="1522"/>
                      <a:pt x="1733" y="1522"/>
                    </a:cubicBezTo>
                    <a:cubicBezTo>
                      <a:pt x="1763" y="1522"/>
                      <a:pt x="1793" y="1519"/>
                      <a:pt x="1822" y="1513"/>
                    </a:cubicBezTo>
                    <a:lnTo>
                      <a:pt x="2477" y="1346"/>
                    </a:lnTo>
                    <a:cubicBezTo>
                      <a:pt x="2507" y="1334"/>
                      <a:pt x="2537" y="1328"/>
                      <a:pt x="2566" y="1328"/>
                    </a:cubicBezTo>
                    <a:cubicBezTo>
                      <a:pt x="2596" y="1328"/>
                      <a:pt x="2626" y="1334"/>
                      <a:pt x="2656" y="1346"/>
                    </a:cubicBezTo>
                    <a:lnTo>
                      <a:pt x="3323" y="1513"/>
                    </a:lnTo>
                    <a:cubicBezTo>
                      <a:pt x="3346" y="1519"/>
                      <a:pt x="3370" y="1522"/>
                      <a:pt x="3394" y="1522"/>
                    </a:cubicBezTo>
                    <a:cubicBezTo>
                      <a:pt x="3418" y="1522"/>
                      <a:pt x="3442" y="1519"/>
                      <a:pt x="3465" y="1513"/>
                    </a:cubicBezTo>
                    <a:lnTo>
                      <a:pt x="2477" y="1"/>
                    </a:lnTo>
                    <a:cubicBezTo>
                      <a:pt x="2239" y="37"/>
                      <a:pt x="1989" y="49"/>
                      <a:pt x="1739" y="49"/>
                    </a:cubicBezTo>
                    <a:cubicBezTo>
                      <a:pt x="1489" y="49"/>
                      <a:pt x="1239" y="37"/>
                      <a:pt x="989" y="1"/>
                    </a:cubicBezTo>
                    <a:close/>
                  </a:path>
                </a:pathLst>
              </a:custGeom>
              <a:solidFill>
                <a:schemeClr val="accent1"/>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17"/>
              <p:cNvSpPr/>
              <p:nvPr/>
            </p:nvSpPr>
            <p:spPr>
              <a:xfrm>
                <a:off x="6827266" y="978474"/>
                <a:ext cx="708226" cy="796597"/>
              </a:xfrm>
              <a:custGeom>
                <a:rect b="b" l="l" r="r" t="t"/>
                <a:pathLst>
                  <a:path extrusionOk="0" h="17812" w="15836">
                    <a:moveTo>
                      <a:pt x="7918" y="0"/>
                    </a:moveTo>
                    <a:cubicBezTo>
                      <a:pt x="3346" y="0"/>
                      <a:pt x="1" y="4608"/>
                      <a:pt x="417" y="9751"/>
                    </a:cubicBezTo>
                    <a:cubicBezTo>
                      <a:pt x="763" y="14073"/>
                      <a:pt x="3703" y="17359"/>
                      <a:pt x="7168" y="17776"/>
                    </a:cubicBezTo>
                    <a:cubicBezTo>
                      <a:pt x="7418" y="17800"/>
                      <a:pt x="7668" y="17812"/>
                      <a:pt x="7918" y="17812"/>
                    </a:cubicBezTo>
                    <a:cubicBezTo>
                      <a:pt x="8168" y="17812"/>
                      <a:pt x="8418" y="17800"/>
                      <a:pt x="8668" y="17776"/>
                    </a:cubicBezTo>
                    <a:cubicBezTo>
                      <a:pt x="12133" y="17359"/>
                      <a:pt x="15074" y="14073"/>
                      <a:pt x="15419" y="9751"/>
                    </a:cubicBezTo>
                    <a:cubicBezTo>
                      <a:pt x="15836" y="4608"/>
                      <a:pt x="12490" y="0"/>
                      <a:pt x="7918" y="0"/>
                    </a:cubicBezTo>
                    <a:close/>
                  </a:path>
                </a:pathLst>
              </a:custGeom>
              <a:solidFill>
                <a:schemeClr val="accent2"/>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17"/>
              <p:cNvSpPr/>
              <p:nvPr/>
            </p:nvSpPr>
            <p:spPr>
              <a:xfrm>
                <a:off x="7103610" y="1773471"/>
                <a:ext cx="155545" cy="67531"/>
              </a:xfrm>
              <a:custGeom>
                <a:rect b="b" l="l" r="r" t="t"/>
                <a:pathLst>
                  <a:path extrusionOk="0" h="1510" w="3478">
                    <a:moveTo>
                      <a:pt x="989" y="0"/>
                    </a:moveTo>
                    <a:lnTo>
                      <a:pt x="1" y="1500"/>
                    </a:lnTo>
                    <a:cubicBezTo>
                      <a:pt x="25" y="1506"/>
                      <a:pt x="52" y="1509"/>
                      <a:pt x="78" y="1509"/>
                    </a:cubicBezTo>
                    <a:cubicBezTo>
                      <a:pt x="105" y="1509"/>
                      <a:pt x="132" y="1506"/>
                      <a:pt x="156" y="1500"/>
                    </a:cubicBezTo>
                    <a:lnTo>
                      <a:pt x="811" y="1334"/>
                    </a:lnTo>
                    <a:cubicBezTo>
                      <a:pt x="840" y="1328"/>
                      <a:pt x="870" y="1325"/>
                      <a:pt x="900" y="1325"/>
                    </a:cubicBezTo>
                    <a:cubicBezTo>
                      <a:pt x="930" y="1325"/>
                      <a:pt x="959" y="1328"/>
                      <a:pt x="989" y="1334"/>
                    </a:cubicBezTo>
                    <a:lnTo>
                      <a:pt x="1644" y="1500"/>
                    </a:lnTo>
                    <a:cubicBezTo>
                      <a:pt x="1674" y="1506"/>
                      <a:pt x="1704" y="1509"/>
                      <a:pt x="1733" y="1509"/>
                    </a:cubicBezTo>
                    <a:cubicBezTo>
                      <a:pt x="1763" y="1509"/>
                      <a:pt x="1793" y="1506"/>
                      <a:pt x="1823" y="1500"/>
                    </a:cubicBezTo>
                    <a:lnTo>
                      <a:pt x="2477" y="1334"/>
                    </a:lnTo>
                    <a:cubicBezTo>
                      <a:pt x="2507" y="1328"/>
                      <a:pt x="2540" y="1325"/>
                      <a:pt x="2573" y="1325"/>
                    </a:cubicBezTo>
                    <a:cubicBezTo>
                      <a:pt x="2605" y="1325"/>
                      <a:pt x="2638" y="1328"/>
                      <a:pt x="2668" y="1334"/>
                    </a:cubicBezTo>
                    <a:lnTo>
                      <a:pt x="3323" y="1500"/>
                    </a:lnTo>
                    <a:cubicBezTo>
                      <a:pt x="3347" y="1506"/>
                      <a:pt x="3370" y="1509"/>
                      <a:pt x="3396" y="1509"/>
                    </a:cubicBezTo>
                    <a:cubicBezTo>
                      <a:pt x="3421" y="1509"/>
                      <a:pt x="3448" y="1506"/>
                      <a:pt x="3478" y="1500"/>
                    </a:cubicBezTo>
                    <a:lnTo>
                      <a:pt x="2489" y="0"/>
                    </a:lnTo>
                    <a:cubicBezTo>
                      <a:pt x="2239" y="24"/>
                      <a:pt x="1989" y="36"/>
                      <a:pt x="1739" y="36"/>
                    </a:cubicBezTo>
                    <a:cubicBezTo>
                      <a:pt x="1489" y="36"/>
                      <a:pt x="1239" y="24"/>
                      <a:pt x="989" y="0"/>
                    </a:cubicBezTo>
                    <a:close/>
                  </a:path>
                </a:pathLst>
              </a:custGeom>
              <a:solidFill>
                <a:schemeClr val="accent2"/>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17"/>
              <p:cNvSpPr/>
              <p:nvPr/>
            </p:nvSpPr>
            <p:spPr>
              <a:xfrm>
                <a:off x="7322484" y="1076954"/>
                <a:ext cx="77772" cy="78399"/>
              </a:xfrm>
              <a:custGeom>
                <a:rect b="b" l="l" r="r" t="t"/>
                <a:pathLst>
                  <a:path extrusionOk="0" h="1753" w="1739">
                    <a:moveTo>
                      <a:pt x="407" y="1"/>
                    </a:moveTo>
                    <a:cubicBezTo>
                      <a:pt x="337" y="1"/>
                      <a:pt x="275" y="20"/>
                      <a:pt x="227" y="60"/>
                    </a:cubicBezTo>
                    <a:cubicBezTo>
                      <a:pt x="0" y="227"/>
                      <a:pt x="119" y="739"/>
                      <a:pt x="477" y="1191"/>
                    </a:cubicBezTo>
                    <a:cubicBezTo>
                      <a:pt x="751" y="1539"/>
                      <a:pt x="1088" y="1753"/>
                      <a:pt x="1332" y="1753"/>
                    </a:cubicBezTo>
                    <a:cubicBezTo>
                      <a:pt x="1406" y="1753"/>
                      <a:pt x="1472" y="1733"/>
                      <a:pt x="1524" y="1691"/>
                    </a:cubicBezTo>
                    <a:cubicBezTo>
                      <a:pt x="1739" y="1525"/>
                      <a:pt x="1620" y="1013"/>
                      <a:pt x="1262" y="572"/>
                    </a:cubicBezTo>
                    <a:cubicBezTo>
                      <a:pt x="986" y="222"/>
                      <a:pt x="646" y="1"/>
                      <a:pt x="40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17"/>
              <p:cNvSpPr/>
              <p:nvPr/>
            </p:nvSpPr>
            <p:spPr>
              <a:xfrm>
                <a:off x="6746318" y="801550"/>
                <a:ext cx="88998" cy="67933"/>
              </a:xfrm>
              <a:custGeom>
                <a:rect b="b" l="l" r="r" t="t"/>
                <a:pathLst>
                  <a:path extrusionOk="0" h="1519" w="1990">
                    <a:moveTo>
                      <a:pt x="460" y="0"/>
                    </a:moveTo>
                    <a:cubicBezTo>
                      <a:pt x="336" y="0"/>
                      <a:pt x="237" y="36"/>
                      <a:pt x="179" y="110"/>
                    </a:cubicBezTo>
                    <a:cubicBezTo>
                      <a:pt x="1" y="337"/>
                      <a:pt x="239" y="801"/>
                      <a:pt x="691" y="1158"/>
                    </a:cubicBezTo>
                    <a:cubicBezTo>
                      <a:pt x="987" y="1391"/>
                      <a:pt x="1303" y="1518"/>
                      <a:pt x="1536" y="1518"/>
                    </a:cubicBezTo>
                    <a:cubicBezTo>
                      <a:pt x="1660" y="1518"/>
                      <a:pt x="1761" y="1482"/>
                      <a:pt x="1822" y="1408"/>
                    </a:cubicBezTo>
                    <a:cubicBezTo>
                      <a:pt x="1989" y="1182"/>
                      <a:pt x="1763" y="718"/>
                      <a:pt x="1311" y="360"/>
                    </a:cubicBezTo>
                    <a:cubicBezTo>
                      <a:pt x="1015" y="127"/>
                      <a:pt x="694" y="0"/>
                      <a:pt x="46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135" name="Google Shape;135;p17"/>
            <p:cNvPicPr preferRelativeResize="0"/>
            <p:nvPr/>
          </p:nvPicPr>
          <p:blipFill>
            <a:blip r:embed="rId3">
              <a:alphaModFix/>
            </a:blip>
            <a:stretch>
              <a:fillRect/>
            </a:stretch>
          </p:blipFill>
          <p:spPr>
            <a:xfrm flipH="1">
              <a:off x="3939449" y="2374656"/>
              <a:ext cx="1417398" cy="2135343"/>
            </a:xfrm>
            <a:prstGeom prst="rect">
              <a:avLst/>
            </a:prstGeom>
            <a:noFill/>
            <a:ln>
              <a:noFill/>
            </a:ln>
          </p:spPr>
        </p:pic>
        <p:sp>
          <p:nvSpPr>
            <p:cNvPr id="108" name="Google Shape;108;p17"/>
            <p:cNvSpPr/>
            <p:nvPr/>
          </p:nvSpPr>
          <p:spPr>
            <a:xfrm>
              <a:off x="4107350" y="3019650"/>
              <a:ext cx="99600" cy="996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17"/>
            <p:cNvSpPr/>
            <p:nvPr/>
          </p:nvSpPr>
          <p:spPr>
            <a:xfrm>
              <a:off x="4266475" y="1562875"/>
              <a:ext cx="99600" cy="996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17"/>
            <p:cNvSpPr/>
            <p:nvPr/>
          </p:nvSpPr>
          <p:spPr>
            <a:xfrm>
              <a:off x="5220200" y="1823925"/>
              <a:ext cx="99600" cy="996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137" name="Google Shape;137;p17"/>
          <p:cNvCxnSpPr>
            <a:stCxn id="138" idx="0"/>
            <a:endCxn id="136" idx="6"/>
          </p:cNvCxnSpPr>
          <p:nvPr/>
        </p:nvCxnSpPr>
        <p:spPr>
          <a:xfrm flipH="1" rot="5400000">
            <a:off x="5259988" y="1933625"/>
            <a:ext cx="855600" cy="735900"/>
          </a:xfrm>
          <a:prstGeom prst="bentConnector2">
            <a:avLst/>
          </a:prstGeom>
          <a:noFill/>
          <a:ln cap="flat" cmpd="sng" w="19050">
            <a:solidFill>
              <a:schemeClr val="accent2"/>
            </a:solidFill>
            <a:prstDash val="dash"/>
            <a:round/>
            <a:headEnd len="med" w="med" type="none"/>
            <a:tailEnd len="med" w="med" type="oval"/>
          </a:ln>
        </p:spPr>
      </p:cxnSp>
      <p:grpSp>
        <p:nvGrpSpPr>
          <p:cNvPr id="139" name="Google Shape;139;p17"/>
          <p:cNvGrpSpPr/>
          <p:nvPr/>
        </p:nvGrpSpPr>
        <p:grpSpPr>
          <a:xfrm>
            <a:off x="5609788" y="2544802"/>
            <a:ext cx="2822413" cy="862925"/>
            <a:chOff x="5609788" y="2544802"/>
            <a:chExt cx="2822413" cy="862925"/>
          </a:xfrm>
        </p:grpSpPr>
        <p:grpSp>
          <p:nvGrpSpPr>
            <p:cNvPr id="140" name="Google Shape;140;p17"/>
            <p:cNvGrpSpPr/>
            <p:nvPr/>
          </p:nvGrpSpPr>
          <p:grpSpPr>
            <a:xfrm>
              <a:off x="6501700" y="2545100"/>
              <a:ext cx="1930500" cy="862350"/>
              <a:chOff x="6501700" y="3647650"/>
              <a:chExt cx="1930500" cy="862350"/>
            </a:xfrm>
          </p:grpSpPr>
          <p:sp>
            <p:nvSpPr>
              <p:cNvPr id="141" name="Google Shape;141;p17"/>
              <p:cNvSpPr txBox="1"/>
              <p:nvPr/>
            </p:nvSpPr>
            <p:spPr>
              <a:xfrm>
                <a:off x="6501700" y="3929500"/>
                <a:ext cx="1930500" cy="5805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a:t>
                </a:r>
                <a:endParaRPr>
                  <a:solidFill>
                    <a:schemeClr val="dk1"/>
                  </a:solidFill>
                  <a:latin typeface="Roboto Condensed"/>
                  <a:ea typeface="Roboto Condensed"/>
                  <a:cs typeface="Roboto Condensed"/>
                  <a:sym typeface="Roboto Condensed"/>
                </a:endParaRPr>
              </a:p>
              <a:p>
                <a:pPr indent="0" lvl="0" marL="0" rtl="0" algn="r">
                  <a:spcBef>
                    <a:spcPts val="0"/>
                  </a:spcBef>
                  <a:spcAft>
                    <a:spcPts val="0"/>
                  </a:spcAft>
                  <a:buNone/>
                </a:pPr>
                <a:r>
                  <a:t/>
                </a:r>
                <a:endParaRPr>
                  <a:solidFill>
                    <a:schemeClr val="dk1"/>
                  </a:solidFill>
                  <a:latin typeface="Roboto Condensed"/>
                  <a:ea typeface="Roboto Condensed"/>
                  <a:cs typeface="Roboto Condensed"/>
                  <a:sym typeface="Roboto Condensed"/>
                </a:endParaRPr>
              </a:p>
            </p:txBody>
          </p:sp>
          <p:sp>
            <p:nvSpPr>
              <p:cNvPr id="142" name="Google Shape;142;p17"/>
              <p:cNvSpPr txBox="1"/>
              <p:nvPr/>
            </p:nvSpPr>
            <p:spPr>
              <a:xfrm>
                <a:off x="6501700" y="3647650"/>
                <a:ext cx="1930500" cy="3441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1800">
                    <a:solidFill>
                      <a:schemeClr val="accent2"/>
                    </a:solidFill>
                    <a:latin typeface="Joti One"/>
                    <a:ea typeface="Joti One"/>
                    <a:cs typeface="Joti One"/>
                    <a:sym typeface="Joti One"/>
                  </a:rPr>
                  <a:t>MERCURY</a:t>
                </a:r>
                <a:endParaRPr sz="1800">
                  <a:solidFill>
                    <a:schemeClr val="accent2"/>
                  </a:solidFill>
                  <a:latin typeface="Joti One"/>
                  <a:ea typeface="Joti One"/>
                  <a:cs typeface="Joti One"/>
                  <a:sym typeface="Joti One"/>
                </a:endParaRPr>
              </a:p>
            </p:txBody>
          </p:sp>
        </p:grpSp>
        <p:sp>
          <p:nvSpPr>
            <p:cNvPr id="143" name="Google Shape;143;p17"/>
            <p:cNvSpPr/>
            <p:nvPr/>
          </p:nvSpPr>
          <p:spPr>
            <a:xfrm flipH="1">
              <a:off x="5624292" y="2544802"/>
              <a:ext cx="862891" cy="862925"/>
            </a:xfrm>
            <a:custGeom>
              <a:rect b="b" l="l" r="r" t="t"/>
              <a:pathLst>
                <a:path extrusionOk="0" h="25838" w="25837">
                  <a:moveTo>
                    <a:pt x="25837" y="12919"/>
                  </a:moveTo>
                  <a:cubicBezTo>
                    <a:pt x="25837" y="20051"/>
                    <a:pt x="20050" y="25837"/>
                    <a:pt x="12918" y="25837"/>
                  </a:cubicBezTo>
                  <a:cubicBezTo>
                    <a:pt x="5787" y="25837"/>
                    <a:pt x="0" y="20051"/>
                    <a:pt x="0" y="12919"/>
                  </a:cubicBezTo>
                  <a:cubicBezTo>
                    <a:pt x="0" y="5787"/>
                    <a:pt x="5787" y="1"/>
                    <a:pt x="12918" y="1"/>
                  </a:cubicBezTo>
                  <a:cubicBezTo>
                    <a:pt x="20050" y="1"/>
                    <a:pt x="25837" y="5787"/>
                    <a:pt x="25837" y="12919"/>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138" name="Google Shape;138;p17"/>
            <p:cNvSpPr txBox="1"/>
            <p:nvPr/>
          </p:nvSpPr>
          <p:spPr>
            <a:xfrm>
              <a:off x="5609788" y="2729375"/>
              <a:ext cx="891900" cy="49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000">
                  <a:solidFill>
                    <a:schemeClr val="lt1"/>
                  </a:solidFill>
                  <a:latin typeface="Joti One"/>
                  <a:ea typeface="Joti One"/>
                  <a:cs typeface="Joti One"/>
                  <a:sym typeface="Joti One"/>
                </a:rPr>
                <a:t>02</a:t>
              </a:r>
              <a:endParaRPr sz="4000">
                <a:solidFill>
                  <a:schemeClr val="lt1"/>
                </a:solidFill>
                <a:latin typeface="Joti One"/>
                <a:ea typeface="Joti One"/>
                <a:cs typeface="Joti One"/>
                <a:sym typeface="Joti One"/>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7" name="Shape 147"/>
        <p:cNvGrpSpPr/>
        <p:nvPr/>
      </p:nvGrpSpPr>
      <p:grpSpPr>
        <a:xfrm>
          <a:off x="0" y="0"/>
          <a:ext cx="0" cy="0"/>
          <a:chOff x="0" y="0"/>
          <a:chExt cx="0" cy="0"/>
        </a:xfrm>
      </p:grpSpPr>
      <p:sp>
        <p:nvSpPr>
          <p:cNvPr id="148" name="Google Shape;148;p18"/>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149" name="Google Shape;149;p18"/>
          <p:cNvGraphicFramePr/>
          <p:nvPr/>
        </p:nvGraphicFramePr>
        <p:xfrm>
          <a:off x="1093000" y="1246763"/>
          <a:ext cx="3000000" cy="3000000"/>
        </p:xfrm>
        <a:graphic>
          <a:graphicData uri="http://schemas.openxmlformats.org/drawingml/2006/table">
            <a:tbl>
              <a:tblPr>
                <a:noFill/>
                <a:tableStyleId>{0CE43FF8-B41B-4C96-8F5D-26BB1610D682}</a:tableStyleId>
              </a:tblPr>
              <a:tblGrid>
                <a:gridCol w="1666875"/>
                <a:gridCol w="1666875"/>
              </a:tblGrid>
              <a:tr h="489125">
                <a:tc gridSpan="2">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FOODS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r>
              <a:tr h="3962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Mercury</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$40</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962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Venus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$20</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962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Jupiter</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$20</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2667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Total</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$80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r>
            </a:tbl>
          </a:graphicData>
        </a:graphic>
      </p:graphicFrame>
      <p:graphicFrame>
        <p:nvGraphicFramePr>
          <p:cNvPr id="150" name="Google Shape;150;p18"/>
          <p:cNvGraphicFramePr/>
          <p:nvPr/>
        </p:nvGraphicFramePr>
        <p:xfrm>
          <a:off x="4717250" y="1246750"/>
          <a:ext cx="3000000" cy="3000000"/>
        </p:xfrm>
        <a:graphic>
          <a:graphicData uri="http://schemas.openxmlformats.org/drawingml/2006/table">
            <a:tbl>
              <a:tblPr>
                <a:noFill/>
                <a:tableStyleId>{0CE43FF8-B41B-4C96-8F5D-26BB1610D682}</a:tableStyleId>
              </a:tblPr>
              <a:tblGrid>
                <a:gridCol w="1666875"/>
                <a:gridCol w="1666875"/>
              </a:tblGrid>
              <a:tr h="457175">
                <a:tc gridSpan="2">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DRINKS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r>
              <a:tr h="3962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Earth</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$5</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962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Moon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$10</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962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Ceres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$5</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5717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Total</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$20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r>
            </a:tbl>
          </a:graphicData>
        </a:graphic>
      </p:graphicFrame>
      <p:graphicFrame>
        <p:nvGraphicFramePr>
          <p:cNvPr id="151" name="Google Shape;151;p18"/>
          <p:cNvGraphicFramePr/>
          <p:nvPr/>
        </p:nvGraphicFramePr>
        <p:xfrm>
          <a:off x="1092988" y="3654357"/>
          <a:ext cx="3000000" cy="3000000"/>
        </p:xfrm>
        <a:graphic>
          <a:graphicData uri="http://schemas.openxmlformats.org/drawingml/2006/table">
            <a:tbl>
              <a:tblPr>
                <a:noFill/>
                <a:tableStyleId>{0CE43FF8-B41B-4C96-8F5D-26BB1610D682}</a:tableStyleId>
              </a:tblPr>
              <a:tblGrid>
                <a:gridCol w="3497275"/>
                <a:gridCol w="3460725"/>
              </a:tblGrid>
              <a:tr h="431700">
                <a:tc>
                  <a:txBody>
                    <a:bodyPr/>
                    <a:lstStyle/>
                    <a:p>
                      <a:pPr indent="0" lvl="0" marL="0" marR="0" rtl="0" algn="ctr">
                        <a:lnSpc>
                          <a:spcPct val="100000"/>
                        </a:lnSpc>
                        <a:spcBef>
                          <a:spcPts val="0"/>
                        </a:spcBef>
                        <a:spcAft>
                          <a:spcPts val="0"/>
                        </a:spcAft>
                        <a:buNone/>
                      </a:pPr>
                      <a:r>
                        <a:rPr lang="en" sz="1800">
                          <a:solidFill>
                            <a:schemeClr val="accent6"/>
                          </a:solidFill>
                          <a:latin typeface="Joti One"/>
                          <a:ea typeface="Joti One"/>
                          <a:cs typeface="Joti One"/>
                          <a:sym typeface="Joti One"/>
                        </a:rPr>
                        <a:t>PARTY BUDGET</a:t>
                      </a:r>
                      <a:endParaRPr sz="1800">
                        <a:solidFill>
                          <a:schemeClr val="accent6"/>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$100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r>
            </a:tbl>
          </a:graphicData>
        </a:graphic>
      </p:graphicFrame>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 name="Shape 155"/>
        <p:cNvGrpSpPr/>
        <p:nvPr/>
      </p:nvGrpSpPr>
      <p:grpSpPr>
        <a:xfrm>
          <a:off x="0" y="0"/>
          <a:ext cx="0" cy="0"/>
          <a:chOff x="0" y="0"/>
          <a:chExt cx="0" cy="0"/>
        </a:xfrm>
      </p:grpSpPr>
      <p:sp>
        <p:nvSpPr>
          <p:cNvPr id="156" name="Google Shape;156;p19"/>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157" name="Google Shape;157;p19"/>
          <p:cNvGrpSpPr/>
          <p:nvPr/>
        </p:nvGrpSpPr>
        <p:grpSpPr>
          <a:xfrm>
            <a:off x="1090075" y="1656100"/>
            <a:ext cx="2273700" cy="1576200"/>
            <a:chOff x="1090075" y="1656100"/>
            <a:chExt cx="2273700" cy="1576200"/>
          </a:xfrm>
        </p:grpSpPr>
        <p:sp>
          <p:nvSpPr>
            <p:cNvPr id="158" name="Google Shape;158;p19"/>
            <p:cNvSpPr/>
            <p:nvPr/>
          </p:nvSpPr>
          <p:spPr>
            <a:xfrm>
              <a:off x="1090075" y="1656100"/>
              <a:ext cx="2273700" cy="1576200"/>
            </a:xfrm>
            <a:prstGeom prst="wedgeRoundRectCallout">
              <a:avLst>
                <a:gd fmla="val 48664" name="adj1"/>
                <a:gd fmla="val 76855" name="adj2"/>
                <a:gd fmla="val 0" name="adj3"/>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9"/>
            <p:cNvSpPr txBox="1"/>
            <p:nvPr/>
          </p:nvSpPr>
          <p:spPr>
            <a:xfrm>
              <a:off x="1255525" y="1858150"/>
              <a:ext cx="1942800" cy="7719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a gas giant and the biggest planet in the entire Solar System”</a:t>
              </a:r>
              <a:endParaRPr>
                <a:solidFill>
                  <a:schemeClr val="dk1"/>
                </a:solidFill>
                <a:latin typeface="Roboto Condensed"/>
                <a:ea typeface="Roboto Condensed"/>
                <a:cs typeface="Roboto Condensed"/>
                <a:sym typeface="Roboto Condensed"/>
              </a:endParaRPr>
            </a:p>
          </p:txBody>
        </p:sp>
        <p:sp>
          <p:nvSpPr>
            <p:cNvPr id="160" name="Google Shape;160;p19"/>
            <p:cNvSpPr txBox="1"/>
            <p:nvPr/>
          </p:nvSpPr>
          <p:spPr>
            <a:xfrm>
              <a:off x="1255525" y="2630050"/>
              <a:ext cx="1942800" cy="4002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—Dazzlespike</a:t>
              </a:r>
              <a:endParaRPr>
                <a:solidFill>
                  <a:schemeClr val="dk1"/>
                </a:solidFill>
                <a:latin typeface="Roboto Condensed"/>
                <a:ea typeface="Roboto Condensed"/>
                <a:cs typeface="Roboto Condensed"/>
                <a:sym typeface="Roboto Condensed"/>
              </a:endParaRPr>
            </a:p>
          </p:txBody>
        </p:sp>
      </p:grpSp>
      <p:grpSp>
        <p:nvGrpSpPr>
          <p:cNvPr id="161" name="Google Shape;161;p19"/>
          <p:cNvGrpSpPr/>
          <p:nvPr/>
        </p:nvGrpSpPr>
        <p:grpSpPr>
          <a:xfrm>
            <a:off x="5780225" y="1656100"/>
            <a:ext cx="2273700" cy="1576200"/>
            <a:chOff x="5780225" y="1656100"/>
            <a:chExt cx="2273700" cy="1576200"/>
          </a:xfrm>
        </p:grpSpPr>
        <p:sp>
          <p:nvSpPr>
            <p:cNvPr id="162" name="Google Shape;162;p19"/>
            <p:cNvSpPr/>
            <p:nvPr/>
          </p:nvSpPr>
          <p:spPr>
            <a:xfrm flipH="1">
              <a:off x="5780225" y="1656100"/>
              <a:ext cx="2273700" cy="1576200"/>
            </a:xfrm>
            <a:prstGeom prst="wedgeRoundRectCallout">
              <a:avLst>
                <a:gd fmla="val 66691" name="adj1"/>
                <a:gd fmla="val 32775" name="adj2"/>
                <a:gd fmla="val 0" name="adj3"/>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19"/>
            <p:cNvSpPr txBox="1"/>
            <p:nvPr/>
          </p:nvSpPr>
          <p:spPr>
            <a:xfrm>
              <a:off x="5945675" y="1858150"/>
              <a:ext cx="1942800" cy="7719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a:t>
              </a:r>
              <a:r>
                <a:rPr lang="en">
                  <a:solidFill>
                    <a:schemeClr val="dk1"/>
                  </a:solidFill>
                  <a:latin typeface="Roboto Condensed"/>
                  <a:ea typeface="Roboto Condensed"/>
                  <a:cs typeface="Roboto Condensed"/>
                  <a:sym typeface="Roboto Condensed"/>
                </a:rPr>
                <a:t>Mars is full of iron oxide dust, which gives the planet its reddish cast”</a:t>
              </a:r>
              <a:endParaRPr>
                <a:solidFill>
                  <a:schemeClr val="dk1"/>
                </a:solidFill>
                <a:latin typeface="Roboto Condensed"/>
                <a:ea typeface="Roboto Condensed"/>
                <a:cs typeface="Roboto Condensed"/>
                <a:sym typeface="Roboto Condensed"/>
              </a:endParaRPr>
            </a:p>
          </p:txBody>
        </p:sp>
        <p:sp>
          <p:nvSpPr>
            <p:cNvPr id="164" name="Google Shape;164;p19"/>
            <p:cNvSpPr txBox="1"/>
            <p:nvPr/>
          </p:nvSpPr>
          <p:spPr>
            <a:xfrm>
              <a:off x="5945675" y="2630050"/>
              <a:ext cx="1942800" cy="4002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—Sparklewing</a:t>
              </a:r>
              <a:endParaRPr>
                <a:solidFill>
                  <a:schemeClr val="dk1"/>
                </a:solidFill>
                <a:latin typeface="Roboto Condensed"/>
                <a:ea typeface="Roboto Condensed"/>
                <a:cs typeface="Roboto Condensed"/>
                <a:sym typeface="Roboto Condensed"/>
              </a:endParaRPr>
            </a:p>
          </p:txBody>
        </p:sp>
      </p:grpSp>
      <p:sp>
        <p:nvSpPr>
          <p:cNvPr id="165" name="Google Shape;165;p19"/>
          <p:cNvSpPr/>
          <p:nvPr/>
        </p:nvSpPr>
        <p:spPr>
          <a:xfrm>
            <a:off x="3323325" y="1156225"/>
            <a:ext cx="2497200" cy="4212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TESTIMONIALS</a:t>
            </a:r>
            <a:endParaRPr sz="1800">
              <a:solidFill>
                <a:schemeClr val="accent1"/>
              </a:solidFill>
              <a:latin typeface="Joti One"/>
              <a:ea typeface="Joti One"/>
              <a:cs typeface="Joti One"/>
              <a:sym typeface="Joti One"/>
            </a:endParaRPr>
          </a:p>
        </p:txBody>
      </p:sp>
      <p:grpSp>
        <p:nvGrpSpPr>
          <p:cNvPr id="166" name="Google Shape;166;p19"/>
          <p:cNvGrpSpPr/>
          <p:nvPr/>
        </p:nvGrpSpPr>
        <p:grpSpPr>
          <a:xfrm>
            <a:off x="4609193" y="2887715"/>
            <a:ext cx="1676408" cy="1678388"/>
            <a:chOff x="4685393" y="2887715"/>
            <a:chExt cx="1676408" cy="1678388"/>
          </a:xfrm>
        </p:grpSpPr>
        <p:sp>
          <p:nvSpPr>
            <p:cNvPr id="167" name="Google Shape;167;p19"/>
            <p:cNvSpPr/>
            <p:nvPr/>
          </p:nvSpPr>
          <p:spPr>
            <a:xfrm>
              <a:off x="4685401" y="4453903"/>
              <a:ext cx="1676400" cy="112200"/>
            </a:xfrm>
            <a:prstGeom prst="ellipse">
              <a:avLst/>
            </a:prstGeom>
            <a:solidFill>
              <a:srgbClr val="007B73">
                <a:alpha val="231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68" name="Google Shape;168;p19"/>
            <p:cNvPicPr preferRelativeResize="0"/>
            <p:nvPr/>
          </p:nvPicPr>
          <p:blipFill>
            <a:blip r:embed="rId3">
              <a:alphaModFix/>
            </a:blip>
            <a:stretch>
              <a:fillRect/>
            </a:stretch>
          </p:blipFill>
          <p:spPr>
            <a:xfrm>
              <a:off x="4685393" y="2887715"/>
              <a:ext cx="1627495" cy="1622287"/>
            </a:xfrm>
            <a:prstGeom prst="rect">
              <a:avLst/>
            </a:prstGeom>
            <a:noFill/>
            <a:ln>
              <a:noFill/>
            </a:ln>
          </p:spPr>
        </p:pic>
      </p:grpSp>
      <p:grpSp>
        <p:nvGrpSpPr>
          <p:cNvPr id="169" name="Google Shape;169;p19"/>
          <p:cNvGrpSpPr/>
          <p:nvPr/>
        </p:nvGrpSpPr>
        <p:grpSpPr>
          <a:xfrm>
            <a:off x="2772526" y="3223916"/>
            <a:ext cx="1676400" cy="1342187"/>
            <a:chOff x="2696326" y="3223916"/>
            <a:chExt cx="1676400" cy="1342187"/>
          </a:xfrm>
        </p:grpSpPr>
        <p:sp>
          <p:nvSpPr>
            <p:cNvPr id="170" name="Google Shape;170;p19"/>
            <p:cNvSpPr/>
            <p:nvPr/>
          </p:nvSpPr>
          <p:spPr>
            <a:xfrm>
              <a:off x="2696326" y="4453903"/>
              <a:ext cx="1676400" cy="112200"/>
            </a:xfrm>
            <a:prstGeom prst="ellipse">
              <a:avLst/>
            </a:prstGeom>
            <a:solidFill>
              <a:srgbClr val="007B73">
                <a:alpha val="231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1" name="Google Shape;171;p19"/>
            <p:cNvPicPr preferRelativeResize="0"/>
            <p:nvPr/>
          </p:nvPicPr>
          <p:blipFill>
            <a:blip r:embed="rId4">
              <a:alphaModFix/>
            </a:blip>
            <a:stretch>
              <a:fillRect/>
            </a:stretch>
          </p:blipFill>
          <p:spPr>
            <a:xfrm>
              <a:off x="2830961" y="3223916"/>
              <a:ext cx="1501028" cy="1286081"/>
            </a:xfrm>
            <a:prstGeom prst="rect">
              <a:avLst/>
            </a:prstGeom>
            <a:noFill/>
            <a:ln>
              <a:noFill/>
            </a:ln>
          </p:spPr>
        </p:pic>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5" name="Shape 175"/>
        <p:cNvGrpSpPr/>
        <p:nvPr/>
      </p:nvGrpSpPr>
      <p:grpSpPr>
        <a:xfrm>
          <a:off x="0" y="0"/>
          <a:ext cx="0" cy="0"/>
          <a:chOff x="0" y="0"/>
          <a:chExt cx="0" cy="0"/>
        </a:xfrm>
      </p:grpSpPr>
      <p:sp>
        <p:nvSpPr>
          <p:cNvPr id="176" name="Google Shape;176;p20"/>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177" name="Google Shape;177;p20"/>
          <p:cNvGrpSpPr/>
          <p:nvPr/>
        </p:nvGrpSpPr>
        <p:grpSpPr>
          <a:xfrm>
            <a:off x="726675" y="1342950"/>
            <a:ext cx="3698100" cy="3167050"/>
            <a:chOff x="726675" y="1342950"/>
            <a:chExt cx="3698100" cy="3167050"/>
          </a:xfrm>
        </p:grpSpPr>
        <p:sp>
          <p:nvSpPr>
            <p:cNvPr id="178" name="Google Shape;178;p20"/>
            <p:cNvSpPr txBox="1"/>
            <p:nvPr/>
          </p:nvSpPr>
          <p:spPr>
            <a:xfrm>
              <a:off x="726675" y="2365020"/>
              <a:ext cx="3698100" cy="339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DINO DISCOVERY</a:t>
              </a:r>
              <a:endParaRPr sz="1800">
                <a:solidFill>
                  <a:schemeClr val="accent1"/>
                </a:solidFill>
                <a:latin typeface="Joti One"/>
                <a:ea typeface="Joti One"/>
                <a:cs typeface="Joti One"/>
                <a:sym typeface="Joti One"/>
              </a:endParaRPr>
            </a:p>
          </p:txBody>
        </p:sp>
        <p:sp>
          <p:nvSpPr>
            <p:cNvPr id="179" name="Google Shape;179;p20"/>
            <p:cNvSpPr txBox="1"/>
            <p:nvPr/>
          </p:nvSpPr>
          <p:spPr>
            <a:xfrm>
              <a:off x="726675" y="3167800"/>
              <a:ext cx="3698100" cy="13422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00000"/>
                </a:lnSpc>
                <a:spcBef>
                  <a:spcPts val="0"/>
                </a:spcBef>
                <a:spcAft>
                  <a:spcPts val="0"/>
                </a:spcAft>
                <a:buClr>
                  <a:schemeClr val="dk1"/>
                </a:buClr>
                <a:buSzPts val="1400"/>
                <a:buFont typeface="Roboto Condensed"/>
                <a:buChar char="●"/>
              </a:pPr>
              <a:r>
                <a:rPr lang="en">
                  <a:solidFill>
                    <a:schemeClr val="dk1"/>
                  </a:solidFill>
                  <a:latin typeface="Roboto Condensed"/>
                  <a:ea typeface="Roboto Condensed"/>
                  <a:cs typeface="Roboto Condensed"/>
                  <a:sym typeface="Roboto Condensed"/>
                </a:rPr>
                <a:t>Mercury is the closest planet to the Sun and the smallest one in the Solar System</a:t>
              </a:r>
              <a:endParaRPr>
                <a:solidFill>
                  <a:schemeClr val="dk1"/>
                </a:solidFill>
                <a:latin typeface="Roboto Condensed"/>
                <a:ea typeface="Roboto Condensed"/>
                <a:cs typeface="Roboto Condensed"/>
                <a:sym typeface="Roboto Condensed"/>
              </a:endParaRPr>
            </a:p>
            <a:p>
              <a:pPr indent="-317500" lvl="0" marL="457200" marR="0" rtl="0" algn="l">
                <a:lnSpc>
                  <a:spcPct val="100000"/>
                </a:lnSpc>
                <a:spcBef>
                  <a:spcPts val="1000"/>
                </a:spcBef>
                <a:spcAft>
                  <a:spcPts val="1000"/>
                </a:spcAft>
                <a:buClr>
                  <a:schemeClr val="dk1"/>
                </a:buClr>
                <a:buSzPts val="1400"/>
                <a:buFont typeface="Roboto Condensed"/>
                <a:buChar char="●"/>
              </a:pPr>
              <a:r>
                <a:rPr lang="en">
                  <a:solidFill>
                    <a:schemeClr val="dk1"/>
                  </a:solidFill>
                  <a:latin typeface="Roboto Condensed"/>
                  <a:ea typeface="Roboto Condensed"/>
                  <a:cs typeface="Roboto Condensed"/>
                  <a:sym typeface="Roboto Condensed"/>
                </a:rPr>
                <a:t>Jupiter is a gas giant and the biggest planet in the Solar System</a:t>
              </a:r>
              <a:endParaRPr>
                <a:solidFill>
                  <a:schemeClr val="dk1"/>
                </a:solidFill>
                <a:latin typeface="Roboto Condensed"/>
                <a:ea typeface="Roboto Condensed"/>
                <a:cs typeface="Roboto Condensed"/>
                <a:sym typeface="Roboto Condensed"/>
              </a:endParaRPr>
            </a:p>
          </p:txBody>
        </p:sp>
        <p:sp>
          <p:nvSpPr>
            <p:cNvPr id="180" name="Google Shape;180;p20"/>
            <p:cNvSpPr txBox="1"/>
            <p:nvPr/>
          </p:nvSpPr>
          <p:spPr>
            <a:xfrm>
              <a:off x="1924625" y="1342950"/>
              <a:ext cx="1302300" cy="55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PARTY</a:t>
              </a:r>
              <a:r>
                <a:rPr lang="en" sz="1800">
                  <a:solidFill>
                    <a:schemeClr val="accent1"/>
                  </a:solidFill>
                  <a:latin typeface="Joti One"/>
                  <a:ea typeface="Joti One"/>
                  <a:cs typeface="Joti One"/>
                  <a:sym typeface="Joti One"/>
                </a:rPr>
                <a:t> 01</a:t>
              </a:r>
              <a:endParaRPr sz="1800">
                <a:solidFill>
                  <a:schemeClr val="accent1"/>
                </a:solidFill>
                <a:latin typeface="Joti One"/>
                <a:ea typeface="Joti One"/>
                <a:cs typeface="Joti One"/>
                <a:sym typeface="Joti One"/>
              </a:endParaRPr>
            </a:p>
          </p:txBody>
        </p:sp>
      </p:grpSp>
      <p:grpSp>
        <p:nvGrpSpPr>
          <p:cNvPr id="181" name="Google Shape;181;p20"/>
          <p:cNvGrpSpPr/>
          <p:nvPr/>
        </p:nvGrpSpPr>
        <p:grpSpPr>
          <a:xfrm>
            <a:off x="4747354" y="1342950"/>
            <a:ext cx="3698121" cy="3167050"/>
            <a:chOff x="4747354" y="1342950"/>
            <a:chExt cx="3698121" cy="3167050"/>
          </a:xfrm>
        </p:grpSpPr>
        <p:sp>
          <p:nvSpPr>
            <p:cNvPr id="182" name="Google Shape;182;p20"/>
            <p:cNvSpPr txBox="1"/>
            <p:nvPr/>
          </p:nvSpPr>
          <p:spPr>
            <a:xfrm>
              <a:off x="4747354" y="2365020"/>
              <a:ext cx="3698100" cy="339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DINO PARTY CENTRAL</a:t>
              </a:r>
              <a:endParaRPr sz="1800">
                <a:solidFill>
                  <a:schemeClr val="accent2"/>
                </a:solidFill>
                <a:latin typeface="Joti One"/>
                <a:ea typeface="Joti One"/>
                <a:cs typeface="Joti One"/>
                <a:sym typeface="Joti One"/>
              </a:endParaRPr>
            </a:p>
          </p:txBody>
        </p:sp>
        <p:sp>
          <p:nvSpPr>
            <p:cNvPr id="183" name="Google Shape;183;p20"/>
            <p:cNvSpPr txBox="1"/>
            <p:nvPr/>
          </p:nvSpPr>
          <p:spPr>
            <a:xfrm>
              <a:off x="4747375" y="3167800"/>
              <a:ext cx="3698100" cy="13422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00000"/>
                </a:lnSpc>
                <a:spcBef>
                  <a:spcPts val="0"/>
                </a:spcBef>
                <a:spcAft>
                  <a:spcPts val="0"/>
                </a:spcAft>
                <a:buClr>
                  <a:schemeClr val="dk1"/>
                </a:buClr>
                <a:buSzPts val="1400"/>
                <a:buFont typeface="Roboto Condensed"/>
                <a:buChar char="●"/>
              </a:pPr>
              <a:r>
                <a:rPr lang="en">
                  <a:solidFill>
                    <a:schemeClr val="dk1"/>
                  </a:solidFill>
                  <a:latin typeface="Roboto Condensed"/>
                  <a:ea typeface="Roboto Condensed"/>
                  <a:cs typeface="Roboto Condensed"/>
                  <a:sym typeface="Roboto Condensed"/>
                </a:rPr>
                <a:t>Venus has a beautiful name and is the second planet from the Sun. It’s terribly hot</a:t>
              </a:r>
              <a:endParaRPr>
                <a:solidFill>
                  <a:schemeClr val="dk1"/>
                </a:solidFill>
                <a:latin typeface="Roboto Condensed"/>
                <a:ea typeface="Roboto Condensed"/>
                <a:cs typeface="Roboto Condensed"/>
                <a:sym typeface="Roboto Condensed"/>
              </a:endParaRPr>
            </a:p>
            <a:p>
              <a:pPr indent="-317500" lvl="0" marL="457200" marR="0" rtl="0" algn="l">
                <a:lnSpc>
                  <a:spcPct val="100000"/>
                </a:lnSpc>
                <a:spcBef>
                  <a:spcPts val="1000"/>
                </a:spcBef>
                <a:spcAft>
                  <a:spcPts val="1000"/>
                </a:spcAft>
                <a:buClr>
                  <a:schemeClr val="dk1"/>
                </a:buClr>
                <a:buSzPts val="1400"/>
                <a:buFont typeface="Roboto Condensed"/>
                <a:buChar char="●"/>
              </a:pPr>
              <a:r>
                <a:rPr lang="en">
                  <a:solidFill>
                    <a:schemeClr val="dk1"/>
                  </a:solidFill>
                  <a:latin typeface="Roboto Condensed"/>
                  <a:ea typeface="Roboto Condensed"/>
                  <a:cs typeface="Roboto Condensed"/>
                  <a:sym typeface="Roboto Condensed"/>
                </a:rPr>
                <a:t>Saturn is a gas giant and has several rings. It is composed mostly of hydrogen</a:t>
              </a:r>
              <a:endParaRPr>
                <a:solidFill>
                  <a:schemeClr val="dk1"/>
                </a:solidFill>
                <a:latin typeface="Roboto Condensed"/>
                <a:ea typeface="Roboto Condensed"/>
                <a:cs typeface="Roboto Condensed"/>
                <a:sym typeface="Roboto Condensed"/>
              </a:endParaRPr>
            </a:p>
          </p:txBody>
        </p:sp>
        <p:sp>
          <p:nvSpPr>
            <p:cNvPr id="184" name="Google Shape;184;p20"/>
            <p:cNvSpPr txBox="1"/>
            <p:nvPr/>
          </p:nvSpPr>
          <p:spPr>
            <a:xfrm>
              <a:off x="5945260" y="1342950"/>
              <a:ext cx="1302300" cy="55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PARTY</a:t>
              </a:r>
              <a:r>
                <a:rPr lang="en" sz="1800">
                  <a:solidFill>
                    <a:schemeClr val="accent2"/>
                  </a:solidFill>
                  <a:latin typeface="Joti One"/>
                  <a:ea typeface="Joti One"/>
                  <a:cs typeface="Joti One"/>
                  <a:sym typeface="Joti One"/>
                </a:rPr>
                <a:t> 02</a:t>
              </a:r>
              <a:endParaRPr sz="1800">
                <a:solidFill>
                  <a:schemeClr val="accent2"/>
                </a:solidFill>
                <a:latin typeface="Joti One"/>
                <a:ea typeface="Joti One"/>
                <a:cs typeface="Joti One"/>
                <a:sym typeface="Joti One"/>
              </a:endParaRPr>
            </a:p>
          </p:txBody>
        </p:sp>
      </p:grpSp>
      <p:sp>
        <p:nvSpPr>
          <p:cNvPr id="185" name="Google Shape;185;p20"/>
          <p:cNvSpPr/>
          <p:nvPr/>
        </p:nvSpPr>
        <p:spPr>
          <a:xfrm>
            <a:off x="4396650" y="1447043"/>
            <a:ext cx="350700" cy="350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186" name="Google Shape;186;p20"/>
          <p:cNvCxnSpPr>
            <a:stCxn id="180" idx="3"/>
            <a:endCxn id="185" idx="2"/>
          </p:cNvCxnSpPr>
          <p:nvPr/>
        </p:nvCxnSpPr>
        <p:spPr>
          <a:xfrm>
            <a:off x="3226925" y="1622400"/>
            <a:ext cx="1169700" cy="0"/>
          </a:xfrm>
          <a:prstGeom prst="straightConnector1">
            <a:avLst/>
          </a:prstGeom>
          <a:noFill/>
          <a:ln cap="flat" cmpd="sng" w="19050">
            <a:solidFill>
              <a:schemeClr val="accent2"/>
            </a:solidFill>
            <a:prstDash val="dash"/>
            <a:round/>
            <a:headEnd len="med" w="med" type="oval"/>
            <a:tailEnd len="med" w="med" type="none"/>
          </a:ln>
        </p:spPr>
      </p:cxnSp>
      <p:cxnSp>
        <p:nvCxnSpPr>
          <p:cNvPr id="187" name="Google Shape;187;p20"/>
          <p:cNvCxnSpPr>
            <a:stCxn id="185" idx="6"/>
            <a:endCxn id="184" idx="1"/>
          </p:cNvCxnSpPr>
          <p:nvPr/>
        </p:nvCxnSpPr>
        <p:spPr>
          <a:xfrm>
            <a:off x="4747350" y="1622393"/>
            <a:ext cx="1197900" cy="0"/>
          </a:xfrm>
          <a:prstGeom prst="straightConnector1">
            <a:avLst/>
          </a:prstGeom>
          <a:noFill/>
          <a:ln cap="flat" cmpd="sng" w="19050">
            <a:solidFill>
              <a:schemeClr val="accent2"/>
            </a:solidFill>
            <a:prstDash val="dash"/>
            <a:round/>
            <a:headEnd len="med" w="med" type="none"/>
            <a:tailEnd len="med" w="med" type="oval"/>
          </a:ln>
        </p:spPr>
      </p:cxnSp>
      <p:cxnSp>
        <p:nvCxnSpPr>
          <p:cNvPr id="188" name="Google Shape;188;p20"/>
          <p:cNvCxnSpPr>
            <a:stCxn id="178" idx="2"/>
            <a:endCxn id="179" idx="0"/>
          </p:cNvCxnSpPr>
          <p:nvPr/>
        </p:nvCxnSpPr>
        <p:spPr>
          <a:xfrm flipH="1" rot="-5400000">
            <a:off x="2344425" y="2935920"/>
            <a:ext cx="463200" cy="600"/>
          </a:xfrm>
          <a:prstGeom prst="bentConnector3">
            <a:avLst>
              <a:gd fmla="val 49998" name="adj1"/>
            </a:avLst>
          </a:prstGeom>
          <a:noFill/>
          <a:ln cap="flat" cmpd="sng" w="19050">
            <a:solidFill>
              <a:schemeClr val="accent2"/>
            </a:solidFill>
            <a:prstDash val="dash"/>
            <a:round/>
            <a:headEnd len="med" w="med" type="none"/>
            <a:tailEnd len="med" w="med" type="oval"/>
          </a:ln>
        </p:spPr>
      </p:cxnSp>
      <p:cxnSp>
        <p:nvCxnSpPr>
          <p:cNvPr id="189" name="Google Shape;189;p20"/>
          <p:cNvCxnSpPr>
            <a:stCxn id="182" idx="2"/>
            <a:endCxn id="183" idx="0"/>
          </p:cNvCxnSpPr>
          <p:nvPr/>
        </p:nvCxnSpPr>
        <p:spPr>
          <a:xfrm flipH="1" rot="-5400000">
            <a:off x="6365104" y="2935920"/>
            <a:ext cx="463200" cy="600"/>
          </a:xfrm>
          <a:prstGeom prst="bentConnector3">
            <a:avLst>
              <a:gd fmla="val 49998" name="adj1"/>
            </a:avLst>
          </a:prstGeom>
          <a:noFill/>
          <a:ln cap="flat" cmpd="sng" w="19050">
            <a:solidFill>
              <a:schemeClr val="accent2"/>
            </a:solidFill>
            <a:prstDash val="dash"/>
            <a:round/>
            <a:headEnd len="med" w="med" type="none"/>
            <a:tailEnd len="med" w="med" type="oval"/>
          </a:ln>
        </p:spPr>
      </p:cxnSp>
      <p:cxnSp>
        <p:nvCxnSpPr>
          <p:cNvPr id="190" name="Google Shape;190;p20"/>
          <p:cNvCxnSpPr>
            <a:stCxn id="180" idx="2"/>
            <a:endCxn id="178" idx="0"/>
          </p:cNvCxnSpPr>
          <p:nvPr/>
        </p:nvCxnSpPr>
        <p:spPr>
          <a:xfrm flipH="1" rot="-5400000">
            <a:off x="2344475" y="2133150"/>
            <a:ext cx="463200" cy="600"/>
          </a:xfrm>
          <a:prstGeom prst="bentConnector3">
            <a:avLst>
              <a:gd fmla="val 49997" name="adj1"/>
            </a:avLst>
          </a:prstGeom>
          <a:noFill/>
          <a:ln cap="flat" cmpd="sng" w="19050">
            <a:solidFill>
              <a:schemeClr val="accent2"/>
            </a:solidFill>
            <a:prstDash val="dash"/>
            <a:round/>
            <a:headEnd len="med" w="med" type="none"/>
            <a:tailEnd len="med" w="med" type="oval"/>
          </a:ln>
        </p:spPr>
      </p:cxnSp>
      <p:cxnSp>
        <p:nvCxnSpPr>
          <p:cNvPr id="191" name="Google Shape;191;p20"/>
          <p:cNvCxnSpPr>
            <a:stCxn id="184" idx="2"/>
            <a:endCxn id="182" idx="0"/>
          </p:cNvCxnSpPr>
          <p:nvPr/>
        </p:nvCxnSpPr>
        <p:spPr>
          <a:xfrm flipH="1" rot="-5400000">
            <a:off x="6365110" y="2133150"/>
            <a:ext cx="463200" cy="600"/>
          </a:xfrm>
          <a:prstGeom prst="bentConnector3">
            <a:avLst>
              <a:gd fmla="val 49997" name="adj1"/>
            </a:avLst>
          </a:prstGeom>
          <a:noFill/>
          <a:ln cap="flat" cmpd="sng" w="19050">
            <a:solidFill>
              <a:schemeClr val="accent2"/>
            </a:solidFill>
            <a:prstDash val="dash"/>
            <a:round/>
            <a:headEnd len="med" w="med" type="none"/>
            <a:tailEnd len="med" w="med" type="oval"/>
          </a:ln>
        </p:spPr>
      </p:cxnSp>
      <p:grpSp>
        <p:nvGrpSpPr>
          <p:cNvPr id="192" name="Google Shape;192;p20"/>
          <p:cNvGrpSpPr/>
          <p:nvPr/>
        </p:nvGrpSpPr>
        <p:grpSpPr>
          <a:xfrm flipH="1">
            <a:off x="4033334" y="1218422"/>
            <a:ext cx="1076811" cy="1992832"/>
            <a:chOff x="6305975" y="740950"/>
            <a:chExt cx="1229517" cy="2451208"/>
          </a:xfrm>
        </p:grpSpPr>
        <p:sp>
          <p:nvSpPr>
            <p:cNvPr id="193" name="Google Shape;193;p20"/>
            <p:cNvSpPr/>
            <p:nvPr/>
          </p:nvSpPr>
          <p:spPr>
            <a:xfrm>
              <a:off x="6305975" y="740950"/>
              <a:ext cx="707689" cy="796642"/>
            </a:xfrm>
            <a:custGeom>
              <a:rect b="b" l="l" r="r" t="t"/>
              <a:pathLst>
                <a:path extrusionOk="0" h="17813" w="15824">
                  <a:moveTo>
                    <a:pt x="7918" y="1"/>
                  </a:moveTo>
                  <a:cubicBezTo>
                    <a:pt x="3346" y="1"/>
                    <a:pt x="0" y="4609"/>
                    <a:pt x="405" y="9740"/>
                  </a:cubicBezTo>
                  <a:cubicBezTo>
                    <a:pt x="750" y="14074"/>
                    <a:pt x="3691" y="17348"/>
                    <a:pt x="7168" y="17765"/>
                  </a:cubicBezTo>
                  <a:cubicBezTo>
                    <a:pt x="7418" y="17801"/>
                    <a:pt x="7668" y="17813"/>
                    <a:pt x="7918" y="17813"/>
                  </a:cubicBezTo>
                  <a:cubicBezTo>
                    <a:pt x="8168" y="17813"/>
                    <a:pt x="8418" y="17801"/>
                    <a:pt x="8668" y="17765"/>
                  </a:cubicBezTo>
                  <a:cubicBezTo>
                    <a:pt x="12133" y="17348"/>
                    <a:pt x="15074" y="14074"/>
                    <a:pt x="15419" y="9740"/>
                  </a:cubicBezTo>
                  <a:cubicBezTo>
                    <a:pt x="15824" y="4609"/>
                    <a:pt x="12490" y="1"/>
                    <a:pt x="7918" y="1"/>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20"/>
            <p:cNvSpPr/>
            <p:nvPr/>
          </p:nvSpPr>
          <p:spPr>
            <a:xfrm>
              <a:off x="6827266" y="978474"/>
              <a:ext cx="708226" cy="796597"/>
            </a:xfrm>
            <a:custGeom>
              <a:rect b="b" l="l" r="r" t="t"/>
              <a:pathLst>
                <a:path extrusionOk="0" h="17812" w="15836">
                  <a:moveTo>
                    <a:pt x="7918" y="0"/>
                  </a:moveTo>
                  <a:cubicBezTo>
                    <a:pt x="3346" y="0"/>
                    <a:pt x="1" y="4608"/>
                    <a:pt x="417" y="9751"/>
                  </a:cubicBezTo>
                  <a:cubicBezTo>
                    <a:pt x="763" y="14073"/>
                    <a:pt x="3703" y="17359"/>
                    <a:pt x="7168" y="17776"/>
                  </a:cubicBezTo>
                  <a:cubicBezTo>
                    <a:pt x="7418" y="17800"/>
                    <a:pt x="7668" y="17812"/>
                    <a:pt x="7918" y="17812"/>
                  </a:cubicBezTo>
                  <a:cubicBezTo>
                    <a:pt x="8168" y="17812"/>
                    <a:pt x="8418" y="17800"/>
                    <a:pt x="8668" y="17776"/>
                  </a:cubicBezTo>
                  <a:cubicBezTo>
                    <a:pt x="12133" y="17359"/>
                    <a:pt x="15074" y="14073"/>
                    <a:pt x="15419" y="9751"/>
                  </a:cubicBezTo>
                  <a:cubicBezTo>
                    <a:pt x="15836" y="4608"/>
                    <a:pt x="12490" y="0"/>
                    <a:pt x="7918" y="0"/>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20"/>
            <p:cNvSpPr/>
            <p:nvPr/>
          </p:nvSpPr>
          <p:spPr>
            <a:xfrm>
              <a:off x="6305975" y="740950"/>
              <a:ext cx="707689" cy="796642"/>
            </a:xfrm>
            <a:custGeom>
              <a:rect b="b" l="l" r="r" t="t"/>
              <a:pathLst>
                <a:path extrusionOk="0" h="17813" w="15824">
                  <a:moveTo>
                    <a:pt x="7918" y="1"/>
                  </a:moveTo>
                  <a:cubicBezTo>
                    <a:pt x="3346" y="1"/>
                    <a:pt x="0" y="4609"/>
                    <a:pt x="405" y="9740"/>
                  </a:cubicBezTo>
                  <a:cubicBezTo>
                    <a:pt x="750" y="14074"/>
                    <a:pt x="3691" y="17348"/>
                    <a:pt x="7168" y="17765"/>
                  </a:cubicBezTo>
                  <a:cubicBezTo>
                    <a:pt x="7418" y="17801"/>
                    <a:pt x="7668" y="17813"/>
                    <a:pt x="7918" y="17813"/>
                  </a:cubicBezTo>
                  <a:cubicBezTo>
                    <a:pt x="8168" y="17813"/>
                    <a:pt x="8418" y="17801"/>
                    <a:pt x="8668" y="17765"/>
                  </a:cubicBezTo>
                  <a:cubicBezTo>
                    <a:pt x="12133" y="17348"/>
                    <a:pt x="15074" y="14074"/>
                    <a:pt x="15419" y="9740"/>
                  </a:cubicBezTo>
                  <a:cubicBezTo>
                    <a:pt x="15824" y="4609"/>
                    <a:pt x="12490" y="1"/>
                    <a:pt x="7918" y="1"/>
                  </a:cubicBezTo>
                  <a:close/>
                </a:path>
              </a:pathLst>
            </a:custGeom>
            <a:solidFill>
              <a:srgbClr val="FFC4CA"/>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20"/>
            <p:cNvSpPr/>
            <p:nvPr/>
          </p:nvSpPr>
          <p:spPr>
            <a:xfrm>
              <a:off x="6959870" y="1775036"/>
              <a:ext cx="347717" cy="1417122"/>
            </a:xfrm>
            <a:custGeom>
              <a:rect b="b" l="l" r="r" t="t"/>
              <a:pathLst>
                <a:path extrusionOk="0" h="31687" w="7775">
                  <a:moveTo>
                    <a:pt x="5620" y="1"/>
                  </a:moveTo>
                  <a:cubicBezTo>
                    <a:pt x="5572" y="1"/>
                    <a:pt x="5525" y="25"/>
                    <a:pt x="5489" y="72"/>
                  </a:cubicBezTo>
                  <a:cubicBezTo>
                    <a:pt x="3405" y="2953"/>
                    <a:pt x="3394" y="6585"/>
                    <a:pt x="3739" y="9133"/>
                  </a:cubicBezTo>
                  <a:cubicBezTo>
                    <a:pt x="4036" y="11300"/>
                    <a:pt x="4679" y="13419"/>
                    <a:pt x="5299" y="15479"/>
                  </a:cubicBezTo>
                  <a:cubicBezTo>
                    <a:pt x="5560" y="16360"/>
                    <a:pt x="5834" y="17277"/>
                    <a:pt x="6072" y="18182"/>
                  </a:cubicBezTo>
                  <a:cubicBezTo>
                    <a:pt x="6763" y="20741"/>
                    <a:pt x="7454" y="24099"/>
                    <a:pt x="6644" y="27314"/>
                  </a:cubicBezTo>
                  <a:cubicBezTo>
                    <a:pt x="6346" y="28504"/>
                    <a:pt x="5894" y="29421"/>
                    <a:pt x="5275" y="30112"/>
                  </a:cubicBezTo>
                  <a:cubicBezTo>
                    <a:pt x="4562" y="30904"/>
                    <a:pt x="3595" y="31376"/>
                    <a:pt x="2672" y="31376"/>
                  </a:cubicBezTo>
                  <a:cubicBezTo>
                    <a:pt x="2639" y="31376"/>
                    <a:pt x="2605" y="31375"/>
                    <a:pt x="2572" y="31374"/>
                  </a:cubicBezTo>
                  <a:cubicBezTo>
                    <a:pt x="1512" y="31326"/>
                    <a:pt x="548" y="30600"/>
                    <a:pt x="310" y="29683"/>
                  </a:cubicBezTo>
                  <a:cubicBezTo>
                    <a:pt x="298" y="29612"/>
                    <a:pt x="238" y="29564"/>
                    <a:pt x="167" y="29564"/>
                  </a:cubicBezTo>
                  <a:lnTo>
                    <a:pt x="119" y="29564"/>
                  </a:lnTo>
                  <a:cubicBezTo>
                    <a:pt x="84" y="29576"/>
                    <a:pt x="48" y="29600"/>
                    <a:pt x="24" y="29635"/>
                  </a:cubicBezTo>
                  <a:cubicBezTo>
                    <a:pt x="0" y="29671"/>
                    <a:pt x="0" y="29719"/>
                    <a:pt x="12" y="29754"/>
                  </a:cubicBezTo>
                  <a:cubicBezTo>
                    <a:pt x="286" y="30826"/>
                    <a:pt x="1346" y="31636"/>
                    <a:pt x="2548" y="31683"/>
                  </a:cubicBezTo>
                  <a:cubicBezTo>
                    <a:pt x="2593" y="31685"/>
                    <a:pt x="2638" y="31686"/>
                    <a:pt x="2683" y="31686"/>
                  </a:cubicBezTo>
                  <a:cubicBezTo>
                    <a:pt x="3691" y="31686"/>
                    <a:pt x="4749" y="31181"/>
                    <a:pt x="5513" y="30326"/>
                  </a:cubicBezTo>
                  <a:cubicBezTo>
                    <a:pt x="6168" y="29600"/>
                    <a:pt x="6632" y="28635"/>
                    <a:pt x="6953" y="27397"/>
                  </a:cubicBezTo>
                  <a:cubicBezTo>
                    <a:pt x="7775" y="24099"/>
                    <a:pt x="7084" y="20694"/>
                    <a:pt x="6382" y="18098"/>
                  </a:cubicBezTo>
                  <a:cubicBezTo>
                    <a:pt x="6132" y="17193"/>
                    <a:pt x="5858" y="16277"/>
                    <a:pt x="5596" y="15384"/>
                  </a:cubicBezTo>
                  <a:cubicBezTo>
                    <a:pt x="4977" y="13348"/>
                    <a:pt x="4346" y="11228"/>
                    <a:pt x="4048" y="9085"/>
                  </a:cubicBezTo>
                  <a:cubicBezTo>
                    <a:pt x="3572" y="5573"/>
                    <a:pt x="4167" y="2442"/>
                    <a:pt x="5751" y="251"/>
                  </a:cubicBezTo>
                  <a:cubicBezTo>
                    <a:pt x="5775" y="227"/>
                    <a:pt x="5787" y="179"/>
                    <a:pt x="5775" y="144"/>
                  </a:cubicBezTo>
                  <a:cubicBezTo>
                    <a:pt x="5775" y="96"/>
                    <a:pt x="5751" y="60"/>
                    <a:pt x="5715" y="36"/>
                  </a:cubicBezTo>
                  <a:cubicBezTo>
                    <a:pt x="5680" y="13"/>
                    <a:pt x="5644" y="1"/>
                    <a:pt x="5620"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20"/>
            <p:cNvSpPr/>
            <p:nvPr/>
          </p:nvSpPr>
          <p:spPr>
            <a:xfrm>
              <a:off x="6622793" y="1588675"/>
              <a:ext cx="286000" cy="1090424"/>
            </a:xfrm>
            <a:custGeom>
              <a:rect b="b" l="l" r="r" t="t"/>
              <a:pathLst>
                <a:path extrusionOk="0" h="24382" w="6395">
                  <a:moveTo>
                    <a:pt x="917" y="1"/>
                  </a:moveTo>
                  <a:cubicBezTo>
                    <a:pt x="858" y="1"/>
                    <a:pt x="786" y="48"/>
                    <a:pt x="774" y="108"/>
                  </a:cubicBezTo>
                  <a:cubicBezTo>
                    <a:pt x="1" y="2406"/>
                    <a:pt x="655" y="4846"/>
                    <a:pt x="1334" y="6478"/>
                  </a:cubicBezTo>
                  <a:cubicBezTo>
                    <a:pt x="1858" y="7728"/>
                    <a:pt x="2537" y="8918"/>
                    <a:pt x="3203" y="10061"/>
                  </a:cubicBezTo>
                  <a:cubicBezTo>
                    <a:pt x="3596" y="10740"/>
                    <a:pt x="4001" y="11442"/>
                    <a:pt x="4370" y="12157"/>
                  </a:cubicBezTo>
                  <a:cubicBezTo>
                    <a:pt x="5573" y="14502"/>
                    <a:pt x="6073" y="16431"/>
                    <a:pt x="5930" y="18217"/>
                  </a:cubicBezTo>
                  <a:cubicBezTo>
                    <a:pt x="5716" y="20789"/>
                    <a:pt x="4168" y="22837"/>
                    <a:pt x="2906" y="24111"/>
                  </a:cubicBezTo>
                  <a:cubicBezTo>
                    <a:pt x="2882" y="24134"/>
                    <a:pt x="2858" y="24182"/>
                    <a:pt x="2858" y="24218"/>
                  </a:cubicBezTo>
                  <a:cubicBezTo>
                    <a:pt x="2870" y="24265"/>
                    <a:pt x="2882" y="24301"/>
                    <a:pt x="2906" y="24337"/>
                  </a:cubicBezTo>
                  <a:cubicBezTo>
                    <a:pt x="2935" y="24367"/>
                    <a:pt x="2977" y="24382"/>
                    <a:pt x="3019" y="24382"/>
                  </a:cubicBezTo>
                  <a:cubicBezTo>
                    <a:pt x="3060" y="24382"/>
                    <a:pt x="3102" y="24367"/>
                    <a:pt x="3132" y="24337"/>
                  </a:cubicBezTo>
                  <a:cubicBezTo>
                    <a:pt x="4430" y="23027"/>
                    <a:pt x="6025" y="20908"/>
                    <a:pt x="6239" y="18241"/>
                  </a:cubicBezTo>
                  <a:cubicBezTo>
                    <a:pt x="6394" y="16395"/>
                    <a:pt x="5882" y="14407"/>
                    <a:pt x="4644" y="12014"/>
                  </a:cubicBezTo>
                  <a:cubicBezTo>
                    <a:pt x="4275" y="11300"/>
                    <a:pt x="3870" y="10585"/>
                    <a:pt x="3477" y="9907"/>
                  </a:cubicBezTo>
                  <a:cubicBezTo>
                    <a:pt x="2822" y="8764"/>
                    <a:pt x="2144" y="7585"/>
                    <a:pt x="1632" y="6358"/>
                  </a:cubicBezTo>
                  <a:cubicBezTo>
                    <a:pt x="965" y="4775"/>
                    <a:pt x="322" y="2418"/>
                    <a:pt x="1072" y="215"/>
                  </a:cubicBezTo>
                  <a:cubicBezTo>
                    <a:pt x="1096" y="132"/>
                    <a:pt x="1048" y="36"/>
                    <a:pt x="965" y="12"/>
                  </a:cubicBezTo>
                  <a:cubicBezTo>
                    <a:pt x="953" y="1"/>
                    <a:pt x="941" y="1"/>
                    <a:pt x="917"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20"/>
            <p:cNvSpPr/>
            <p:nvPr/>
          </p:nvSpPr>
          <p:spPr>
            <a:xfrm>
              <a:off x="6582318" y="1535410"/>
              <a:ext cx="155008" cy="68068"/>
            </a:xfrm>
            <a:custGeom>
              <a:rect b="b" l="l" r="r" t="t"/>
              <a:pathLst>
                <a:path extrusionOk="0" h="1522" w="3466">
                  <a:moveTo>
                    <a:pt x="989" y="1"/>
                  </a:moveTo>
                  <a:lnTo>
                    <a:pt x="1" y="1513"/>
                  </a:lnTo>
                  <a:cubicBezTo>
                    <a:pt x="25" y="1519"/>
                    <a:pt x="51" y="1522"/>
                    <a:pt x="78" y="1522"/>
                  </a:cubicBezTo>
                  <a:cubicBezTo>
                    <a:pt x="105" y="1522"/>
                    <a:pt x="132" y="1519"/>
                    <a:pt x="155" y="1513"/>
                  </a:cubicBezTo>
                  <a:lnTo>
                    <a:pt x="810" y="1346"/>
                  </a:lnTo>
                  <a:cubicBezTo>
                    <a:pt x="840" y="1334"/>
                    <a:pt x="870" y="1328"/>
                    <a:pt x="900" y="1328"/>
                  </a:cubicBezTo>
                  <a:cubicBezTo>
                    <a:pt x="929" y="1328"/>
                    <a:pt x="959" y="1334"/>
                    <a:pt x="989" y="1346"/>
                  </a:cubicBezTo>
                  <a:lnTo>
                    <a:pt x="1644" y="1513"/>
                  </a:lnTo>
                  <a:cubicBezTo>
                    <a:pt x="1674" y="1519"/>
                    <a:pt x="1703" y="1522"/>
                    <a:pt x="1733" y="1522"/>
                  </a:cubicBezTo>
                  <a:cubicBezTo>
                    <a:pt x="1763" y="1522"/>
                    <a:pt x="1793" y="1519"/>
                    <a:pt x="1822" y="1513"/>
                  </a:cubicBezTo>
                  <a:lnTo>
                    <a:pt x="2477" y="1346"/>
                  </a:lnTo>
                  <a:cubicBezTo>
                    <a:pt x="2507" y="1334"/>
                    <a:pt x="2537" y="1328"/>
                    <a:pt x="2566" y="1328"/>
                  </a:cubicBezTo>
                  <a:cubicBezTo>
                    <a:pt x="2596" y="1328"/>
                    <a:pt x="2626" y="1334"/>
                    <a:pt x="2656" y="1346"/>
                  </a:cubicBezTo>
                  <a:lnTo>
                    <a:pt x="3323" y="1513"/>
                  </a:lnTo>
                  <a:cubicBezTo>
                    <a:pt x="3346" y="1519"/>
                    <a:pt x="3370" y="1522"/>
                    <a:pt x="3394" y="1522"/>
                  </a:cubicBezTo>
                  <a:cubicBezTo>
                    <a:pt x="3418" y="1522"/>
                    <a:pt x="3442" y="1519"/>
                    <a:pt x="3465" y="1513"/>
                  </a:cubicBezTo>
                  <a:lnTo>
                    <a:pt x="2477" y="1"/>
                  </a:lnTo>
                  <a:cubicBezTo>
                    <a:pt x="2239" y="37"/>
                    <a:pt x="1989" y="49"/>
                    <a:pt x="1739" y="49"/>
                  </a:cubicBezTo>
                  <a:cubicBezTo>
                    <a:pt x="1489" y="49"/>
                    <a:pt x="1239" y="37"/>
                    <a:pt x="989" y="1"/>
                  </a:cubicBezTo>
                  <a:close/>
                </a:path>
              </a:pathLst>
            </a:custGeom>
            <a:solidFill>
              <a:srgbClr val="FFC4CA"/>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0"/>
            <p:cNvSpPr/>
            <p:nvPr/>
          </p:nvSpPr>
          <p:spPr>
            <a:xfrm>
              <a:off x="6827266" y="978474"/>
              <a:ext cx="708226" cy="796597"/>
            </a:xfrm>
            <a:custGeom>
              <a:rect b="b" l="l" r="r" t="t"/>
              <a:pathLst>
                <a:path extrusionOk="0" h="17812" w="15836">
                  <a:moveTo>
                    <a:pt x="7918" y="0"/>
                  </a:moveTo>
                  <a:cubicBezTo>
                    <a:pt x="3346" y="0"/>
                    <a:pt x="1" y="4608"/>
                    <a:pt x="417" y="9751"/>
                  </a:cubicBezTo>
                  <a:cubicBezTo>
                    <a:pt x="763" y="14073"/>
                    <a:pt x="3703" y="17359"/>
                    <a:pt x="7168" y="17776"/>
                  </a:cubicBezTo>
                  <a:cubicBezTo>
                    <a:pt x="7418" y="17800"/>
                    <a:pt x="7668" y="17812"/>
                    <a:pt x="7918" y="17812"/>
                  </a:cubicBezTo>
                  <a:cubicBezTo>
                    <a:pt x="8168" y="17812"/>
                    <a:pt x="8418" y="17800"/>
                    <a:pt x="8668" y="17776"/>
                  </a:cubicBezTo>
                  <a:cubicBezTo>
                    <a:pt x="12133" y="17359"/>
                    <a:pt x="15074" y="14073"/>
                    <a:pt x="15419" y="9751"/>
                  </a:cubicBezTo>
                  <a:cubicBezTo>
                    <a:pt x="15836" y="4608"/>
                    <a:pt x="12490" y="0"/>
                    <a:pt x="7918" y="0"/>
                  </a:cubicBezTo>
                  <a:close/>
                </a:path>
              </a:pathLst>
            </a:custGeom>
            <a:solidFill>
              <a:schemeClr val="accent1"/>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20"/>
            <p:cNvSpPr/>
            <p:nvPr/>
          </p:nvSpPr>
          <p:spPr>
            <a:xfrm>
              <a:off x="7103610" y="1773471"/>
              <a:ext cx="155545" cy="67531"/>
            </a:xfrm>
            <a:custGeom>
              <a:rect b="b" l="l" r="r" t="t"/>
              <a:pathLst>
                <a:path extrusionOk="0" h="1510" w="3478">
                  <a:moveTo>
                    <a:pt x="989" y="0"/>
                  </a:moveTo>
                  <a:lnTo>
                    <a:pt x="1" y="1500"/>
                  </a:lnTo>
                  <a:cubicBezTo>
                    <a:pt x="25" y="1506"/>
                    <a:pt x="52" y="1509"/>
                    <a:pt x="78" y="1509"/>
                  </a:cubicBezTo>
                  <a:cubicBezTo>
                    <a:pt x="105" y="1509"/>
                    <a:pt x="132" y="1506"/>
                    <a:pt x="156" y="1500"/>
                  </a:cubicBezTo>
                  <a:lnTo>
                    <a:pt x="811" y="1334"/>
                  </a:lnTo>
                  <a:cubicBezTo>
                    <a:pt x="840" y="1328"/>
                    <a:pt x="870" y="1325"/>
                    <a:pt x="900" y="1325"/>
                  </a:cubicBezTo>
                  <a:cubicBezTo>
                    <a:pt x="930" y="1325"/>
                    <a:pt x="959" y="1328"/>
                    <a:pt x="989" y="1334"/>
                  </a:cubicBezTo>
                  <a:lnTo>
                    <a:pt x="1644" y="1500"/>
                  </a:lnTo>
                  <a:cubicBezTo>
                    <a:pt x="1674" y="1506"/>
                    <a:pt x="1704" y="1509"/>
                    <a:pt x="1733" y="1509"/>
                  </a:cubicBezTo>
                  <a:cubicBezTo>
                    <a:pt x="1763" y="1509"/>
                    <a:pt x="1793" y="1506"/>
                    <a:pt x="1823" y="1500"/>
                  </a:cubicBezTo>
                  <a:lnTo>
                    <a:pt x="2477" y="1334"/>
                  </a:lnTo>
                  <a:cubicBezTo>
                    <a:pt x="2507" y="1328"/>
                    <a:pt x="2540" y="1325"/>
                    <a:pt x="2573" y="1325"/>
                  </a:cubicBezTo>
                  <a:cubicBezTo>
                    <a:pt x="2605" y="1325"/>
                    <a:pt x="2638" y="1328"/>
                    <a:pt x="2668" y="1334"/>
                  </a:cubicBezTo>
                  <a:lnTo>
                    <a:pt x="3323" y="1500"/>
                  </a:lnTo>
                  <a:cubicBezTo>
                    <a:pt x="3347" y="1506"/>
                    <a:pt x="3370" y="1509"/>
                    <a:pt x="3396" y="1509"/>
                  </a:cubicBezTo>
                  <a:cubicBezTo>
                    <a:pt x="3421" y="1509"/>
                    <a:pt x="3448" y="1506"/>
                    <a:pt x="3478" y="1500"/>
                  </a:cubicBezTo>
                  <a:lnTo>
                    <a:pt x="2489" y="0"/>
                  </a:lnTo>
                  <a:cubicBezTo>
                    <a:pt x="2239" y="24"/>
                    <a:pt x="1989" y="36"/>
                    <a:pt x="1739" y="36"/>
                  </a:cubicBezTo>
                  <a:cubicBezTo>
                    <a:pt x="1489" y="36"/>
                    <a:pt x="1239" y="24"/>
                    <a:pt x="989" y="0"/>
                  </a:cubicBezTo>
                  <a:close/>
                </a:path>
              </a:pathLst>
            </a:custGeom>
            <a:solidFill>
              <a:schemeClr val="accent1"/>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20"/>
            <p:cNvSpPr/>
            <p:nvPr/>
          </p:nvSpPr>
          <p:spPr>
            <a:xfrm>
              <a:off x="7322484" y="1076954"/>
              <a:ext cx="77772" cy="78399"/>
            </a:xfrm>
            <a:custGeom>
              <a:rect b="b" l="l" r="r" t="t"/>
              <a:pathLst>
                <a:path extrusionOk="0" h="1753" w="1739">
                  <a:moveTo>
                    <a:pt x="407" y="1"/>
                  </a:moveTo>
                  <a:cubicBezTo>
                    <a:pt x="337" y="1"/>
                    <a:pt x="275" y="20"/>
                    <a:pt x="227" y="60"/>
                  </a:cubicBezTo>
                  <a:cubicBezTo>
                    <a:pt x="0" y="227"/>
                    <a:pt x="119" y="739"/>
                    <a:pt x="477" y="1191"/>
                  </a:cubicBezTo>
                  <a:cubicBezTo>
                    <a:pt x="751" y="1539"/>
                    <a:pt x="1088" y="1753"/>
                    <a:pt x="1332" y="1753"/>
                  </a:cubicBezTo>
                  <a:cubicBezTo>
                    <a:pt x="1406" y="1753"/>
                    <a:pt x="1472" y="1733"/>
                    <a:pt x="1524" y="1691"/>
                  </a:cubicBezTo>
                  <a:cubicBezTo>
                    <a:pt x="1739" y="1525"/>
                    <a:pt x="1620" y="1013"/>
                    <a:pt x="1262" y="572"/>
                  </a:cubicBezTo>
                  <a:cubicBezTo>
                    <a:pt x="986" y="222"/>
                    <a:pt x="646" y="1"/>
                    <a:pt x="40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20"/>
            <p:cNvSpPr/>
            <p:nvPr/>
          </p:nvSpPr>
          <p:spPr>
            <a:xfrm>
              <a:off x="6746318" y="801550"/>
              <a:ext cx="88998" cy="67933"/>
            </a:xfrm>
            <a:custGeom>
              <a:rect b="b" l="l" r="r" t="t"/>
              <a:pathLst>
                <a:path extrusionOk="0" h="1519" w="1990">
                  <a:moveTo>
                    <a:pt x="460" y="0"/>
                  </a:moveTo>
                  <a:cubicBezTo>
                    <a:pt x="336" y="0"/>
                    <a:pt x="237" y="36"/>
                    <a:pt x="179" y="110"/>
                  </a:cubicBezTo>
                  <a:cubicBezTo>
                    <a:pt x="1" y="337"/>
                    <a:pt x="239" y="801"/>
                    <a:pt x="691" y="1158"/>
                  </a:cubicBezTo>
                  <a:cubicBezTo>
                    <a:pt x="987" y="1391"/>
                    <a:pt x="1303" y="1518"/>
                    <a:pt x="1536" y="1518"/>
                  </a:cubicBezTo>
                  <a:cubicBezTo>
                    <a:pt x="1660" y="1518"/>
                    <a:pt x="1761" y="1482"/>
                    <a:pt x="1822" y="1408"/>
                  </a:cubicBezTo>
                  <a:cubicBezTo>
                    <a:pt x="1989" y="1182"/>
                    <a:pt x="1763" y="718"/>
                    <a:pt x="1311" y="360"/>
                  </a:cubicBezTo>
                  <a:cubicBezTo>
                    <a:pt x="1015" y="127"/>
                    <a:pt x="694" y="0"/>
                    <a:pt x="46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6" name="Shape 206"/>
        <p:cNvGrpSpPr/>
        <p:nvPr/>
      </p:nvGrpSpPr>
      <p:grpSpPr>
        <a:xfrm>
          <a:off x="0" y="0"/>
          <a:ext cx="0" cy="0"/>
          <a:chOff x="0" y="0"/>
          <a:chExt cx="0" cy="0"/>
        </a:xfrm>
      </p:grpSpPr>
      <p:sp>
        <p:nvSpPr>
          <p:cNvPr id="207" name="Google Shape;207;p21"/>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208" name="Google Shape;208;p21"/>
          <p:cNvGraphicFramePr/>
          <p:nvPr/>
        </p:nvGraphicFramePr>
        <p:xfrm>
          <a:off x="711700" y="1312200"/>
          <a:ext cx="3000000" cy="3000000"/>
        </p:xfrm>
        <a:graphic>
          <a:graphicData uri="http://schemas.openxmlformats.org/drawingml/2006/table">
            <a:tbl>
              <a:tblPr>
                <a:noFill/>
                <a:tableStyleId>{8AF62CE5-7C3D-4A26-B182-2CF81E75DA6A}</a:tableStyleId>
              </a:tblPr>
              <a:tblGrid>
                <a:gridCol w="3863325"/>
                <a:gridCol w="3857175"/>
              </a:tblGrid>
              <a:tr h="425175">
                <a:tc gridSpan="2">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WISHLIST</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hMerge="1"/>
              </a:tr>
              <a:tr h="42517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GIFTS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WISHES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r>
              <a:tr h="3634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Books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Health and happiness for the year</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634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Toys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Joyful moments with family and friends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634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Art supplies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Success in all endeavors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634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Clothing and accessories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Adventures and new experiences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634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Gift cards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Love and laughter</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3634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Board games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Fulfillment of dreams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bl>
          </a:graphicData>
        </a:graphic>
      </p:graphicFrame>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2" name="Shape 212"/>
        <p:cNvGrpSpPr/>
        <p:nvPr/>
      </p:nvGrpSpPr>
      <p:grpSpPr>
        <a:xfrm>
          <a:off x="0" y="0"/>
          <a:ext cx="0" cy="0"/>
          <a:chOff x="0" y="0"/>
          <a:chExt cx="0" cy="0"/>
        </a:xfrm>
      </p:grpSpPr>
      <p:grpSp>
        <p:nvGrpSpPr>
          <p:cNvPr id="213" name="Google Shape;213;p22"/>
          <p:cNvGrpSpPr/>
          <p:nvPr/>
        </p:nvGrpSpPr>
        <p:grpSpPr>
          <a:xfrm>
            <a:off x="2582958" y="1237903"/>
            <a:ext cx="3978331" cy="2134231"/>
            <a:chOff x="2582958" y="1356399"/>
            <a:chExt cx="3978331" cy="2134231"/>
          </a:xfrm>
        </p:grpSpPr>
        <p:grpSp>
          <p:nvGrpSpPr>
            <p:cNvPr id="214" name="Google Shape;214;p22"/>
            <p:cNvGrpSpPr/>
            <p:nvPr/>
          </p:nvGrpSpPr>
          <p:grpSpPr>
            <a:xfrm>
              <a:off x="2582958" y="1356399"/>
              <a:ext cx="3978331" cy="2134231"/>
              <a:chOff x="233350" y="949250"/>
              <a:chExt cx="7137300" cy="3802300"/>
            </a:xfrm>
          </p:grpSpPr>
          <p:sp>
            <p:nvSpPr>
              <p:cNvPr id="215" name="Google Shape;215;p22"/>
              <p:cNvSpPr/>
              <p:nvPr/>
            </p:nvSpPr>
            <p:spPr>
              <a:xfrm>
                <a:off x="4428450" y="2808675"/>
                <a:ext cx="1478900" cy="330100"/>
              </a:xfrm>
              <a:custGeom>
                <a:rect b="b" l="l" r="r" t="t"/>
                <a:pathLst>
                  <a:path extrusionOk="0" h="13204" w="59156">
                    <a:moveTo>
                      <a:pt x="1" y="0"/>
                    </a:moveTo>
                    <a:lnTo>
                      <a:pt x="1" y="0"/>
                    </a:lnTo>
                    <a:close/>
                    <a:moveTo>
                      <a:pt x="59155" y="13203"/>
                    </a:move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22"/>
              <p:cNvSpPr/>
              <p:nvPr/>
            </p:nvSpPr>
            <p:spPr>
              <a:xfrm>
                <a:off x="2909400" y="1076125"/>
                <a:ext cx="4118650" cy="3109225"/>
              </a:xfrm>
              <a:custGeom>
                <a:rect b="b" l="l" r="r" t="t"/>
                <a:pathLst>
                  <a:path extrusionOk="0" h="124369" w="164746">
                    <a:moveTo>
                      <a:pt x="49520" y="11070"/>
                    </a:moveTo>
                    <a:cubicBezTo>
                      <a:pt x="49737" y="11070"/>
                      <a:pt x="49861" y="11136"/>
                      <a:pt x="49875" y="11358"/>
                    </a:cubicBezTo>
                    <a:cubicBezTo>
                      <a:pt x="49875" y="11575"/>
                      <a:pt x="49818" y="11698"/>
                      <a:pt x="49684" y="11698"/>
                    </a:cubicBezTo>
                    <a:cubicBezTo>
                      <a:pt x="49636" y="11698"/>
                      <a:pt x="49580" y="11683"/>
                      <a:pt x="49512" y="11651"/>
                    </a:cubicBezTo>
                    <a:cubicBezTo>
                      <a:pt x="49305" y="11565"/>
                      <a:pt x="49115" y="11444"/>
                      <a:pt x="48925" y="11323"/>
                    </a:cubicBezTo>
                    <a:lnTo>
                      <a:pt x="49339" y="11081"/>
                    </a:lnTo>
                    <a:cubicBezTo>
                      <a:pt x="49405" y="11074"/>
                      <a:pt x="49465" y="11070"/>
                      <a:pt x="49520" y="11070"/>
                    </a:cubicBezTo>
                    <a:close/>
                    <a:moveTo>
                      <a:pt x="46983" y="11081"/>
                    </a:moveTo>
                    <a:cubicBezTo>
                      <a:pt x="47014" y="11081"/>
                      <a:pt x="47051" y="11087"/>
                      <a:pt x="47093" y="11098"/>
                    </a:cubicBezTo>
                    <a:cubicBezTo>
                      <a:pt x="47369" y="11185"/>
                      <a:pt x="47870" y="11168"/>
                      <a:pt x="47767" y="11686"/>
                    </a:cubicBezTo>
                    <a:cubicBezTo>
                      <a:pt x="47732" y="11893"/>
                      <a:pt x="47888" y="12274"/>
                      <a:pt x="47490" y="12343"/>
                    </a:cubicBezTo>
                    <a:cubicBezTo>
                      <a:pt x="47110" y="12222"/>
                      <a:pt x="46834" y="11893"/>
                      <a:pt x="46799" y="11496"/>
                    </a:cubicBezTo>
                    <a:cubicBezTo>
                      <a:pt x="46784" y="11302"/>
                      <a:pt x="46782" y="11081"/>
                      <a:pt x="46983" y="11081"/>
                    </a:cubicBezTo>
                    <a:close/>
                    <a:moveTo>
                      <a:pt x="38158" y="11530"/>
                    </a:moveTo>
                    <a:cubicBezTo>
                      <a:pt x="38279" y="11530"/>
                      <a:pt x="38417" y="11703"/>
                      <a:pt x="38642" y="11876"/>
                    </a:cubicBezTo>
                    <a:cubicBezTo>
                      <a:pt x="38366" y="12118"/>
                      <a:pt x="38089" y="12360"/>
                      <a:pt x="37778" y="12585"/>
                    </a:cubicBezTo>
                    <a:cubicBezTo>
                      <a:pt x="35549" y="13967"/>
                      <a:pt x="35514" y="15903"/>
                      <a:pt x="37692" y="17268"/>
                    </a:cubicBezTo>
                    <a:cubicBezTo>
                      <a:pt x="38003" y="17458"/>
                      <a:pt x="38227" y="17631"/>
                      <a:pt x="38158" y="18080"/>
                    </a:cubicBezTo>
                    <a:cubicBezTo>
                      <a:pt x="38106" y="18529"/>
                      <a:pt x="37951" y="18599"/>
                      <a:pt x="37553" y="18737"/>
                    </a:cubicBezTo>
                    <a:cubicBezTo>
                      <a:pt x="36568" y="19117"/>
                      <a:pt x="36309" y="19981"/>
                      <a:pt x="36378" y="20949"/>
                    </a:cubicBezTo>
                    <a:cubicBezTo>
                      <a:pt x="36427" y="21679"/>
                      <a:pt x="36279" y="22143"/>
                      <a:pt x="35819" y="22143"/>
                    </a:cubicBezTo>
                    <a:cubicBezTo>
                      <a:pt x="35625" y="22143"/>
                      <a:pt x="35377" y="22061"/>
                      <a:pt x="35065" y="21882"/>
                    </a:cubicBezTo>
                    <a:cubicBezTo>
                      <a:pt x="34913" y="21798"/>
                      <a:pt x="34745" y="21754"/>
                      <a:pt x="34578" y="21754"/>
                    </a:cubicBezTo>
                    <a:cubicBezTo>
                      <a:pt x="34403" y="21754"/>
                      <a:pt x="34230" y="21802"/>
                      <a:pt x="34080" y="21899"/>
                    </a:cubicBezTo>
                    <a:cubicBezTo>
                      <a:pt x="33134" y="22372"/>
                      <a:pt x="32094" y="22613"/>
                      <a:pt x="31041" y="22613"/>
                    </a:cubicBezTo>
                    <a:cubicBezTo>
                      <a:pt x="30747" y="22613"/>
                      <a:pt x="30451" y="22594"/>
                      <a:pt x="30157" y="22556"/>
                    </a:cubicBezTo>
                    <a:cubicBezTo>
                      <a:pt x="29915" y="22521"/>
                      <a:pt x="29759" y="22608"/>
                      <a:pt x="29829" y="22262"/>
                    </a:cubicBezTo>
                    <a:lnTo>
                      <a:pt x="29829" y="22262"/>
                    </a:lnTo>
                    <a:lnTo>
                      <a:pt x="29829" y="22279"/>
                    </a:lnTo>
                    <a:cubicBezTo>
                      <a:pt x="29898" y="21986"/>
                      <a:pt x="29984" y="21882"/>
                      <a:pt x="30364" y="21830"/>
                    </a:cubicBezTo>
                    <a:cubicBezTo>
                      <a:pt x="31505" y="21675"/>
                      <a:pt x="32836" y="21467"/>
                      <a:pt x="33354" y="20361"/>
                    </a:cubicBezTo>
                    <a:cubicBezTo>
                      <a:pt x="33821" y="19342"/>
                      <a:pt x="33872" y="18184"/>
                      <a:pt x="34927" y="17458"/>
                    </a:cubicBezTo>
                    <a:cubicBezTo>
                      <a:pt x="35238" y="17216"/>
                      <a:pt x="34978" y="16836"/>
                      <a:pt x="34667" y="16594"/>
                    </a:cubicBezTo>
                    <a:cubicBezTo>
                      <a:pt x="33216" y="15436"/>
                      <a:pt x="33907" y="14572"/>
                      <a:pt x="35099" y="13846"/>
                    </a:cubicBezTo>
                    <a:cubicBezTo>
                      <a:pt x="35860" y="13380"/>
                      <a:pt x="36724" y="13086"/>
                      <a:pt x="37018" y="12066"/>
                    </a:cubicBezTo>
                    <a:cubicBezTo>
                      <a:pt x="37156" y="11582"/>
                      <a:pt x="37709" y="11548"/>
                      <a:pt x="38158" y="11530"/>
                    </a:cubicBezTo>
                    <a:close/>
                    <a:moveTo>
                      <a:pt x="46802" y="32066"/>
                    </a:moveTo>
                    <a:cubicBezTo>
                      <a:pt x="47245" y="32066"/>
                      <a:pt x="47720" y="32469"/>
                      <a:pt x="47888" y="33080"/>
                    </a:cubicBezTo>
                    <a:cubicBezTo>
                      <a:pt x="48059" y="33754"/>
                      <a:pt x="48393" y="34225"/>
                      <a:pt x="48918" y="34225"/>
                    </a:cubicBezTo>
                    <a:cubicBezTo>
                      <a:pt x="49080" y="34225"/>
                      <a:pt x="49261" y="34181"/>
                      <a:pt x="49460" y="34083"/>
                    </a:cubicBezTo>
                    <a:cubicBezTo>
                      <a:pt x="50103" y="33764"/>
                      <a:pt x="50701" y="33627"/>
                      <a:pt x="51269" y="33627"/>
                    </a:cubicBezTo>
                    <a:cubicBezTo>
                      <a:pt x="52489" y="33627"/>
                      <a:pt x="53566" y="34260"/>
                      <a:pt x="54628" y="35085"/>
                    </a:cubicBezTo>
                    <a:cubicBezTo>
                      <a:pt x="54818" y="35223"/>
                      <a:pt x="55008" y="35396"/>
                      <a:pt x="55163" y="35586"/>
                    </a:cubicBezTo>
                    <a:cubicBezTo>
                      <a:pt x="55543" y="36053"/>
                      <a:pt x="56684" y="36070"/>
                      <a:pt x="56321" y="36917"/>
                    </a:cubicBezTo>
                    <a:lnTo>
                      <a:pt x="56321" y="36934"/>
                    </a:lnTo>
                    <a:cubicBezTo>
                      <a:pt x="56149" y="37350"/>
                      <a:pt x="55751" y="37415"/>
                      <a:pt x="55318" y="37415"/>
                    </a:cubicBezTo>
                    <a:cubicBezTo>
                      <a:pt x="55122" y="37415"/>
                      <a:pt x="54919" y="37401"/>
                      <a:pt x="54727" y="37401"/>
                    </a:cubicBezTo>
                    <a:cubicBezTo>
                      <a:pt x="54620" y="37401"/>
                      <a:pt x="54517" y="37405"/>
                      <a:pt x="54420" y="37418"/>
                    </a:cubicBezTo>
                    <a:cubicBezTo>
                      <a:pt x="54278" y="37432"/>
                      <a:pt x="54136" y="37440"/>
                      <a:pt x="53995" y="37440"/>
                    </a:cubicBezTo>
                    <a:cubicBezTo>
                      <a:pt x="53292" y="37440"/>
                      <a:pt x="52602" y="37262"/>
                      <a:pt x="51983" y="36917"/>
                    </a:cubicBezTo>
                    <a:cubicBezTo>
                      <a:pt x="51332" y="36539"/>
                      <a:pt x="50680" y="36418"/>
                      <a:pt x="50028" y="36418"/>
                    </a:cubicBezTo>
                    <a:cubicBezTo>
                      <a:pt x="48867" y="36418"/>
                      <a:pt x="47706" y="36802"/>
                      <a:pt x="46545" y="36802"/>
                    </a:cubicBezTo>
                    <a:cubicBezTo>
                      <a:pt x="46302" y="36802"/>
                      <a:pt x="46058" y="36785"/>
                      <a:pt x="45814" y="36744"/>
                    </a:cubicBezTo>
                    <a:cubicBezTo>
                      <a:pt x="44881" y="36588"/>
                      <a:pt x="44552" y="36105"/>
                      <a:pt x="44673" y="35241"/>
                    </a:cubicBezTo>
                    <a:cubicBezTo>
                      <a:pt x="44846" y="34083"/>
                      <a:pt x="45537" y="33115"/>
                      <a:pt x="46263" y="32320"/>
                    </a:cubicBezTo>
                    <a:cubicBezTo>
                      <a:pt x="46417" y="32145"/>
                      <a:pt x="46607" y="32066"/>
                      <a:pt x="46802" y="32066"/>
                    </a:cubicBezTo>
                    <a:close/>
                    <a:moveTo>
                      <a:pt x="64554" y="31370"/>
                    </a:moveTo>
                    <a:cubicBezTo>
                      <a:pt x="64860" y="31370"/>
                      <a:pt x="65185" y="31437"/>
                      <a:pt x="65532" y="31594"/>
                    </a:cubicBezTo>
                    <a:cubicBezTo>
                      <a:pt x="65878" y="31767"/>
                      <a:pt x="65930" y="32251"/>
                      <a:pt x="65636" y="32493"/>
                    </a:cubicBezTo>
                    <a:cubicBezTo>
                      <a:pt x="64063" y="34065"/>
                      <a:pt x="64184" y="35085"/>
                      <a:pt x="65895" y="36588"/>
                    </a:cubicBezTo>
                    <a:cubicBezTo>
                      <a:pt x="67243" y="37815"/>
                      <a:pt x="67762" y="39544"/>
                      <a:pt x="68211" y="41237"/>
                    </a:cubicBezTo>
                    <a:cubicBezTo>
                      <a:pt x="68364" y="41802"/>
                      <a:pt x="68057" y="41990"/>
                      <a:pt x="67435" y="41990"/>
                    </a:cubicBezTo>
                    <a:cubicBezTo>
                      <a:pt x="67353" y="41990"/>
                      <a:pt x="67266" y="41986"/>
                      <a:pt x="67174" y="41980"/>
                    </a:cubicBezTo>
                    <a:cubicBezTo>
                      <a:pt x="66517" y="41064"/>
                      <a:pt x="64271" y="41825"/>
                      <a:pt x="64547" y="39146"/>
                    </a:cubicBezTo>
                    <a:lnTo>
                      <a:pt x="64547" y="39146"/>
                    </a:lnTo>
                    <a:lnTo>
                      <a:pt x="64547" y="39181"/>
                    </a:lnTo>
                    <a:cubicBezTo>
                      <a:pt x="64685" y="37885"/>
                      <a:pt x="63113" y="36295"/>
                      <a:pt x="62076" y="35050"/>
                    </a:cubicBezTo>
                    <a:cubicBezTo>
                      <a:pt x="61281" y="34100"/>
                      <a:pt x="61385" y="33288"/>
                      <a:pt x="62076" y="32683"/>
                    </a:cubicBezTo>
                    <a:cubicBezTo>
                      <a:pt x="62786" y="32052"/>
                      <a:pt x="63577" y="31370"/>
                      <a:pt x="64554" y="31370"/>
                    </a:cubicBezTo>
                    <a:close/>
                    <a:moveTo>
                      <a:pt x="30705" y="33465"/>
                    </a:moveTo>
                    <a:cubicBezTo>
                      <a:pt x="30874" y="33465"/>
                      <a:pt x="31043" y="33637"/>
                      <a:pt x="31090" y="33720"/>
                    </a:cubicBezTo>
                    <a:cubicBezTo>
                      <a:pt x="31920" y="35120"/>
                      <a:pt x="33579" y="35258"/>
                      <a:pt x="34719" y="36226"/>
                    </a:cubicBezTo>
                    <a:cubicBezTo>
                      <a:pt x="36205" y="37487"/>
                      <a:pt x="36275" y="39354"/>
                      <a:pt x="37191" y="40822"/>
                    </a:cubicBezTo>
                    <a:cubicBezTo>
                      <a:pt x="37484" y="41289"/>
                      <a:pt x="37571" y="41980"/>
                      <a:pt x="37968" y="42274"/>
                    </a:cubicBezTo>
                    <a:cubicBezTo>
                      <a:pt x="38403" y="42594"/>
                      <a:pt x="39075" y="43217"/>
                      <a:pt x="39556" y="43217"/>
                    </a:cubicBezTo>
                    <a:cubicBezTo>
                      <a:pt x="39725" y="43217"/>
                      <a:pt x="39870" y="43141"/>
                      <a:pt x="39973" y="42948"/>
                    </a:cubicBezTo>
                    <a:cubicBezTo>
                      <a:pt x="40336" y="42274"/>
                      <a:pt x="41234" y="41289"/>
                      <a:pt x="40543" y="40183"/>
                    </a:cubicBezTo>
                    <a:cubicBezTo>
                      <a:pt x="40301" y="39803"/>
                      <a:pt x="39610" y="39215"/>
                      <a:pt x="40284" y="38904"/>
                    </a:cubicBezTo>
                    <a:cubicBezTo>
                      <a:pt x="40592" y="38765"/>
                      <a:pt x="41024" y="38302"/>
                      <a:pt x="41439" y="38302"/>
                    </a:cubicBezTo>
                    <a:cubicBezTo>
                      <a:pt x="41746" y="38302"/>
                      <a:pt x="42043" y="38557"/>
                      <a:pt x="42271" y="39388"/>
                    </a:cubicBezTo>
                    <a:cubicBezTo>
                      <a:pt x="42782" y="41200"/>
                      <a:pt x="43748" y="43327"/>
                      <a:pt x="46038" y="43327"/>
                    </a:cubicBezTo>
                    <a:cubicBezTo>
                      <a:pt x="46150" y="43327"/>
                      <a:pt x="46266" y="43321"/>
                      <a:pt x="46384" y="43311"/>
                    </a:cubicBezTo>
                    <a:cubicBezTo>
                      <a:pt x="46463" y="43304"/>
                      <a:pt x="46542" y="43300"/>
                      <a:pt x="46620" y="43300"/>
                    </a:cubicBezTo>
                    <a:cubicBezTo>
                      <a:pt x="47585" y="43300"/>
                      <a:pt x="48526" y="43802"/>
                      <a:pt x="49487" y="43802"/>
                    </a:cubicBezTo>
                    <a:cubicBezTo>
                      <a:pt x="49955" y="43802"/>
                      <a:pt x="50429" y="43683"/>
                      <a:pt x="50912" y="43328"/>
                    </a:cubicBezTo>
                    <a:cubicBezTo>
                      <a:pt x="51106" y="43191"/>
                      <a:pt x="51242" y="43135"/>
                      <a:pt x="51336" y="43135"/>
                    </a:cubicBezTo>
                    <a:cubicBezTo>
                      <a:pt x="51643" y="43135"/>
                      <a:pt x="51508" y="43736"/>
                      <a:pt x="51534" y="44054"/>
                    </a:cubicBezTo>
                    <a:cubicBezTo>
                      <a:pt x="51845" y="45488"/>
                      <a:pt x="50843" y="46629"/>
                      <a:pt x="50618" y="47942"/>
                    </a:cubicBezTo>
                    <a:cubicBezTo>
                      <a:pt x="50585" y="48144"/>
                      <a:pt x="50240" y="48444"/>
                      <a:pt x="50046" y="48444"/>
                    </a:cubicBezTo>
                    <a:cubicBezTo>
                      <a:pt x="50041" y="48444"/>
                      <a:pt x="50036" y="48444"/>
                      <a:pt x="50031" y="48444"/>
                    </a:cubicBezTo>
                    <a:cubicBezTo>
                      <a:pt x="49523" y="48389"/>
                      <a:pt x="49010" y="48372"/>
                      <a:pt x="48494" y="48372"/>
                    </a:cubicBezTo>
                    <a:cubicBezTo>
                      <a:pt x="47534" y="48372"/>
                      <a:pt x="46564" y="48433"/>
                      <a:pt x="45600" y="48433"/>
                    </a:cubicBezTo>
                    <a:cubicBezTo>
                      <a:pt x="43779" y="48433"/>
                      <a:pt x="41984" y="48215"/>
                      <a:pt x="40336" y="46957"/>
                    </a:cubicBezTo>
                    <a:cubicBezTo>
                      <a:pt x="40033" y="46726"/>
                      <a:pt x="39675" y="46623"/>
                      <a:pt x="39308" y="46623"/>
                    </a:cubicBezTo>
                    <a:cubicBezTo>
                      <a:pt x="38250" y="46623"/>
                      <a:pt x="37116" y="47478"/>
                      <a:pt x="37000" y="48582"/>
                    </a:cubicBezTo>
                    <a:cubicBezTo>
                      <a:pt x="36972" y="48947"/>
                      <a:pt x="36796" y="49426"/>
                      <a:pt x="36527" y="49426"/>
                    </a:cubicBezTo>
                    <a:cubicBezTo>
                      <a:pt x="36465" y="49426"/>
                      <a:pt x="36398" y="49400"/>
                      <a:pt x="36326" y="49342"/>
                    </a:cubicBezTo>
                    <a:cubicBezTo>
                      <a:pt x="35376" y="48582"/>
                      <a:pt x="34045" y="48772"/>
                      <a:pt x="33147" y="47752"/>
                    </a:cubicBezTo>
                    <a:cubicBezTo>
                      <a:pt x="32334" y="46819"/>
                      <a:pt x="30900" y="46785"/>
                      <a:pt x="29673" y="46525"/>
                    </a:cubicBezTo>
                    <a:cubicBezTo>
                      <a:pt x="28913" y="46370"/>
                      <a:pt x="27807" y="46422"/>
                      <a:pt x="28567" y="44953"/>
                    </a:cubicBezTo>
                    <a:cubicBezTo>
                      <a:pt x="28982" y="44158"/>
                      <a:pt x="29034" y="43000"/>
                      <a:pt x="28515" y="42257"/>
                    </a:cubicBezTo>
                    <a:cubicBezTo>
                      <a:pt x="28230" y="41853"/>
                      <a:pt x="27848" y="41722"/>
                      <a:pt x="27412" y="41722"/>
                    </a:cubicBezTo>
                    <a:cubicBezTo>
                      <a:pt x="27028" y="41722"/>
                      <a:pt x="26602" y="41823"/>
                      <a:pt x="26165" y="41928"/>
                    </a:cubicBezTo>
                    <a:cubicBezTo>
                      <a:pt x="25497" y="42091"/>
                      <a:pt x="24818" y="42128"/>
                      <a:pt x="24133" y="42128"/>
                    </a:cubicBezTo>
                    <a:cubicBezTo>
                      <a:pt x="23569" y="42128"/>
                      <a:pt x="23001" y="42103"/>
                      <a:pt x="22432" y="42103"/>
                    </a:cubicBezTo>
                    <a:cubicBezTo>
                      <a:pt x="21707" y="42103"/>
                      <a:pt x="20980" y="42143"/>
                      <a:pt x="20255" y="42326"/>
                    </a:cubicBezTo>
                    <a:cubicBezTo>
                      <a:pt x="19287" y="42585"/>
                      <a:pt x="18319" y="42862"/>
                      <a:pt x="17559" y="43380"/>
                    </a:cubicBezTo>
                    <a:cubicBezTo>
                      <a:pt x="17082" y="43705"/>
                      <a:pt x="16613" y="43798"/>
                      <a:pt x="16149" y="43798"/>
                    </a:cubicBezTo>
                    <a:cubicBezTo>
                      <a:pt x="15538" y="43798"/>
                      <a:pt x="14935" y="43638"/>
                      <a:pt x="14326" y="43638"/>
                    </a:cubicBezTo>
                    <a:cubicBezTo>
                      <a:pt x="14292" y="43638"/>
                      <a:pt x="14258" y="43638"/>
                      <a:pt x="14223" y="43639"/>
                    </a:cubicBezTo>
                    <a:cubicBezTo>
                      <a:pt x="14120" y="43622"/>
                      <a:pt x="14016" y="43570"/>
                      <a:pt x="13930" y="43466"/>
                    </a:cubicBezTo>
                    <a:cubicBezTo>
                      <a:pt x="14043" y="43169"/>
                      <a:pt x="14308" y="43115"/>
                      <a:pt x="14562" y="43115"/>
                    </a:cubicBezTo>
                    <a:cubicBezTo>
                      <a:pt x="14617" y="43115"/>
                      <a:pt x="14672" y="43118"/>
                      <a:pt x="14725" y="43121"/>
                    </a:cubicBezTo>
                    <a:cubicBezTo>
                      <a:pt x="14838" y="43129"/>
                      <a:pt x="14949" y="43134"/>
                      <a:pt x="15058" y="43134"/>
                    </a:cubicBezTo>
                    <a:cubicBezTo>
                      <a:pt x="16723" y="43134"/>
                      <a:pt x="17967" y="42165"/>
                      <a:pt x="18388" y="40771"/>
                    </a:cubicBezTo>
                    <a:cubicBezTo>
                      <a:pt x="18976" y="38921"/>
                      <a:pt x="20808" y="38282"/>
                      <a:pt x="21482" y="37090"/>
                    </a:cubicBezTo>
                    <a:cubicBezTo>
                      <a:pt x="22174" y="35865"/>
                      <a:pt x="22770" y="35535"/>
                      <a:pt x="23579" y="35535"/>
                    </a:cubicBezTo>
                    <a:cubicBezTo>
                      <a:pt x="23899" y="35535"/>
                      <a:pt x="24254" y="35587"/>
                      <a:pt x="24661" y="35655"/>
                    </a:cubicBezTo>
                    <a:cubicBezTo>
                      <a:pt x="24682" y="35658"/>
                      <a:pt x="24703" y="35660"/>
                      <a:pt x="24725" y="35660"/>
                    </a:cubicBezTo>
                    <a:cubicBezTo>
                      <a:pt x="25065" y="35660"/>
                      <a:pt x="25513" y="35293"/>
                      <a:pt x="25854" y="35033"/>
                    </a:cubicBezTo>
                    <a:cubicBezTo>
                      <a:pt x="26267" y="34730"/>
                      <a:pt x="26584" y="34570"/>
                      <a:pt x="26849" y="34570"/>
                    </a:cubicBezTo>
                    <a:cubicBezTo>
                      <a:pt x="27249" y="34570"/>
                      <a:pt x="27529" y="34935"/>
                      <a:pt x="27841" y="35724"/>
                    </a:cubicBezTo>
                    <a:cubicBezTo>
                      <a:pt x="28325" y="36969"/>
                      <a:pt x="29742" y="37574"/>
                      <a:pt x="30952" y="38161"/>
                    </a:cubicBezTo>
                    <a:cubicBezTo>
                      <a:pt x="31712" y="38524"/>
                      <a:pt x="32732" y="38852"/>
                      <a:pt x="32680" y="39716"/>
                    </a:cubicBezTo>
                    <a:cubicBezTo>
                      <a:pt x="32594" y="40753"/>
                      <a:pt x="31488" y="40546"/>
                      <a:pt x="30710" y="40615"/>
                    </a:cubicBezTo>
                    <a:cubicBezTo>
                      <a:pt x="30312" y="40650"/>
                      <a:pt x="29794" y="40598"/>
                      <a:pt x="29673" y="41134"/>
                    </a:cubicBezTo>
                    <a:cubicBezTo>
                      <a:pt x="29552" y="41669"/>
                      <a:pt x="30036" y="41825"/>
                      <a:pt x="30382" y="42032"/>
                    </a:cubicBezTo>
                    <a:cubicBezTo>
                      <a:pt x="30898" y="42336"/>
                      <a:pt x="31474" y="42934"/>
                      <a:pt x="32011" y="42934"/>
                    </a:cubicBezTo>
                    <a:cubicBezTo>
                      <a:pt x="32175" y="42934"/>
                      <a:pt x="32336" y="42878"/>
                      <a:pt x="32490" y="42741"/>
                    </a:cubicBezTo>
                    <a:cubicBezTo>
                      <a:pt x="33354" y="41963"/>
                      <a:pt x="33890" y="40788"/>
                      <a:pt x="34512" y="39751"/>
                    </a:cubicBezTo>
                    <a:cubicBezTo>
                      <a:pt x="34586" y="39617"/>
                      <a:pt x="34289" y="39329"/>
                      <a:pt x="34602" y="39329"/>
                    </a:cubicBezTo>
                    <a:cubicBezTo>
                      <a:pt x="34653" y="39329"/>
                      <a:pt x="34719" y="39337"/>
                      <a:pt x="34806" y="39354"/>
                    </a:cubicBezTo>
                    <a:cubicBezTo>
                      <a:pt x="34890" y="39373"/>
                      <a:pt x="34965" y="39381"/>
                      <a:pt x="35031" y="39381"/>
                    </a:cubicBezTo>
                    <a:cubicBezTo>
                      <a:pt x="35567" y="39381"/>
                      <a:pt x="35557" y="38814"/>
                      <a:pt x="35341" y="38507"/>
                    </a:cubicBezTo>
                    <a:cubicBezTo>
                      <a:pt x="34806" y="37781"/>
                      <a:pt x="34546" y="36658"/>
                      <a:pt x="33561" y="36468"/>
                    </a:cubicBezTo>
                    <a:cubicBezTo>
                      <a:pt x="32248" y="36208"/>
                      <a:pt x="31591" y="35206"/>
                      <a:pt x="30727" y="34411"/>
                    </a:cubicBezTo>
                    <a:cubicBezTo>
                      <a:pt x="30468" y="34169"/>
                      <a:pt x="30278" y="33910"/>
                      <a:pt x="30485" y="33599"/>
                    </a:cubicBezTo>
                    <a:cubicBezTo>
                      <a:pt x="30551" y="33501"/>
                      <a:pt x="30628" y="33465"/>
                      <a:pt x="30705" y="33465"/>
                    </a:cubicBezTo>
                    <a:close/>
                    <a:moveTo>
                      <a:pt x="65829" y="50622"/>
                    </a:moveTo>
                    <a:cubicBezTo>
                      <a:pt x="66138" y="50622"/>
                      <a:pt x="66376" y="50877"/>
                      <a:pt x="66569" y="51209"/>
                    </a:cubicBezTo>
                    <a:cubicBezTo>
                      <a:pt x="67601" y="52923"/>
                      <a:pt x="68767" y="54401"/>
                      <a:pt x="70703" y="54401"/>
                    </a:cubicBezTo>
                    <a:cubicBezTo>
                      <a:pt x="71167" y="54401"/>
                      <a:pt x="71676" y="54316"/>
                      <a:pt x="72237" y="54129"/>
                    </a:cubicBezTo>
                    <a:cubicBezTo>
                      <a:pt x="72263" y="54119"/>
                      <a:pt x="72291" y="54114"/>
                      <a:pt x="72320" y="54114"/>
                    </a:cubicBezTo>
                    <a:cubicBezTo>
                      <a:pt x="72487" y="54114"/>
                      <a:pt x="72701" y="54260"/>
                      <a:pt x="72877" y="54319"/>
                    </a:cubicBezTo>
                    <a:cubicBezTo>
                      <a:pt x="72687" y="54406"/>
                      <a:pt x="72514" y="54527"/>
                      <a:pt x="72358" y="54665"/>
                    </a:cubicBezTo>
                    <a:lnTo>
                      <a:pt x="72358" y="54682"/>
                    </a:lnTo>
                    <a:cubicBezTo>
                      <a:pt x="71675" y="55659"/>
                      <a:pt x="71022" y="56681"/>
                      <a:pt x="69648" y="56681"/>
                    </a:cubicBezTo>
                    <a:cubicBezTo>
                      <a:pt x="69564" y="56681"/>
                      <a:pt x="69476" y="56678"/>
                      <a:pt x="69386" y="56669"/>
                    </a:cubicBezTo>
                    <a:cubicBezTo>
                      <a:pt x="69196" y="56600"/>
                      <a:pt x="68850" y="56549"/>
                      <a:pt x="68850" y="56445"/>
                    </a:cubicBezTo>
                    <a:cubicBezTo>
                      <a:pt x="68660" y="54216"/>
                      <a:pt x="66258" y="53559"/>
                      <a:pt x="65532" y="51727"/>
                    </a:cubicBezTo>
                    <a:cubicBezTo>
                      <a:pt x="65394" y="51381"/>
                      <a:pt x="64945" y="50932"/>
                      <a:pt x="65584" y="50673"/>
                    </a:cubicBezTo>
                    <a:cubicBezTo>
                      <a:pt x="65670" y="50638"/>
                      <a:pt x="65752" y="50622"/>
                      <a:pt x="65829" y="50622"/>
                    </a:cubicBezTo>
                    <a:close/>
                    <a:moveTo>
                      <a:pt x="50497" y="52695"/>
                    </a:moveTo>
                    <a:lnTo>
                      <a:pt x="50497" y="52695"/>
                    </a:lnTo>
                    <a:cubicBezTo>
                      <a:pt x="51016" y="52885"/>
                      <a:pt x="51863" y="52937"/>
                      <a:pt x="52001" y="53265"/>
                    </a:cubicBezTo>
                    <a:cubicBezTo>
                      <a:pt x="53055" y="55840"/>
                      <a:pt x="55734" y="57464"/>
                      <a:pt x="56114" y="60420"/>
                    </a:cubicBezTo>
                    <a:cubicBezTo>
                      <a:pt x="56252" y="61439"/>
                      <a:pt x="57323" y="61802"/>
                      <a:pt x="57859" y="62580"/>
                    </a:cubicBezTo>
                    <a:cubicBezTo>
                      <a:pt x="59294" y="64654"/>
                      <a:pt x="60106" y="66952"/>
                      <a:pt x="60763" y="69337"/>
                    </a:cubicBezTo>
                    <a:cubicBezTo>
                      <a:pt x="58533" y="67643"/>
                      <a:pt x="56615" y="65656"/>
                      <a:pt x="55336" y="63133"/>
                    </a:cubicBezTo>
                    <a:cubicBezTo>
                      <a:pt x="55198" y="62874"/>
                      <a:pt x="55008" y="62614"/>
                      <a:pt x="55008" y="62355"/>
                    </a:cubicBezTo>
                    <a:cubicBezTo>
                      <a:pt x="54990" y="58916"/>
                      <a:pt x="52139" y="56739"/>
                      <a:pt x="51189" y="53697"/>
                    </a:cubicBezTo>
                    <a:cubicBezTo>
                      <a:pt x="51085" y="53334"/>
                      <a:pt x="50739" y="53040"/>
                      <a:pt x="50497" y="52695"/>
                    </a:cubicBezTo>
                    <a:close/>
                    <a:moveTo>
                      <a:pt x="87976" y="1"/>
                    </a:moveTo>
                    <a:cubicBezTo>
                      <a:pt x="87018" y="1"/>
                      <a:pt x="85745" y="1010"/>
                      <a:pt x="84455" y="1127"/>
                    </a:cubicBezTo>
                    <a:cubicBezTo>
                      <a:pt x="83776" y="1176"/>
                      <a:pt x="83111" y="1512"/>
                      <a:pt x="82448" y="1512"/>
                    </a:cubicBezTo>
                    <a:cubicBezTo>
                      <a:pt x="82403" y="1512"/>
                      <a:pt x="82358" y="1511"/>
                      <a:pt x="82313" y="1507"/>
                    </a:cubicBezTo>
                    <a:cubicBezTo>
                      <a:pt x="82281" y="1506"/>
                      <a:pt x="82250" y="1506"/>
                      <a:pt x="82218" y="1506"/>
                    </a:cubicBezTo>
                    <a:cubicBezTo>
                      <a:pt x="80376" y="1506"/>
                      <a:pt x="79245" y="3375"/>
                      <a:pt x="77443" y="3375"/>
                    </a:cubicBezTo>
                    <a:cubicBezTo>
                      <a:pt x="77340" y="3375"/>
                      <a:pt x="77235" y="3369"/>
                      <a:pt x="77128" y="3356"/>
                    </a:cubicBezTo>
                    <a:cubicBezTo>
                      <a:pt x="77026" y="3344"/>
                      <a:pt x="76928" y="3335"/>
                      <a:pt x="76837" y="3335"/>
                    </a:cubicBezTo>
                    <a:cubicBezTo>
                      <a:pt x="76434" y="3335"/>
                      <a:pt x="76136" y="3491"/>
                      <a:pt x="75953" y="4082"/>
                    </a:cubicBezTo>
                    <a:cubicBezTo>
                      <a:pt x="75843" y="4459"/>
                      <a:pt x="75132" y="4980"/>
                      <a:pt x="74758" y="4980"/>
                    </a:cubicBezTo>
                    <a:cubicBezTo>
                      <a:pt x="74720" y="4980"/>
                      <a:pt x="74687" y="4974"/>
                      <a:pt x="74657" y="4964"/>
                    </a:cubicBezTo>
                    <a:cubicBezTo>
                      <a:pt x="73910" y="4715"/>
                      <a:pt x="73366" y="4590"/>
                      <a:pt x="73013" y="4590"/>
                    </a:cubicBezTo>
                    <a:cubicBezTo>
                      <a:pt x="72190" y="4590"/>
                      <a:pt x="72409" y="5268"/>
                      <a:pt x="73534" y="6623"/>
                    </a:cubicBezTo>
                    <a:cubicBezTo>
                      <a:pt x="73585" y="6692"/>
                      <a:pt x="73499" y="6882"/>
                      <a:pt x="73482" y="7003"/>
                    </a:cubicBezTo>
                    <a:cubicBezTo>
                      <a:pt x="73413" y="6968"/>
                      <a:pt x="73292" y="6951"/>
                      <a:pt x="73240" y="6882"/>
                    </a:cubicBezTo>
                    <a:cubicBezTo>
                      <a:pt x="72877" y="6381"/>
                      <a:pt x="72324" y="5914"/>
                      <a:pt x="72220" y="5344"/>
                    </a:cubicBezTo>
                    <a:cubicBezTo>
                      <a:pt x="72065" y="4531"/>
                      <a:pt x="71961" y="3840"/>
                      <a:pt x="71010" y="3650"/>
                    </a:cubicBezTo>
                    <a:cubicBezTo>
                      <a:pt x="70839" y="3615"/>
                      <a:pt x="70680" y="3599"/>
                      <a:pt x="70533" y="3599"/>
                    </a:cubicBezTo>
                    <a:cubicBezTo>
                      <a:pt x="69359" y="3599"/>
                      <a:pt x="68898" y="4626"/>
                      <a:pt x="68315" y="5517"/>
                    </a:cubicBezTo>
                    <a:cubicBezTo>
                      <a:pt x="67865" y="6208"/>
                      <a:pt x="68349" y="6536"/>
                      <a:pt x="68729" y="6934"/>
                    </a:cubicBezTo>
                    <a:cubicBezTo>
                      <a:pt x="68798" y="7003"/>
                      <a:pt x="68850" y="7089"/>
                      <a:pt x="68902" y="7176"/>
                    </a:cubicBezTo>
                    <a:cubicBezTo>
                      <a:pt x="68817" y="7188"/>
                      <a:pt x="68731" y="7200"/>
                      <a:pt x="68645" y="7200"/>
                    </a:cubicBezTo>
                    <a:cubicBezTo>
                      <a:pt x="68610" y="7200"/>
                      <a:pt x="68575" y="7198"/>
                      <a:pt x="68539" y="7193"/>
                    </a:cubicBezTo>
                    <a:cubicBezTo>
                      <a:pt x="67376" y="7024"/>
                      <a:pt x="66212" y="6691"/>
                      <a:pt x="65033" y="6691"/>
                    </a:cubicBezTo>
                    <a:cubicBezTo>
                      <a:pt x="65003" y="6691"/>
                      <a:pt x="64974" y="6691"/>
                      <a:pt x="64945" y="6692"/>
                    </a:cubicBezTo>
                    <a:cubicBezTo>
                      <a:pt x="64584" y="6692"/>
                      <a:pt x="63909" y="6196"/>
                      <a:pt x="63437" y="6196"/>
                    </a:cubicBezTo>
                    <a:cubicBezTo>
                      <a:pt x="63072" y="6196"/>
                      <a:pt x="62827" y="6492"/>
                      <a:pt x="62940" y="7538"/>
                    </a:cubicBezTo>
                    <a:cubicBezTo>
                      <a:pt x="62940" y="7608"/>
                      <a:pt x="62525" y="7711"/>
                      <a:pt x="62283" y="7798"/>
                    </a:cubicBezTo>
                    <a:cubicBezTo>
                      <a:pt x="61879" y="7955"/>
                      <a:pt x="61464" y="8005"/>
                      <a:pt x="61043" y="8005"/>
                    </a:cubicBezTo>
                    <a:cubicBezTo>
                      <a:pt x="60325" y="8005"/>
                      <a:pt x="59591" y="7860"/>
                      <a:pt x="58870" y="7860"/>
                    </a:cubicBezTo>
                    <a:cubicBezTo>
                      <a:pt x="58295" y="7860"/>
                      <a:pt x="57729" y="7952"/>
                      <a:pt x="57185" y="8282"/>
                    </a:cubicBezTo>
                    <a:cubicBezTo>
                      <a:pt x="56736" y="8610"/>
                      <a:pt x="56304" y="8938"/>
                      <a:pt x="55837" y="9267"/>
                    </a:cubicBezTo>
                    <a:cubicBezTo>
                      <a:pt x="55671" y="9381"/>
                      <a:pt x="55417" y="9527"/>
                      <a:pt x="55226" y="9527"/>
                    </a:cubicBezTo>
                    <a:cubicBezTo>
                      <a:pt x="55100" y="9527"/>
                      <a:pt x="55001" y="9463"/>
                      <a:pt x="54973" y="9284"/>
                    </a:cubicBezTo>
                    <a:cubicBezTo>
                      <a:pt x="54819" y="8258"/>
                      <a:pt x="54209" y="8003"/>
                      <a:pt x="53545" y="8003"/>
                    </a:cubicBezTo>
                    <a:cubicBezTo>
                      <a:pt x="53313" y="8003"/>
                      <a:pt x="53075" y="8034"/>
                      <a:pt x="52848" y="8074"/>
                    </a:cubicBezTo>
                    <a:cubicBezTo>
                      <a:pt x="51897" y="8264"/>
                      <a:pt x="52416" y="9232"/>
                      <a:pt x="52295" y="9854"/>
                    </a:cubicBezTo>
                    <a:cubicBezTo>
                      <a:pt x="52156" y="10615"/>
                      <a:pt x="51344" y="10096"/>
                      <a:pt x="50998" y="10545"/>
                    </a:cubicBezTo>
                    <a:cubicBezTo>
                      <a:pt x="50949" y="10609"/>
                      <a:pt x="50910" y="10635"/>
                      <a:pt x="50880" y="10635"/>
                    </a:cubicBezTo>
                    <a:cubicBezTo>
                      <a:pt x="50805" y="10635"/>
                      <a:pt x="50789" y="10469"/>
                      <a:pt x="50826" y="10321"/>
                    </a:cubicBezTo>
                    <a:cubicBezTo>
                      <a:pt x="51033" y="8990"/>
                      <a:pt x="50221" y="8541"/>
                      <a:pt x="49115" y="8161"/>
                    </a:cubicBezTo>
                    <a:cubicBezTo>
                      <a:pt x="46903" y="7400"/>
                      <a:pt x="44535" y="7176"/>
                      <a:pt x="42392" y="6070"/>
                    </a:cubicBezTo>
                    <a:cubicBezTo>
                      <a:pt x="41667" y="5697"/>
                      <a:pt x="40852" y="5536"/>
                      <a:pt x="40032" y="5536"/>
                    </a:cubicBezTo>
                    <a:cubicBezTo>
                      <a:pt x="39367" y="5536"/>
                      <a:pt x="38699" y="5642"/>
                      <a:pt x="38072" y="5828"/>
                    </a:cubicBezTo>
                    <a:cubicBezTo>
                      <a:pt x="36033" y="6432"/>
                      <a:pt x="33838" y="6502"/>
                      <a:pt x="31989" y="7642"/>
                    </a:cubicBezTo>
                    <a:cubicBezTo>
                      <a:pt x="31263" y="8074"/>
                      <a:pt x="29206" y="7296"/>
                      <a:pt x="30226" y="9457"/>
                    </a:cubicBezTo>
                    <a:cubicBezTo>
                      <a:pt x="30278" y="9578"/>
                      <a:pt x="29984" y="9854"/>
                      <a:pt x="29863" y="10079"/>
                    </a:cubicBezTo>
                    <a:cubicBezTo>
                      <a:pt x="28653" y="12412"/>
                      <a:pt x="26234" y="13224"/>
                      <a:pt x="24229" y="14555"/>
                    </a:cubicBezTo>
                    <a:cubicBezTo>
                      <a:pt x="22536" y="15661"/>
                      <a:pt x="23486" y="17112"/>
                      <a:pt x="24022" y="18236"/>
                    </a:cubicBezTo>
                    <a:cubicBezTo>
                      <a:pt x="24328" y="18880"/>
                      <a:pt x="24972" y="19241"/>
                      <a:pt x="25627" y="19241"/>
                    </a:cubicBezTo>
                    <a:cubicBezTo>
                      <a:pt x="26008" y="19241"/>
                      <a:pt x="26393" y="19119"/>
                      <a:pt x="26718" y="18858"/>
                    </a:cubicBezTo>
                    <a:cubicBezTo>
                      <a:pt x="27228" y="18470"/>
                      <a:pt x="27609" y="18306"/>
                      <a:pt x="27903" y="18306"/>
                    </a:cubicBezTo>
                    <a:cubicBezTo>
                      <a:pt x="28524" y="18306"/>
                      <a:pt x="28748" y="19042"/>
                      <a:pt x="28947" y="19946"/>
                    </a:cubicBezTo>
                    <a:cubicBezTo>
                      <a:pt x="28982" y="20223"/>
                      <a:pt x="28999" y="20499"/>
                      <a:pt x="28982" y="20776"/>
                    </a:cubicBezTo>
                    <a:cubicBezTo>
                      <a:pt x="28774" y="20551"/>
                      <a:pt x="28446" y="20396"/>
                      <a:pt x="28342" y="20119"/>
                    </a:cubicBezTo>
                    <a:cubicBezTo>
                      <a:pt x="28124" y="19474"/>
                      <a:pt x="27849" y="19234"/>
                      <a:pt x="27528" y="19234"/>
                    </a:cubicBezTo>
                    <a:cubicBezTo>
                      <a:pt x="27212" y="19234"/>
                      <a:pt x="26853" y="19465"/>
                      <a:pt x="26459" y="19774"/>
                    </a:cubicBezTo>
                    <a:cubicBezTo>
                      <a:pt x="25646" y="20379"/>
                      <a:pt x="25958" y="21260"/>
                      <a:pt x="26130" y="21899"/>
                    </a:cubicBezTo>
                    <a:cubicBezTo>
                      <a:pt x="26459" y="23092"/>
                      <a:pt x="25802" y="23420"/>
                      <a:pt x="24938" y="23627"/>
                    </a:cubicBezTo>
                    <a:cubicBezTo>
                      <a:pt x="23901" y="23852"/>
                      <a:pt x="23072" y="24267"/>
                      <a:pt x="22553" y="25269"/>
                    </a:cubicBezTo>
                    <a:cubicBezTo>
                      <a:pt x="22273" y="25790"/>
                      <a:pt x="21682" y="26043"/>
                      <a:pt x="21157" y="26043"/>
                    </a:cubicBezTo>
                    <a:cubicBezTo>
                      <a:pt x="21003" y="26043"/>
                      <a:pt x="20855" y="26021"/>
                      <a:pt x="20721" y="25978"/>
                    </a:cubicBezTo>
                    <a:cubicBezTo>
                      <a:pt x="20116" y="25788"/>
                      <a:pt x="20963" y="25390"/>
                      <a:pt x="20946" y="24993"/>
                    </a:cubicBezTo>
                    <a:cubicBezTo>
                      <a:pt x="20929" y="24543"/>
                      <a:pt x="20738" y="24129"/>
                      <a:pt x="20410" y="23835"/>
                    </a:cubicBezTo>
                    <a:cubicBezTo>
                      <a:pt x="19477" y="22798"/>
                      <a:pt x="18354" y="21709"/>
                      <a:pt x="18215" y="20327"/>
                    </a:cubicBezTo>
                    <a:cubicBezTo>
                      <a:pt x="18098" y="19205"/>
                      <a:pt x="17332" y="17921"/>
                      <a:pt x="16200" y="17921"/>
                    </a:cubicBezTo>
                    <a:cubicBezTo>
                      <a:pt x="16163" y="17921"/>
                      <a:pt x="16127" y="17922"/>
                      <a:pt x="16090" y="17925"/>
                    </a:cubicBezTo>
                    <a:cubicBezTo>
                      <a:pt x="15105" y="17976"/>
                      <a:pt x="14068" y="18391"/>
                      <a:pt x="13930" y="19221"/>
                    </a:cubicBezTo>
                    <a:cubicBezTo>
                      <a:pt x="13670" y="20430"/>
                      <a:pt x="14137" y="21709"/>
                      <a:pt x="15122" y="22470"/>
                    </a:cubicBezTo>
                    <a:cubicBezTo>
                      <a:pt x="15952" y="23109"/>
                      <a:pt x="15952" y="23161"/>
                      <a:pt x="15589" y="23489"/>
                    </a:cubicBezTo>
                    <a:cubicBezTo>
                      <a:pt x="14448" y="24526"/>
                      <a:pt x="14915" y="26116"/>
                      <a:pt x="14292" y="27377"/>
                    </a:cubicBezTo>
                    <a:cubicBezTo>
                      <a:pt x="14143" y="27687"/>
                      <a:pt x="14420" y="27822"/>
                      <a:pt x="14760" y="27822"/>
                    </a:cubicBezTo>
                    <a:cubicBezTo>
                      <a:pt x="14932" y="27822"/>
                      <a:pt x="15121" y="27787"/>
                      <a:pt x="15278" y="27723"/>
                    </a:cubicBezTo>
                    <a:cubicBezTo>
                      <a:pt x="16510" y="27249"/>
                      <a:pt x="17772" y="26919"/>
                      <a:pt x="19089" y="26919"/>
                    </a:cubicBezTo>
                    <a:cubicBezTo>
                      <a:pt x="19212" y="26919"/>
                      <a:pt x="19336" y="26922"/>
                      <a:pt x="19460" y="26928"/>
                    </a:cubicBezTo>
                    <a:lnTo>
                      <a:pt x="19874" y="26928"/>
                    </a:lnTo>
                    <a:cubicBezTo>
                      <a:pt x="19840" y="26997"/>
                      <a:pt x="19823" y="27136"/>
                      <a:pt x="19753" y="27153"/>
                    </a:cubicBezTo>
                    <a:cubicBezTo>
                      <a:pt x="18630" y="27585"/>
                      <a:pt x="17507" y="28138"/>
                      <a:pt x="16349" y="28414"/>
                    </a:cubicBezTo>
                    <a:cubicBezTo>
                      <a:pt x="15692" y="28570"/>
                      <a:pt x="14915" y="28432"/>
                      <a:pt x="14707" y="29209"/>
                    </a:cubicBezTo>
                    <a:cubicBezTo>
                      <a:pt x="14500" y="30004"/>
                      <a:pt x="15260" y="30194"/>
                      <a:pt x="15813" y="30505"/>
                    </a:cubicBezTo>
                    <a:cubicBezTo>
                      <a:pt x="17161" y="31318"/>
                      <a:pt x="17369" y="32493"/>
                      <a:pt x="16867" y="33910"/>
                    </a:cubicBezTo>
                    <a:cubicBezTo>
                      <a:pt x="16664" y="34503"/>
                      <a:pt x="16349" y="34660"/>
                      <a:pt x="15995" y="34660"/>
                    </a:cubicBezTo>
                    <a:cubicBezTo>
                      <a:pt x="15626" y="34660"/>
                      <a:pt x="15216" y="34489"/>
                      <a:pt x="14846" y="34463"/>
                    </a:cubicBezTo>
                    <a:cubicBezTo>
                      <a:pt x="13916" y="34396"/>
                      <a:pt x="12987" y="34203"/>
                      <a:pt x="12042" y="34203"/>
                    </a:cubicBezTo>
                    <a:cubicBezTo>
                      <a:pt x="12003" y="34203"/>
                      <a:pt x="11964" y="34203"/>
                      <a:pt x="11925" y="34204"/>
                    </a:cubicBezTo>
                    <a:cubicBezTo>
                      <a:pt x="10957" y="34221"/>
                      <a:pt x="9834" y="34446"/>
                      <a:pt x="9989" y="35759"/>
                    </a:cubicBezTo>
                    <a:cubicBezTo>
                      <a:pt x="10128" y="37072"/>
                      <a:pt x="9834" y="38196"/>
                      <a:pt x="9592" y="39440"/>
                    </a:cubicBezTo>
                    <a:cubicBezTo>
                      <a:pt x="9385" y="40425"/>
                      <a:pt x="8693" y="42136"/>
                      <a:pt x="10542" y="42464"/>
                    </a:cubicBezTo>
                    <a:cubicBezTo>
                      <a:pt x="12305" y="42758"/>
                      <a:pt x="12668" y="43173"/>
                      <a:pt x="11735" y="44693"/>
                    </a:cubicBezTo>
                    <a:cubicBezTo>
                      <a:pt x="11389" y="45298"/>
                      <a:pt x="10888" y="45817"/>
                      <a:pt x="10300" y="46180"/>
                    </a:cubicBezTo>
                    <a:cubicBezTo>
                      <a:pt x="9108" y="46871"/>
                      <a:pt x="8175" y="47752"/>
                      <a:pt x="8313" y="49342"/>
                    </a:cubicBezTo>
                    <a:cubicBezTo>
                      <a:pt x="8365" y="49964"/>
                      <a:pt x="8140" y="50707"/>
                      <a:pt x="7535" y="50967"/>
                    </a:cubicBezTo>
                    <a:cubicBezTo>
                      <a:pt x="5168" y="52021"/>
                      <a:pt x="3768" y="53991"/>
                      <a:pt x="2662" y="56168"/>
                    </a:cubicBezTo>
                    <a:cubicBezTo>
                      <a:pt x="1781" y="57931"/>
                      <a:pt x="122" y="59469"/>
                      <a:pt x="1279" y="61888"/>
                    </a:cubicBezTo>
                    <a:cubicBezTo>
                      <a:pt x="1936" y="63236"/>
                      <a:pt x="1573" y="64792"/>
                      <a:pt x="830" y="66209"/>
                    </a:cubicBezTo>
                    <a:cubicBezTo>
                      <a:pt x="1" y="67781"/>
                      <a:pt x="744" y="70477"/>
                      <a:pt x="2126" y="71687"/>
                    </a:cubicBezTo>
                    <a:cubicBezTo>
                      <a:pt x="2420" y="71946"/>
                      <a:pt x="2662" y="72240"/>
                      <a:pt x="2818" y="72586"/>
                    </a:cubicBezTo>
                    <a:cubicBezTo>
                      <a:pt x="4027" y="75040"/>
                      <a:pt x="5462" y="77303"/>
                      <a:pt x="7881" y="78755"/>
                    </a:cubicBezTo>
                    <a:cubicBezTo>
                      <a:pt x="8455" y="79100"/>
                      <a:pt x="9053" y="79742"/>
                      <a:pt x="9645" y="79742"/>
                    </a:cubicBezTo>
                    <a:cubicBezTo>
                      <a:pt x="9766" y="79742"/>
                      <a:pt x="9887" y="79715"/>
                      <a:pt x="10007" y="79654"/>
                    </a:cubicBezTo>
                    <a:cubicBezTo>
                      <a:pt x="12824" y="78254"/>
                      <a:pt x="16142" y="79844"/>
                      <a:pt x="18889" y="77874"/>
                    </a:cubicBezTo>
                    <a:cubicBezTo>
                      <a:pt x="19326" y="77562"/>
                      <a:pt x="19938" y="77352"/>
                      <a:pt x="20558" y="77352"/>
                    </a:cubicBezTo>
                    <a:cubicBezTo>
                      <a:pt x="21313" y="77352"/>
                      <a:pt x="22079" y="77663"/>
                      <a:pt x="22553" y="78479"/>
                    </a:cubicBezTo>
                    <a:cubicBezTo>
                      <a:pt x="23034" y="79313"/>
                      <a:pt x="23538" y="79650"/>
                      <a:pt x="24283" y="79650"/>
                    </a:cubicBezTo>
                    <a:cubicBezTo>
                      <a:pt x="24448" y="79650"/>
                      <a:pt x="24626" y="79633"/>
                      <a:pt x="24817" y="79602"/>
                    </a:cubicBezTo>
                    <a:cubicBezTo>
                      <a:pt x="24994" y="79574"/>
                      <a:pt x="25161" y="79561"/>
                      <a:pt x="25317" y="79561"/>
                    </a:cubicBezTo>
                    <a:cubicBezTo>
                      <a:pt x="26715" y="79561"/>
                      <a:pt x="27271" y="80640"/>
                      <a:pt x="26960" y="82194"/>
                    </a:cubicBezTo>
                    <a:cubicBezTo>
                      <a:pt x="26683" y="83611"/>
                      <a:pt x="25750" y="85218"/>
                      <a:pt x="26545" y="86480"/>
                    </a:cubicBezTo>
                    <a:cubicBezTo>
                      <a:pt x="27461" y="87966"/>
                      <a:pt x="28515" y="89400"/>
                      <a:pt x="29206" y="90973"/>
                    </a:cubicBezTo>
                    <a:cubicBezTo>
                      <a:pt x="30416" y="93721"/>
                      <a:pt x="31298" y="96641"/>
                      <a:pt x="29777" y="99631"/>
                    </a:cubicBezTo>
                    <a:cubicBezTo>
                      <a:pt x="28809" y="101515"/>
                      <a:pt x="28619" y="103502"/>
                      <a:pt x="29535" y="105369"/>
                    </a:cubicBezTo>
                    <a:cubicBezTo>
                      <a:pt x="30503" y="107321"/>
                      <a:pt x="31228" y="109274"/>
                      <a:pt x="31488" y="111469"/>
                    </a:cubicBezTo>
                    <a:cubicBezTo>
                      <a:pt x="31712" y="113456"/>
                      <a:pt x="31695" y="115599"/>
                      <a:pt x="33371" y="117172"/>
                    </a:cubicBezTo>
                    <a:cubicBezTo>
                      <a:pt x="34322" y="118088"/>
                      <a:pt x="34581" y="119436"/>
                      <a:pt x="35013" y="120645"/>
                    </a:cubicBezTo>
                    <a:cubicBezTo>
                      <a:pt x="35393" y="121717"/>
                      <a:pt x="34546" y="123065"/>
                      <a:pt x="35843" y="123998"/>
                    </a:cubicBezTo>
                    <a:cubicBezTo>
                      <a:pt x="36206" y="124270"/>
                      <a:pt x="36549" y="124368"/>
                      <a:pt x="36881" y="124368"/>
                    </a:cubicBezTo>
                    <a:cubicBezTo>
                      <a:pt x="37735" y="124368"/>
                      <a:pt x="38515" y="123721"/>
                      <a:pt x="39372" y="123721"/>
                    </a:cubicBezTo>
                    <a:cubicBezTo>
                      <a:pt x="39388" y="123721"/>
                      <a:pt x="39404" y="123721"/>
                      <a:pt x="39420" y="123721"/>
                    </a:cubicBezTo>
                    <a:cubicBezTo>
                      <a:pt x="39526" y="123724"/>
                      <a:pt x="39630" y="123725"/>
                      <a:pt x="39734" y="123725"/>
                    </a:cubicBezTo>
                    <a:cubicBezTo>
                      <a:pt x="44937" y="123725"/>
                      <a:pt x="47636" y="120353"/>
                      <a:pt x="49754" y="116100"/>
                    </a:cubicBezTo>
                    <a:cubicBezTo>
                      <a:pt x="50186" y="115236"/>
                      <a:pt x="49720" y="113957"/>
                      <a:pt x="50826" y="113508"/>
                    </a:cubicBezTo>
                    <a:cubicBezTo>
                      <a:pt x="52761" y="112713"/>
                      <a:pt x="53193" y="111175"/>
                      <a:pt x="52692" y="109499"/>
                    </a:cubicBezTo>
                    <a:cubicBezTo>
                      <a:pt x="51949" y="107028"/>
                      <a:pt x="53297" y="106112"/>
                      <a:pt x="55181" y="105282"/>
                    </a:cubicBezTo>
                    <a:cubicBezTo>
                      <a:pt x="57773" y="104107"/>
                      <a:pt x="59449" y="98370"/>
                      <a:pt x="57963" y="96071"/>
                    </a:cubicBezTo>
                    <a:cubicBezTo>
                      <a:pt x="56770" y="94239"/>
                      <a:pt x="57099" y="92217"/>
                      <a:pt x="57444" y="90316"/>
                    </a:cubicBezTo>
                    <a:cubicBezTo>
                      <a:pt x="57911" y="87621"/>
                      <a:pt x="59933" y="85823"/>
                      <a:pt x="61851" y="84164"/>
                    </a:cubicBezTo>
                    <a:cubicBezTo>
                      <a:pt x="65601" y="80915"/>
                      <a:pt x="68055" y="76992"/>
                      <a:pt x="69109" y="72171"/>
                    </a:cubicBezTo>
                    <a:cubicBezTo>
                      <a:pt x="69271" y="71459"/>
                      <a:pt x="69266" y="70656"/>
                      <a:pt x="68371" y="70656"/>
                    </a:cubicBezTo>
                    <a:cubicBezTo>
                      <a:pt x="68311" y="70656"/>
                      <a:pt x="68246" y="70660"/>
                      <a:pt x="68176" y="70667"/>
                    </a:cubicBezTo>
                    <a:cubicBezTo>
                      <a:pt x="67157" y="70788"/>
                      <a:pt x="66154" y="71151"/>
                      <a:pt x="65152" y="71462"/>
                    </a:cubicBezTo>
                    <a:cubicBezTo>
                      <a:pt x="63960" y="71826"/>
                      <a:pt x="63201" y="72060"/>
                      <a:pt x="62664" y="72060"/>
                    </a:cubicBezTo>
                    <a:cubicBezTo>
                      <a:pt x="61727" y="72060"/>
                      <a:pt x="61469" y="71346"/>
                      <a:pt x="60772" y="69363"/>
                    </a:cubicBezTo>
                    <a:lnTo>
                      <a:pt x="60772" y="69363"/>
                    </a:lnTo>
                    <a:cubicBezTo>
                      <a:pt x="61180" y="69747"/>
                      <a:pt x="61467" y="70422"/>
                      <a:pt x="62074" y="70422"/>
                    </a:cubicBezTo>
                    <a:cubicBezTo>
                      <a:pt x="62180" y="70422"/>
                      <a:pt x="62295" y="70402"/>
                      <a:pt x="62422" y="70356"/>
                    </a:cubicBezTo>
                    <a:cubicBezTo>
                      <a:pt x="63925" y="69769"/>
                      <a:pt x="65359" y="68957"/>
                      <a:pt x="66897" y="68455"/>
                    </a:cubicBezTo>
                    <a:cubicBezTo>
                      <a:pt x="68660" y="67868"/>
                      <a:pt x="69732" y="66209"/>
                      <a:pt x="71391" y="65639"/>
                    </a:cubicBezTo>
                    <a:cubicBezTo>
                      <a:pt x="73706" y="64844"/>
                      <a:pt x="76713" y="61716"/>
                      <a:pt x="76852" y="59383"/>
                    </a:cubicBezTo>
                    <a:cubicBezTo>
                      <a:pt x="76834" y="59072"/>
                      <a:pt x="76713" y="58778"/>
                      <a:pt x="76506" y="58553"/>
                    </a:cubicBezTo>
                    <a:cubicBezTo>
                      <a:pt x="75918" y="57810"/>
                      <a:pt x="75279" y="57153"/>
                      <a:pt x="74294" y="56894"/>
                    </a:cubicBezTo>
                    <a:cubicBezTo>
                      <a:pt x="73724" y="56739"/>
                      <a:pt x="73378" y="56151"/>
                      <a:pt x="73516" y="55581"/>
                    </a:cubicBezTo>
                    <a:cubicBezTo>
                      <a:pt x="73547" y="55481"/>
                      <a:pt x="73596" y="55443"/>
                      <a:pt x="73658" y="55443"/>
                    </a:cubicBezTo>
                    <a:cubicBezTo>
                      <a:pt x="73842" y="55443"/>
                      <a:pt x="74139" y="55775"/>
                      <a:pt x="74398" y="55788"/>
                    </a:cubicBezTo>
                    <a:cubicBezTo>
                      <a:pt x="75366" y="55855"/>
                      <a:pt x="76333" y="56083"/>
                      <a:pt x="77301" y="56083"/>
                    </a:cubicBezTo>
                    <a:cubicBezTo>
                      <a:pt x="77336" y="56083"/>
                      <a:pt x="77370" y="56083"/>
                      <a:pt x="77405" y="56082"/>
                    </a:cubicBezTo>
                    <a:cubicBezTo>
                      <a:pt x="77727" y="56077"/>
                      <a:pt x="78047" y="56073"/>
                      <a:pt x="78365" y="56073"/>
                    </a:cubicBezTo>
                    <a:cubicBezTo>
                      <a:pt x="81373" y="56073"/>
                      <a:pt x="84145" y="56432"/>
                      <a:pt x="85786" y="59746"/>
                    </a:cubicBezTo>
                    <a:cubicBezTo>
                      <a:pt x="86136" y="60461"/>
                      <a:pt x="86996" y="61297"/>
                      <a:pt x="88011" y="61297"/>
                    </a:cubicBezTo>
                    <a:cubicBezTo>
                      <a:pt x="88148" y="61297"/>
                      <a:pt x="88288" y="61282"/>
                      <a:pt x="88430" y="61249"/>
                    </a:cubicBezTo>
                    <a:cubicBezTo>
                      <a:pt x="88585" y="61214"/>
                      <a:pt x="88707" y="61197"/>
                      <a:pt x="88805" y="61197"/>
                    </a:cubicBezTo>
                    <a:cubicBezTo>
                      <a:pt x="89186" y="61197"/>
                      <a:pt x="89184" y="61451"/>
                      <a:pt x="89225" y="61837"/>
                    </a:cubicBezTo>
                    <a:cubicBezTo>
                      <a:pt x="89830" y="66554"/>
                      <a:pt x="91990" y="70685"/>
                      <a:pt x="94133" y="74832"/>
                    </a:cubicBezTo>
                    <a:cubicBezTo>
                      <a:pt x="94475" y="75487"/>
                      <a:pt x="94875" y="75911"/>
                      <a:pt x="95290" y="75911"/>
                    </a:cubicBezTo>
                    <a:cubicBezTo>
                      <a:pt x="95652" y="75911"/>
                      <a:pt x="96025" y="75588"/>
                      <a:pt x="96380" y="74815"/>
                    </a:cubicBezTo>
                    <a:cubicBezTo>
                      <a:pt x="96622" y="74297"/>
                      <a:pt x="97036" y="73847"/>
                      <a:pt x="97382" y="73381"/>
                    </a:cubicBezTo>
                    <a:lnTo>
                      <a:pt x="97538" y="73225"/>
                    </a:lnTo>
                    <a:cubicBezTo>
                      <a:pt x="98212" y="71618"/>
                      <a:pt x="98056" y="69993"/>
                      <a:pt x="97831" y="68317"/>
                    </a:cubicBezTo>
                    <a:cubicBezTo>
                      <a:pt x="97762" y="67833"/>
                      <a:pt x="97589" y="67211"/>
                      <a:pt x="98194" y="67073"/>
                    </a:cubicBezTo>
                    <a:cubicBezTo>
                      <a:pt x="99784" y="66693"/>
                      <a:pt x="100268" y="65258"/>
                      <a:pt x="101149" y="64187"/>
                    </a:cubicBezTo>
                    <a:cubicBezTo>
                      <a:pt x="102117" y="63029"/>
                      <a:pt x="103137" y="61629"/>
                      <a:pt x="104243" y="60903"/>
                    </a:cubicBezTo>
                    <a:cubicBezTo>
                      <a:pt x="104825" y="60515"/>
                      <a:pt x="105739" y="59942"/>
                      <a:pt x="106690" y="59942"/>
                    </a:cubicBezTo>
                    <a:cubicBezTo>
                      <a:pt x="107432" y="59942"/>
                      <a:pt x="108196" y="60292"/>
                      <a:pt x="108840" y="61353"/>
                    </a:cubicBezTo>
                    <a:cubicBezTo>
                      <a:pt x="109600" y="62632"/>
                      <a:pt x="110965" y="63565"/>
                      <a:pt x="111017" y="65258"/>
                    </a:cubicBezTo>
                    <a:cubicBezTo>
                      <a:pt x="111034" y="65777"/>
                      <a:pt x="110793" y="66433"/>
                      <a:pt x="111536" y="66693"/>
                    </a:cubicBezTo>
                    <a:cubicBezTo>
                      <a:pt x="111822" y="66788"/>
                      <a:pt x="112112" y="66862"/>
                      <a:pt x="112391" y="66862"/>
                    </a:cubicBezTo>
                    <a:cubicBezTo>
                      <a:pt x="112769" y="66862"/>
                      <a:pt x="113129" y="66727"/>
                      <a:pt x="113437" y="66330"/>
                    </a:cubicBezTo>
                    <a:cubicBezTo>
                      <a:pt x="113540" y="66205"/>
                      <a:pt x="113700" y="66031"/>
                      <a:pt x="113856" y="66031"/>
                    </a:cubicBezTo>
                    <a:cubicBezTo>
                      <a:pt x="113960" y="66031"/>
                      <a:pt x="114062" y="66109"/>
                      <a:pt x="114145" y="66330"/>
                    </a:cubicBezTo>
                    <a:cubicBezTo>
                      <a:pt x="114543" y="67470"/>
                      <a:pt x="114802" y="68663"/>
                      <a:pt x="115286" y="69769"/>
                    </a:cubicBezTo>
                    <a:cubicBezTo>
                      <a:pt x="116271" y="72033"/>
                      <a:pt x="114940" y="74677"/>
                      <a:pt x="116858" y="76871"/>
                    </a:cubicBezTo>
                    <a:cubicBezTo>
                      <a:pt x="118241" y="78461"/>
                      <a:pt x="118362" y="80915"/>
                      <a:pt x="119900" y="82540"/>
                    </a:cubicBezTo>
                    <a:cubicBezTo>
                      <a:pt x="120401" y="82799"/>
                      <a:pt x="120885" y="83058"/>
                      <a:pt x="121386" y="83300"/>
                    </a:cubicBezTo>
                    <a:cubicBezTo>
                      <a:pt x="121538" y="83368"/>
                      <a:pt x="121699" y="83403"/>
                      <a:pt x="121846" y="83403"/>
                    </a:cubicBezTo>
                    <a:cubicBezTo>
                      <a:pt x="122184" y="83403"/>
                      <a:pt x="122445" y="83219"/>
                      <a:pt x="122337" y="82834"/>
                    </a:cubicBezTo>
                    <a:cubicBezTo>
                      <a:pt x="121818" y="80915"/>
                      <a:pt x="121991" y="78790"/>
                      <a:pt x="119969" y="77355"/>
                    </a:cubicBezTo>
                    <a:cubicBezTo>
                      <a:pt x="118414" y="76249"/>
                      <a:pt x="117239" y="74521"/>
                      <a:pt x="117463" y="72378"/>
                    </a:cubicBezTo>
                    <a:cubicBezTo>
                      <a:pt x="117528" y="71821"/>
                      <a:pt x="116912" y="70437"/>
                      <a:pt x="117695" y="70437"/>
                    </a:cubicBezTo>
                    <a:cubicBezTo>
                      <a:pt x="117955" y="70437"/>
                      <a:pt x="118371" y="70590"/>
                      <a:pt x="119019" y="70979"/>
                    </a:cubicBezTo>
                    <a:cubicBezTo>
                      <a:pt x="120194" y="71704"/>
                      <a:pt x="121386" y="72655"/>
                      <a:pt x="121749" y="73605"/>
                    </a:cubicBezTo>
                    <a:cubicBezTo>
                      <a:pt x="122096" y="74553"/>
                      <a:pt x="122434" y="74868"/>
                      <a:pt x="122776" y="74868"/>
                    </a:cubicBezTo>
                    <a:cubicBezTo>
                      <a:pt x="123251" y="74868"/>
                      <a:pt x="123732" y="74261"/>
                      <a:pt x="124255" y="73899"/>
                    </a:cubicBezTo>
                    <a:cubicBezTo>
                      <a:pt x="124531" y="73709"/>
                      <a:pt x="124721" y="73363"/>
                      <a:pt x="125015" y="73208"/>
                    </a:cubicBezTo>
                    <a:cubicBezTo>
                      <a:pt x="126743" y="72292"/>
                      <a:pt x="127210" y="70961"/>
                      <a:pt x="126743" y="69043"/>
                    </a:cubicBezTo>
                    <a:cubicBezTo>
                      <a:pt x="126294" y="67159"/>
                      <a:pt x="125292" y="65725"/>
                      <a:pt x="123892" y="64533"/>
                    </a:cubicBezTo>
                    <a:cubicBezTo>
                      <a:pt x="122596" y="63409"/>
                      <a:pt x="122285" y="62459"/>
                      <a:pt x="123546" y="61059"/>
                    </a:cubicBezTo>
                    <a:cubicBezTo>
                      <a:pt x="123952" y="60621"/>
                      <a:pt x="124332" y="60388"/>
                      <a:pt x="124705" y="60388"/>
                    </a:cubicBezTo>
                    <a:cubicBezTo>
                      <a:pt x="124936" y="60388"/>
                      <a:pt x="125164" y="60477"/>
                      <a:pt x="125395" y="60661"/>
                    </a:cubicBezTo>
                    <a:cubicBezTo>
                      <a:pt x="126000" y="61145"/>
                      <a:pt x="125810" y="61750"/>
                      <a:pt x="125119" y="62234"/>
                    </a:cubicBezTo>
                    <a:cubicBezTo>
                      <a:pt x="124618" y="62580"/>
                      <a:pt x="124445" y="63219"/>
                      <a:pt x="125050" y="63651"/>
                    </a:cubicBezTo>
                    <a:cubicBezTo>
                      <a:pt x="125442" y="63952"/>
                      <a:pt x="125858" y="64171"/>
                      <a:pt x="126268" y="64171"/>
                    </a:cubicBezTo>
                    <a:cubicBezTo>
                      <a:pt x="126635" y="64171"/>
                      <a:pt x="126996" y="63996"/>
                      <a:pt x="127331" y="63547"/>
                    </a:cubicBezTo>
                    <a:cubicBezTo>
                      <a:pt x="127694" y="63046"/>
                      <a:pt x="128247" y="62407"/>
                      <a:pt x="127469" y="61940"/>
                    </a:cubicBezTo>
                    <a:cubicBezTo>
                      <a:pt x="126398" y="61318"/>
                      <a:pt x="127037" y="61042"/>
                      <a:pt x="127590" y="60696"/>
                    </a:cubicBezTo>
                    <a:cubicBezTo>
                      <a:pt x="130061" y="59210"/>
                      <a:pt x="133449" y="59106"/>
                      <a:pt x="134693" y="55788"/>
                    </a:cubicBezTo>
                    <a:cubicBezTo>
                      <a:pt x="135298" y="54146"/>
                      <a:pt x="136093" y="52591"/>
                      <a:pt x="135851" y="50725"/>
                    </a:cubicBezTo>
                    <a:cubicBezTo>
                      <a:pt x="135522" y="48288"/>
                      <a:pt x="133932" y="46629"/>
                      <a:pt x="132498" y="44918"/>
                    </a:cubicBezTo>
                    <a:cubicBezTo>
                      <a:pt x="131772" y="44054"/>
                      <a:pt x="131859" y="43622"/>
                      <a:pt x="132775" y="43173"/>
                    </a:cubicBezTo>
                    <a:cubicBezTo>
                      <a:pt x="133120" y="43017"/>
                      <a:pt x="133397" y="42793"/>
                      <a:pt x="133362" y="42378"/>
                    </a:cubicBezTo>
                    <a:cubicBezTo>
                      <a:pt x="133345" y="41980"/>
                      <a:pt x="133051" y="41635"/>
                      <a:pt x="132671" y="41548"/>
                    </a:cubicBezTo>
                    <a:cubicBezTo>
                      <a:pt x="132227" y="41462"/>
                      <a:pt x="131713" y="41297"/>
                      <a:pt x="131292" y="41297"/>
                    </a:cubicBezTo>
                    <a:cubicBezTo>
                      <a:pt x="131122" y="41297"/>
                      <a:pt x="130968" y="41323"/>
                      <a:pt x="130839" y="41393"/>
                    </a:cubicBezTo>
                    <a:cubicBezTo>
                      <a:pt x="130667" y="41486"/>
                      <a:pt x="130517" y="41524"/>
                      <a:pt x="130385" y="41524"/>
                    </a:cubicBezTo>
                    <a:cubicBezTo>
                      <a:pt x="129751" y="41524"/>
                      <a:pt x="129496" y="40648"/>
                      <a:pt x="128935" y="40648"/>
                    </a:cubicBezTo>
                    <a:cubicBezTo>
                      <a:pt x="128871" y="40648"/>
                      <a:pt x="128804" y="40659"/>
                      <a:pt x="128731" y="40684"/>
                    </a:cubicBezTo>
                    <a:cubicBezTo>
                      <a:pt x="129025" y="40425"/>
                      <a:pt x="129336" y="40166"/>
                      <a:pt x="129612" y="39889"/>
                    </a:cubicBezTo>
                    <a:cubicBezTo>
                      <a:pt x="129699" y="39786"/>
                      <a:pt x="129768" y="39647"/>
                      <a:pt x="129802" y="39509"/>
                    </a:cubicBezTo>
                    <a:cubicBezTo>
                      <a:pt x="129896" y="39229"/>
                      <a:pt x="130059" y="38963"/>
                      <a:pt x="130355" y="38963"/>
                    </a:cubicBezTo>
                    <a:cubicBezTo>
                      <a:pt x="130388" y="38963"/>
                      <a:pt x="130423" y="38966"/>
                      <a:pt x="130459" y="38973"/>
                    </a:cubicBezTo>
                    <a:cubicBezTo>
                      <a:pt x="130822" y="39025"/>
                      <a:pt x="130718" y="39405"/>
                      <a:pt x="130753" y="39665"/>
                    </a:cubicBezTo>
                    <a:cubicBezTo>
                      <a:pt x="130885" y="40368"/>
                      <a:pt x="131150" y="40680"/>
                      <a:pt x="131522" y="40680"/>
                    </a:cubicBezTo>
                    <a:cubicBezTo>
                      <a:pt x="131781" y="40680"/>
                      <a:pt x="132092" y="40529"/>
                      <a:pt x="132446" y="40252"/>
                    </a:cubicBezTo>
                    <a:cubicBezTo>
                      <a:pt x="132816" y="39963"/>
                      <a:pt x="133198" y="39825"/>
                      <a:pt x="133552" y="39825"/>
                    </a:cubicBezTo>
                    <a:cubicBezTo>
                      <a:pt x="134190" y="39825"/>
                      <a:pt x="134735" y="40276"/>
                      <a:pt x="134935" y="41099"/>
                    </a:cubicBezTo>
                    <a:cubicBezTo>
                      <a:pt x="135004" y="41410"/>
                      <a:pt x="135246" y="41911"/>
                      <a:pt x="135436" y="41928"/>
                    </a:cubicBezTo>
                    <a:cubicBezTo>
                      <a:pt x="136836" y="42067"/>
                      <a:pt x="137130" y="43259"/>
                      <a:pt x="137441" y="44192"/>
                    </a:cubicBezTo>
                    <a:cubicBezTo>
                      <a:pt x="137757" y="45176"/>
                      <a:pt x="138205" y="45491"/>
                      <a:pt x="138710" y="45491"/>
                    </a:cubicBezTo>
                    <a:cubicBezTo>
                      <a:pt x="139226" y="45491"/>
                      <a:pt x="139803" y="45163"/>
                      <a:pt x="140361" y="44884"/>
                    </a:cubicBezTo>
                    <a:cubicBezTo>
                      <a:pt x="141813" y="44175"/>
                      <a:pt x="140586" y="43363"/>
                      <a:pt x="140327" y="42654"/>
                    </a:cubicBezTo>
                    <a:cubicBezTo>
                      <a:pt x="140188" y="42188"/>
                      <a:pt x="139739" y="41773"/>
                      <a:pt x="139324" y="41479"/>
                    </a:cubicBezTo>
                    <a:cubicBezTo>
                      <a:pt x="137717" y="40356"/>
                      <a:pt x="137648" y="38921"/>
                      <a:pt x="138305" y="37245"/>
                    </a:cubicBezTo>
                    <a:cubicBezTo>
                      <a:pt x="138533" y="36644"/>
                      <a:pt x="138753" y="36160"/>
                      <a:pt x="139216" y="36160"/>
                    </a:cubicBezTo>
                    <a:cubicBezTo>
                      <a:pt x="139418" y="36160"/>
                      <a:pt x="139666" y="36252"/>
                      <a:pt x="139981" y="36468"/>
                    </a:cubicBezTo>
                    <a:cubicBezTo>
                      <a:pt x="140121" y="36569"/>
                      <a:pt x="140268" y="36617"/>
                      <a:pt x="140413" y="36617"/>
                    </a:cubicBezTo>
                    <a:cubicBezTo>
                      <a:pt x="140661" y="36617"/>
                      <a:pt x="140902" y="36477"/>
                      <a:pt x="141087" y="36226"/>
                    </a:cubicBezTo>
                    <a:cubicBezTo>
                      <a:pt x="142573" y="34255"/>
                      <a:pt x="142850" y="29797"/>
                      <a:pt x="141640" y="27706"/>
                    </a:cubicBezTo>
                    <a:cubicBezTo>
                      <a:pt x="141485" y="27447"/>
                      <a:pt x="141104" y="27187"/>
                      <a:pt x="141398" y="26807"/>
                    </a:cubicBezTo>
                    <a:lnTo>
                      <a:pt x="141398" y="26807"/>
                    </a:lnTo>
                    <a:cubicBezTo>
                      <a:pt x="141623" y="26997"/>
                      <a:pt x="141917" y="27153"/>
                      <a:pt x="142072" y="27395"/>
                    </a:cubicBezTo>
                    <a:cubicBezTo>
                      <a:pt x="142988" y="28812"/>
                      <a:pt x="143869" y="30229"/>
                      <a:pt x="144733" y="31663"/>
                    </a:cubicBezTo>
                    <a:cubicBezTo>
                      <a:pt x="144984" y="32062"/>
                      <a:pt x="145261" y="32460"/>
                      <a:pt x="145713" y="32460"/>
                    </a:cubicBezTo>
                    <a:cubicBezTo>
                      <a:pt x="145790" y="32460"/>
                      <a:pt x="145872" y="32449"/>
                      <a:pt x="145960" y="32424"/>
                    </a:cubicBezTo>
                    <a:cubicBezTo>
                      <a:pt x="146323" y="32320"/>
                      <a:pt x="146825" y="32043"/>
                      <a:pt x="146928" y="31750"/>
                    </a:cubicBezTo>
                    <a:cubicBezTo>
                      <a:pt x="147118" y="31197"/>
                      <a:pt x="146496" y="30972"/>
                      <a:pt x="146151" y="30644"/>
                    </a:cubicBezTo>
                    <a:cubicBezTo>
                      <a:pt x="145805" y="30298"/>
                      <a:pt x="144889" y="29935"/>
                      <a:pt x="145511" y="29348"/>
                    </a:cubicBezTo>
                    <a:cubicBezTo>
                      <a:pt x="146220" y="28674"/>
                      <a:pt x="145701" y="28363"/>
                      <a:pt x="145373" y="27982"/>
                    </a:cubicBezTo>
                    <a:cubicBezTo>
                      <a:pt x="144924" y="27464"/>
                      <a:pt x="144353" y="27049"/>
                      <a:pt x="143904" y="26513"/>
                    </a:cubicBezTo>
                    <a:cubicBezTo>
                      <a:pt x="142452" y="24803"/>
                      <a:pt x="140309" y="24008"/>
                      <a:pt x="138927" y="23455"/>
                    </a:cubicBezTo>
                    <a:cubicBezTo>
                      <a:pt x="137233" y="22781"/>
                      <a:pt x="135350" y="23368"/>
                      <a:pt x="133794" y="22349"/>
                    </a:cubicBezTo>
                    <a:cubicBezTo>
                      <a:pt x="133621" y="22228"/>
                      <a:pt x="133120" y="22141"/>
                      <a:pt x="133379" y="21934"/>
                    </a:cubicBezTo>
                    <a:cubicBezTo>
                      <a:pt x="134416" y="21156"/>
                      <a:pt x="134192" y="19843"/>
                      <a:pt x="134814" y="18910"/>
                    </a:cubicBezTo>
                    <a:cubicBezTo>
                      <a:pt x="135183" y="18357"/>
                      <a:pt x="137525" y="17996"/>
                      <a:pt x="139389" y="17996"/>
                    </a:cubicBezTo>
                    <a:cubicBezTo>
                      <a:pt x="140321" y="17996"/>
                      <a:pt x="141133" y="18086"/>
                      <a:pt x="141519" y="18287"/>
                    </a:cubicBezTo>
                    <a:cubicBezTo>
                      <a:pt x="141913" y="18491"/>
                      <a:pt x="142318" y="18567"/>
                      <a:pt x="142722" y="18567"/>
                    </a:cubicBezTo>
                    <a:cubicBezTo>
                      <a:pt x="143310" y="18567"/>
                      <a:pt x="143896" y="18407"/>
                      <a:pt x="144440" y="18253"/>
                    </a:cubicBezTo>
                    <a:cubicBezTo>
                      <a:pt x="145183" y="18028"/>
                      <a:pt x="144301" y="17320"/>
                      <a:pt x="144440" y="16905"/>
                    </a:cubicBezTo>
                    <a:cubicBezTo>
                      <a:pt x="144595" y="16473"/>
                      <a:pt x="144232" y="15764"/>
                      <a:pt x="144803" y="15626"/>
                    </a:cubicBezTo>
                    <a:cubicBezTo>
                      <a:pt x="144894" y="15602"/>
                      <a:pt x="144986" y="15590"/>
                      <a:pt x="145078" y="15590"/>
                    </a:cubicBezTo>
                    <a:cubicBezTo>
                      <a:pt x="145503" y="15590"/>
                      <a:pt x="145922" y="15838"/>
                      <a:pt x="146306" y="16179"/>
                    </a:cubicBezTo>
                    <a:cubicBezTo>
                      <a:pt x="146709" y="16532"/>
                      <a:pt x="147171" y="16997"/>
                      <a:pt x="147617" y="16997"/>
                    </a:cubicBezTo>
                    <a:cubicBezTo>
                      <a:pt x="147935" y="16997"/>
                      <a:pt x="148244" y="16760"/>
                      <a:pt x="148518" y="16075"/>
                    </a:cubicBezTo>
                    <a:cubicBezTo>
                      <a:pt x="148584" y="15900"/>
                      <a:pt x="148692" y="15801"/>
                      <a:pt x="148828" y="15801"/>
                    </a:cubicBezTo>
                    <a:cubicBezTo>
                      <a:pt x="148906" y="15801"/>
                      <a:pt x="148994" y="15833"/>
                      <a:pt x="149088" y="15903"/>
                    </a:cubicBezTo>
                    <a:cubicBezTo>
                      <a:pt x="149348" y="16110"/>
                      <a:pt x="149348" y="16335"/>
                      <a:pt x="149192" y="16646"/>
                    </a:cubicBezTo>
                    <a:cubicBezTo>
                      <a:pt x="148743" y="17596"/>
                      <a:pt x="147965" y="18547"/>
                      <a:pt x="147965" y="19497"/>
                    </a:cubicBezTo>
                    <a:cubicBezTo>
                      <a:pt x="147931" y="21122"/>
                      <a:pt x="148708" y="22677"/>
                      <a:pt x="150022" y="23627"/>
                    </a:cubicBezTo>
                    <a:cubicBezTo>
                      <a:pt x="151231" y="24561"/>
                      <a:pt x="152631" y="25269"/>
                      <a:pt x="153582" y="26513"/>
                    </a:cubicBezTo>
                    <a:cubicBezTo>
                      <a:pt x="153835" y="26852"/>
                      <a:pt x="154112" y="27339"/>
                      <a:pt x="154580" y="27339"/>
                    </a:cubicBezTo>
                    <a:cubicBezTo>
                      <a:pt x="154686" y="27339"/>
                      <a:pt x="154802" y="27314"/>
                      <a:pt x="154930" y="27257"/>
                    </a:cubicBezTo>
                    <a:cubicBezTo>
                      <a:pt x="155621" y="26928"/>
                      <a:pt x="155673" y="26271"/>
                      <a:pt x="155604" y="25615"/>
                    </a:cubicBezTo>
                    <a:cubicBezTo>
                      <a:pt x="155448" y="24025"/>
                      <a:pt x="155863" y="22435"/>
                      <a:pt x="154739" y="20845"/>
                    </a:cubicBezTo>
                    <a:cubicBezTo>
                      <a:pt x="154065" y="19877"/>
                      <a:pt x="153772" y="18823"/>
                      <a:pt x="152406" y="18737"/>
                    </a:cubicBezTo>
                    <a:cubicBezTo>
                      <a:pt x="152044" y="18720"/>
                      <a:pt x="151940" y="18478"/>
                      <a:pt x="151888" y="18201"/>
                    </a:cubicBezTo>
                    <a:cubicBezTo>
                      <a:pt x="151820" y="17931"/>
                      <a:pt x="151918" y="17578"/>
                      <a:pt x="152229" y="17578"/>
                    </a:cubicBezTo>
                    <a:cubicBezTo>
                      <a:pt x="152236" y="17578"/>
                      <a:pt x="152243" y="17579"/>
                      <a:pt x="152251" y="17579"/>
                    </a:cubicBezTo>
                    <a:cubicBezTo>
                      <a:pt x="152284" y="17581"/>
                      <a:pt x="152317" y="17582"/>
                      <a:pt x="152350" y="17582"/>
                    </a:cubicBezTo>
                    <a:cubicBezTo>
                      <a:pt x="153000" y="17582"/>
                      <a:pt x="153628" y="17254"/>
                      <a:pt x="154277" y="17254"/>
                    </a:cubicBezTo>
                    <a:cubicBezTo>
                      <a:pt x="154558" y="17254"/>
                      <a:pt x="154844" y="17316"/>
                      <a:pt x="155137" y="17493"/>
                    </a:cubicBezTo>
                    <a:cubicBezTo>
                      <a:pt x="155393" y="17649"/>
                      <a:pt x="155627" y="17726"/>
                      <a:pt x="155836" y="17726"/>
                    </a:cubicBezTo>
                    <a:cubicBezTo>
                      <a:pt x="156249" y="17726"/>
                      <a:pt x="156566" y="17427"/>
                      <a:pt x="156761" y="16853"/>
                    </a:cubicBezTo>
                    <a:cubicBezTo>
                      <a:pt x="157072" y="15920"/>
                      <a:pt x="157954" y="15505"/>
                      <a:pt x="158662" y="15039"/>
                    </a:cubicBezTo>
                    <a:cubicBezTo>
                      <a:pt x="158771" y="14969"/>
                      <a:pt x="158912" y="14953"/>
                      <a:pt x="159064" y="14953"/>
                    </a:cubicBezTo>
                    <a:cubicBezTo>
                      <a:pt x="159192" y="14953"/>
                      <a:pt x="159327" y="14964"/>
                      <a:pt x="159458" y="14964"/>
                    </a:cubicBezTo>
                    <a:cubicBezTo>
                      <a:pt x="159792" y="14964"/>
                      <a:pt x="160100" y="14892"/>
                      <a:pt x="160183" y="14382"/>
                    </a:cubicBezTo>
                    <a:cubicBezTo>
                      <a:pt x="160304" y="13501"/>
                      <a:pt x="159475" y="13310"/>
                      <a:pt x="158887" y="12965"/>
                    </a:cubicBezTo>
                    <a:cubicBezTo>
                      <a:pt x="158662" y="12827"/>
                      <a:pt x="158334" y="12550"/>
                      <a:pt x="158351" y="12395"/>
                    </a:cubicBezTo>
                    <a:cubicBezTo>
                      <a:pt x="158404" y="12154"/>
                      <a:pt x="158582" y="12097"/>
                      <a:pt x="158776" y="12097"/>
                    </a:cubicBezTo>
                    <a:cubicBezTo>
                      <a:pt x="158903" y="12097"/>
                      <a:pt x="159037" y="12122"/>
                      <a:pt x="159146" y="12135"/>
                    </a:cubicBezTo>
                    <a:cubicBezTo>
                      <a:pt x="160460" y="12308"/>
                      <a:pt x="161652" y="12999"/>
                      <a:pt x="163017" y="12999"/>
                    </a:cubicBezTo>
                    <a:cubicBezTo>
                      <a:pt x="163570" y="12999"/>
                      <a:pt x="163795" y="12913"/>
                      <a:pt x="164002" y="12274"/>
                    </a:cubicBezTo>
                    <a:cubicBezTo>
                      <a:pt x="164745" y="10182"/>
                      <a:pt x="163311" y="10010"/>
                      <a:pt x="161998" y="9923"/>
                    </a:cubicBezTo>
                    <a:cubicBezTo>
                      <a:pt x="160218" y="9820"/>
                      <a:pt x="158438" y="9543"/>
                      <a:pt x="156710" y="9076"/>
                    </a:cubicBezTo>
                    <a:cubicBezTo>
                      <a:pt x="153313" y="8169"/>
                      <a:pt x="149984" y="6872"/>
                      <a:pt x="146431" y="6872"/>
                    </a:cubicBezTo>
                    <a:cubicBezTo>
                      <a:pt x="145249" y="6872"/>
                      <a:pt x="144041" y="7016"/>
                      <a:pt x="142798" y="7366"/>
                    </a:cubicBezTo>
                    <a:cubicBezTo>
                      <a:pt x="142441" y="7468"/>
                      <a:pt x="142044" y="7507"/>
                      <a:pt x="141624" y="7507"/>
                    </a:cubicBezTo>
                    <a:cubicBezTo>
                      <a:pt x="140475" y="7507"/>
                      <a:pt x="139148" y="7211"/>
                      <a:pt x="137959" y="7072"/>
                    </a:cubicBezTo>
                    <a:cubicBezTo>
                      <a:pt x="135760" y="6810"/>
                      <a:pt x="133765" y="5577"/>
                      <a:pt x="131513" y="5577"/>
                    </a:cubicBezTo>
                    <a:cubicBezTo>
                      <a:pt x="131235" y="5577"/>
                      <a:pt x="130953" y="5596"/>
                      <a:pt x="130666" y="5637"/>
                    </a:cubicBezTo>
                    <a:cubicBezTo>
                      <a:pt x="130197" y="5701"/>
                      <a:pt x="129713" y="5752"/>
                      <a:pt x="129231" y="5752"/>
                    </a:cubicBezTo>
                    <a:cubicBezTo>
                      <a:pt x="128525" y="5752"/>
                      <a:pt x="127823" y="5641"/>
                      <a:pt x="127175" y="5292"/>
                    </a:cubicBezTo>
                    <a:cubicBezTo>
                      <a:pt x="124583" y="3857"/>
                      <a:pt x="121352" y="4808"/>
                      <a:pt x="118811" y="3097"/>
                    </a:cubicBezTo>
                    <a:cubicBezTo>
                      <a:pt x="118623" y="2965"/>
                      <a:pt x="118385" y="2894"/>
                      <a:pt x="118144" y="2894"/>
                    </a:cubicBezTo>
                    <a:cubicBezTo>
                      <a:pt x="117786" y="2894"/>
                      <a:pt x="117421" y="3050"/>
                      <a:pt x="117204" y="3391"/>
                    </a:cubicBezTo>
                    <a:cubicBezTo>
                      <a:pt x="116737" y="4117"/>
                      <a:pt x="117601" y="4134"/>
                      <a:pt x="117930" y="4462"/>
                    </a:cubicBezTo>
                    <a:cubicBezTo>
                      <a:pt x="118103" y="4670"/>
                      <a:pt x="118154" y="4946"/>
                      <a:pt x="118068" y="5188"/>
                    </a:cubicBezTo>
                    <a:cubicBezTo>
                      <a:pt x="117958" y="5398"/>
                      <a:pt x="116241" y="5510"/>
                      <a:pt x="114740" y="5510"/>
                    </a:cubicBezTo>
                    <a:cubicBezTo>
                      <a:pt x="113645" y="5510"/>
                      <a:pt x="112664" y="5450"/>
                      <a:pt x="112503" y="5326"/>
                    </a:cubicBezTo>
                    <a:cubicBezTo>
                      <a:pt x="111242" y="4410"/>
                      <a:pt x="109825" y="3719"/>
                      <a:pt x="108321" y="3287"/>
                    </a:cubicBezTo>
                    <a:cubicBezTo>
                      <a:pt x="108108" y="3224"/>
                      <a:pt x="107902" y="3198"/>
                      <a:pt x="107703" y="3198"/>
                    </a:cubicBezTo>
                    <a:cubicBezTo>
                      <a:pt x="106742" y="3198"/>
                      <a:pt x="105934" y="3807"/>
                      <a:pt x="105084" y="3807"/>
                    </a:cubicBezTo>
                    <a:cubicBezTo>
                      <a:pt x="105000" y="3807"/>
                      <a:pt x="104915" y="3801"/>
                      <a:pt x="104830" y="3788"/>
                    </a:cubicBezTo>
                    <a:cubicBezTo>
                      <a:pt x="102083" y="3391"/>
                      <a:pt x="99266" y="3909"/>
                      <a:pt x="96760" y="1559"/>
                    </a:cubicBezTo>
                    <a:cubicBezTo>
                      <a:pt x="95295" y="185"/>
                      <a:pt x="93272" y="50"/>
                      <a:pt x="91223" y="50"/>
                    </a:cubicBezTo>
                    <a:cubicBezTo>
                      <a:pt x="90718" y="50"/>
                      <a:pt x="90212" y="58"/>
                      <a:pt x="89713" y="58"/>
                    </a:cubicBezTo>
                    <a:cubicBezTo>
                      <a:pt x="89152" y="58"/>
                      <a:pt x="88600" y="48"/>
                      <a:pt x="88067" y="4"/>
                    </a:cubicBezTo>
                    <a:cubicBezTo>
                      <a:pt x="88037" y="2"/>
                      <a:pt x="88007" y="1"/>
                      <a:pt x="8797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22"/>
              <p:cNvSpPr/>
              <p:nvPr/>
            </p:nvSpPr>
            <p:spPr>
              <a:xfrm>
                <a:off x="5913800" y="3523050"/>
                <a:ext cx="1109075" cy="813875"/>
              </a:xfrm>
              <a:custGeom>
                <a:rect b="b" l="l" r="r" t="t"/>
                <a:pathLst>
                  <a:path extrusionOk="0" h="32555" w="44363">
                    <a:moveTo>
                      <a:pt x="28245" y="1"/>
                    </a:moveTo>
                    <a:cubicBezTo>
                      <a:pt x="27747" y="1"/>
                      <a:pt x="27602" y="373"/>
                      <a:pt x="27634" y="804"/>
                    </a:cubicBezTo>
                    <a:cubicBezTo>
                      <a:pt x="27737" y="2117"/>
                      <a:pt x="27979" y="3482"/>
                      <a:pt x="27996" y="4778"/>
                    </a:cubicBezTo>
                    <a:cubicBezTo>
                      <a:pt x="28014" y="5660"/>
                      <a:pt x="28567" y="7094"/>
                      <a:pt x="27634" y="7267"/>
                    </a:cubicBezTo>
                    <a:cubicBezTo>
                      <a:pt x="27521" y="7286"/>
                      <a:pt x="27406" y="7295"/>
                      <a:pt x="27290" y="7295"/>
                    </a:cubicBezTo>
                    <a:cubicBezTo>
                      <a:pt x="25431" y="7295"/>
                      <a:pt x="23230" y="4918"/>
                      <a:pt x="23555" y="3275"/>
                    </a:cubicBezTo>
                    <a:cubicBezTo>
                      <a:pt x="23754" y="2264"/>
                      <a:pt x="23333" y="1317"/>
                      <a:pt x="22034" y="1317"/>
                    </a:cubicBezTo>
                    <a:cubicBezTo>
                      <a:pt x="21978" y="1317"/>
                      <a:pt x="21920" y="1318"/>
                      <a:pt x="21862" y="1322"/>
                    </a:cubicBezTo>
                    <a:cubicBezTo>
                      <a:pt x="21814" y="1325"/>
                      <a:pt x="21765" y="1327"/>
                      <a:pt x="21716" y="1327"/>
                    </a:cubicBezTo>
                    <a:cubicBezTo>
                      <a:pt x="20777" y="1327"/>
                      <a:pt x="19668" y="752"/>
                      <a:pt x="18692" y="752"/>
                    </a:cubicBezTo>
                    <a:cubicBezTo>
                      <a:pt x="18107" y="752"/>
                      <a:pt x="17570" y="958"/>
                      <a:pt x="17144" y="1616"/>
                    </a:cubicBezTo>
                    <a:cubicBezTo>
                      <a:pt x="16642" y="2376"/>
                      <a:pt x="15295" y="2826"/>
                      <a:pt x="15191" y="4035"/>
                    </a:cubicBezTo>
                    <a:cubicBezTo>
                      <a:pt x="15162" y="4430"/>
                      <a:pt x="15144" y="4616"/>
                      <a:pt x="15002" y="4616"/>
                    </a:cubicBezTo>
                    <a:cubicBezTo>
                      <a:pt x="14889" y="4616"/>
                      <a:pt x="14698" y="4499"/>
                      <a:pt x="14361" y="4277"/>
                    </a:cubicBezTo>
                    <a:cubicBezTo>
                      <a:pt x="13724" y="3844"/>
                      <a:pt x="13113" y="3612"/>
                      <a:pt x="12606" y="3612"/>
                    </a:cubicBezTo>
                    <a:cubicBezTo>
                      <a:pt x="12042" y="3612"/>
                      <a:pt x="11607" y="3900"/>
                      <a:pt x="11406" y="4519"/>
                    </a:cubicBezTo>
                    <a:cubicBezTo>
                      <a:pt x="10784" y="6334"/>
                      <a:pt x="8710" y="7215"/>
                      <a:pt x="8624" y="9392"/>
                    </a:cubicBezTo>
                    <a:cubicBezTo>
                      <a:pt x="8607" y="10153"/>
                      <a:pt x="7933" y="10619"/>
                      <a:pt x="7086" y="10879"/>
                    </a:cubicBezTo>
                    <a:cubicBezTo>
                      <a:pt x="5669" y="11311"/>
                      <a:pt x="4355" y="11864"/>
                      <a:pt x="3007" y="12382"/>
                    </a:cubicBezTo>
                    <a:cubicBezTo>
                      <a:pt x="1003" y="13160"/>
                      <a:pt x="0" y="16910"/>
                      <a:pt x="1538" y="19018"/>
                    </a:cubicBezTo>
                    <a:cubicBezTo>
                      <a:pt x="2835" y="20798"/>
                      <a:pt x="3128" y="22595"/>
                      <a:pt x="3992" y="24375"/>
                    </a:cubicBezTo>
                    <a:cubicBezTo>
                      <a:pt x="4494" y="25360"/>
                      <a:pt x="4424" y="26276"/>
                      <a:pt x="3750" y="26950"/>
                    </a:cubicBezTo>
                    <a:cubicBezTo>
                      <a:pt x="3353" y="27348"/>
                      <a:pt x="3509" y="27797"/>
                      <a:pt x="4148" y="28298"/>
                    </a:cubicBezTo>
                    <a:cubicBezTo>
                      <a:pt x="5020" y="28962"/>
                      <a:pt x="5824" y="29302"/>
                      <a:pt x="6549" y="29302"/>
                    </a:cubicBezTo>
                    <a:cubicBezTo>
                      <a:pt x="7089" y="29302"/>
                      <a:pt x="7586" y="29114"/>
                      <a:pt x="8036" y="28730"/>
                    </a:cubicBezTo>
                    <a:cubicBezTo>
                      <a:pt x="8740" y="28095"/>
                      <a:pt x="9643" y="27747"/>
                      <a:pt x="10576" y="27747"/>
                    </a:cubicBezTo>
                    <a:cubicBezTo>
                      <a:pt x="10811" y="27747"/>
                      <a:pt x="11049" y="27769"/>
                      <a:pt x="11285" y="27814"/>
                    </a:cubicBezTo>
                    <a:cubicBezTo>
                      <a:pt x="11420" y="27836"/>
                      <a:pt x="11551" y="27846"/>
                      <a:pt x="11676" y="27846"/>
                    </a:cubicBezTo>
                    <a:cubicBezTo>
                      <a:pt x="12065" y="27846"/>
                      <a:pt x="12402" y="27743"/>
                      <a:pt x="12650" y="27521"/>
                    </a:cubicBezTo>
                    <a:cubicBezTo>
                      <a:pt x="14551" y="25793"/>
                      <a:pt x="17368" y="25343"/>
                      <a:pt x="20047" y="24790"/>
                    </a:cubicBezTo>
                    <a:cubicBezTo>
                      <a:pt x="20247" y="24746"/>
                      <a:pt x="20464" y="24721"/>
                      <a:pt x="20691" y="24721"/>
                    </a:cubicBezTo>
                    <a:cubicBezTo>
                      <a:pt x="21623" y="24721"/>
                      <a:pt x="22712" y="25150"/>
                      <a:pt x="23365" y="26484"/>
                    </a:cubicBezTo>
                    <a:cubicBezTo>
                      <a:pt x="23667" y="27105"/>
                      <a:pt x="23855" y="28198"/>
                      <a:pt x="25083" y="28198"/>
                    </a:cubicBezTo>
                    <a:cubicBezTo>
                      <a:pt x="25120" y="28198"/>
                      <a:pt x="25158" y="28197"/>
                      <a:pt x="25197" y="28195"/>
                    </a:cubicBezTo>
                    <a:cubicBezTo>
                      <a:pt x="25345" y="28183"/>
                      <a:pt x="25455" y="28022"/>
                      <a:pt x="25593" y="28022"/>
                    </a:cubicBezTo>
                    <a:cubicBezTo>
                      <a:pt x="25664" y="28022"/>
                      <a:pt x="25742" y="28065"/>
                      <a:pt x="25836" y="28195"/>
                    </a:cubicBezTo>
                    <a:cubicBezTo>
                      <a:pt x="25923" y="28298"/>
                      <a:pt x="25767" y="28592"/>
                      <a:pt x="25612" y="28713"/>
                    </a:cubicBezTo>
                    <a:cubicBezTo>
                      <a:pt x="25318" y="28938"/>
                      <a:pt x="24903" y="29128"/>
                      <a:pt x="25283" y="29646"/>
                    </a:cubicBezTo>
                    <a:cubicBezTo>
                      <a:pt x="25508" y="29871"/>
                      <a:pt x="25802" y="30026"/>
                      <a:pt x="26113" y="30078"/>
                    </a:cubicBezTo>
                    <a:cubicBezTo>
                      <a:pt x="26172" y="30086"/>
                      <a:pt x="26229" y="30090"/>
                      <a:pt x="26283" y="30090"/>
                    </a:cubicBezTo>
                    <a:cubicBezTo>
                      <a:pt x="26710" y="30090"/>
                      <a:pt x="27006" y="29856"/>
                      <a:pt x="27098" y="29473"/>
                    </a:cubicBezTo>
                    <a:cubicBezTo>
                      <a:pt x="27115" y="29335"/>
                      <a:pt x="27098" y="29197"/>
                      <a:pt x="27029" y="29076"/>
                    </a:cubicBezTo>
                    <a:cubicBezTo>
                      <a:pt x="26976" y="28903"/>
                      <a:pt x="26992" y="28848"/>
                      <a:pt x="27041" y="28848"/>
                    </a:cubicBezTo>
                    <a:cubicBezTo>
                      <a:pt x="27105" y="28848"/>
                      <a:pt x="27225" y="28941"/>
                      <a:pt x="27322" y="28990"/>
                    </a:cubicBezTo>
                    <a:cubicBezTo>
                      <a:pt x="27824" y="29266"/>
                      <a:pt x="28463" y="29473"/>
                      <a:pt x="28169" y="30113"/>
                    </a:cubicBezTo>
                    <a:cubicBezTo>
                      <a:pt x="27945" y="30597"/>
                      <a:pt x="28117" y="31029"/>
                      <a:pt x="28809" y="31461"/>
                    </a:cubicBezTo>
                    <a:cubicBezTo>
                      <a:pt x="30199" y="32318"/>
                      <a:pt x="31628" y="32554"/>
                      <a:pt x="32898" y="32554"/>
                    </a:cubicBezTo>
                    <a:cubicBezTo>
                      <a:pt x="33522" y="32554"/>
                      <a:pt x="34108" y="32497"/>
                      <a:pt x="34633" y="32429"/>
                    </a:cubicBezTo>
                    <a:cubicBezTo>
                      <a:pt x="36672" y="32135"/>
                      <a:pt x="39299" y="31824"/>
                      <a:pt x="39299" y="29145"/>
                    </a:cubicBezTo>
                    <a:cubicBezTo>
                      <a:pt x="39299" y="28938"/>
                      <a:pt x="39541" y="28799"/>
                      <a:pt x="39592" y="28575"/>
                    </a:cubicBezTo>
                    <a:cubicBezTo>
                      <a:pt x="40024" y="26968"/>
                      <a:pt x="41804" y="26363"/>
                      <a:pt x="42496" y="24998"/>
                    </a:cubicBezTo>
                    <a:cubicBezTo>
                      <a:pt x="44224" y="21559"/>
                      <a:pt x="44362" y="17722"/>
                      <a:pt x="40232" y="13661"/>
                    </a:cubicBezTo>
                    <a:cubicBezTo>
                      <a:pt x="38953" y="12399"/>
                      <a:pt x="38037" y="10671"/>
                      <a:pt x="36309" y="9859"/>
                    </a:cubicBezTo>
                    <a:cubicBezTo>
                      <a:pt x="34494" y="9012"/>
                      <a:pt x="34080" y="7716"/>
                      <a:pt x="33509" y="6472"/>
                    </a:cubicBezTo>
                    <a:cubicBezTo>
                      <a:pt x="33388" y="5608"/>
                      <a:pt x="33008" y="4761"/>
                      <a:pt x="32213" y="4346"/>
                    </a:cubicBezTo>
                    <a:cubicBezTo>
                      <a:pt x="30658" y="3465"/>
                      <a:pt x="30278" y="2100"/>
                      <a:pt x="29414" y="942"/>
                    </a:cubicBezTo>
                    <a:cubicBezTo>
                      <a:pt x="29120" y="544"/>
                      <a:pt x="28947" y="78"/>
                      <a:pt x="28377" y="9"/>
                    </a:cubicBezTo>
                    <a:cubicBezTo>
                      <a:pt x="28330" y="3"/>
                      <a:pt x="28287" y="1"/>
                      <a:pt x="28245"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22"/>
              <p:cNvSpPr/>
              <p:nvPr/>
            </p:nvSpPr>
            <p:spPr>
              <a:xfrm>
                <a:off x="6442175" y="3238700"/>
                <a:ext cx="571625" cy="311800"/>
              </a:xfrm>
              <a:custGeom>
                <a:rect b="b" l="l" r="r" t="t"/>
                <a:pathLst>
                  <a:path extrusionOk="0" h="12472" w="22865">
                    <a:moveTo>
                      <a:pt x="3070" y="1"/>
                    </a:moveTo>
                    <a:cubicBezTo>
                      <a:pt x="2939" y="1"/>
                      <a:pt x="2792" y="15"/>
                      <a:pt x="2627" y="46"/>
                    </a:cubicBezTo>
                    <a:cubicBezTo>
                      <a:pt x="1833" y="202"/>
                      <a:pt x="830" y="29"/>
                      <a:pt x="415" y="927"/>
                    </a:cubicBezTo>
                    <a:cubicBezTo>
                      <a:pt x="1" y="1826"/>
                      <a:pt x="934" y="1861"/>
                      <a:pt x="1400" y="2189"/>
                    </a:cubicBezTo>
                    <a:cubicBezTo>
                      <a:pt x="1504" y="2258"/>
                      <a:pt x="1366" y="2569"/>
                      <a:pt x="1435" y="2742"/>
                    </a:cubicBezTo>
                    <a:cubicBezTo>
                      <a:pt x="1757" y="3623"/>
                      <a:pt x="1963" y="4886"/>
                      <a:pt x="3062" y="4886"/>
                    </a:cubicBezTo>
                    <a:cubicBezTo>
                      <a:pt x="3084" y="4886"/>
                      <a:pt x="3106" y="4886"/>
                      <a:pt x="3129" y="4885"/>
                    </a:cubicBezTo>
                    <a:cubicBezTo>
                      <a:pt x="3207" y="4880"/>
                      <a:pt x="3284" y="4878"/>
                      <a:pt x="3360" y="4878"/>
                    </a:cubicBezTo>
                    <a:cubicBezTo>
                      <a:pt x="4698" y="4878"/>
                      <a:pt x="5731" y="5570"/>
                      <a:pt x="6810" y="6077"/>
                    </a:cubicBezTo>
                    <a:cubicBezTo>
                      <a:pt x="7328" y="6319"/>
                      <a:pt x="8019" y="7322"/>
                      <a:pt x="7207" y="8203"/>
                    </a:cubicBezTo>
                    <a:cubicBezTo>
                      <a:pt x="6913" y="8531"/>
                      <a:pt x="6948" y="8911"/>
                      <a:pt x="7121" y="9292"/>
                    </a:cubicBezTo>
                    <a:cubicBezTo>
                      <a:pt x="7274" y="9613"/>
                      <a:pt x="7597" y="9810"/>
                      <a:pt x="7934" y="9810"/>
                    </a:cubicBezTo>
                    <a:cubicBezTo>
                      <a:pt x="8014" y="9810"/>
                      <a:pt x="8095" y="9799"/>
                      <a:pt x="8175" y="9775"/>
                    </a:cubicBezTo>
                    <a:cubicBezTo>
                      <a:pt x="8275" y="9755"/>
                      <a:pt x="8368" y="9745"/>
                      <a:pt x="8457" y="9745"/>
                    </a:cubicBezTo>
                    <a:cubicBezTo>
                      <a:pt x="8811" y="9745"/>
                      <a:pt x="9087" y="9900"/>
                      <a:pt x="9419" y="10121"/>
                    </a:cubicBezTo>
                    <a:cubicBezTo>
                      <a:pt x="10079" y="10569"/>
                      <a:pt x="10930" y="10787"/>
                      <a:pt x="11688" y="10787"/>
                    </a:cubicBezTo>
                    <a:cubicBezTo>
                      <a:pt x="12538" y="10787"/>
                      <a:pt x="13270" y="10513"/>
                      <a:pt x="13480" y="9983"/>
                    </a:cubicBezTo>
                    <a:cubicBezTo>
                      <a:pt x="13648" y="9563"/>
                      <a:pt x="13555" y="9014"/>
                      <a:pt x="14230" y="9014"/>
                    </a:cubicBezTo>
                    <a:cubicBezTo>
                      <a:pt x="14250" y="9014"/>
                      <a:pt x="14271" y="9014"/>
                      <a:pt x="14293" y="9015"/>
                    </a:cubicBezTo>
                    <a:cubicBezTo>
                      <a:pt x="15036" y="9050"/>
                      <a:pt x="15381" y="9516"/>
                      <a:pt x="15450" y="10138"/>
                    </a:cubicBezTo>
                    <a:cubicBezTo>
                      <a:pt x="15640" y="11486"/>
                      <a:pt x="16522" y="11953"/>
                      <a:pt x="17697" y="11988"/>
                    </a:cubicBezTo>
                    <a:cubicBezTo>
                      <a:pt x="18224" y="11988"/>
                      <a:pt x="18870" y="12472"/>
                      <a:pt x="19366" y="12472"/>
                    </a:cubicBezTo>
                    <a:cubicBezTo>
                      <a:pt x="19602" y="12472"/>
                      <a:pt x="19804" y="12362"/>
                      <a:pt x="19944" y="12039"/>
                    </a:cubicBezTo>
                    <a:cubicBezTo>
                      <a:pt x="20289" y="11210"/>
                      <a:pt x="19287" y="10398"/>
                      <a:pt x="18596" y="9758"/>
                    </a:cubicBezTo>
                    <a:cubicBezTo>
                      <a:pt x="18164" y="9361"/>
                      <a:pt x="17420" y="8825"/>
                      <a:pt x="17749" y="8272"/>
                    </a:cubicBezTo>
                    <a:cubicBezTo>
                      <a:pt x="17984" y="7884"/>
                      <a:pt x="18253" y="7197"/>
                      <a:pt x="18937" y="7197"/>
                    </a:cubicBezTo>
                    <a:cubicBezTo>
                      <a:pt x="19107" y="7197"/>
                      <a:pt x="19302" y="7239"/>
                      <a:pt x="19529" y="7339"/>
                    </a:cubicBezTo>
                    <a:cubicBezTo>
                      <a:pt x="19732" y="7429"/>
                      <a:pt x="19935" y="7468"/>
                      <a:pt x="20135" y="7468"/>
                    </a:cubicBezTo>
                    <a:cubicBezTo>
                      <a:pt x="20854" y="7468"/>
                      <a:pt x="21544" y="6970"/>
                      <a:pt x="22138" y="6578"/>
                    </a:cubicBezTo>
                    <a:cubicBezTo>
                      <a:pt x="22795" y="6146"/>
                      <a:pt x="22864" y="5248"/>
                      <a:pt x="22311" y="4643"/>
                    </a:cubicBezTo>
                    <a:cubicBezTo>
                      <a:pt x="22115" y="4425"/>
                      <a:pt x="21948" y="4340"/>
                      <a:pt x="21799" y="4340"/>
                    </a:cubicBezTo>
                    <a:cubicBezTo>
                      <a:pt x="21465" y="4340"/>
                      <a:pt x="21227" y="4774"/>
                      <a:pt x="20963" y="5110"/>
                    </a:cubicBezTo>
                    <a:cubicBezTo>
                      <a:pt x="20756" y="5334"/>
                      <a:pt x="20479" y="5472"/>
                      <a:pt x="20168" y="5507"/>
                    </a:cubicBezTo>
                    <a:cubicBezTo>
                      <a:pt x="20112" y="5512"/>
                      <a:pt x="20051" y="5514"/>
                      <a:pt x="19986" y="5514"/>
                    </a:cubicBezTo>
                    <a:cubicBezTo>
                      <a:pt x="18639" y="5514"/>
                      <a:pt x="15548" y="4518"/>
                      <a:pt x="14344" y="3727"/>
                    </a:cubicBezTo>
                    <a:cubicBezTo>
                      <a:pt x="13999" y="3485"/>
                      <a:pt x="13636" y="3295"/>
                      <a:pt x="13238" y="3139"/>
                    </a:cubicBezTo>
                    <a:cubicBezTo>
                      <a:pt x="11925" y="2690"/>
                      <a:pt x="10473" y="2465"/>
                      <a:pt x="9298" y="1774"/>
                    </a:cubicBezTo>
                    <a:cubicBezTo>
                      <a:pt x="8770" y="1458"/>
                      <a:pt x="8301" y="1322"/>
                      <a:pt x="7877" y="1322"/>
                    </a:cubicBezTo>
                    <a:cubicBezTo>
                      <a:pt x="7093" y="1322"/>
                      <a:pt x="6459" y="1787"/>
                      <a:pt x="5876" y="2448"/>
                    </a:cubicBezTo>
                    <a:cubicBezTo>
                      <a:pt x="5497" y="2886"/>
                      <a:pt x="5240" y="3062"/>
                      <a:pt x="5050" y="3062"/>
                    </a:cubicBezTo>
                    <a:cubicBezTo>
                      <a:pt x="4739" y="3062"/>
                      <a:pt x="4614" y="2586"/>
                      <a:pt x="4442" y="2016"/>
                    </a:cubicBezTo>
                    <a:cubicBezTo>
                      <a:pt x="4193" y="1191"/>
                      <a:pt x="4266" y="1"/>
                      <a:pt x="3070"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22"/>
              <p:cNvSpPr/>
              <p:nvPr/>
            </p:nvSpPr>
            <p:spPr>
              <a:xfrm>
                <a:off x="5898675" y="3029225"/>
                <a:ext cx="282150" cy="318450"/>
              </a:xfrm>
              <a:custGeom>
                <a:rect b="b" l="l" r="r" t="t"/>
                <a:pathLst>
                  <a:path extrusionOk="0" h="12738" w="11286">
                    <a:moveTo>
                      <a:pt x="8163" y="0"/>
                    </a:moveTo>
                    <a:cubicBezTo>
                      <a:pt x="7646" y="0"/>
                      <a:pt x="7307" y="634"/>
                      <a:pt x="7121" y="1115"/>
                    </a:cubicBezTo>
                    <a:cubicBezTo>
                      <a:pt x="6498" y="2618"/>
                      <a:pt x="5081" y="3362"/>
                      <a:pt x="4027" y="4450"/>
                    </a:cubicBezTo>
                    <a:cubicBezTo>
                      <a:pt x="3562" y="4916"/>
                      <a:pt x="2753" y="5709"/>
                      <a:pt x="2170" y="5709"/>
                    </a:cubicBezTo>
                    <a:cubicBezTo>
                      <a:pt x="2125" y="5709"/>
                      <a:pt x="2082" y="5704"/>
                      <a:pt x="2040" y="5695"/>
                    </a:cubicBezTo>
                    <a:cubicBezTo>
                      <a:pt x="1767" y="5631"/>
                      <a:pt x="1536" y="5602"/>
                      <a:pt x="1339" y="5602"/>
                    </a:cubicBezTo>
                    <a:cubicBezTo>
                      <a:pt x="150" y="5602"/>
                      <a:pt x="215" y="6659"/>
                      <a:pt x="52" y="7475"/>
                    </a:cubicBezTo>
                    <a:cubicBezTo>
                      <a:pt x="1" y="9410"/>
                      <a:pt x="1625" y="11518"/>
                      <a:pt x="3267" y="12123"/>
                    </a:cubicBezTo>
                    <a:cubicBezTo>
                      <a:pt x="3638" y="12262"/>
                      <a:pt x="4019" y="12277"/>
                      <a:pt x="4389" y="12277"/>
                    </a:cubicBezTo>
                    <a:cubicBezTo>
                      <a:pt x="4488" y="12277"/>
                      <a:pt x="4586" y="12276"/>
                      <a:pt x="4683" y="12276"/>
                    </a:cubicBezTo>
                    <a:cubicBezTo>
                      <a:pt x="5034" y="12276"/>
                      <a:pt x="5369" y="12290"/>
                      <a:pt x="5669" y="12417"/>
                    </a:cubicBezTo>
                    <a:cubicBezTo>
                      <a:pt x="6156" y="12630"/>
                      <a:pt x="6559" y="12738"/>
                      <a:pt x="6895" y="12738"/>
                    </a:cubicBezTo>
                    <a:cubicBezTo>
                      <a:pt x="7678" y="12738"/>
                      <a:pt x="8093" y="12148"/>
                      <a:pt x="8348" y="10914"/>
                    </a:cubicBezTo>
                    <a:cubicBezTo>
                      <a:pt x="8572" y="9773"/>
                      <a:pt x="9073" y="8235"/>
                      <a:pt x="9937" y="7786"/>
                    </a:cubicBezTo>
                    <a:cubicBezTo>
                      <a:pt x="11268" y="7094"/>
                      <a:pt x="10577" y="6697"/>
                      <a:pt x="10231" y="6023"/>
                    </a:cubicBezTo>
                    <a:cubicBezTo>
                      <a:pt x="9782" y="5124"/>
                      <a:pt x="8797" y="4278"/>
                      <a:pt x="10058" y="3189"/>
                    </a:cubicBezTo>
                    <a:cubicBezTo>
                      <a:pt x="10404" y="2895"/>
                      <a:pt x="11285" y="2618"/>
                      <a:pt x="10853" y="1945"/>
                    </a:cubicBezTo>
                    <a:cubicBezTo>
                      <a:pt x="10266" y="1063"/>
                      <a:pt x="9402" y="286"/>
                      <a:pt x="8348" y="26"/>
                    </a:cubicBezTo>
                    <a:cubicBezTo>
                      <a:pt x="8284" y="9"/>
                      <a:pt x="8222" y="0"/>
                      <a:pt x="8163"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22"/>
              <p:cNvSpPr/>
              <p:nvPr/>
            </p:nvSpPr>
            <p:spPr>
              <a:xfrm>
                <a:off x="5544400" y="3065225"/>
                <a:ext cx="541800" cy="430700"/>
              </a:xfrm>
              <a:custGeom>
                <a:rect b="b" l="l" r="r" t="t"/>
                <a:pathLst>
                  <a:path extrusionOk="0" h="17228" w="21672">
                    <a:moveTo>
                      <a:pt x="7484" y="4583"/>
                    </a:moveTo>
                    <a:lnTo>
                      <a:pt x="7484" y="4583"/>
                    </a:lnTo>
                    <a:cubicBezTo>
                      <a:pt x="7486" y="4586"/>
                      <a:pt x="7488" y="4589"/>
                      <a:pt x="7491" y="4592"/>
                    </a:cubicBezTo>
                    <a:lnTo>
                      <a:pt x="7491" y="4592"/>
                    </a:lnTo>
                    <a:cubicBezTo>
                      <a:pt x="7494" y="4595"/>
                      <a:pt x="7498" y="4597"/>
                      <a:pt x="7501" y="4600"/>
                    </a:cubicBezTo>
                    <a:lnTo>
                      <a:pt x="7484" y="4583"/>
                    </a:lnTo>
                    <a:close/>
                    <a:moveTo>
                      <a:pt x="1210" y="0"/>
                    </a:moveTo>
                    <a:cubicBezTo>
                      <a:pt x="910" y="0"/>
                      <a:pt x="646" y="84"/>
                      <a:pt x="415" y="314"/>
                    </a:cubicBezTo>
                    <a:cubicBezTo>
                      <a:pt x="1" y="712"/>
                      <a:pt x="260" y="1127"/>
                      <a:pt x="571" y="1403"/>
                    </a:cubicBezTo>
                    <a:cubicBezTo>
                      <a:pt x="1833" y="2561"/>
                      <a:pt x="2939" y="3874"/>
                      <a:pt x="3872" y="5309"/>
                    </a:cubicBezTo>
                    <a:cubicBezTo>
                      <a:pt x="5894" y="8264"/>
                      <a:pt x="6948" y="12014"/>
                      <a:pt x="10663" y="13552"/>
                    </a:cubicBezTo>
                    <a:cubicBezTo>
                      <a:pt x="10715" y="13587"/>
                      <a:pt x="10733" y="13656"/>
                      <a:pt x="10733" y="13725"/>
                    </a:cubicBezTo>
                    <a:cubicBezTo>
                      <a:pt x="10007" y="15522"/>
                      <a:pt x="11579" y="15401"/>
                      <a:pt x="12478" y="15660"/>
                    </a:cubicBezTo>
                    <a:cubicBezTo>
                      <a:pt x="14932" y="16334"/>
                      <a:pt x="17420" y="16801"/>
                      <a:pt x="19961" y="17043"/>
                    </a:cubicBezTo>
                    <a:cubicBezTo>
                      <a:pt x="20276" y="17079"/>
                      <a:pt x="20618" y="17227"/>
                      <a:pt x="20904" y="17227"/>
                    </a:cubicBezTo>
                    <a:cubicBezTo>
                      <a:pt x="21167" y="17227"/>
                      <a:pt x="21382" y="17101"/>
                      <a:pt x="21482" y="16645"/>
                    </a:cubicBezTo>
                    <a:cubicBezTo>
                      <a:pt x="21672" y="15816"/>
                      <a:pt x="20842" y="15626"/>
                      <a:pt x="20306" y="15280"/>
                    </a:cubicBezTo>
                    <a:cubicBezTo>
                      <a:pt x="18129" y="13932"/>
                      <a:pt x="15502" y="14347"/>
                      <a:pt x="13204" y="13448"/>
                    </a:cubicBezTo>
                    <a:cubicBezTo>
                      <a:pt x="13103" y="13410"/>
                      <a:pt x="12986" y="13400"/>
                      <a:pt x="12863" y="13400"/>
                    </a:cubicBezTo>
                    <a:cubicBezTo>
                      <a:pt x="12726" y="13400"/>
                      <a:pt x="12582" y="13412"/>
                      <a:pt x="12448" y="13412"/>
                    </a:cubicBezTo>
                    <a:cubicBezTo>
                      <a:pt x="12162" y="13412"/>
                      <a:pt x="11919" y="13355"/>
                      <a:pt x="11873" y="12999"/>
                    </a:cubicBezTo>
                    <a:cubicBezTo>
                      <a:pt x="11769" y="12221"/>
                      <a:pt x="11614" y="11288"/>
                      <a:pt x="12409" y="10666"/>
                    </a:cubicBezTo>
                    <a:cubicBezTo>
                      <a:pt x="12979" y="10199"/>
                      <a:pt x="12806" y="9836"/>
                      <a:pt x="12478" y="9249"/>
                    </a:cubicBezTo>
                    <a:cubicBezTo>
                      <a:pt x="11908" y="8195"/>
                      <a:pt x="10352" y="8558"/>
                      <a:pt x="10076" y="7849"/>
                    </a:cubicBezTo>
                    <a:cubicBezTo>
                      <a:pt x="9542" y="6419"/>
                      <a:pt x="8354" y="5659"/>
                      <a:pt x="7491" y="4592"/>
                    </a:cubicBezTo>
                    <a:lnTo>
                      <a:pt x="7491" y="4592"/>
                    </a:lnTo>
                    <a:cubicBezTo>
                      <a:pt x="6993" y="4179"/>
                      <a:pt x="6512" y="3733"/>
                      <a:pt x="5980" y="3339"/>
                    </a:cubicBezTo>
                    <a:cubicBezTo>
                      <a:pt x="4563" y="2285"/>
                      <a:pt x="3682" y="522"/>
                      <a:pt x="1763" y="72"/>
                    </a:cubicBezTo>
                    <a:cubicBezTo>
                      <a:pt x="1567" y="28"/>
                      <a:pt x="1383" y="0"/>
                      <a:pt x="1210"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2"/>
              <p:cNvSpPr/>
              <p:nvPr/>
            </p:nvSpPr>
            <p:spPr>
              <a:xfrm>
                <a:off x="4388700" y="3530600"/>
                <a:ext cx="227275" cy="395425"/>
              </a:xfrm>
              <a:custGeom>
                <a:rect b="b" l="l" r="r" t="t"/>
                <a:pathLst>
                  <a:path extrusionOk="0" h="15817" w="9091">
                    <a:moveTo>
                      <a:pt x="7622" y="0"/>
                    </a:moveTo>
                    <a:cubicBezTo>
                      <a:pt x="7155" y="0"/>
                      <a:pt x="6965" y="363"/>
                      <a:pt x="6740" y="761"/>
                    </a:cubicBezTo>
                    <a:cubicBezTo>
                      <a:pt x="5963" y="2212"/>
                      <a:pt x="5323" y="3802"/>
                      <a:pt x="3405" y="4200"/>
                    </a:cubicBezTo>
                    <a:cubicBezTo>
                      <a:pt x="2645" y="4338"/>
                      <a:pt x="2247" y="4891"/>
                      <a:pt x="2109" y="5738"/>
                    </a:cubicBezTo>
                    <a:cubicBezTo>
                      <a:pt x="1781" y="7587"/>
                      <a:pt x="1971" y="9471"/>
                      <a:pt x="917" y="11285"/>
                    </a:cubicBezTo>
                    <a:cubicBezTo>
                      <a:pt x="1" y="12910"/>
                      <a:pt x="1660" y="15813"/>
                      <a:pt x="3077" y="15813"/>
                    </a:cubicBezTo>
                    <a:cubicBezTo>
                      <a:pt x="3125" y="15815"/>
                      <a:pt x="3172" y="15816"/>
                      <a:pt x="3219" y="15816"/>
                    </a:cubicBezTo>
                    <a:cubicBezTo>
                      <a:pt x="4640" y="15816"/>
                      <a:pt x="5279" y="14808"/>
                      <a:pt x="5496" y="13670"/>
                    </a:cubicBezTo>
                    <a:cubicBezTo>
                      <a:pt x="6049" y="11095"/>
                      <a:pt x="7034" y="8676"/>
                      <a:pt x="8002" y="6256"/>
                    </a:cubicBezTo>
                    <a:cubicBezTo>
                      <a:pt x="8745" y="4373"/>
                      <a:pt x="9091" y="2645"/>
                      <a:pt x="8192" y="778"/>
                    </a:cubicBezTo>
                    <a:cubicBezTo>
                      <a:pt x="8054" y="467"/>
                      <a:pt x="8106" y="18"/>
                      <a:pt x="7622"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22"/>
              <p:cNvSpPr/>
              <p:nvPr/>
            </p:nvSpPr>
            <p:spPr>
              <a:xfrm>
                <a:off x="6438300" y="1893850"/>
                <a:ext cx="267450" cy="418275"/>
              </a:xfrm>
              <a:custGeom>
                <a:rect b="b" l="l" r="r" t="t"/>
                <a:pathLst>
                  <a:path extrusionOk="0" h="16731" w="10698">
                    <a:moveTo>
                      <a:pt x="4909" y="1"/>
                    </a:moveTo>
                    <a:cubicBezTo>
                      <a:pt x="4667" y="1"/>
                      <a:pt x="4504" y="61"/>
                      <a:pt x="4562" y="216"/>
                    </a:cubicBezTo>
                    <a:cubicBezTo>
                      <a:pt x="5064" y="1633"/>
                      <a:pt x="3992" y="3465"/>
                      <a:pt x="5444" y="4502"/>
                    </a:cubicBezTo>
                    <a:cubicBezTo>
                      <a:pt x="6654" y="5366"/>
                      <a:pt x="6515" y="6627"/>
                      <a:pt x="6913" y="7647"/>
                    </a:cubicBezTo>
                    <a:cubicBezTo>
                      <a:pt x="6804" y="8207"/>
                      <a:pt x="6835" y="9062"/>
                      <a:pt x="6426" y="9062"/>
                    </a:cubicBezTo>
                    <a:cubicBezTo>
                      <a:pt x="6380" y="9062"/>
                      <a:pt x="6330" y="9052"/>
                      <a:pt x="6273" y="9029"/>
                    </a:cubicBezTo>
                    <a:cubicBezTo>
                      <a:pt x="6019" y="8928"/>
                      <a:pt x="5817" y="8884"/>
                      <a:pt x="5657" y="8884"/>
                    </a:cubicBezTo>
                    <a:cubicBezTo>
                      <a:pt x="5131" y="8884"/>
                      <a:pt x="5047" y="9360"/>
                      <a:pt x="4995" y="9876"/>
                    </a:cubicBezTo>
                    <a:cubicBezTo>
                      <a:pt x="4925" y="10533"/>
                      <a:pt x="4614" y="10757"/>
                      <a:pt x="4044" y="10896"/>
                    </a:cubicBezTo>
                    <a:cubicBezTo>
                      <a:pt x="726" y="11673"/>
                      <a:pt x="0" y="13229"/>
                      <a:pt x="1659" y="16028"/>
                    </a:cubicBezTo>
                    <a:cubicBezTo>
                      <a:pt x="1834" y="16314"/>
                      <a:pt x="1935" y="16730"/>
                      <a:pt x="2351" y="16730"/>
                    </a:cubicBezTo>
                    <a:cubicBezTo>
                      <a:pt x="2389" y="16730"/>
                      <a:pt x="2429" y="16727"/>
                      <a:pt x="2471" y="16720"/>
                    </a:cubicBezTo>
                    <a:cubicBezTo>
                      <a:pt x="3007" y="16633"/>
                      <a:pt x="3197" y="16236"/>
                      <a:pt x="3301" y="15752"/>
                    </a:cubicBezTo>
                    <a:cubicBezTo>
                      <a:pt x="3405" y="15251"/>
                      <a:pt x="3301" y="14784"/>
                      <a:pt x="4009" y="14542"/>
                    </a:cubicBezTo>
                    <a:cubicBezTo>
                      <a:pt x="5651" y="13955"/>
                      <a:pt x="7241" y="13194"/>
                      <a:pt x="8866" y="12555"/>
                    </a:cubicBezTo>
                    <a:cubicBezTo>
                      <a:pt x="9298" y="12399"/>
                      <a:pt x="9643" y="12261"/>
                      <a:pt x="9799" y="11829"/>
                    </a:cubicBezTo>
                    <a:cubicBezTo>
                      <a:pt x="10300" y="10308"/>
                      <a:pt x="8866" y="5746"/>
                      <a:pt x="7604" y="4709"/>
                    </a:cubicBezTo>
                    <a:cubicBezTo>
                      <a:pt x="7397" y="4536"/>
                      <a:pt x="6809" y="4571"/>
                      <a:pt x="7016" y="4139"/>
                    </a:cubicBezTo>
                    <a:cubicBezTo>
                      <a:pt x="7082" y="4008"/>
                      <a:pt x="7166" y="3963"/>
                      <a:pt x="7262" y="3963"/>
                    </a:cubicBezTo>
                    <a:cubicBezTo>
                      <a:pt x="7468" y="3963"/>
                      <a:pt x="7725" y="4173"/>
                      <a:pt x="7950" y="4173"/>
                    </a:cubicBezTo>
                    <a:cubicBezTo>
                      <a:pt x="7979" y="4174"/>
                      <a:pt x="8009" y="4175"/>
                      <a:pt x="8039" y="4175"/>
                    </a:cubicBezTo>
                    <a:cubicBezTo>
                      <a:pt x="9008" y="4175"/>
                      <a:pt x="9913" y="3634"/>
                      <a:pt x="10265" y="2946"/>
                    </a:cubicBezTo>
                    <a:cubicBezTo>
                      <a:pt x="10697" y="2117"/>
                      <a:pt x="9695" y="1667"/>
                      <a:pt x="8987" y="1581"/>
                    </a:cubicBezTo>
                    <a:cubicBezTo>
                      <a:pt x="7811" y="1443"/>
                      <a:pt x="6930" y="786"/>
                      <a:pt x="5962" y="250"/>
                    </a:cubicBezTo>
                    <a:cubicBezTo>
                      <a:pt x="5704" y="111"/>
                      <a:pt x="5235" y="1"/>
                      <a:pt x="4909"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22"/>
              <p:cNvSpPr/>
              <p:nvPr/>
            </p:nvSpPr>
            <p:spPr>
              <a:xfrm>
                <a:off x="6901875" y="4220725"/>
                <a:ext cx="468775" cy="354550"/>
              </a:xfrm>
              <a:custGeom>
                <a:rect b="b" l="l" r="r" t="t"/>
                <a:pathLst>
                  <a:path extrusionOk="0" h="14182" w="18751">
                    <a:moveTo>
                      <a:pt x="15666" y="0"/>
                    </a:moveTo>
                    <a:cubicBezTo>
                      <a:pt x="15588" y="0"/>
                      <a:pt x="15504" y="9"/>
                      <a:pt x="15415" y="28"/>
                    </a:cubicBezTo>
                    <a:cubicBezTo>
                      <a:pt x="14690" y="184"/>
                      <a:pt x="14759" y="772"/>
                      <a:pt x="14897" y="1290"/>
                    </a:cubicBezTo>
                    <a:cubicBezTo>
                      <a:pt x="15294" y="2845"/>
                      <a:pt x="14880" y="4038"/>
                      <a:pt x="13463" y="4850"/>
                    </a:cubicBezTo>
                    <a:cubicBezTo>
                      <a:pt x="13013" y="5109"/>
                      <a:pt x="12823" y="5472"/>
                      <a:pt x="13065" y="5991"/>
                    </a:cubicBezTo>
                    <a:cubicBezTo>
                      <a:pt x="13324" y="6578"/>
                      <a:pt x="12823" y="6803"/>
                      <a:pt x="12512" y="7097"/>
                    </a:cubicBezTo>
                    <a:cubicBezTo>
                      <a:pt x="12410" y="7191"/>
                      <a:pt x="12303" y="7233"/>
                      <a:pt x="12200" y="7233"/>
                    </a:cubicBezTo>
                    <a:cubicBezTo>
                      <a:pt x="12041" y="7233"/>
                      <a:pt x="11891" y="7133"/>
                      <a:pt x="11786" y="6976"/>
                    </a:cubicBezTo>
                    <a:cubicBezTo>
                      <a:pt x="11531" y="6610"/>
                      <a:pt x="11284" y="6477"/>
                      <a:pt x="11039" y="6477"/>
                    </a:cubicBezTo>
                    <a:cubicBezTo>
                      <a:pt x="10705" y="6477"/>
                      <a:pt x="10373" y="6726"/>
                      <a:pt x="10024" y="6976"/>
                    </a:cubicBezTo>
                    <a:cubicBezTo>
                      <a:pt x="8797" y="7891"/>
                      <a:pt x="7811" y="9188"/>
                      <a:pt x="6308" y="9637"/>
                    </a:cubicBezTo>
                    <a:cubicBezTo>
                      <a:pt x="4303" y="10242"/>
                      <a:pt x="2696" y="11572"/>
                      <a:pt x="812" y="12385"/>
                    </a:cubicBezTo>
                    <a:cubicBezTo>
                      <a:pt x="242" y="12627"/>
                      <a:pt x="0" y="13214"/>
                      <a:pt x="692" y="13577"/>
                    </a:cubicBezTo>
                    <a:cubicBezTo>
                      <a:pt x="1262" y="13888"/>
                      <a:pt x="1936" y="13992"/>
                      <a:pt x="2610" y="14182"/>
                    </a:cubicBezTo>
                    <a:cubicBezTo>
                      <a:pt x="3819" y="13854"/>
                      <a:pt x="4943" y="13249"/>
                      <a:pt x="5893" y="12436"/>
                    </a:cubicBezTo>
                    <a:cubicBezTo>
                      <a:pt x="7829" y="10743"/>
                      <a:pt x="10144" y="9447"/>
                      <a:pt x="12357" y="8496"/>
                    </a:cubicBezTo>
                    <a:cubicBezTo>
                      <a:pt x="14396" y="7615"/>
                      <a:pt x="15847" y="6042"/>
                      <a:pt x="17817" y="5213"/>
                    </a:cubicBezTo>
                    <a:cubicBezTo>
                      <a:pt x="18301" y="4988"/>
                      <a:pt x="18751" y="4452"/>
                      <a:pt x="18612" y="3848"/>
                    </a:cubicBezTo>
                    <a:cubicBezTo>
                      <a:pt x="18539" y="3538"/>
                      <a:pt x="18402" y="3442"/>
                      <a:pt x="18239" y="3442"/>
                    </a:cubicBezTo>
                    <a:cubicBezTo>
                      <a:pt x="18019" y="3442"/>
                      <a:pt x="17752" y="3615"/>
                      <a:pt x="17524" y="3675"/>
                    </a:cubicBezTo>
                    <a:cubicBezTo>
                      <a:pt x="17487" y="3682"/>
                      <a:pt x="17451" y="3686"/>
                      <a:pt x="17417" y="3686"/>
                    </a:cubicBezTo>
                    <a:cubicBezTo>
                      <a:pt x="17207" y="3686"/>
                      <a:pt x="17050" y="3554"/>
                      <a:pt x="17109" y="3346"/>
                    </a:cubicBezTo>
                    <a:cubicBezTo>
                      <a:pt x="17385" y="2431"/>
                      <a:pt x="16625" y="1791"/>
                      <a:pt x="16556" y="962"/>
                    </a:cubicBezTo>
                    <a:cubicBezTo>
                      <a:pt x="16526" y="461"/>
                      <a:pt x="16229" y="0"/>
                      <a:pt x="15666"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22"/>
              <p:cNvSpPr/>
              <p:nvPr/>
            </p:nvSpPr>
            <p:spPr>
              <a:xfrm>
                <a:off x="6306100" y="2654825"/>
                <a:ext cx="232875" cy="385425"/>
              </a:xfrm>
              <a:custGeom>
                <a:rect b="b" l="l" r="r" t="t"/>
                <a:pathLst>
                  <a:path extrusionOk="0" h="15417" w="9315">
                    <a:moveTo>
                      <a:pt x="6907" y="9941"/>
                    </a:moveTo>
                    <a:cubicBezTo>
                      <a:pt x="6738" y="10523"/>
                      <a:pt x="6645" y="11167"/>
                      <a:pt x="5910" y="11304"/>
                    </a:cubicBezTo>
                    <a:cubicBezTo>
                      <a:pt x="5905" y="11305"/>
                      <a:pt x="5899" y="11305"/>
                      <a:pt x="5892" y="11305"/>
                    </a:cubicBezTo>
                    <a:cubicBezTo>
                      <a:pt x="5767" y="11305"/>
                      <a:pt x="5547" y="11146"/>
                      <a:pt x="5547" y="11097"/>
                    </a:cubicBezTo>
                    <a:cubicBezTo>
                      <a:pt x="5616" y="10270"/>
                      <a:pt x="6304" y="10147"/>
                      <a:pt x="6907" y="9941"/>
                    </a:cubicBezTo>
                    <a:close/>
                    <a:moveTo>
                      <a:pt x="2345" y="1"/>
                    </a:moveTo>
                    <a:cubicBezTo>
                      <a:pt x="2049" y="1"/>
                      <a:pt x="1708" y="93"/>
                      <a:pt x="1419" y="93"/>
                    </a:cubicBezTo>
                    <a:cubicBezTo>
                      <a:pt x="1383" y="93"/>
                      <a:pt x="1348" y="92"/>
                      <a:pt x="1313" y="88"/>
                    </a:cubicBezTo>
                    <a:cubicBezTo>
                      <a:pt x="1306" y="88"/>
                      <a:pt x="1299" y="88"/>
                      <a:pt x="1292" y="88"/>
                    </a:cubicBezTo>
                    <a:cubicBezTo>
                      <a:pt x="885" y="88"/>
                      <a:pt x="504" y="561"/>
                      <a:pt x="639" y="883"/>
                    </a:cubicBezTo>
                    <a:cubicBezTo>
                      <a:pt x="1244" y="2283"/>
                      <a:pt x="0" y="3977"/>
                      <a:pt x="1348" y="5273"/>
                    </a:cubicBezTo>
                    <a:cubicBezTo>
                      <a:pt x="1538" y="5446"/>
                      <a:pt x="1383" y="5964"/>
                      <a:pt x="1538" y="6241"/>
                    </a:cubicBezTo>
                    <a:cubicBezTo>
                      <a:pt x="1851" y="6738"/>
                      <a:pt x="1941" y="7889"/>
                      <a:pt x="2501" y="7889"/>
                    </a:cubicBezTo>
                    <a:cubicBezTo>
                      <a:pt x="2623" y="7889"/>
                      <a:pt x="2766" y="7836"/>
                      <a:pt x="2938" y="7710"/>
                    </a:cubicBezTo>
                    <a:cubicBezTo>
                      <a:pt x="3345" y="7411"/>
                      <a:pt x="3664" y="7306"/>
                      <a:pt x="3951" y="7306"/>
                    </a:cubicBezTo>
                    <a:cubicBezTo>
                      <a:pt x="4345" y="7306"/>
                      <a:pt x="4678" y="7505"/>
                      <a:pt x="5098" y="7675"/>
                    </a:cubicBezTo>
                    <a:cubicBezTo>
                      <a:pt x="5375" y="7796"/>
                      <a:pt x="5651" y="7848"/>
                      <a:pt x="5668" y="8176"/>
                    </a:cubicBezTo>
                    <a:cubicBezTo>
                      <a:pt x="5668" y="8297"/>
                      <a:pt x="5547" y="8401"/>
                      <a:pt x="5478" y="8504"/>
                    </a:cubicBezTo>
                    <a:cubicBezTo>
                      <a:pt x="5288" y="8384"/>
                      <a:pt x="5098" y="8263"/>
                      <a:pt x="4908" y="8107"/>
                    </a:cubicBezTo>
                    <a:cubicBezTo>
                      <a:pt x="4670" y="7869"/>
                      <a:pt x="4349" y="7740"/>
                      <a:pt x="4020" y="7740"/>
                    </a:cubicBezTo>
                    <a:cubicBezTo>
                      <a:pt x="3895" y="7740"/>
                      <a:pt x="3770" y="7758"/>
                      <a:pt x="3646" y="7796"/>
                    </a:cubicBezTo>
                    <a:cubicBezTo>
                      <a:pt x="3059" y="7951"/>
                      <a:pt x="3284" y="8470"/>
                      <a:pt x="3249" y="8850"/>
                    </a:cubicBezTo>
                    <a:cubicBezTo>
                      <a:pt x="3180" y="10008"/>
                      <a:pt x="4701" y="11270"/>
                      <a:pt x="4580" y="11408"/>
                    </a:cubicBezTo>
                    <a:cubicBezTo>
                      <a:pt x="3042" y="13170"/>
                      <a:pt x="4251" y="13205"/>
                      <a:pt x="5599" y="13758"/>
                    </a:cubicBezTo>
                    <a:cubicBezTo>
                      <a:pt x="6014" y="13948"/>
                      <a:pt x="6429" y="15244"/>
                      <a:pt x="7379" y="15400"/>
                    </a:cubicBezTo>
                    <a:cubicBezTo>
                      <a:pt x="7454" y="15411"/>
                      <a:pt x="7523" y="15417"/>
                      <a:pt x="7586" y="15417"/>
                    </a:cubicBezTo>
                    <a:cubicBezTo>
                      <a:pt x="8462" y="15417"/>
                      <a:pt x="8316" y="14362"/>
                      <a:pt x="8606" y="13879"/>
                    </a:cubicBezTo>
                    <a:cubicBezTo>
                      <a:pt x="9315" y="12687"/>
                      <a:pt x="8554" y="11529"/>
                      <a:pt x="8105" y="10423"/>
                    </a:cubicBezTo>
                    <a:cubicBezTo>
                      <a:pt x="7967" y="10058"/>
                      <a:pt x="7709" y="9812"/>
                      <a:pt x="7353" y="9812"/>
                    </a:cubicBezTo>
                    <a:cubicBezTo>
                      <a:pt x="7222" y="9812"/>
                      <a:pt x="7078" y="9845"/>
                      <a:pt x="6922" y="9917"/>
                    </a:cubicBezTo>
                    <a:lnTo>
                      <a:pt x="6922" y="9917"/>
                    </a:lnTo>
                    <a:cubicBezTo>
                      <a:pt x="7290" y="9072"/>
                      <a:pt x="8114" y="7913"/>
                      <a:pt x="7103" y="7433"/>
                    </a:cubicBezTo>
                    <a:cubicBezTo>
                      <a:pt x="5789" y="6828"/>
                      <a:pt x="5530" y="5048"/>
                      <a:pt x="3854" y="4927"/>
                    </a:cubicBezTo>
                    <a:cubicBezTo>
                      <a:pt x="3335" y="4893"/>
                      <a:pt x="2886" y="4167"/>
                      <a:pt x="3318" y="3424"/>
                    </a:cubicBezTo>
                    <a:cubicBezTo>
                      <a:pt x="3975" y="2318"/>
                      <a:pt x="3353" y="1298"/>
                      <a:pt x="2955" y="348"/>
                    </a:cubicBezTo>
                    <a:cubicBezTo>
                      <a:pt x="2833" y="73"/>
                      <a:pt x="2607" y="1"/>
                      <a:pt x="2345"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2"/>
              <p:cNvSpPr/>
              <p:nvPr/>
            </p:nvSpPr>
            <p:spPr>
              <a:xfrm>
                <a:off x="6139750" y="3178550"/>
                <a:ext cx="185375" cy="227425"/>
              </a:xfrm>
              <a:custGeom>
                <a:rect b="b" l="l" r="r" t="t"/>
                <a:pathLst>
                  <a:path extrusionOk="0" h="9097" w="7415">
                    <a:moveTo>
                      <a:pt x="6576" y="0"/>
                    </a:moveTo>
                    <a:cubicBezTo>
                      <a:pt x="6440" y="0"/>
                      <a:pt x="6314" y="46"/>
                      <a:pt x="6222" y="154"/>
                    </a:cubicBezTo>
                    <a:cubicBezTo>
                      <a:pt x="5928" y="483"/>
                      <a:pt x="5611" y="592"/>
                      <a:pt x="5290" y="592"/>
                    </a:cubicBezTo>
                    <a:cubicBezTo>
                      <a:pt x="4988" y="592"/>
                      <a:pt x="4683" y="496"/>
                      <a:pt x="4390" y="396"/>
                    </a:cubicBezTo>
                    <a:cubicBezTo>
                      <a:pt x="3964" y="242"/>
                      <a:pt x="3597" y="173"/>
                      <a:pt x="3279" y="173"/>
                    </a:cubicBezTo>
                    <a:cubicBezTo>
                      <a:pt x="1986" y="173"/>
                      <a:pt x="1492" y="1318"/>
                      <a:pt x="1020" y="2608"/>
                    </a:cubicBezTo>
                    <a:cubicBezTo>
                      <a:pt x="364" y="4353"/>
                      <a:pt x="1" y="6064"/>
                      <a:pt x="796" y="7360"/>
                    </a:cubicBezTo>
                    <a:cubicBezTo>
                      <a:pt x="847" y="8362"/>
                      <a:pt x="761" y="8984"/>
                      <a:pt x="1470" y="9088"/>
                    </a:cubicBezTo>
                    <a:cubicBezTo>
                      <a:pt x="1519" y="9094"/>
                      <a:pt x="1568" y="9097"/>
                      <a:pt x="1614" y="9097"/>
                    </a:cubicBezTo>
                    <a:cubicBezTo>
                      <a:pt x="2117" y="9097"/>
                      <a:pt x="2435" y="8762"/>
                      <a:pt x="2593" y="8224"/>
                    </a:cubicBezTo>
                    <a:cubicBezTo>
                      <a:pt x="2634" y="8075"/>
                      <a:pt x="2578" y="7743"/>
                      <a:pt x="2746" y="7743"/>
                    </a:cubicBezTo>
                    <a:cubicBezTo>
                      <a:pt x="2792" y="7743"/>
                      <a:pt x="2854" y="7768"/>
                      <a:pt x="2938" y="7827"/>
                    </a:cubicBezTo>
                    <a:cubicBezTo>
                      <a:pt x="3173" y="7995"/>
                      <a:pt x="3380" y="8062"/>
                      <a:pt x="3567" y="8062"/>
                    </a:cubicBezTo>
                    <a:cubicBezTo>
                      <a:pt x="4013" y="8062"/>
                      <a:pt x="4340" y="7677"/>
                      <a:pt x="4632" y="7360"/>
                    </a:cubicBezTo>
                    <a:cubicBezTo>
                      <a:pt x="5116" y="6842"/>
                      <a:pt x="4563" y="6358"/>
                      <a:pt x="4373" y="5839"/>
                    </a:cubicBezTo>
                    <a:cubicBezTo>
                      <a:pt x="4183" y="5321"/>
                      <a:pt x="3491" y="4750"/>
                      <a:pt x="4442" y="4249"/>
                    </a:cubicBezTo>
                    <a:cubicBezTo>
                      <a:pt x="4943" y="3990"/>
                      <a:pt x="5790" y="3852"/>
                      <a:pt x="5427" y="3057"/>
                    </a:cubicBezTo>
                    <a:cubicBezTo>
                      <a:pt x="5274" y="2713"/>
                      <a:pt x="5030" y="2616"/>
                      <a:pt x="4752" y="2616"/>
                    </a:cubicBezTo>
                    <a:cubicBezTo>
                      <a:pt x="4400" y="2616"/>
                      <a:pt x="3994" y="2771"/>
                      <a:pt x="3647" y="2780"/>
                    </a:cubicBezTo>
                    <a:cubicBezTo>
                      <a:pt x="3388" y="2815"/>
                      <a:pt x="3129" y="2850"/>
                      <a:pt x="2887" y="2919"/>
                    </a:cubicBezTo>
                    <a:cubicBezTo>
                      <a:pt x="2887" y="2746"/>
                      <a:pt x="2800" y="2487"/>
                      <a:pt x="2887" y="2435"/>
                    </a:cubicBezTo>
                    <a:cubicBezTo>
                      <a:pt x="3111" y="2262"/>
                      <a:pt x="3405" y="2037"/>
                      <a:pt x="3664" y="2037"/>
                    </a:cubicBezTo>
                    <a:cubicBezTo>
                      <a:pt x="4321" y="2055"/>
                      <a:pt x="4995" y="2262"/>
                      <a:pt x="5634" y="2262"/>
                    </a:cubicBezTo>
                    <a:cubicBezTo>
                      <a:pt x="6481" y="2262"/>
                      <a:pt x="6861" y="1553"/>
                      <a:pt x="7242" y="931"/>
                    </a:cubicBezTo>
                    <a:cubicBezTo>
                      <a:pt x="7414" y="689"/>
                      <a:pt x="7328" y="344"/>
                      <a:pt x="7086" y="188"/>
                    </a:cubicBezTo>
                    <a:cubicBezTo>
                      <a:pt x="6932" y="73"/>
                      <a:pt x="6746" y="0"/>
                      <a:pt x="6576"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22"/>
              <p:cNvSpPr/>
              <p:nvPr/>
            </p:nvSpPr>
            <p:spPr>
              <a:xfrm>
                <a:off x="4320000" y="1079225"/>
                <a:ext cx="260125" cy="163000"/>
              </a:xfrm>
              <a:custGeom>
                <a:rect b="b" l="l" r="r" t="t"/>
                <a:pathLst>
                  <a:path extrusionOk="0" h="6520" w="10405">
                    <a:moveTo>
                      <a:pt x="8970" y="1"/>
                    </a:moveTo>
                    <a:cubicBezTo>
                      <a:pt x="6620" y="778"/>
                      <a:pt x="3786" y="294"/>
                      <a:pt x="1764" y="2576"/>
                    </a:cubicBezTo>
                    <a:cubicBezTo>
                      <a:pt x="502" y="3993"/>
                      <a:pt x="1" y="5410"/>
                      <a:pt x="1038" y="5876"/>
                    </a:cubicBezTo>
                    <a:cubicBezTo>
                      <a:pt x="2057" y="6274"/>
                      <a:pt x="3146" y="6499"/>
                      <a:pt x="4252" y="6516"/>
                    </a:cubicBezTo>
                    <a:cubicBezTo>
                      <a:pt x="4303" y="6518"/>
                      <a:pt x="4355" y="6520"/>
                      <a:pt x="4406" y="6520"/>
                    </a:cubicBezTo>
                    <a:cubicBezTo>
                      <a:pt x="4717" y="6520"/>
                      <a:pt x="5012" y="6455"/>
                      <a:pt x="5116" y="6084"/>
                    </a:cubicBezTo>
                    <a:cubicBezTo>
                      <a:pt x="5237" y="5652"/>
                      <a:pt x="4892" y="5479"/>
                      <a:pt x="4563" y="5323"/>
                    </a:cubicBezTo>
                    <a:cubicBezTo>
                      <a:pt x="3094" y="4598"/>
                      <a:pt x="3630" y="3924"/>
                      <a:pt x="4598" y="3198"/>
                    </a:cubicBezTo>
                    <a:cubicBezTo>
                      <a:pt x="5980" y="2144"/>
                      <a:pt x="7726" y="2126"/>
                      <a:pt x="9264" y="1487"/>
                    </a:cubicBezTo>
                    <a:cubicBezTo>
                      <a:pt x="9696" y="1331"/>
                      <a:pt x="10404" y="1556"/>
                      <a:pt x="10352" y="796"/>
                    </a:cubicBezTo>
                    <a:cubicBezTo>
                      <a:pt x="10301" y="35"/>
                      <a:pt x="9627" y="70"/>
                      <a:pt x="8970"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22"/>
              <p:cNvSpPr/>
              <p:nvPr/>
            </p:nvSpPr>
            <p:spPr>
              <a:xfrm>
                <a:off x="3605850" y="1017225"/>
                <a:ext cx="246275" cy="88775"/>
              </a:xfrm>
              <a:custGeom>
                <a:rect b="b" l="l" r="r" t="t"/>
                <a:pathLst>
                  <a:path extrusionOk="0" h="3551" w="9851">
                    <a:moveTo>
                      <a:pt x="3896" y="1"/>
                    </a:moveTo>
                    <a:cubicBezTo>
                      <a:pt x="2951" y="1"/>
                      <a:pt x="1998" y="113"/>
                      <a:pt x="1055" y="130"/>
                    </a:cubicBezTo>
                    <a:cubicBezTo>
                      <a:pt x="674" y="130"/>
                      <a:pt x="260" y="217"/>
                      <a:pt x="121" y="649"/>
                    </a:cubicBezTo>
                    <a:cubicBezTo>
                      <a:pt x="0" y="1046"/>
                      <a:pt x="173" y="1461"/>
                      <a:pt x="536" y="1651"/>
                    </a:cubicBezTo>
                    <a:cubicBezTo>
                      <a:pt x="1487" y="2256"/>
                      <a:pt x="2489" y="2792"/>
                      <a:pt x="3474" y="3345"/>
                    </a:cubicBezTo>
                    <a:cubicBezTo>
                      <a:pt x="3715" y="3472"/>
                      <a:pt x="3939" y="3551"/>
                      <a:pt x="4149" y="3551"/>
                    </a:cubicBezTo>
                    <a:cubicBezTo>
                      <a:pt x="4450" y="3551"/>
                      <a:pt x="4723" y="3389"/>
                      <a:pt x="4978" y="2982"/>
                    </a:cubicBezTo>
                    <a:cubicBezTo>
                      <a:pt x="5203" y="2650"/>
                      <a:pt x="5511" y="2104"/>
                      <a:pt x="5931" y="2104"/>
                    </a:cubicBezTo>
                    <a:cubicBezTo>
                      <a:pt x="6058" y="2104"/>
                      <a:pt x="6195" y="2153"/>
                      <a:pt x="6343" y="2273"/>
                    </a:cubicBezTo>
                    <a:cubicBezTo>
                      <a:pt x="6982" y="2809"/>
                      <a:pt x="7673" y="2826"/>
                      <a:pt x="8365" y="2895"/>
                    </a:cubicBezTo>
                    <a:cubicBezTo>
                      <a:pt x="8588" y="2920"/>
                      <a:pt x="8869" y="3004"/>
                      <a:pt x="9118" y="3004"/>
                    </a:cubicBezTo>
                    <a:cubicBezTo>
                      <a:pt x="9390" y="3004"/>
                      <a:pt x="9623" y="2904"/>
                      <a:pt x="9695" y="2515"/>
                    </a:cubicBezTo>
                    <a:cubicBezTo>
                      <a:pt x="9851" y="1789"/>
                      <a:pt x="9142" y="1668"/>
                      <a:pt x="8641" y="1478"/>
                    </a:cubicBezTo>
                    <a:lnTo>
                      <a:pt x="6585" y="493"/>
                    </a:lnTo>
                    <a:cubicBezTo>
                      <a:pt x="5704" y="104"/>
                      <a:pt x="4803" y="1"/>
                      <a:pt x="389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22"/>
              <p:cNvSpPr/>
              <p:nvPr/>
            </p:nvSpPr>
            <p:spPr>
              <a:xfrm>
                <a:off x="3161275" y="1612775"/>
                <a:ext cx="115825" cy="115825"/>
              </a:xfrm>
              <a:custGeom>
                <a:rect b="b" l="l" r="r" t="t"/>
                <a:pathLst>
                  <a:path extrusionOk="0" h="4633" w="4633">
                    <a:moveTo>
                      <a:pt x="2966" y="1"/>
                    </a:moveTo>
                    <a:cubicBezTo>
                      <a:pt x="2951" y="1"/>
                      <a:pt x="2936" y="1"/>
                      <a:pt x="2921" y="1"/>
                    </a:cubicBezTo>
                    <a:cubicBezTo>
                      <a:pt x="1729" y="36"/>
                      <a:pt x="1" y="2421"/>
                      <a:pt x="139" y="3803"/>
                    </a:cubicBezTo>
                    <a:cubicBezTo>
                      <a:pt x="139" y="4252"/>
                      <a:pt x="502" y="4615"/>
                      <a:pt x="951" y="4633"/>
                    </a:cubicBezTo>
                    <a:cubicBezTo>
                      <a:pt x="2956" y="4581"/>
                      <a:pt x="4632" y="3026"/>
                      <a:pt x="4529" y="1297"/>
                    </a:cubicBezTo>
                    <a:cubicBezTo>
                      <a:pt x="4478" y="482"/>
                      <a:pt x="3809" y="1"/>
                      <a:pt x="296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22"/>
              <p:cNvSpPr/>
              <p:nvPr/>
            </p:nvSpPr>
            <p:spPr>
              <a:xfrm>
                <a:off x="6082850" y="3458350"/>
                <a:ext cx="215350" cy="82375"/>
              </a:xfrm>
              <a:custGeom>
                <a:rect b="b" l="l" r="r" t="t"/>
                <a:pathLst>
                  <a:path extrusionOk="0" h="3295" w="8614">
                    <a:moveTo>
                      <a:pt x="8412" y="834"/>
                    </a:moveTo>
                    <a:lnTo>
                      <a:pt x="8412" y="834"/>
                    </a:lnTo>
                    <a:cubicBezTo>
                      <a:pt x="8408" y="835"/>
                      <a:pt x="8404" y="836"/>
                      <a:pt x="8401" y="837"/>
                    </a:cubicBezTo>
                    <a:lnTo>
                      <a:pt x="8401" y="837"/>
                    </a:lnTo>
                    <a:cubicBezTo>
                      <a:pt x="8399" y="842"/>
                      <a:pt x="8396" y="846"/>
                      <a:pt x="8394" y="851"/>
                    </a:cubicBezTo>
                    <a:lnTo>
                      <a:pt x="8412" y="834"/>
                    </a:lnTo>
                    <a:close/>
                    <a:moveTo>
                      <a:pt x="6441" y="1"/>
                    </a:moveTo>
                    <a:cubicBezTo>
                      <a:pt x="5426" y="1"/>
                      <a:pt x="4424" y="103"/>
                      <a:pt x="3504" y="557"/>
                    </a:cubicBezTo>
                    <a:cubicBezTo>
                      <a:pt x="3268" y="683"/>
                      <a:pt x="3156" y="756"/>
                      <a:pt x="3064" y="756"/>
                    </a:cubicBezTo>
                    <a:cubicBezTo>
                      <a:pt x="2968" y="756"/>
                      <a:pt x="2895" y="675"/>
                      <a:pt x="2726" y="488"/>
                    </a:cubicBezTo>
                    <a:cubicBezTo>
                      <a:pt x="2440" y="160"/>
                      <a:pt x="2158" y="41"/>
                      <a:pt x="1882" y="41"/>
                    </a:cubicBezTo>
                    <a:cubicBezTo>
                      <a:pt x="1373" y="41"/>
                      <a:pt x="881" y="443"/>
                      <a:pt x="410" y="678"/>
                    </a:cubicBezTo>
                    <a:cubicBezTo>
                      <a:pt x="0" y="866"/>
                      <a:pt x="164" y="1612"/>
                      <a:pt x="452" y="1612"/>
                    </a:cubicBezTo>
                    <a:cubicBezTo>
                      <a:pt x="455" y="1612"/>
                      <a:pt x="459" y="1612"/>
                      <a:pt x="462" y="1612"/>
                    </a:cubicBezTo>
                    <a:cubicBezTo>
                      <a:pt x="518" y="1607"/>
                      <a:pt x="572" y="1605"/>
                      <a:pt x="625" y="1605"/>
                    </a:cubicBezTo>
                    <a:cubicBezTo>
                      <a:pt x="1895" y="1605"/>
                      <a:pt x="2508" y="2753"/>
                      <a:pt x="3504" y="3184"/>
                    </a:cubicBezTo>
                    <a:cubicBezTo>
                      <a:pt x="3665" y="3259"/>
                      <a:pt x="3818" y="3295"/>
                      <a:pt x="3955" y="3295"/>
                    </a:cubicBezTo>
                    <a:cubicBezTo>
                      <a:pt x="4389" y="3295"/>
                      <a:pt x="4667" y="2934"/>
                      <a:pt x="4575" y="2303"/>
                    </a:cubicBezTo>
                    <a:cubicBezTo>
                      <a:pt x="4523" y="1905"/>
                      <a:pt x="4541" y="1784"/>
                      <a:pt x="4973" y="1698"/>
                    </a:cubicBezTo>
                    <a:cubicBezTo>
                      <a:pt x="6127" y="1457"/>
                      <a:pt x="7264" y="1130"/>
                      <a:pt x="8401" y="837"/>
                    </a:cubicBezTo>
                    <a:lnTo>
                      <a:pt x="8401" y="837"/>
                    </a:lnTo>
                    <a:cubicBezTo>
                      <a:pt x="8535" y="525"/>
                      <a:pt x="8613" y="56"/>
                      <a:pt x="8256" y="56"/>
                    </a:cubicBezTo>
                    <a:cubicBezTo>
                      <a:pt x="7656" y="37"/>
                      <a:pt x="7046" y="1"/>
                      <a:pt x="6441"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22"/>
              <p:cNvSpPr/>
              <p:nvPr/>
            </p:nvSpPr>
            <p:spPr>
              <a:xfrm>
                <a:off x="5726825" y="1103850"/>
                <a:ext cx="262175" cy="54825"/>
              </a:xfrm>
              <a:custGeom>
                <a:rect b="b" l="l" r="r" t="t"/>
                <a:pathLst>
                  <a:path extrusionOk="0" h="2193" w="10487">
                    <a:moveTo>
                      <a:pt x="2675" y="1"/>
                    </a:moveTo>
                    <a:cubicBezTo>
                      <a:pt x="2260" y="122"/>
                      <a:pt x="1984" y="208"/>
                      <a:pt x="1707" y="260"/>
                    </a:cubicBezTo>
                    <a:cubicBezTo>
                      <a:pt x="1625" y="276"/>
                      <a:pt x="1533" y="281"/>
                      <a:pt x="1436" y="281"/>
                    </a:cubicBezTo>
                    <a:cubicBezTo>
                      <a:pt x="1238" y="281"/>
                      <a:pt x="1018" y="259"/>
                      <a:pt x="814" y="259"/>
                    </a:cubicBezTo>
                    <a:cubicBezTo>
                      <a:pt x="370" y="259"/>
                      <a:pt x="1" y="367"/>
                      <a:pt x="83" y="1055"/>
                    </a:cubicBezTo>
                    <a:cubicBezTo>
                      <a:pt x="160" y="1671"/>
                      <a:pt x="629" y="1783"/>
                      <a:pt x="1147" y="1783"/>
                    </a:cubicBezTo>
                    <a:cubicBezTo>
                      <a:pt x="1443" y="1783"/>
                      <a:pt x="1754" y="1746"/>
                      <a:pt x="2018" y="1746"/>
                    </a:cubicBezTo>
                    <a:cubicBezTo>
                      <a:pt x="3176" y="1729"/>
                      <a:pt x="4334" y="1625"/>
                      <a:pt x="5488" y="1625"/>
                    </a:cubicBezTo>
                    <a:cubicBezTo>
                      <a:pt x="6641" y="1625"/>
                      <a:pt x="7790" y="1729"/>
                      <a:pt x="8931" y="2126"/>
                    </a:cubicBezTo>
                    <a:cubicBezTo>
                      <a:pt x="9064" y="2171"/>
                      <a:pt x="9201" y="2192"/>
                      <a:pt x="9336" y="2192"/>
                    </a:cubicBezTo>
                    <a:cubicBezTo>
                      <a:pt x="9780" y="2192"/>
                      <a:pt x="10194" y="1955"/>
                      <a:pt x="10314" y="1504"/>
                    </a:cubicBezTo>
                    <a:cubicBezTo>
                      <a:pt x="10486" y="813"/>
                      <a:pt x="9761" y="744"/>
                      <a:pt x="9294" y="606"/>
                    </a:cubicBezTo>
                    <a:cubicBezTo>
                      <a:pt x="8746" y="426"/>
                      <a:pt x="8189" y="370"/>
                      <a:pt x="7630" y="370"/>
                    </a:cubicBezTo>
                    <a:cubicBezTo>
                      <a:pt x="6715" y="370"/>
                      <a:pt x="5795" y="519"/>
                      <a:pt x="4900" y="519"/>
                    </a:cubicBezTo>
                    <a:cubicBezTo>
                      <a:pt x="4133" y="519"/>
                      <a:pt x="3384" y="409"/>
                      <a:pt x="2675"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22"/>
              <p:cNvSpPr/>
              <p:nvPr/>
            </p:nvSpPr>
            <p:spPr>
              <a:xfrm>
                <a:off x="6497925" y="4391525"/>
                <a:ext cx="125725" cy="97375"/>
              </a:xfrm>
              <a:custGeom>
                <a:rect b="b" l="l" r="r" t="t"/>
                <a:pathLst>
                  <a:path extrusionOk="0" h="3895" w="5029">
                    <a:moveTo>
                      <a:pt x="4062" y="0"/>
                    </a:moveTo>
                    <a:cubicBezTo>
                      <a:pt x="3557" y="0"/>
                      <a:pt x="2937" y="491"/>
                      <a:pt x="2445" y="491"/>
                    </a:cubicBezTo>
                    <a:cubicBezTo>
                      <a:pt x="2234" y="491"/>
                      <a:pt x="2046" y="401"/>
                      <a:pt x="1901" y="144"/>
                    </a:cubicBezTo>
                    <a:cubicBezTo>
                      <a:pt x="0" y="403"/>
                      <a:pt x="570" y="1975"/>
                      <a:pt x="225" y="2960"/>
                    </a:cubicBezTo>
                    <a:cubicBezTo>
                      <a:pt x="38" y="3485"/>
                      <a:pt x="566" y="3894"/>
                      <a:pt x="1172" y="3894"/>
                    </a:cubicBezTo>
                    <a:cubicBezTo>
                      <a:pt x="1185" y="3894"/>
                      <a:pt x="1197" y="3894"/>
                      <a:pt x="1210" y="3894"/>
                    </a:cubicBezTo>
                    <a:cubicBezTo>
                      <a:pt x="2298" y="3876"/>
                      <a:pt x="5029" y="1630"/>
                      <a:pt x="4804" y="783"/>
                    </a:cubicBezTo>
                    <a:cubicBezTo>
                      <a:pt x="4638" y="185"/>
                      <a:pt x="4372" y="0"/>
                      <a:pt x="4062"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22"/>
              <p:cNvSpPr/>
              <p:nvPr/>
            </p:nvSpPr>
            <p:spPr>
              <a:xfrm>
                <a:off x="5334875" y="2906300"/>
                <a:ext cx="82100" cy="128050"/>
              </a:xfrm>
              <a:custGeom>
                <a:rect b="b" l="l" r="r" t="t"/>
                <a:pathLst>
                  <a:path extrusionOk="0" h="5122" w="3284">
                    <a:moveTo>
                      <a:pt x="519" y="1"/>
                    </a:moveTo>
                    <a:lnTo>
                      <a:pt x="380" y="139"/>
                    </a:lnTo>
                    <a:cubicBezTo>
                      <a:pt x="104" y="1452"/>
                      <a:pt x="0" y="2766"/>
                      <a:pt x="380" y="4062"/>
                    </a:cubicBezTo>
                    <a:cubicBezTo>
                      <a:pt x="534" y="4660"/>
                      <a:pt x="796" y="5122"/>
                      <a:pt x="1420" y="5122"/>
                    </a:cubicBezTo>
                    <a:cubicBezTo>
                      <a:pt x="1500" y="5122"/>
                      <a:pt x="1585" y="5114"/>
                      <a:pt x="1676" y="5099"/>
                    </a:cubicBezTo>
                    <a:cubicBezTo>
                      <a:pt x="2471" y="4978"/>
                      <a:pt x="3284" y="4408"/>
                      <a:pt x="3111" y="3734"/>
                    </a:cubicBezTo>
                    <a:cubicBezTo>
                      <a:pt x="2748" y="2213"/>
                      <a:pt x="2108" y="744"/>
                      <a:pt x="519"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22"/>
              <p:cNvSpPr/>
              <p:nvPr/>
            </p:nvSpPr>
            <p:spPr>
              <a:xfrm>
                <a:off x="4869125" y="997550"/>
                <a:ext cx="160750" cy="66150"/>
              </a:xfrm>
              <a:custGeom>
                <a:rect b="b" l="l" r="r" t="t"/>
                <a:pathLst>
                  <a:path extrusionOk="0" h="2646" w="6430">
                    <a:moveTo>
                      <a:pt x="1040" y="1"/>
                    </a:moveTo>
                    <a:cubicBezTo>
                      <a:pt x="589" y="1"/>
                      <a:pt x="239" y="358"/>
                      <a:pt x="104" y="814"/>
                    </a:cubicBezTo>
                    <a:cubicBezTo>
                      <a:pt x="1" y="1108"/>
                      <a:pt x="191" y="1419"/>
                      <a:pt x="502" y="1470"/>
                    </a:cubicBezTo>
                    <a:cubicBezTo>
                      <a:pt x="1971" y="1885"/>
                      <a:pt x="3440" y="2283"/>
                      <a:pt x="4736" y="2646"/>
                    </a:cubicBezTo>
                    <a:cubicBezTo>
                      <a:pt x="5427" y="2611"/>
                      <a:pt x="5928" y="2611"/>
                      <a:pt x="6239" y="2127"/>
                    </a:cubicBezTo>
                    <a:cubicBezTo>
                      <a:pt x="6429" y="1851"/>
                      <a:pt x="6308" y="1470"/>
                      <a:pt x="6066" y="1419"/>
                    </a:cubicBezTo>
                    <a:cubicBezTo>
                      <a:pt x="4373" y="1021"/>
                      <a:pt x="2852" y="36"/>
                      <a:pt x="1072" y="2"/>
                    </a:cubicBezTo>
                    <a:cubicBezTo>
                      <a:pt x="1061" y="1"/>
                      <a:pt x="1051" y="1"/>
                      <a:pt x="1040"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2"/>
              <p:cNvSpPr/>
              <p:nvPr/>
            </p:nvSpPr>
            <p:spPr>
              <a:xfrm>
                <a:off x="3763550" y="998475"/>
                <a:ext cx="117975" cy="55725"/>
              </a:xfrm>
              <a:custGeom>
                <a:rect b="b" l="l" r="r" t="t"/>
                <a:pathLst>
                  <a:path extrusionOk="0" h="2229" w="4719">
                    <a:moveTo>
                      <a:pt x="747" y="0"/>
                    </a:moveTo>
                    <a:cubicBezTo>
                      <a:pt x="407" y="0"/>
                      <a:pt x="65" y="161"/>
                      <a:pt x="18" y="690"/>
                    </a:cubicBezTo>
                    <a:cubicBezTo>
                      <a:pt x="0" y="863"/>
                      <a:pt x="190" y="1053"/>
                      <a:pt x="277" y="1243"/>
                    </a:cubicBezTo>
                    <a:lnTo>
                      <a:pt x="2333" y="2228"/>
                    </a:lnTo>
                    <a:cubicBezTo>
                      <a:pt x="2437" y="2220"/>
                      <a:pt x="2541" y="2220"/>
                      <a:pt x="2644" y="2220"/>
                    </a:cubicBezTo>
                    <a:cubicBezTo>
                      <a:pt x="2748" y="2220"/>
                      <a:pt x="2852" y="2220"/>
                      <a:pt x="2955" y="2211"/>
                    </a:cubicBezTo>
                    <a:cubicBezTo>
                      <a:pt x="3647" y="2142"/>
                      <a:pt x="4718" y="2090"/>
                      <a:pt x="4511" y="1261"/>
                    </a:cubicBezTo>
                    <a:cubicBezTo>
                      <a:pt x="4255" y="308"/>
                      <a:pt x="3582" y="187"/>
                      <a:pt x="2842" y="187"/>
                    </a:cubicBezTo>
                    <a:cubicBezTo>
                      <a:pt x="2589" y="187"/>
                      <a:pt x="2328" y="201"/>
                      <a:pt x="2074" y="201"/>
                    </a:cubicBezTo>
                    <a:cubicBezTo>
                      <a:pt x="1762" y="201"/>
                      <a:pt x="1460" y="180"/>
                      <a:pt x="1193" y="85"/>
                    </a:cubicBezTo>
                    <a:cubicBezTo>
                      <a:pt x="1066" y="36"/>
                      <a:pt x="907" y="0"/>
                      <a:pt x="747"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22"/>
              <p:cNvSpPr/>
              <p:nvPr/>
            </p:nvSpPr>
            <p:spPr>
              <a:xfrm>
                <a:off x="6244750" y="3463175"/>
                <a:ext cx="127900" cy="76650"/>
              </a:xfrm>
              <a:custGeom>
                <a:rect b="b" l="l" r="r" t="t"/>
                <a:pathLst>
                  <a:path extrusionOk="0" h="3066" w="5116">
                    <a:moveTo>
                      <a:pt x="4184" y="1"/>
                    </a:moveTo>
                    <a:cubicBezTo>
                      <a:pt x="4093" y="1"/>
                      <a:pt x="4000" y="13"/>
                      <a:pt x="3906" y="36"/>
                    </a:cubicBezTo>
                    <a:cubicBezTo>
                      <a:pt x="3232" y="209"/>
                      <a:pt x="2575" y="416"/>
                      <a:pt x="1918" y="641"/>
                    </a:cubicBezTo>
                    <a:lnTo>
                      <a:pt x="1936" y="641"/>
                    </a:lnTo>
                    <a:cubicBezTo>
                      <a:pt x="1659" y="848"/>
                      <a:pt x="1383" y="1038"/>
                      <a:pt x="1089" y="1194"/>
                    </a:cubicBezTo>
                    <a:cubicBezTo>
                      <a:pt x="432" y="1505"/>
                      <a:pt x="0" y="2093"/>
                      <a:pt x="311" y="2680"/>
                    </a:cubicBezTo>
                    <a:cubicBezTo>
                      <a:pt x="460" y="2964"/>
                      <a:pt x="650" y="3065"/>
                      <a:pt x="856" y="3065"/>
                    </a:cubicBezTo>
                    <a:cubicBezTo>
                      <a:pt x="1178" y="3065"/>
                      <a:pt x="1537" y="2818"/>
                      <a:pt x="1832" y="2628"/>
                    </a:cubicBezTo>
                    <a:cubicBezTo>
                      <a:pt x="2558" y="2093"/>
                      <a:pt x="3370" y="1695"/>
                      <a:pt x="4234" y="1436"/>
                    </a:cubicBezTo>
                    <a:cubicBezTo>
                      <a:pt x="4631" y="1332"/>
                      <a:pt x="5115" y="1108"/>
                      <a:pt x="4994" y="606"/>
                    </a:cubicBezTo>
                    <a:cubicBezTo>
                      <a:pt x="4883" y="203"/>
                      <a:pt x="4559" y="1"/>
                      <a:pt x="4184"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22"/>
              <p:cNvSpPr/>
              <p:nvPr/>
            </p:nvSpPr>
            <p:spPr>
              <a:xfrm>
                <a:off x="6286725" y="2464325"/>
                <a:ext cx="67775" cy="93850"/>
              </a:xfrm>
              <a:custGeom>
                <a:rect b="b" l="l" r="r" t="t"/>
                <a:pathLst>
                  <a:path extrusionOk="0" h="3754" w="2711">
                    <a:moveTo>
                      <a:pt x="1532" y="0"/>
                    </a:moveTo>
                    <a:cubicBezTo>
                      <a:pt x="1516" y="0"/>
                      <a:pt x="1500" y="0"/>
                      <a:pt x="1484" y="1"/>
                    </a:cubicBezTo>
                    <a:cubicBezTo>
                      <a:pt x="187" y="53"/>
                      <a:pt x="239" y="1332"/>
                      <a:pt x="101" y="2265"/>
                    </a:cubicBezTo>
                    <a:cubicBezTo>
                      <a:pt x="1" y="3066"/>
                      <a:pt x="465" y="3754"/>
                      <a:pt x="1243" y="3754"/>
                    </a:cubicBezTo>
                    <a:cubicBezTo>
                      <a:pt x="1271" y="3754"/>
                      <a:pt x="1299" y="3753"/>
                      <a:pt x="1328" y="3751"/>
                    </a:cubicBezTo>
                    <a:cubicBezTo>
                      <a:pt x="2711" y="3682"/>
                      <a:pt x="1967" y="2403"/>
                      <a:pt x="2313" y="1815"/>
                    </a:cubicBezTo>
                    <a:cubicBezTo>
                      <a:pt x="2228" y="1050"/>
                      <a:pt x="2528" y="0"/>
                      <a:pt x="1532"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22"/>
              <p:cNvSpPr/>
              <p:nvPr/>
            </p:nvSpPr>
            <p:spPr>
              <a:xfrm>
                <a:off x="6279300" y="2861375"/>
                <a:ext cx="75625" cy="97275"/>
              </a:xfrm>
              <a:custGeom>
                <a:rect b="b" l="l" r="r" t="t"/>
                <a:pathLst>
                  <a:path extrusionOk="0" h="3891" w="3025">
                    <a:moveTo>
                      <a:pt x="2403" y="1"/>
                    </a:moveTo>
                    <a:cubicBezTo>
                      <a:pt x="2178" y="1"/>
                      <a:pt x="1971" y="104"/>
                      <a:pt x="1850" y="277"/>
                    </a:cubicBezTo>
                    <a:cubicBezTo>
                      <a:pt x="1504" y="1193"/>
                      <a:pt x="882" y="1884"/>
                      <a:pt x="277" y="2610"/>
                    </a:cubicBezTo>
                    <a:cubicBezTo>
                      <a:pt x="35" y="2869"/>
                      <a:pt x="1" y="3284"/>
                      <a:pt x="208" y="3578"/>
                    </a:cubicBezTo>
                    <a:cubicBezTo>
                      <a:pt x="326" y="3766"/>
                      <a:pt x="507" y="3890"/>
                      <a:pt x="682" y="3890"/>
                    </a:cubicBezTo>
                    <a:cubicBezTo>
                      <a:pt x="764" y="3890"/>
                      <a:pt x="845" y="3863"/>
                      <a:pt x="916" y="3802"/>
                    </a:cubicBezTo>
                    <a:cubicBezTo>
                      <a:pt x="1815" y="3128"/>
                      <a:pt x="2731" y="2420"/>
                      <a:pt x="3025" y="1452"/>
                    </a:cubicBezTo>
                    <a:cubicBezTo>
                      <a:pt x="2973" y="744"/>
                      <a:pt x="2921" y="225"/>
                      <a:pt x="2403"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22"/>
              <p:cNvSpPr/>
              <p:nvPr/>
            </p:nvSpPr>
            <p:spPr>
              <a:xfrm>
                <a:off x="4145025" y="994975"/>
                <a:ext cx="111500" cy="47325"/>
              </a:xfrm>
              <a:custGeom>
                <a:rect b="b" l="l" r="r" t="t"/>
                <a:pathLst>
                  <a:path extrusionOk="0" h="1893" w="4460">
                    <a:moveTo>
                      <a:pt x="1539" y="105"/>
                    </a:moveTo>
                    <a:cubicBezTo>
                      <a:pt x="969" y="243"/>
                      <a:pt x="139" y="1"/>
                      <a:pt x="70" y="744"/>
                    </a:cubicBezTo>
                    <a:cubicBezTo>
                      <a:pt x="1" y="1418"/>
                      <a:pt x="813" y="1418"/>
                      <a:pt x="1332" y="1556"/>
                    </a:cubicBezTo>
                    <a:cubicBezTo>
                      <a:pt x="1764" y="1677"/>
                      <a:pt x="2213" y="1764"/>
                      <a:pt x="2645" y="1815"/>
                    </a:cubicBezTo>
                    <a:cubicBezTo>
                      <a:pt x="2898" y="1847"/>
                      <a:pt x="3179" y="1893"/>
                      <a:pt x="3440" y="1893"/>
                    </a:cubicBezTo>
                    <a:cubicBezTo>
                      <a:pt x="3890" y="1893"/>
                      <a:pt x="4279" y="1756"/>
                      <a:pt x="4356" y="1176"/>
                    </a:cubicBezTo>
                    <a:cubicBezTo>
                      <a:pt x="4459" y="346"/>
                      <a:pt x="3561" y="416"/>
                      <a:pt x="2956" y="329"/>
                    </a:cubicBezTo>
                    <a:lnTo>
                      <a:pt x="1539" y="105"/>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22"/>
              <p:cNvSpPr/>
              <p:nvPr/>
            </p:nvSpPr>
            <p:spPr>
              <a:xfrm>
                <a:off x="7213625" y="3803350"/>
                <a:ext cx="74075" cy="80050"/>
              </a:xfrm>
              <a:custGeom>
                <a:rect b="b" l="l" r="r" t="t"/>
                <a:pathLst>
                  <a:path extrusionOk="0" h="3202" w="2963">
                    <a:moveTo>
                      <a:pt x="573" y="1"/>
                    </a:moveTo>
                    <a:cubicBezTo>
                      <a:pt x="233" y="1"/>
                      <a:pt x="0" y="333"/>
                      <a:pt x="59" y="704"/>
                    </a:cubicBezTo>
                    <a:cubicBezTo>
                      <a:pt x="284" y="1965"/>
                      <a:pt x="1096" y="2777"/>
                      <a:pt x="2289" y="3175"/>
                    </a:cubicBezTo>
                    <a:cubicBezTo>
                      <a:pt x="2343" y="3193"/>
                      <a:pt x="2395" y="3202"/>
                      <a:pt x="2445" y="3202"/>
                    </a:cubicBezTo>
                    <a:cubicBezTo>
                      <a:pt x="2729" y="3202"/>
                      <a:pt x="2933" y="2914"/>
                      <a:pt x="2963" y="2414"/>
                    </a:cubicBezTo>
                    <a:cubicBezTo>
                      <a:pt x="2341" y="1619"/>
                      <a:pt x="1960" y="427"/>
                      <a:pt x="751" y="30"/>
                    </a:cubicBezTo>
                    <a:cubicBezTo>
                      <a:pt x="689" y="10"/>
                      <a:pt x="630" y="1"/>
                      <a:pt x="573"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2"/>
              <p:cNvSpPr/>
              <p:nvPr/>
            </p:nvSpPr>
            <p:spPr>
              <a:xfrm>
                <a:off x="6542025" y="3118350"/>
                <a:ext cx="66075" cy="79800"/>
              </a:xfrm>
              <a:custGeom>
                <a:rect b="b" l="l" r="r" t="t"/>
                <a:pathLst>
                  <a:path extrusionOk="0" h="3192" w="2643">
                    <a:moveTo>
                      <a:pt x="1295" y="1"/>
                    </a:moveTo>
                    <a:cubicBezTo>
                      <a:pt x="1273" y="1"/>
                      <a:pt x="1250" y="2"/>
                      <a:pt x="1226" y="4"/>
                    </a:cubicBezTo>
                    <a:cubicBezTo>
                      <a:pt x="275" y="108"/>
                      <a:pt x="51" y="954"/>
                      <a:pt x="33" y="1732"/>
                    </a:cubicBezTo>
                    <a:cubicBezTo>
                      <a:pt x="1" y="2354"/>
                      <a:pt x="200" y="3192"/>
                      <a:pt x="910" y="3192"/>
                    </a:cubicBezTo>
                    <a:cubicBezTo>
                      <a:pt x="950" y="3192"/>
                      <a:pt x="992" y="3189"/>
                      <a:pt x="1036" y="3184"/>
                    </a:cubicBezTo>
                    <a:cubicBezTo>
                      <a:pt x="2643" y="2959"/>
                      <a:pt x="1640" y="1767"/>
                      <a:pt x="1640" y="1110"/>
                    </a:cubicBezTo>
                    <a:cubicBezTo>
                      <a:pt x="1740" y="547"/>
                      <a:pt x="1792" y="1"/>
                      <a:pt x="1295"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22"/>
              <p:cNvSpPr/>
              <p:nvPr/>
            </p:nvSpPr>
            <p:spPr>
              <a:xfrm>
                <a:off x="4278100" y="987200"/>
                <a:ext cx="87225" cy="50150"/>
              </a:xfrm>
              <a:custGeom>
                <a:rect b="b" l="l" r="r" t="t"/>
                <a:pathLst>
                  <a:path extrusionOk="0" h="2006" w="3489">
                    <a:moveTo>
                      <a:pt x="2519" y="46"/>
                    </a:moveTo>
                    <a:cubicBezTo>
                      <a:pt x="2407" y="46"/>
                      <a:pt x="2296" y="60"/>
                      <a:pt x="2195" y="87"/>
                    </a:cubicBezTo>
                    <a:cubicBezTo>
                      <a:pt x="1435" y="312"/>
                      <a:pt x="191" y="1"/>
                      <a:pt x="87" y="1107"/>
                    </a:cubicBezTo>
                    <a:cubicBezTo>
                      <a:pt x="1" y="1798"/>
                      <a:pt x="986" y="1746"/>
                      <a:pt x="1642" y="1781"/>
                    </a:cubicBezTo>
                    <a:cubicBezTo>
                      <a:pt x="2299" y="1556"/>
                      <a:pt x="3422" y="2005"/>
                      <a:pt x="3474" y="813"/>
                    </a:cubicBezTo>
                    <a:cubicBezTo>
                      <a:pt x="3488" y="284"/>
                      <a:pt x="2986" y="46"/>
                      <a:pt x="2519" y="46"/>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2"/>
              <p:cNvSpPr/>
              <p:nvPr/>
            </p:nvSpPr>
            <p:spPr>
              <a:xfrm>
                <a:off x="6595650" y="1204100"/>
                <a:ext cx="81075" cy="41800"/>
              </a:xfrm>
              <a:custGeom>
                <a:rect b="b" l="l" r="r" t="t"/>
                <a:pathLst>
                  <a:path extrusionOk="0" h="1672" w="3243">
                    <a:moveTo>
                      <a:pt x="1466" y="121"/>
                    </a:moveTo>
                    <a:cubicBezTo>
                      <a:pt x="1366" y="163"/>
                      <a:pt x="1241" y="173"/>
                      <a:pt x="1106" y="173"/>
                    </a:cubicBezTo>
                    <a:cubicBezTo>
                      <a:pt x="987" y="173"/>
                      <a:pt x="861" y="165"/>
                      <a:pt x="738" y="165"/>
                    </a:cubicBezTo>
                    <a:cubicBezTo>
                      <a:pt x="371" y="165"/>
                      <a:pt x="34" y="234"/>
                      <a:pt x="14" y="778"/>
                    </a:cubicBezTo>
                    <a:cubicBezTo>
                      <a:pt x="0" y="1593"/>
                      <a:pt x="628" y="1660"/>
                      <a:pt x="1232" y="1660"/>
                    </a:cubicBezTo>
                    <a:cubicBezTo>
                      <a:pt x="1352" y="1660"/>
                      <a:pt x="1472" y="1658"/>
                      <a:pt x="1585" y="1658"/>
                    </a:cubicBezTo>
                    <a:cubicBezTo>
                      <a:pt x="1627" y="1658"/>
                      <a:pt x="1668" y="1658"/>
                      <a:pt x="1708" y="1659"/>
                    </a:cubicBezTo>
                    <a:cubicBezTo>
                      <a:pt x="1826" y="1666"/>
                      <a:pt x="1954" y="1672"/>
                      <a:pt x="2085" y="1672"/>
                    </a:cubicBezTo>
                    <a:cubicBezTo>
                      <a:pt x="2644" y="1672"/>
                      <a:pt x="3242" y="1563"/>
                      <a:pt x="3228" y="933"/>
                    </a:cubicBezTo>
                    <a:cubicBezTo>
                      <a:pt x="3194" y="0"/>
                      <a:pt x="2209" y="207"/>
                      <a:pt x="1466" y="12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2"/>
              <p:cNvSpPr/>
              <p:nvPr/>
            </p:nvSpPr>
            <p:spPr>
              <a:xfrm>
                <a:off x="5040350" y="1034625"/>
                <a:ext cx="81550" cy="46975"/>
              </a:xfrm>
              <a:custGeom>
                <a:rect b="b" l="l" r="r" t="t"/>
                <a:pathLst>
                  <a:path extrusionOk="0" h="1879" w="3262">
                    <a:moveTo>
                      <a:pt x="1625" y="1"/>
                    </a:moveTo>
                    <a:cubicBezTo>
                      <a:pt x="803" y="1"/>
                      <a:pt x="279" y="461"/>
                      <a:pt x="99" y="1249"/>
                    </a:cubicBezTo>
                    <a:cubicBezTo>
                      <a:pt x="0" y="1616"/>
                      <a:pt x="339" y="1879"/>
                      <a:pt x="645" y="1879"/>
                    </a:cubicBezTo>
                    <a:cubicBezTo>
                      <a:pt x="714" y="1879"/>
                      <a:pt x="781" y="1865"/>
                      <a:pt x="842" y="1837"/>
                    </a:cubicBezTo>
                    <a:cubicBezTo>
                      <a:pt x="1620" y="1474"/>
                      <a:pt x="2829" y="1750"/>
                      <a:pt x="3106" y="800"/>
                    </a:cubicBezTo>
                    <a:cubicBezTo>
                      <a:pt x="3261" y="229"/>
                      <a:pt x="2363" y="22"/>
                      <a:pt x="1758" y="5"/>
                    </a:cubicBezTo>
                    <a:cubicBezTo>
                      <a:pt x="1713" y="2"/>
                      <a:pt x="1668" y="1"/>
                      <a:pt x="1625"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2"/>
              <p:cNvSpPr/>
              <p:nvPr/>
            </p:nvSpPr>
            <p:spPr>
              <a:xfrm>
                <a:off x="6380950" y="3302475"/>
                <a:ext cx="77800" cy="40225"/>
              </a:xfrm>
              <a:custGeom>
                <a:rect b="b" l="l" r="r" t="t"/>
                <a:pathLst>
                  <a:path extrusionOk="0" h="1609" w="3112">
                    <a:moveTo>
                      <a:pt x="843" y="80"/>
                    </a:moveTo>
                    <a:cubicBezTo>
                      <a:pt x="352" y="80"/>
                      <a:pt x="1" y="466"/>
                      <a:pt x="65" y="882"/>
                    </a:cubicBezTo>
                    <a:cubicBezTo>
                      <a:pt x="161" y="1545"/>
                      <a:pt x="602" y="1578"/>
                      <a:pt x="1054" y="1578"/>
                    </a:cubicBezTo>
                    <a:cubicBezTo>
                      <a:pt x="1103" y="1578"/>
                      <a:pt x="1152" y="1577"/>
                      <a:pt x="1201" y="1577"/>
                    </a:cubicBezTo>
                    <a:cubicBezTo>
                      <a:pt x="1347" y="1577"/>
                      <a:pt x="1491" y="1581"/>
                      <a:pt x="1620" y="1608"/>
                    </a:cubicBezTo>
                    <a:cubicBezTo>
                      <a:pt x="1746" y="1549"/>
                      <a:pt x="1903" y="1535"/>
                      <a:pt x="2065" y="1535"/>
                    </a:cubicBezTo>
                    <a:cubicBezTo>
                      <a:pt x="2212" y="1535"/>
                      <a:pt x="2363" y="1547"/>
                      <a:pt x="2502" y="1547"/>
                    </a:cubicBezTo>
                    <a:cubicBezTo>
                      <a:pt x="2845" y="1547"/>
                      <a:pt x="3112" y="1478"/>
                      <a:pt x="3037" y="1003"/>
                    </a:cubicBezTo>
                    <a:cubicBezTo>
                      <a:pt x="2882" y="1"/>
                      <a:pt x="1741" y="191"/>
                      <a:pt x="963" y="87"/>
                    </a:cubicBezTo>
                    <a:cubicBezTo>
                      <a:pt x="923" y="82"/>
                      <a:pt x="882" y="80"/>
                      <a:pt x="843" y="8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2"/>
              <p:cNvSpPr/>
              <p:nvPr/>
            </p:nvSpPr>
            <p:spPr>
              <a:xfrm>
                <a:off x="4384825" y="996700"/>
                <a:ext cx="62025" cy="39775"/>
              </a:xfrm>
              <a:custGeom>
                <a:rect b="b" l="l" r="r" t="t"/>
                <a:pathLst>
                  <a:path extrusionOk="0" h="1591" w="2481">
                    <a:moveTo>
                      <a:pt x="1811" y="155"/>
                    </a:moveTo>
                    <a:cubicBezTo>
                      <a:pt x="1713" y="155"/>
                      <a:pt x="1613" y="168"/>
                      <a:pt x="1521" y="191"/>
                    </a:cubicBezTo>
                    <a:cubicBezTo>
                      <a:pt x="985" y="312"/>
                      <a:pt x="121" y="1"/>
                      <a:pt x="52" y="917"/>
                    </a:cubicBezTo>
                    <a:cubicBezTo>
                      <a:pt x="0" y="1487"/>
                      <a:pt x="536" y="1574"/>
                      <a:pt x="1054" y="1591"/>
                    </a:cubicBezTo>
                    <a:cubicBezTo>
                      <a:pt x="1573" y="1418"/>
                      <a:pt x="2385" y="1556"/>
                      <a:pt x="2454" y="727"/>
                    </a:cubicBezTo>
                    <a:cubicBezTo>
                      <a:pt x="2481" y="311"/>
                      <a:pt x="2153" y="155"/>
                      <a:pt x="1811" y="155"/>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22"/>
              <p:cNvSpPr/>
              <p:nvPr/>
            </p:nvSpPr>
            <p:spPr>
              <a:xfrm>
                <a:off x="2100625" y="1004500"/>
                <a:ext cx="520200" cy="95050"/>
              </a:xfrm>
              <a:custGeom>
                <a:rect b="b" l="l" r="r" t="t"/>
                <a:pathLst>
                  <a:path extrusionOk="0" h="3802" w="20808">
                    <a:moveTo>
                      <a:pt x="20756" y="0"/>
                    </a:moveTo>
                    <a:lnTo>
                      <a:pt x="20738" y="17"/>
                    </a:lnTo>
                    <a:lnTo>
                      <a:pt x="20773" y="17"/>
                    </a:lnTo>
                    <a:lnTo>
                      <a:pt x="20808" y="0"/>
                    </a:lnTo>
                    <a:close/>
                    <a:moveTo>
                      <a:pt x="1" y="3785"/>
                    </a:moveTo>
                    <a:lnTo>
                      <a:pt x="1" y="3802"/>
                    </a:lnTo>
                    <a:lnTo>
                      <a:pt x="18" y="3802"/>
                    </a:lnTo>
                    <a:lnTo>
                      <a:pt x="18" y="3785"/>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22"/>
              <p:cNvSpPr/>
              <p:nvPr/>
            </p:nvSpPr>
            <p:spPr>
              <a:xfrm>
                <a:off x="233350" y="949250"/>
                <a:ext cx="3232550" cy="3802300"/>
              </a:xfrm>
              <a:custGeom>
                <a:rect b="b" l="l" r="r" t="t"/>
                <a:pathLst>
                  <a:path extrusionOk="0" h="152092" w="129302">
                    <a:moveTo>
                      <a:pt x="97270" y="1644"/>
                    </a:moveTo>
                    <a:cubicBezTo>
                      <a:pt x="97347" y="1644"/>
                      <a:pt x="97424" y="1648"/>
                      <a:pt x="97503" y="1657"/>
                    </a:cubicBezTo>
                    <a:cubicBezTo>
                      <a:pt x="97555" y="1674"/>
                      <a:pt x="97607" y="1692"/>
                      <a:pt x="97642" y="1709"/>
                    </a:cubicBezTo>
                    <a:lnTo>
                      <a:pt x="95601" y="2170"/>
                    </a:lnTo>
                    <a:lnTo>
                      <a:pt x="95601" y="2170"/>
                    </a:lnTo>
                    <a:cubicBezTo>
                      <a:pt x="96129" y="1917"/>
                      <a:pt x="96661" y="1644"/>
                      <a:pt x="97270" y="1644"/>
                    </a:cubicBezTo>
                    <a:close/>
                    <a:moveTo>
                      <a:pt x="95473" y="2210"/>
                    </a:moveTo>
                    <a:lnTo>
                      <a:pt x="95447" y="2227"/>
                    </a:lnTo>
                    <a:lnTo>
                      <a:pt x="95429" y="2227"/>
                    </a:lnTo>
                    <a:lnTo>
                      <a:pt x="95464" y="2210"/>
                    </a:lnTo>
                    <a:close/>
                    <a:moveTo>
                      <a:pt x="68358" y="8951"/>
                    </a:moveTo>
                    <a:cubicBezTo>
                      <a:pt x="68553" y="8951"/>
                      <a:pt x="68761" y="9049"/>
                      <a:pt x="68989" y="9313"/>
                    </a:cubicBezTo>
                    <a:cubicBezTo>
                      <a:pt x="69208" y="9280"/>
                      <a:pt x="69420" y="9268"/>
                      <a:pt x="69634" y="9268"/>
                    </a:cubicBezTo>
                    <a:cubicBezTo>
                      <a:pt x="69758" y="9268"/>
                      <a:pt x="69882" y="9272"/>
                      <a:pt x="70008" y="9278"/>
                    </a:cubicBezTo>
                    <a:cubicBezTo>
                      <a:pt x="70061" y="9286"/>
                      <a:pt x="70117" y="9289"/>
                      <a:pt x="70177" y="9289"/>
                    </a:cubicBezTo>
                    <a:cubicBezTo>
                      <a:pt x="70522" y="9289"/>
                      <a:pt x="70965" y="9176"/>
                      <a:pt x="71318" y="9176"/>
                    </a:cubicBezTo>
                    <a:cubicBezTo>
                      <a:pt x="71841" y="9176"/>
                      <a:pt x="72167" y="9425"/>
                      <a:pt x="71685" y="10661"/>
                    </a:cubicBezTo>
                    <a:cubicBezTo>
                      <a:pt x="71581" y="10937"/>
                      <a:pt x="71823" y="11265"/>
                      <a:pt x="72151" y="11386"/>
                    </a:cubicBezTo>
                    <a:cubicBezTo>
                      <a:pt x="72428" y="11438"/>
                      <a:pt x="72722" y="11490"/>
                      <a:pt x="72998" y="11507"/>
                    </a:cubicBezTo>
                    <a:cubicBezTo>
                      <a:pt x="72652" y="11922"/>
                      <a:pt x="72359" y="12406"/>
                      <a:pt x="71927" y="12717"/>
                    </a:cubicBezTo>
                    <a:cubicBezTo>
                      <a:pt x="71831" y="12786"/>
                      <a:pt x="71741" y="12813"/>
                      <a:pt x="71654" y="12813"/>
                    </a:cubicBezTo>
                    <a:cubicBezTo>
                      <a:pt x="71349" y="12813"/>
                      <a:pt x="71090" y="12473"/>
                      <a:pt x="70821" y="12406"/>
                    </a:cubicBezTo>
                    <a:cubicBezTo>
                      <a:pt x="69127" y="11939"/>
                      <a:pt x="69334" y="10488"/>
                      <a:pt x="68989" y="9313"/>
                    </a:cubicBezTo>
                    <a:lnTo>
                      <a:pt x="67330" y="9520"/>
                    </a:lnTo>
                    <a:cubicBezTo>
                      <a:pt x="67668" y="9295"/>
                      <a:pt x="67992" y="8951"/>
                      <a:pt x="68358" y="8951"/>
                    </a:cubicBezTo>
                    <a:close/>
                    <a:moveTo>
                      <a:pt x="51546" y="12467"/>
                    </a:moveTo>
                    <a:cubicBezTo>
                      <a:pt x="51593" y="12467"/>
                      <a:pt x="51647" y="12470"/>
                      <a:pt x="51707" y="12475"/>
                    </a:cubicBezTo>
                    <a:cubicBezTo>
                      <a:pt x="51897" y="12648"/>
                      <a:pt x="52157" y="12890"/>
                      <a:pt x="52433" y="13115"/>
                    </a:cubicBezTo>
                    <a:cubicBezTo>
                      <a:pt x="52260" y="13270"/>
                      <a:pt x="52053" y="13374"/>
                      <a:pt x="51845" y="13460"/>
                    </a:cubicBezTo>
                    <a:cubicBezTo>
                      <a:pt x="51802" y="13467"/>
                      <a:pt x="51764" y="13470"/>
                      <a:pt x="51729" y="13470"/>
                    </a:cubicBezTo>
                    <a:cubicBezTo>
                      <a:pt x="51300" y="13470"/>
                      <a:pt x="51439" y="13007"/>
                      <a:pt x="51327" y="12752"/>
                    </a:cubicBezTo>
                    <a:cubicBezTo>
                      <a:pt x="51225" y="12548"/>
                      <a:pt x="51295" y="12467"/>
                      <a:pt x="51546" y="12467"/>
                    </a:cubicBezTo>
                    <a:close/>
                    <a:moveTo>
                      <a:pt x="55481" y="12549"/>
                    </a:moveTo>
                    <a:cubicBezTo>
                      <a:pt x="55526" y="12549"/>
                      <a:pt x="55570" y="12553"/>
                      <a:pt x="55613" y="12562"/>
                    </a:cubicBezTo>
                    <a:lnTo>
                      <a:pt x="54576" y="13789"/>
                    </a:lnTo>
                    <a:lnTo>
                      <a:pt x="53954" y="13184"/>
                    </a:lnTo>
                    <a:cubicBezTo>
                      <a:pt x="54420" y="12976"/>
                      <a:pt x="54870" y="12752"/>
                      <a:pt x="55336" y="12562"/>
                    </a:cubicBezTo>
                    <a:cubicBezTo>
                      <a:pt x="55388" y="12553"/>
                      <a:pt x="55436" y="12549"/>
                      <a:pt x="55481" y="12549"/>
                    </a:cubicBezTo>
                    <a:close/>
                    <a:moveTo>
                      <a:pt x="116966" y="0"/>
                    </a:moveTo>
                    <a:cubicBezTo>
                      <a:pt x="112339" y="0"/>
                      <a:pt x="107712" y="747"/>
                      <a:pt x="103085" y="1035"/>
                    </a:cubicBezTo>
                    <a:cubicBezTo>
                      <a:pt x="101910" y="1104"/>
                      <a:pt x="100735" y="983"/>
                      <a:pt x="99542" y="1260"/>
                    </a:cubicBezTo>
                    <a:cubicBezTo>
                      <a:pt x="99533" y="1262"/>
                      <a:pt x="99523" y="1263"/>
                      <a:pt x="99512" y="1263"/>
                    </a:cubicBezTo>
                    <a:cubicBezTo>
                      <a:pt x="99194" y="1263"/>
                      <a:pt x="98389" y="307"/>
                      <a:pt x="97503" y="240"/>
                    </a:cubicBezTo>
                    <a:cubicBezTo>
                      <a:pt x="96554" y="172"/>
                      <a:pt x="95607" y="143"/>
                      <a:pt x="94661" y="143"/>
                    </a:cubicBezTo>
                    <a:cubicBezTo>
                      <a:pt x="91541" y="143"/>
                      <a:pt x="88432" y="459"/>
                      <a:pt x="85303" y="724"/>
                    </a:cubicBezTo>
                    <a:cubicBezTo>
                      <a:pt x="83379" y="875"/>
                      <a:pt x="81549" y="1637"/>
                      <a:pt x="79578" y="1637"/>
                    </a:cubicBezTo>
                    <a:cubicBezTo>
                      <a:pt x="79300" y="1637"/>
                      <a:pt x="79020" y="1622"/>
                      <a:pt x="78736" y="1588"/>
                    </a:cubicBezTo>
                    <a:cubicBezTo>
                      <a:pt x="78573" y="1568"/>
                      <a:pt x="78403" y="1557"/>
                      <a:pt x="78229" y="1557"/>
                    </a:cubicBezTo>
                    <a:cubicBezTo>
                      <a:pt x="77349" y="1557"/>
                      <a:pt x="76386" y="1840"/>
                      <a:pt x="75953" y="2677"/>
                    </a:cubicBezTo>
                    <a:cubicBezTo>
                      <a:pt x="75538" y="3489"/>
                      <a:pt x="76333" y="4163"/>
                      <a:pt x="76956" y="4750"/>
                    </a:cubicBezTo>
                    <a:cubicBezTo>
                      <a:pt x="77215" y="4992"/>
                      <a:pt x="77232" y="5511"/>
                      <a:pt x="77370" y="5891"/>
                    </a:cubicBezTo>
                    <a:cubicBezTo>
                      <a:pt x="77348" y="5890"/>
                      <a:pt x="77325" y="5889"/>
                      <a:pt x="77301" y="5889"/>
                    </a:cubicBezTo>
                    <a:cubicBezTo>
                      <a:pt x="77154" y="5889"/>
                      <a:pt x="76988" y="5912"/>
                      <a:pt x="76844" y="5912"/>
                    </a:cubicBezTo>
                    <a:cubicBezTo>
                      <a:pt x="76726" y="5912"/>
                      <a:pt x="76623" y="5896"/>
                      <a:pt x="76558" y="5839"/>
                    </a:cubicBezTo>
                    <a:cubicBezTo>
                      <a:pt x="76285" y="5586"/>
                      <a:pt x="76034" y="5489"/>
                      <a:pt x="75796" y="5489"/>
                    </a:cubicBezTo>
                    <a:cubicBezTo>
                      <a:pt x="75417" y="5489"/>
                      <a:pt x="75070" y="5733"/>
                      <a:pt x="74709" y="5977"/>
                    </a:cubicBezTo>
                    <a:lnTo>
                      <a:pt x="74709" y="5995"/>
                    </a:lnTo>
                    <a:lnTo>
                      <a:pt x="74692" y="5995"/>
                    </a:lnTo>
                    <a:cubicBezTo>
                      <a:pt x="74415" y="6358"/>
                      <a:pt x="73707" y="6479"/>
                      <a:pt x="73897" y="7066"/>
                    </a:cubicBezTo>
                    <a:cubicBezTo>
                      <a:pt x="74104" y="7654"/>
                      <a:pt x="74761" y="7671"/>
                      <a:pt x="75331" y="7723"/>
                    </a:cubicBezTo>
                    <a:lnTo>
                      <a:pt x="75625" y="7723"/>
                    </a:lnTo>
                    <a:lnTo>
                      <a:pt x="77146" y="7982"/>
                    </a:lnTo>
                    <a:cubicBezTo>
                      <a:pt x="76904" y="8068"/>
                      <a:pt x="76662" y="8120"/>
                      <a:pt x="76403" y="8120"/>
                    </a:cubicBezTo>
                    <a:cubicBezTo>
                      <a:pt x="76178" y="8103"/>
                      <a:pt x="75970" y="7930"/>
                      <a:pt x="75729" y="7861"/>
                    </a:cubicBezTo>
                    <a:cubicBezTo>
                      <a:pt x="75594" y="7823"/>
                      <a:pt x="75464" y="7807"/>
                      <a:pt x="75337" y="7807"/>
                    </a:cubicBezTo>
                    <a:cubicBezTo>
                      <a:pt x="74777" y="7807"/>
                      <a:pt x="74273" y="8116"/>
                      <a:pt x="73724" y="8172"/>
                    </a:cubicBezTo>
                    <a:cubicBezTo>
                      <a:pt x="73717" y="8173"/>
                      <a:pt x="73710" y="8174"/>
                      <a:pt x="73702" y="8174"/>
                    </a:cubicBezTo>
                    <a:cubicBezTo>
                      <a:pt x="73450" y="8174"/>
                      <a:pt x="72913" y="7613"/>
                      <a:pt x="72946" y="7394"/>
                    </a:cubicBezTo>
                    <a:cubicBezTo>
                      <a:pt x="73102" y="6479"/>
                      <a:pt x="73810" y="6098"/>
                      <a:pt x="74674" y="5995"/>
                    </a:cubicBezTo>
                    <a:lnTo>
                      <a:pt x="74674" y="5977"/>
                    </a:lnTo>
                    <a:cubicBezTo>
                      <a:pt x="74726" y="5545"/>
                      <a:pt x="74830" y="5113"/>
                      <a:pt x="74951" y="4681"/>
                    </a:cubicBezTo>
                    <a:cubicBezTo>
                      <a:pt x="75072" y="4370"/>
                      <a:pt x="75435" y="4076"/>
                      <a:pt x="75124" y="3748"/>
                    </a:cubicBezTo>
                    <a:cubicBezTo>
                      <a:pt x="74832" y="3467"/>
                      <a:pt x="74483" y="3396"/>
                      <a:pt x="74119" y="3396"/>
                    </a:cubicBezTo>
                    <a:cubicBezTo>
                      <a:pt x="73856" y="3396"/>
                      <a:pt x="73587" y="3433"/>
                      <a:pt x="73326" y="3454"/>
                    </a:cubicBezTo>
                    <a:cubicBezTo>
                      <a:pt x="72946" y="3506"/>
                      <a:pt x="72756" y="3748"/>
                      <a:pt x="72704" y="4180"/>
                    </a:cubicBezTo>
                    <a:cubicBezTo>
                      <a:pt x="72601" y="5252"/>
                      <a:pt x="72134" y="6098"/>
                      <a:pt x="70959" y="6340"/>
                    </a:cubicBezTo>
                    <a:cubicBezTo>
                      <a:pt x="70855" y="6427"/>
                      <a:pt x="70769" y="6513"/>
                      <a:pt x="70665" y="6617"/>
                    </a:cubicBezTo>
                    <a:cubicBezTo>
                      <a:pt x="70786" y="6859"/>
                      <a:pt x="70924" y="7083"/>
                      <a:pt x="71097" y="7291"/>
                    </a:cubicBezTo>
                    <a:cubicBezTo>
                      <a:pt x="71304" y="7412"/>
                      <a:pt x="71546" y="7515"/>
                      <a:pt x="71788" y="7567"/>
                    </a:cubicBezTo>
                    <a:cubicBezTo>
                      <a:pt x="71650" y="7550"/>
                      <a:pt x="71512" y="7541"/>
                      <a:pt x="71374" y="7541"/>
                    </a:cubicBezTo>
                    <a:cubicBezTo>
                      <a:pt x="71235" y="7541"/>
                      <a:pt x="71097" y="7550"/>
                      <a:pt x="70959" y="7567"/>
                    </a:cubicBezTo>
                    <a:cubicBezTo>
                      <a:pt x="70569" y="7671"/>
                      <a:pt x="70173" y="7708"/>
                      <a:pt x="69775" y="7708"/>
                    </a:cubicBezTo>
                    <a:cubicBezTo>
                      <a:pt x="68812" y="7708"/>
                      <a:pt x="67832" y="7494"/>
                      <a:pt x="66868" y="7494"/>
                    </a:cubicBezTo>
                    <a:cubicBezTo>
                      <a:pt x="66108" y="7494"/>
                      <a:pt x="65357" y="7627"/>
                      <a:pt x="64634" y="8103"/>
                    </a:cubicBezTo>
                    <a:cubicBezTo>
                      <a:pt x="64271" y="8345"/>
                      <a:pt x="63580" y="8379"/>
                      <a:pt x="63666" y="8863"/>
                    </a:cubicBezTo>
                    <a:cubicBezTo>
                      <a:pt x="63752" y="9382"/>
                      <a:pt x="64167" y="9900"/>
                      <a:pt x="64547" y="10315"/>
                    </a:cubicBezTo>
                    <a:cubicBezTo>
                      <a:pt x="64666" y="10447"/>
                      <a:pt x="64798" y="10498"/>
                      <a:pt x="64939" y="10498"/>
                    </a:cubicBezTo>
                    <a:cubicBezTo>
                      <a:pt x="65148" y="10498"/>
                      <a:pt x="65375" y="10387"/>
                      <a:pt x="65602" y="10263"/>
                    </a:cubicBezTo>
                    <a:cubicBezTo>
                      <a:pt x="66124" y="9977"/>
                      <a:pt x="66711" y="9789"/>
                      <a:pt x="67269" y="9556"/>
                    </a:cubicBezTo>
                    <a:lnTo>
                      <a:pt x="67269" y="9556"/>
                    </a:lnTo>
                    <a:cubicBezTo>
                      <a:pt x="66173" y="11022"/>
                      <a:pt x="64072" y="10911"/>
                      <a:pt x="62975" y="11974"/>
                    </a:cubicBezTo>
                    <a:cubicBezTo>
                      <a:pt x="62086" y="12850"/>
                      <a:pt x="61268" y="13162"/>
                      <a:pt x="60357" y="13162"/>
                    </a:cubicBezTo>
                    <a:cubicBezTo>
                      <a:pt x="59993" y="13162"/>
                      <a:pt x="59613" y="13112"/>
                      <a:pt x="59207" y="13028"/>
                    </a:cubicBezTo>
                    <a:cubicBezTo>
                      <a:pt x="58430" y="12873"/>
                      <a:pt x="57687" y="12510"/>
                      <a:pt x="56926" y="12233"/>
                    </a:cubicBezTo>
                    <a:cubicBezTo>
                      <a:pt x="57173" y="12050"/>
                      <a:pt x="57402" y="11981"/>
                      <a:pt x="57619" y="11981"/>
                    </a:cubicBezTo>
                    <a:cubicBezTo>
                      <a:pt x="58162" y="11981"/>
                      <a:pt x="58632" y="12416"/>
                      <a:pt x="59138" y="12613"/>
                    </a:cubicBezTo>
                    <a:cubicBezTo>
                      <a:pt x="59332" y="12687"/>
                      <a:pt x="59512" y="12718"/>
                      <a:pt x="59680" y="12718"/>
                    </a:cubicBezTo>
                    <a:cubicBezTo>
                      <a:pt x="60502" y="12718"/>
                      <a:pt x="61062" y="11967"/>
                      <a:pt x="61765" y="11680"/>
                    </a:cubicBezTo>
                    <a:cubicBezTo>
                      <a:pt x="62404" y="11421"/>
                      <a:pt x="61903" y="10851"/>
                      <a:pt x="61661" y="10384"/>
                    </a:cubicBezTo>
                    <a:cubicBezTo>
                      <a:pt x="61454" y="9987"/>
                      <a:pt x="61921" y="9745"/>
                      <a:pt x="62249" y="9537"/>
                    </a:cubicBezTo>
                    <a:cubicBezTo>
                      <a:pt x="62664" y="9295"/>
                      <a:pt x="63441" y="9226"/>
                      <a:pt x="63182" y="8518"/>
                    </a:cubicBezTo>
                    <a:cubicBezTo>
                      <a:pt x="63018" y="8098"/>
                      <a:pt x="62703" y="8030"/>
                      <a:pt x="62354" y="8030"/>
                    </a:cubicBezTo>
                    <a:cubicBezTo>
                      <a:pt x="62187" y="8030"/>
                      <a:pt x="62013" y="8045"/>
                      <a:pt x="61845" y="8045"/>
                    </a:cubicBezTo>
                    <a:cubicBezTo>
                      <a:pt x="61771" y="8045"/>
                      <a:pt x="61698" y="8042"/>
                      <a:pt x="61627" y="8034"/>
                    </a:cubicBezTo>
                    <a:cubicBezTo>
                      <a:pt x="61564" y="8027"/>
                      <a:pt x="61502" y="8024"/>
                      <a:pt x="61440" y="8024"/>
                    </a:cubicBezTo>
                    <a:cubicBezTo>
                      <a:pt x="60620" y="8024"/>
                      <a:pt x="59973" y="8583"/>
                      <a:pt x="59080" y="8583"/>
                    </a:cubicBezTo>
                    <a:cubicBezTo>
                      <a:pt x="59004" y="8583"/>
                      <a:pt x="58925" y="8579"/>
                      <a:pt x="58844" y="8570"/>
                    </a:cubicBezTo>
                    <a:cubicBezTo>
                      <a:pt x="57410" y="8414"/>
                      <a:pt x="56391" y="7671"/>
                      <a:pt x="55181" y="7187"/>
                    </a:cubicBezTo>
                    <a:cubicBezTo>
                      <a:pt x="54440" y="6892"/>
                      <a:pt x="53723" y="6767"/>
                      <a:pt x="53025" y="6767"/>
                    </a:cubicBezTo>
                    <a:cubicBezTo>
                      <a:pt x="51022" y="6767"/>
                      <a:pt x="49177" y="7799"/>
                      <a:pt x="47370" y="8812"/>
                    </a:cubicBezTo>
                    <a:cubicBezTo>
                      <a:pt x="46903" y="9071"/>
                      <a:pt x="46765" y="9434"/>
                      <a:pt x="46972" y="9969"/>
                    </a:cubicBezTo>
                    <a:cubicBezTo>
                      <a:pt x="47155" y="10426"/>
                      <a:pt x="47351" y="10748"/>
                      <a:pt x="47819" y="10748"/>
                    </a:cubicBezTo>
                    <a:cubicBezTo>
                      <a:pt x="47883" y="10748"/>
                      <a:pt x="47952" y="10742"/>
                      <a:pt x="48026" y="10730"/>
                    </a:cubicBezTo>
                    <a:lnTo>
                      <a:pt x="50498" y="10280"/>
                    </a:lnTo>
                    <a:cubicBezTo>
                      <a:pt x="50618" y="10263"/>
                      <a:pt x="50739" y="10229"/>
                      <a:pt x="50878" y="10194"/>
                    </a:cubicBezTo>
                    <a:lnTo>
                      <a:pt x="50878" y="10194"/>
                    </a:lnTo>
                    <a:cubicBezTo>
                      <a:pt x="50878" y="10298"/>
                      <a:pt x="50860" y="10401"/>
                      <a:pt x="50860" y="10505"/>
                    </a:cubicBezTo>
                    <a:cubicBezTo>
                      <a:pt x="50614" y="11663"/>
                      <a:pt x="50148" y="12321"/>
                      <a:pt x="49280" y="12321"/>
                    </a:cubicBezTo>
                    <a:cubicBezTo>
                      <a:pt x="48931" y="12321"/>
                      <a:pt x="48517" y="12214"/>
                      <a:pt x="48026" y="11991"/>
                    </a:cubicBezTo>
                    <a:cubicBezTo>
                      <a:pt x="46374" y="11254"/>
                      <a:pt x="44693" y="10979"/>
                      <a:pt x="42955" y="10979"/>
                    </a:cubicBezTo>
                    <a:cubicBezTo>
                      <a:pt x="42002" y="10979"/>
                      <a:pt x="41033" y="11062"/>
                      <a:pt x="40042" y="11196"/>
                    </a:cubicBezTo>
                    <a:cubicBezTo>
                      <a:pt x="38536" y="11404"/>
                      <a:pt x="37062" y="12285"/>
                      <a:pt x="35569" y="12285"/>
                    </a:cubicBezTo>
                    <a:cubicBezTo>
                      <a:pt x="35195" y="12285"/>
                      <a:pt x="34820" y="12230"/>
                      <a:pt x="34443" y="12095"/>
                    </a:cubicBezTo>
                    <a:cubicBezTo>
                      <a:pt x="32698" y="11490"/>
                      <a:pt x="30900" y="11110"/>
                      <a:pt x="29068" y="10920"/>
                    </a:cubicBezTo>
                    <a:cubicBezTo>
                      <a:pt x="27080" y="10698"/>
                      <a:pt x="25171" y="10202"/>
                      <a:pt x="23146" y="10202"/>
                    </a:cubicBezTo>
                    <a:cubicBezTo>
                      <a:pt x="22337" y="10202"/>
                      <a:pt x="21510" y="10281"/>
                      <a:pt x="20652" y="10488"/>
                    </a:cubicBezTo>
                    <a:cubicBezTo>
                      <a:pt x="18383" y="11055"/>
                      <a:pt x="16215" y="12269"/>
                      <a:pt x="13793" y="12269"/>
                    </a:cubicBezTo>
                    <a:cubicBezTo>
                      <a:pt x="13559" y="12269"/>
                      <a:pt x="13322" y="12258"/>
                      <a:pt x="13083" y="12233"/>
                    </a:cubicBezTo>
                    <a:cubicBezTo>
                      <a:pt x="13049" y="12230"/>
                      <a:pt x="13015" y="12229"/>
                      <a:pt x="12982" y="12229"/>
                    </a:cubicBezTo>
                    <a:cubicBezTo>
                      <a:pt x="12473" y="12229"/>
                      <a:pt x="12176" y="12605"/>
                      <a:pt x="12323" y="13287"/>
                    </a:cubicBezTo>
                    <a:cubicBezTo>
                      <a:pt x="12498" y="14071"/>
                      <a:pt x="12325" y="14707"/>
                      <a:pt x="11687" y="14707"/>
                    </a:cubicBezTo>
                    <a:cubicBezTo>
                      <a:pt x="11510" y="14707"/>
                      <a:pt x="11296" y="14658"/>
                      <a:pt x="11044" y="14549"/>
                    </a:cubicBezTo>
                    <a:cubicBezTo>
                      <a:pt x="10655" y="14378"/>
                      <a:pt x="10292" y="14308"/>
                      <a:pt x="9947" y="14308"/>
                    </a:cubicBezTo>
                    <a:cubicBezTo>
                      <a:pt x="9034" y="14308"/>
                      <a:pt x="8242" y="14801"/>
                      <a:pt x="7415" y="15240"/>
                    </a:cubicBezTo>
                    <a:cubicBezTo>
                      <a:pt x="6965" y="15482"/>
                      <a:pt x="6672" y="15914"/>
                      <a:pt x="6879" y="16467"/>
                    </a:cubicBezTo>
                    <a:cubicBezTo>
                      <a:pt x="7027" y="16886"/>
                      <a:pt x="7334" y="16988"/>
                      <a:pt x="7700" y="16988"/>
                    </a:cubicBezTo>
                    <a:cubicBezTo>
                      <a:pt x="7802" y="16988"/>
                      <a:pt x="7910" y="16980"/>
                      <a:pt x="8020" y="16968"/>
                    </a:cubicBezTo>
                    <a:cubicBezTo>
                      <a:pt x="8305" y="16929"/>
                      <a:pt x="8590" y="16910"/>
                      <a:pt x="8875" y="16910"/>
                    </a:cubicBezTo>
                    <a:cubicBezTo>
                      <a:pt x="8970" y="16910"/>
                      <a:pt x="9065" y="16912"/>
                      <a:pt x="9160" y="16917"/>
                    </a:cubicBezTo>
                    <a:cubicBezTo>
                      <a:pt x="9186" y="16919"/>
                      <a:pt x="9214" y="16920"/>
                      <a:pt x="9242" y="16920"/>
                    </a:cubicBezTo>
                    <a:cubicBezTo>
                      <a:pt x="9458" y="16920"/>
                      <a:pt x="9735" y="16862"/>
                      <a:pt x="9947" y="16862"/>
                    </a:cubicBezTo>
                    <a:cubicBezTo>
                      <a:pt x="10131" y="16862"/>
                      <a:pt x="10266" y="16906"/>
                      <a:pt x="10266" y="17072"/>
                    </a:cubicBezTo>
                    <a:cubicBezTo>
                      <a:pt x="10266" y="17498"/>
                      <a:pt x="9728" y="17637"/>
                      <a:pt x="9291" y="17637"/>
                    </a:cubicBezTo>
                    <a:cubicBezTo>
                      <a:pt x="9214" y="17637"/>
                      <a:pt x="9141" y="17633"/>
                      <a:pt x="9074" y="17625"/>
                    </a:cubicBezTo>
                    <a:cubicBezTo>
                      <a:pt x="8873" y="17604"/>
                      <a:pt x="8677" y="17594"/>
                      <a:pt x="8484" y="17594"/>
                    </a:cubicBezTo>
                    <a:cubicBezTo>
                      <a:pt x="6314" y="17594"/>
                      <a:pt x="4587" y="18859"/>
                      <a:pt x="2714" y="19716"/>
                    </a:cubicBezTo>
                    <a:cubicBezTo>
                      <a:pt x="1193" y="20407"/>
                      <a:pt x="2351" y="21548"/>
                      <a:pt x="2282" y="22429"/>
                    </a:cubicBezTo>
                    <a:cubicBezTo>
                      <a:pt x="2264" y="22814"/>
                      <a:pt x="2455" y="22907"/>
                      <a:pt x="2706" y="22907"/>
                    </a:cubicBezTo>
                    <a:cubicBezTo>
                      <a:pt x="2939" y="22907"/>
                      <a:pt x="3223" y="22827"/>
                      <a:pt x="3440" y="22827"/>
                    </a:cubicBezTo>
                    <a:cubicBezTo>
                      <a:pt x="3665" y="22827"/>
                      <a:pt x="3872" y="22982"/>
                      <a:pt x="4079" y="23069"/>
                    </a:cubicBezTo>
                    <a:cubicBezTo>
                      <a:pt x="3924" y="23242"/>
                      <a:pt x="3751" y="23380"/>
                      <a:pt x="3544" y="23501"/>
                    </a:cubicBezTo>
                    <a:cubicBezTo>
                      <a:pt x="2610" y="23881"/>
                      <a:pt x="1643" y="24192"/>
                      <a:pt x="709" y="24589"/>
                    </a:cubicBezTo>
                    <a:cubicBezTo>
                      <a:pt x="329" y="24745"/>
                      <a:pt x="1" y="25142"/>
                      <a:pt x="226" y="25609"/>
                    </a:cubicBezTo>
                    <a:cubicBezTo>
                      <a:pt x="325" y="25816"/>
                      <a:pt x="462" y="25880"/>
                      <a:pt x="615" y="25880"/>
                    </a:cubicBezTo>
                    <a:cubicBezTo>
                      <a:pt x="807" y="25880"/>
                      <a:pt x="1026" y="25778"/>
                      <a:pt x="1228" y="25730"/>
                    </a:cubicBezTo>
                    <a:cubicBezTo>
                      <a:pt x="2248" y="25454"/>
                      <a:pt x="3354" y="25350"/>
                      <a:pt x="4252" y="24866"/>
                    </a:cubicBezTo>
                    <a:cubicBezTo>
                      <a:pt x="4601" y="24679"/>
                      <a:pt x="4965" y="24620"/>
                      <a:pt x="5336" y="24620"/>
                    </a:cubicBezTo>
                    <a:cubicBezTo>
                      <a:pt x="5952" y="24620"/>
                      <a:pt x="6585" y="24782"/>
                      <a:pt x="7191" y="24782"/>
                    </a:cubicBezTo>
                    <a:cubicBezTo>
                      <a:pt x="7702" y="24782"/>
                      <a:pt x="8195" y="24667"/>
                      <a:pt x="8642" y="24244"/>
                    </a:cubicBezTo>
                    <a:cubicBezTo>
                      <a:pt x="9143" y="23760"/>
                      <a:pt x="9627" y="23276"/>
                      <a:pt x="10128" y="22809"/>
                    </a:cubicBezTo>
                    <a:cubicBezTo>
                      <a:pt x="10518" y="22438"/>
                      <a:pt x="10935" y="22335"/>
                      <a:pt x="11366" y="22335"/>
                    </a:cubicBezTo>
                    <a:cubicBezTo>
                      <a:pt x="11904" y="22335"/>
                      <a:pt x="12465" y="22495"/>
                      <a:pt x="13026" y="22495"/>
                    </a:cubicBezTo>
                    <a:cubicBezTo>
                      <a:pt x="13270" y="22495"/>
                      <a:pt x="13515" y="22465"/>
                      <a:pt x="13757" y="22377"/>
                    </a:cubicBezTo>
                    <a:cubicBezTo>
                      <a:pt x="14876" y="21972"/>
                      <a:pt x="15968" y="21278"/>
                      <a:pt x="17215" y="21278"/>
                    </a:cubicBezTo>
                    <a:cubicBezTo>
                      <a:pt x="17721" y="21278"/>
                      <a:pt x="18252" y="21392"/>
                      <a:pt x="18820" y="21686"/>
                    </a:cubicBezTo>
                    <a:cubicBezTo>
                      <a:pt x="20272" y="22429"/>
                      <a:pt x="22242" y="22343"/>
                      <a:pt x="21966" y="24780"/>
                    </a:cubicBezTo>
                    <a:cubicBezTo>
                      <a:pt x="21914" y="25212"/>
                      <a:pt x="22104" y="25868"/>
                      <a:pt x="22415" y="26127"/>
                    </a:cubicBezTo>
                    <a:cubicBezTo>
                      <a:pt x="23746" y="27251"/>
                      <a:pt x="23659" y="29411"/>
                      <a:pt x="23210" y="29981"/>
                    </a:cubicBezTo>
                    <a:cubicBezTo>
                      <a:pt x="22052" y="31485"/>
                      <a:pt x="22484" y="32573"/>
                      <a:pt x="22985" y="33973"/>
                    </a:cubicBezTo>
                    <a:cubicBezTo>
                      <a:pt x="23124" y="34405"/>
                      <a:pt x="22795" y="35045"/>
                      <a:pt x="22553" y="35529"/>
                    </a:cubicBezTo>
                    <a:cubicBezTo>
                      <a:pt x="21447" y="37844"/>
                      <a:pt x="19356" y="39469"/>
                      <a:pt x="18233" y="41802"/>
                    </a:cubicBezTo>
                    <a:cubicBezTo>
                      <a:pt x="17455" y="43409"/>
                      <a:pt x="17058" y="48783"/>
                      <a:pt x="18354" y="49734"/>
                    </a:cubicBezTo>
                    <a:cubicBezTo>
                      <a:pt x="20220" y="51116"/>
                      <a:pt x="19927" y="52862"/>
                      <a:pt x="20238" y="54659"/>
                    </a:cubicBezTo>
                    <a:cubicBezTo>
                      <a:pt x="20428" y="55748"/>
                      <a:pt x="20410" y="57528"/>
                      <a:pt x="20687" y="57752"/>
                    </a:cubicBezTo>
                    <a:cubicBezTo>
                      <a:pt x="22380" y="59083"/>
                      <a:pt x="22242" y="61364"/>
                      <a:pt x="23625" y="62764"/>
                    </a:cubicBezTo>
                    <a:cubicBezTo>
                      <a:pt x="23915" y="63066"/>
                      <a:pt x="24197" y="63258"/>
                      <a:pt x="24508" y="63258"/>
                    </a:cubicBezTo>
                    <a:cubicBezTo>
                      <a:pt x="24660" y="63258"/>
                      <a:pt x="24820" y="63212"/>
                      <a:pt x="24990" y="63110"/>
                    </a:cubicBezTo>
                    <a:cubicBezTo>
                      <a:pt x="25508" y="62816"/>
                      <a:pt x="25526" y="62246"/>
                      <a:pt x="25197" y="61831"/>
                    </a:cubicBezTo>
                    <a:cubicBezTo>
                      <a:pt x="23607" y="59671"/>
                      <a:pt x="23746" y="56888"/>
                      <a:pt x="22536" y="54590"/>
                    </a:cubicBezTo>
                    <a:cubicBezTo>
                      <a:pt x="22415" y="54348"/>
                      <a:pt x="22605" y="53933"/>
                      <a:pt x="22692" y="53605"/>
                    </a:cubicBezTo>
                    <a:cubicBezTo>
                      <a:pt x="22704" y="53568"/>
                      <a:pt x="22878" y="53539"/>
                      <a:pt x="22981" y="53539"/>
                    </a:cubicBezTo>
                    <a:cubicBezTo>
                      <a:pt x="23021" y="53539"/>
                      <a:pt x="23050" y="53543"/>
                      <a:pt x="23054" y="53553"/>
                    </a:cubicBezTo>
                    <a:cubicBezTo>
                      <a:pt x="23175" y="53812"/>
                      <a:pt x="23366" y="54106"/>
                      <a:pt x="23366" y="54400"/>
                    </a:cubicBezTo>
                    <a:cubicBezTo>
                      <a:pt x="23383" y="56819"/>
                      <a:pt x="24973" y="58617"/>
                      <a:pt x="26027" y="60569"/>
                    </a:cubicBezTo>
                    <a:cubicBezTo>
                      <a:pt x="26977" y="62297"/>
                      <a:pt x="28654" y="63663"/>
                      <a:pt x="27720" y="65978"/>
                    </a:cubicBezTo>
                    <a:cubicBezTo>
                      <a:pt x="27530" y="66445"/>
                      <a:pt x="27928" y="66791"/>
                      <a:pt x="28273" y="67136"/>
                    </a:cubicBezTo>
                    <a:cubicBezTo>
                      <a:pt x="29138" y="68000"/>
                      <a:pt x="30226" y="68536"/>
                      <a:pt x="31246" y="69193"/>
                    </a:cubicBezTo>
                    <a:cubicBezTo>
                      <a:pt x="32910" y="70222"/>
                      <a:pt x="34447" y="71516"/>
                      <a:pt x="36422" y="71516"/>
                    </a:cubicBezTo>
                    <a:cubicBezTo>
                      <a:pt x="36867" y="71516"/>
                      <a:pt x="37334" y="71451"/>
                      <a:pt x="37830" y="71301"/>
                    </a:cubicBezTo>
                    <a:cubicBezTo>
                      <a:pt x="37930" y="71272"/>
                      <a:pt x="38022" y="71258"/>
                      <a:pt x="38107" y="71258"/>
                    </a:cubicBezTo>
                    <a:cubicBezTo>
                      <a:pt x="38527" y="71258"/>
                      <a:pt x="38793" y="71582"/>
                      <a:pt x="39023" y="71941"/>
                    </a:cubicBezTo>
                    <a:cubicBezTo>
                      <a:pt x="39748" y="73098"/>
                      <a:pt x="40768" y="73721"/>
                      <a:pt x="42116" y="74032"/>
                    </a:cubicBezTo>
                    <a:cubicBezTo>
                      <a:pt x="43585" y="74360"/>
                      <a:pt x="45296" y="74775"/>
                      <a:pt x="45745" y="76399"/>
                    </a:cubicBezTo>
                    <a:cubicBezTo>
                      <a:pt x="46194" y="78110"/>
                      <a:pt x="47439" y="79112"/>
                      <a:pt x="48648" y="79907"/>
                    </a:cubicBezTo>
                    <a:cubicBezTo>
                      <a:pt x="49237" y="80296"/>
                      <a:pt x="50039" y="81326"/>
                      <a:pt x="50895" y="81326"/>
                    </a:cubicBezTo>
                    <a:cubicBezTo>
                      <a:pt x="51372" y="81326"/>
                      <a:pt x="51865" y="81007"/>
                      <a:pt x="52347" y="80080"/>
                    </a:cubicBezTo>
                    <a:cubicBezTo>
                      <a:pt x="52462" y="79850"/>
                      <a:pt x="52631" y="79714"/>
                      <a:pt x="52813" y="79714"/>
                    </a:cubicBezTo>
                    <a:cubicBezTo>
                      <a:pt x="53013" y="79714"/>
                      <a:pt x="53228" y="79880"/>
                      <a:pt x="53401" y="80270"/>
                    </a:cubicBezTo>
                    <a:cubicBezTo>
                      <a:pt x="54593" y="83156"/>
                      <a:pt x="53919" y="85697"/>
                      <a:pt x="51621" y="87943"/>
                    </a:cubicBezTo>
                    <a:cubicBezTo>
                      <a:pt x="50498" y="89049"/>
                      <a:pt x="49806" y="90604"/>
                      <a:pt x="50774" y="92194"/>
                    </a:cubicBezTo>
                    <a:cubicBezTo>
                      <a:pt x="51085" y="92730"/>
                      <a:pt x="51068" y="92886"/>
                      <a:pt x="50688" y="93283"/>
                    </a:cubicBezTo>
                    <a:cubicBezTo>
                      <a:pt x="49685" y="94337"/>
                      <a:pt x="49703" y="95875"/>
                      <a:pt x="50567" y="96636"/>
                    </a:cubicBezTo>
                    <a:cubicBezTo>
                      <a:pt x="52208" y="98087"/>
                      <a:pt x="52986" y="99971"/>
                      <a:pt x="53971" y="101803"/>
                    </a:cubicBezTo>
                    <a:cubicBezTo>
                      <a:pt x="55440" y="104516"/>
                      <a:pt x="56771" y="107281"/>
                      <a:pt x="59933" y="108629"/>
                    </a:cubicBezTo>
                    <a:cubicBezTo>
                      <a:pt x="61661" y="109372"/>
                      <a:pt x="62629" y="111014"/>
                      <a:pt x="62664" y="113122"/>
                    </a:cubicBezTo>
                    <a:cubicBezTo>
                      <a:pt x="62716" y="116319"/>
                      <a:pt x="62871" y="119516"/>
                      <a:pt x="63096" y="122713"/>
                    </a:cubicBezTo>
                    <a:cubicBezTo>
                      <a:pt x="63251" y="125115"/>
                      <a:pt x="64426" y="127431"/>
                      <a:pt x="63631" y="129920"/>
                    </a:cubicBezTo>
                    <a:cubicBezTo>
                      <a:pt x="63303" y="130922"/>
                      <a:pt x="63459" y="131907"/>
                      <a:pt x="63839" y="132875"/>
                    </a:cubicBezTo>
                    <a:cubicBezTo>
                      <a:pt x="64323" y="134067"/>
                      <a:pt x="64461" y="135363"/>
                      <a:pt x="64288" y="136642"/>
                    </a:cubicBezTo>
                    <a:cubicBezTo>
                      <a:pt x="64184" y="137593"/>
                      <a:pt x="64582" y="138664"/>
                      <a:pt x="65653" y="139148"/>
                    </a:cubicBezTo>
                    <a:cubicBezTo>
                      <a:pt x="65680" y="139159"/>
                      <a:pt x="65711" y="139163"/>
                      <a:pt x="65743" y="139163"/>
                    </a:cubicBezTo>
                    <a:cubicBezTo>
                      <a:pt x="65886" y="139163"/>
                      <a:pt x="66069" y="139076"/>
                      <a:pt x="66205" y="139076"/>
                    </a:cubicBezTo>
                    <a:cubicBezTo>
                      <a:pt x="66332" y="139076"/>
                      <a:pt x="66419" y="139151"/>
                      <a:pt x="66397" y="139442"/>
                    </a:cubicBezTo>
                    <a:cubicBezTo>
                      <a:pt x="66362" y="139995"/>
                      <a:pt x="67071" y="140565"/>
                      <a:pt x="66293" y="141135"/>
                    </a:cubicBezTo>
                    <a:cubicBezTo>
                      <a:pt x="65895" y="141412"/>
                      <a:pt x="65360" y="142259"/>
                      <a:pt x="65774" y="142414"/>
                    </a:cubicBezTo>
                    <a:cubicBezTo>
                      <a:pt x="66898" y="142846"/>
                      <a:pt x="66500" y="143797"/>
                      <a:pt x="66777" y="144488"/>
                    </a:cubicBezTo>
                    <a:cubicBezTo>
                      <a:pt x="67468" y="146164"/>
                      <a:pt x="68505" y="147668"/>
                      <a:pt x="69801" y="148929"/>
                    </a:cubicBezTo>
                    <a:cubicBezTo>
                      <a:pt x="71823" y="150906"/>
                      <a:pt x="74091" y="152091"/>
                      <a:pt x="76808" y="152091"/>
                    </a:cubicBezTo>
                    <a:cubicBezTo>
                      <a:pt x="77226" y="152091"/>
                      <a:pt x="77656" y="152063"/>
                      <a:pt x="78096" y="152005"/>
                    </a:cubicBezTo>
                    <a:cubicBezTo>
                      <a:pt x="78355" y="151953"/>
                      <a:pt x="78580" y="151781"/>
                      <a:pt x="78718" y="151556"/>
                    </a:cubicBezTo>
                    <a:cubicBezTo>
                      <a:pt x="78874" y="151262"/>
                      <a:pt x="78615" y="151038"/>
                      <a:pt x="78355" y="150882"/>
                    </a:cubicBezTo>
                    <a:cubicBezTo>
                      <a:pt x="77595" y="150415"/>
                      <a:pt x="76835" y="149914"/>
                      <a:pt x="76040" y="149482"/>
                    </a:cubicBezTo>
                    <a:cubicBezTo>
                      <a:pt x="73914" y="148342"/>
                      <a:pt x="73551" y="146648"/>
                      <a:pt x="74899" y="144695"/>
                    </a:cubicBezTo>
                    <a:cubicBezTo>
                      <a:pt x="75608" y="143658"/>
                      <a:pt x="75694" y="142570"/>
                      <a:pt x="74173" y="142017"/>
                    </a:cubicBezTo>
                    <a:cubicBezTo>
                      <a:pt x="73707" y="141861"/>
                      <a:pt x="72929" y="141550"/>
                      <a:pt x="73551" y="140997"/>
                    </a:cubicBezTo>
                    <a:cubicBezTo>
                      <a:pt x="74260" y="140340"/>
                      <a:pt x="74260" y="139597"/>
                      <a:pt x="74415" y="138837"/>
                    </a:cubicBezTo>
                    <a:cubicBezTo>
                      <a:pt x="74605" y="137783"/>
                      <a:pt x="73534" y="136193"/>
                      <a:pt x="75677" y="135985"/>
                    </a:cubicBezTo>
                    <a:cubicBezTo>
                      <a:pt x="75746" y="135985"/>
                      <a:pt x="75850" y="135588"/>
                      <a:pt x="75798" y="135432"/>
                    </a:cubicBezTo>
                    <a:cubicBezTo>
                      <a:pt x="75444" y="134260"/>
                      <a:pt x="75867" y="133923"/>
                      <a:pt x="76900" y="133923"/>
                    </a:cubicBezTo>
                    <a:cubicBezTo>
                      <a:pt x="76978" y="133923"/>
                      <a:pt x="77060" y="133925"/>
                      <a:pt x="77146" y="133929"/>
                    </a:cubicBezTo>
                    <a:cubicBezTo>
                      <a:pt x="77188" y="133931"/>
                      <a:pt x="77231" y="133932"/>
                      <a:pt x="77272" y="133932"/>
                    </a:cubicBezTo>
                    <a:cubicBezTo>
                      <a:pt x="78202" y="133932"/>
                      <a:pt x="78980" y="133388"/>
                      <a:pt x="79427" y="132512"/>
                    </a:cubicBezTo>
                    <a:cubicBezTo>
                      <a:pt x="79859" y="131648"/>
                      <a:pt x="79738" y="130836"/>
                      <a:pt x="79047" y="130110"/>
                    </a:cubicBezTo>
                    <a:cubicBezTo>
                      <a:pt x="78857" y="129902"/>
                      <a:pt x="78822" y="129557"/>
                      <a:pt x="78701" y="129280"/>
                    </a:cubicBezTo>
                    <a:lnTo>
                      <a:pt x="78701" y="129280"/>
                    </a:lnTo>
                    <a:cubicBezTo>
                      <a:pt x="78977" y="129298"/>
                      <a:pt x="79237" y="129332"/>
                      <a:pt x="79513" y="129384"/>
                    </a:cubicBezTo>
                    <a:cubicBezTo>
                      <a:pt x="79669" y="129427"/>
                      <a:pt x="79830" y="129448"/>
                      <a:pt x="79991" y="129448"/>
                    </a:cubicBezTo>
                    <a:cubicBezTo>
                      <a:pt x="80347" y="129448"/>
                      <a:pt x="80702" y="129344"/>
                      <a:pt x="80999" y="129142"/>
                    </a:cubicBezTo>
                    <a:cubicBezTo>
                      <a:pt x="82900" y="128001"/>
                      <a:pt x="83350" y="125841"/>
                      <a:pt x="84473" y="124148"/>
                    </a:cubicBezTo>
                    <a:cubicBezTo>
                      <a:pt x="85216" y="123024"/>
                      <a:pt x="86149" y="121815"/>
                      <a:pt x="85544" y="120225"/>
                    </a:cubicBezTo>
                    <a:cubicBezTo>
                      <a:pt x="85026" y="118808"/>
                      <a:pt x="85959" y="118186"/>
                      <a:pt x="86927" y="117356"/>
                    </a:cubicBezTo>
                    <a:cubicBezTo>
                      <a:pt x="88258" y="116233"/>
                      <a:pt x="90314" y="116371"/>
                      <a:pt x="91230" y="115213"/>
                    </a:cubicBezTo>
                    <a:cubicBezTo>
                      <a:pt x="93096" y="112846"/>
                      <a:pt x="93788" y="109908"/>
                      <a:pt x="93874" y="106866"/>
                    </a:cubicBezTo>
                    <a:cubicBezTo>
                      <a:pt x="93909" y="105743"/>
                      <a:pt x="93563" y="104637"/>
                      <a:pt x="94635" y="103635"/>
                    </a:cubicBezTo>
                    <a:cubicBezTo>
                      <a:pt x="95637" y="102650"/>
                      <a:pt x="96432" y="101492"/>
                      <a:pt x="97002" y="100213"/>
                    </a:cubicBezTo>
                    <a:cubicBezTo>
                      <a:pt x="98350" y="97189"/>
                      <a:pt x="97555" y="95668"/>
                      <a:pt x="93770" y="93404"/>
                    </a:cubicBezTo>
                    <a:cubicBezTo>
                      <a:pt x="92864" y="92866"/>
                      <a:pt x="92012" y="92178"/>
                      <a:pt x="90923" y="92178"/>
                    </a:cubicBezTo>
                    <a:cubicBezTo>
                      <a:pt x="90787" y="92178"/>
                      <a:pt x="90648" y="92189"/>
                      <a:pt x="90504" y="92212"/>
                    </a:cubicBezTo>
                    <a:cubicBezTo>
                      <a:pt x="90375" y="92232"/>
                      <a:pt x="90250" y="92241"/>
                      <a:pt x="90128" y="92241"/>
                    </a:cubicBezTo>
                    <a:cubicBezTo>
                      <a:pt x="89316" y="92241"/>
                      <a:pt x="88640" y="91827"/>
                      <a:pt x="87964" y="91451"/>
                    </a:cubicBezTo>
                    <a:cubicBezTo>
                      <a:pt x="86720" y="90760"/>
                      <a:pt x="85423" y="90190"/>
                      <a:pt x="84076" y="89740"/>
                    </a:cubicBezTo>
                    <a:cubicBezTo>
                      <a:pt x="83419" y="89533"/>
                      <a:pt x="82365" y="89412"/>
                      <a:pt x="82226" y="88306"/>
                    </a:cubicBezTo>
                    <a:cubicBezTo>
                      <a:pt x="81898" y="85511"/>
                      <a:pt x="80349" y="82231"/>
                      <a:pt x="77208" y="82231"/>
                    </a:cubicBezTo>
                    <a:cubicBezTo>
                      <a:pt x="77047" y="82231"/>
                      <a:pt x="76883" y="82240"/>
                      <a:pt x="76714" y="82258"/>
                    </a:cubicBezTo>
                    <a:cubicBezTo>
                      <a:pt x="76610" y="82274"/>
                      <a:pt x="76507" y="82282"/>
                      <a:pt x="76405" y="82282"/>
                    </a:cubicBezTo>
                    <a:cubicBezTo>
                      <a:pt x="75873" y="82282"/>
                      <a:pt x="75365" y="82061"/>
                      <a:pt x="75003" y="81670"/>
                    </a:cubicBezTo>
                    <a:cubicBezTo>
                      <a:pt x="73810" y="80478"/>
                      <a:pt x="72722" y="79147"/>
                      <a:pt x="71356" y="78179"/>
                    </a:cubicBezTo>
                    <a:cubicBezTo>
                      <a:pt x="70652" y="77672"/>
                      <a:pt x="69937" y="76844"/>
                      <a:pt x="68958" y="76844"/>
                    </a:cubicBezTo>
                    <a:cubicBezTo>
                      <a:pt x="68735" y="76844"/>
                      <a:pt x="68499" y="76887"/>
                      <a:pt x="68246" y="76987"/>
                    </a:cubicBezTo>
                    <a:cubicBezTo>
                      <a:pt x="68013" y="77081"/>
                      <a:pt x="67785" y="77113"/>
                      <a:pt x="67562" y="77113"/>
                    </a:cubicBezTo>
                    <a:cubicBezTo>
                      <a:pt x="67089" y="77113"/>
                      <a:pt x="66635" y="76969"/>
                      <a:pt x="66189" y="76969"/>
                    </a:cubicBezTo>
                    <a:cubicBezTo>
                      <a:pt x="64783" y="76969"/>
                      <a:pt x="63941" y="75706"/>
                      <a:pt x="62605" y="75706"/>
                    </a:cubicBezTo>
                    <a:cubicBezTo>
                      <a:pt x="62579" y="75706"/>
                      <a:pt x="62552" y="75707"/>
                      <a:pt x="62525" y="75708"/>
                    </a:cubicBezTo>
                    <a:cubicBezTo>
                      <a:pt x="62280" y="75708"/>
                      <a:pt x="61828" y="76012"/>
                      <a:pt x="61511" y="76012"/>
                    </a:cubicBezTo>
                    <a:cubicBezTo>
                      <a:pt x="61248" y="76012"/>
                      <a:pt x="61077" y="75802"/>
                      <a:pt x="61195" y="75034"/>
                    </a:cubicBezTo>
                    <a:cubicBezTo>
                      <a:pt x="61232" y="74788"/>
                      <a:pt x="60883" y="74612"/>
                      <a:pt x="60617" y="74612"/>
                    </a:cubicBezTo>
                    <a:cubicBezTo>
                      <a:pt x="60509" y="74612"/>
                      <a:pt x="60415" y="74641"/>
                      <a:pt x="60365" y="74706"/>
                    </a:cubicBezTo>
                    <a:cubicBezTo>
                      <a:pt x="59225" y="76088"/>
                      <a:pt x="57099" y="76071"/>
                      <a:pt x="56166" y="77747"/>
                    </a:cubicBezTo>
                    <a:cubicBezTo>
                      <a:pt x="55842" y="78325"/>
                      <a:pt x="55457" y="78771"/>
                      <a:pt x="54917" y="78771"/>
                    </a:cubicBezTo>
                    <a:cubicBezTo>
                      <a:pt x="54649" y="78771"/>
                      <a:pt x="54343" y="78661"/>
                      <a:pt x="53988" y="78404"/>
                    </a:cubicBezTo>
                    <a:cubicBezTo>
                      <a:pt x="53637" y="78125"/>
                      <a:pt x="53206" y="77982"/>
                      <a:pt x="52772" y="77982"/>
                    </a:cubicBezTo>
                    <a:cubicBezTo>
                      <a:pt x="52480" y="77982"/>
                      <a:pt x="52186" y="78047"/>
                      <a:pt x="51915" y="78179"/>
                    </a:cubicBezTo>
                    <a:cubicBezTo>
                      <a:pt x="51373" y="78410"/>
                      <a:pt x="50918" y="78527"/>
                      <a:pt x="50541" y="78527"/>
                    </a:cubicBezTo>
                    <a:cubicBezTo>
                      <a:pt x="49618" y="78527"/>
                      <a:pt x="49166" y="77825"/>
                      <a:pt x="49080" y="76365"/>
                    </a:cubicBezTo>
                    <a:cubicBezTo>
                      <a:pt x="49046" y="75397"/>
                      <a:pt x="49184" y="74446"/>
                      <a:pt x="49478" y="73530"/>
                    </a:cubicBezTo>
                    <a:cubicBezTo>
                      <a:pt x="50012" y="71861"/>
                      <a:pt x="49095" y="70692"/>
                      <a:pt x="47366" y="70692"/>
                    </a:cubicBezTo>
                    <a:cubicBezTo>
                      <a:pt x="47305" y="70692"/>
                      <a:pt x="47243" y="70693"/>
                      <a:pt x="47179" y="70696"/>
                    </a:cubicBezTo>
                    <a:cubicBezTo>
                      <a:pt x="46730" y="70714"/>
                      <a:pt x="46281" y="70765"/>
                      <a:pt x="45814" y="70783"/>
                    </a:cubicBezTo>
                    <a:cubicBezTo>
                      <a:pt x="45755" y="70784"/>
                      <a:pt x="45699" y="70786"/>
                      <a:pt x="45645" y="70786"/>
                    </a:cubicBezTo>
                    <a:cubicBezTo>
                      <a:pt x="45148" y="70786"/>
                      <a:pt x="44886" y="70683"/>
                      <a:pt x="45088" y="69919"/>
                    </a:cubicBezTo>
                    <a:cubicBezTo>
                      <a:pt x="45469" y="68484"/>
                      <a:pt x="46143" y="67240"/>
                      <a:pt x="46886" y="65996"/>
                    </a:cubicBezTo>
                    <a:cubicBezTo>
                      <a:pt x="47214" y="65443"/>
                      <a:pt x="47231" y="64993"/>
                      <a:pt x="46747" y="64613"/>
                    </a:cubicBezTo>
                    <a:cubicBezTo>
                      <a:pt x="46406" y="64334"/>
                      <a:pt x="45929" y="64209"/>
                      <a:pt x="45417" y="64209"/>
                    </a:cubicBezTo>
                    <a:cubicBezTo>
                      <a:pt x="44221" y="64209"/>
                      <a:pt x="42833" y="64889"/>
                      <a:pt x="42531" y="65857"/>
                    </a:cubicBezTo>
                    <a:cubicBezTo>
                      <a:pt x="42161" y="67044"/>
                      <a:pt x="40793" y="67929"/>
                      <a:pt x="39553" y="67929"/>
                    </a:cubicBezTo>
                    <a:cubicBezTo>
                      <a:pt x="39113" y="67929"/>
                      <a:pt x="38689" y="67817"/>
                      <a:pt x="38331" y="67568"/>
                    </a:cubicBezTo>
                    <a:cubicBezTo>
                      <a:pt x="36966" y="66601"/>
                      <a:pt x="35998" y="64872"/>
                      <a:pt x="36517" y="63455"/>
                    </a:cubicBezTo>
                    <a:cubicBezTo>
                      <a:pt x="37571" y="60569"/>
                      <a:pt x="37986" y="56802"/>
                      <a:pt x="41822" y="56093"/>
                    </a:cubicBezTo>
                    <a:cubicBezTo>
                      <a:pt x="44259" y="55627"/>
                      <a:pt x="46696" y="55299"/>
                      <a:pt x="49167" y="55126"/>
                    </a:cubicBezTo>
                    <a:cubicBezTo>
                      <a:pt x="49252" y="55120"/>
                      <a:pt x="49338" y="55117"/>
                      <a:pt x="49425" y="55117"/>
                    </a:cubicBezTo>
                    <a:cubicBezTo>
                      <a:pt x="50819" y="55117"/>
                      <a:pt x="52364" y="55920"/>
                      <a:pt x="51811" y="58133"/>
                    </a:cubicBezTo>
                    <a:cubicBezTo>
                      <a:pt x="51707" y="58582"/>
                      <a:pt x="52087" y="59204"/>
                      <a:pt x="52329" y="59688"/>
                    </a:cubicBezTo>
                    <a:cubicBezTo>
                      <a:pt x="52602" y="60250"/>
                      <a:pt x="52992" y="60846"/>
                      <a:pt x="53666" y="60846"/>
                    </a:cubicBezTo>
                    <a:cubicBezTo>
                      <a:pt x="53675" y="60846"/>
                      <a:pt x="53685" y="60846"/>
                      <a:pt x="53695" y="60846"/>
                    </a:cubicBezTo>
                    <a:cubicBezTo>
                      <a:pt x="54455" y="60811"/>
                      <a:pt x="54628" y="60085"/>
                      <a:pt x="54852" y="59498"/>
                    </a:cubicBezTo>
                    <a:cubicBezTo>
                      <a:pt x="55146" y="58703"/>
                      <a:pt x="55146" y="57822"/>
                      <a:pt x="54887" y="57027"/>
                    </a:cubicBezTo>
                    <a:cubicBezTo>
                      <a:pt x="54127" y="54642"/>
                      <a:pt x="54922" y="53017"/>
                      <a:pt x="57116" y="51894"/>
                    </a:cubicBezTo>
                    <a:cubicBezTo>
                      <a:pt x="58291" y="51307"/>
                      <a:pt x="59328" y="50442"/>
                      <a:pt x="60469" y="49786"/>
                    </a:cubicBezTo>
                    <a:cubicBezTo>
                      <a:pt x="62128" y="48818"/>
                      <a:pt x="61575" y="46641"/>
                      <a:pt x="63096" y="45448"/>
                    </a:cubicBezTo>
                    <a:cubicBezTo>
                      <a:pt x="64720" y="44169"/>
                      <a:pt x="65757" y="42113"/>
                      <a:pt x="68194" y="42061"/>
                    </a:cubicBezTo>
                    <a:cubicBezTo>
                      <a:pt x="68574" y="42044"/>
                      <a:pt x="69006" y="41888"/>
                      <a:pt x="69075" y="41456"/>
                    </a:cubicBezTo>
                    <a:cubicBezTo>
                      <a:pt x="69369" y="39711"/>
                      <a:pt x="70924" y="39417"/>
                      <a:pt x="72151" y="38760"/>
                    </a:cubicBezTo>
                    <a:cubicBezTo>
                      <a:pt x="72321" y="38667"/>
                      <a:pt x="72565" y="38512"/>
                      <a:pt x="72753" y="38512"/>
                    </a:cubicBezTo>
                    <a:cubicBezTo>
                      <a:pt x="72950" y="38512"/>
                      <a:pt x="73086" y="38680"/>
                      <a:pt x="73015" y="39261"/>
                    </a:cubicBezTo>
                    <a:cubicBezTo>
                      <a:pt x="72956" y="39796"/>
                      <a:pt x="73330" y="40078"/>
                      <a:pt x="73743" y="40078"/>
                    </a:cubicBezTo>
                    <a:cubicBezTo>
                      <a:pt x="73931" y="40078"/>
                      <a:pt x="74127" y="40020"/>
                      <a:pt x="74294" y="39901"/>
                    </a:cubicBezTo>
                    <a:cubicBezTo>
                      <a:pt x="75746" y="38898"/>
                      <a:pt x="77457" y="38501"/>
                      <a:pt x="78995" y="37723"/>
                    </a:cubicBezTo>
                    <a:cubicBezTo>
                      <a:pt x="79738" y="37326"/>
                      <a:pt x="80291" y="36773"/>
                      <a:pt x="79790" y="35995"/>
                    </a:cubicBezTo>
                    <a:cubicBezTo>
                      <a:pt x="79597" y="35708"/>
                      <a:pt x="79414" y="35603"/>
                      <a:pt x="79239" y="35603"/>
                    </a:cubicBezTo>
                    <a:cubicBezTo>
                      <a:pt x="78865" y="35603"/>
                      <a:pt x="78524" y="36083"/>
                      <a:pt x="78183" y="36306"/>
                    </a:cubicBezTo>
                    <a:cubicBezTo>
                      <a:pt x="77820" y="36545"/>
                      <a:pt x="77447" y="36741"/>
                      <a:pt x="77083" y="36741"/>
                    </a:cubicBezTo>
                    <a:cubicBezTo>
                      <a:pt x="76789" y="36741"/>
                      <a:pt x="76501" y="36612"/>
                      <a:pt x="76230" y="36272"/>
                    </a:cubicBezTo>
                    <a:cubicBezTo>
                      <a:pt x="75677" y="35563"/>
                      <a:pt x="76126" y="35148"/>
                      <a:pt x="76731" y="34751"/>
                    </a:cubicBezTo>
                    <a:cubicBezTo>
                      <a:pt x="77318" y="34371"/>
                      <a:pt x="77284" y="33818"/>
                      <a:pt x="77025" y="33196"/>
                    </a:cubicBezTo>
                    <a:cubicBezTo>
                      <a:pt x="76921" y="32919"/>
                      <a:pt x="76161" y="33023"/>
                      <a:pt x="76593" y="32643"/>
                    </a:cubicBezTo>
                    <a:cubicBezTo>
                      <a:pt x="76708" y="32536"/>
                      <a:pt x="76805" y="32492"/>
                      <a:pt x="76888" y="32492"/>
                    </a:cubicBezTo>
                    <a:cubicBezTo>
                      <a:pt x="77143" y="32492"/>
                      <a:pt x="77279" y="32892"/>
                      <a:pt x="77474" y="33126"/>
                    </a:cubicBezTo>
                    <a:cubicBezTo>
                      <a:pt x="77830" y="33563"/>
                      <a:pt x="78559" y="33892"/>
                      <a:pt x="79019" y="33892"/>
                    </a:cubicBezTo>
                    <a:cubicBezTo>
                      <a:pt x="79251" y="33892"/>
                      <a:pt x="79415" y="33808"/>
                      <a:pt x="79427" y="33610"/>
                    </a:cubicBezTo>
                    <a:cubicBezTo>
                      <a:pt x="79485" y="32639"/>
                      <a:pt x="79866" y="32465"/>
                      <a:pt x="80317" y="32465"/>
                    </a:cubicBezTo>
                    <a:cubicBezTo>
                      <a:pt x="80569" y="32465"/>
                      <a:pt x="80843" y="32519"/>
                      <a:pt x="81095" y="32519"/>
                    </a:cubicBezTo>
                    <a:cubicBezTo>
                      <a:pt x="81194" y="32519"/>
                      <a:pt x="81290" y="32511"/>
                      <a:pt x="81380" y="32487"/>
                    </a:cubicBezTo>
                    <a:cubicBezTo>
                      <a:pt x="81894" y="32340"/>
                      <a:pt x="82271" y="31830"/>
                      <a:pt x="82830" y="31830"/>
                    </a:cubicBezTo>
                    <a:cubicBezTo>
                      <a:pt x="82928" y="31830"/>
                      <a:pt x="83031" y="31846"/>
                      <a:pt x="83142" y="31882"/>
                    </a:cubicBezTo>
                    <a:cubicBezTo>
                      <a:pt x="82658" y="32470"/>
                      <a:pt x="82192" y="33075"/>
                      <a:pt x="81708" y="33679"/>
                    </a:cubicBezTo>
                    <a:cubicBezTo>
                      <a:pt x="81604" y="33766"/>
                      <a:pt x="81483" y="33835"/>
                      <a:pt x="81362" y="33904"/>
                    </a:cubicBezTo>
                    <a:cubicBezTo>
                      <a:pt x="81034" y="34129"/>
                      <a:pt x="80775" y="34423"/>
                      <a:pt x="80878" y="34872"/>
                    </a:cubicBezTo>
                    <a:cubicBezTo>
                      <a:pt x="80999" y="35304"/>
                      <a:pt x="81380" y="35252"/>
                      <a:pt x="81673" y="35425"/>
                    </a:cubicBezTo>
                    <a:cubicBezTo>
                      <a:pt x="81973" y="35596"/>
                      <a:pt x="82292" y="35648"/>
                      <a:pt x="82615" y="35648"/>
                    </a:cubicBezTo>
                    <a:cubicBezTo>
                      <a:pt x="83130" y="35648"/>
                      <a:pt x="83658" y="35514"/>
                      <a:pt x="84141" y="35514"/>
                    </a:cubicBezTo>
                    <a:cubicBezTo>
                      <a:pt x="84489" y="35514"/>
                      <a:pt x="84814" y="35584"/>
                      <a:pt x="85095" y="35822"/>
                    </a:cubicBezTo>
                    <a:cubicBezTo>
                      <a:pt x="85535" y="36187"/>
                      <a:pt x="85875" y="36332"/>
                      <a:pt x="86134" y="36332"/>
                    </a:cubicBezTo>
                    <a:cubicBezTo>
                      <a:pt x="86710" y="36332"/>
                      <a:pt x="86887" y="35618"/>
                      <a:pt x="86875" y="35010"/>
                    </a:cubicBezTo>
                    <a:cubicBezTo>
                      <a:pt x="86858" y="34215"/>
                      <a:pt x="87601" y="32729"/>
                      <a:pt x="85665" y="32625"/>
                    </a:cubicBezTo>
                    <a:cubicBezTo>
                      <a:pt x="84991" y="32591"/>
                      <a:pt x="85130" y="31986"/>
                      <a:pt x="85596" y="31485"/>
                    </a:cubicBezTo>
                    <a:cubicBezTo>
                      <a:pt x="87186" y="29791"/>
                      <a:pt x="86650" y="27527"/>
                      <a:pt x="84508" y="26767"/>
                    </a:cubicBezTo>
                    <a:cubicBezTo>
                      <a:pt x="84006" y="26594"/>
                      <a:pt x="83557" y="26214"/>
                      <a:pt x="83661" y="25834"/>
                    </a:cubicBezTo>
                    <a:cubicBezTo>
                      <a:pt x="83972" y="24503"/>
                      <a:pt x="83039" y="23432"/>
                      <a:pt x="83090" y="22170"/>
                    </a:cubicBezTo>
                    <a:cubicBezTo>
                      <a:pt x="83108" y="21773"/>
                      <a:pt x="83073" y="21375"/>
                      <a:pt x="82624" y="21220"/>
                    </a:cubicBezTo>
                    <a:cubicBezTo>
                      <a:pt x="82529" y="21188"/>
                      <a:pt x="82437" y="21174"/>
                      <a:pt x="82348" y="21174"/>
                    </a:cubicBezTo>
                    <a:cubicBezTo>
                      <a:pt x="82049" y="21174"/>
                      <a:pt x="81787" y="21339"/>
                      <a:pt x="81587" y="21565"/>
                    </a:cubicBezTo>
                    <a:cubicBezTo>
                      <a:pt x="81086" y="22135"/>
                      <a:pt x="80464" y="22602"/>
                      <a:pt x="79755" y="22913"/>
                    </a:cubicBezTo>
                    <a:cubicBezTo>
                      <a:pt x="79583" y="22995"/>
                      <a:pt x="79411" y="23071"/>
                      <a:pt x="79247" y="23071"/>
                    </a:cubicBezTo>
                    <a:cubicBezTo>
                      <a:pt x="79097" y="23071"/>
                      <a:pt x="78954" y="23008"/>
                      <a:pt x="78822" y="22827"/>
                    </a:cubicBezTo>
                    <a:cubicBezTo>
                      <a:pt x="78563" y="22498"/>
                      <a:pt x="78753" y="22274"/>
                      <a:pt x="78960" y="22015"/>
                    </a:cubicBezTo>
                    <a:cubicBezTo>
                      <a:pt x="79496" y="21254"/>
                      <a:pt x="79254" y="20736"/>
                      <a:pt x="78459" y="20338"/>
                    </a:cubicBezTo>
                    <a:cubicBezTo>
                      <a:pt x="78131" y="20165"/>
                      <a:pt x="77837" y="19941"/>
                      <a:pt x="77578" y="19664"/>
                    </a:cubicBezTo>
                    <a:cubicBezTo>
                      <a:pt x="77168" y="19146"/>
                      <a:pt x="76356" y="18913"/>
                      <a:pt x="75491" y="18913"/>
                    </a:cubicBezTo>
                    <a:cubicBezTo>
                      <a:pt x="74278" y="18913"/>
                      <a:pt x="72961" y="19371"/>
                      <a:pt x="72497" y="20148"/>
                    </a:cubicBezTo>
                    <a:cubicBezTo>
                      <a:pt x="72065" y="20874"/>
                      <a:pt x="71788" y="21824"/>
                      <a:pt x="70803" y="22170"/>
                    </a:cubicBezTo>
                    <a:cubicBezTo>
                      <a:pt x="70354" y="22326"/>
                      <a:pt x="70043" y="22792"/>
                      <a:pt x="70337" y="23276"/>
                    </a:cubicBezTo>
                    <a:cubicBezTo>
                      <a:pt x="71356" y="25004"/>
                      <a:pt x="70043" y="25488"/>
                      <a:pt x="68902" y="26024"/>
                    </a:cubicBezTo>
                    <a:cubicBezTo>
                      <a:pt x="67693" y="26577"/>
                      <a:pt x="66241" y="26801"/>
                      <a:pt x="66345" y="28685"/>
                    </a:cubicBezTo>
                    <a:cubicBezTo>
                      <a:pt x="66379" y="29117"/>
                      <a:pt x="65895" y="29601"/>
                      <a:pt x="65584" y="30016"/>
                    </a:cubicBezTo>
                    <a:cubicBezTo>
                      <a:pt x="65442" y="30197"/>
                      <a:pt x="65232" y="30465"/>
                      <a:pt x="64983" y="30465"/>
                    </a:cubicBezTo>
                    <a:cubicBezTo>
                      <a:pt x="64899" y="30465"/>
                      <a:pt x="64811" y="30435"/>
                      <a:pt x="64720" y="30361"/>
                    </a:cubicBezTo>
                    <a:cubicBezTo>
                      <a:pt x="64409" y="30120"/>
                      <a:pt x="64288" y="29705"/>
                      <a:pt x="64409" y="29342"/>
                    </a:cubicBezTo>
                    <a:cubicBezTo>
                      <a:pt x="64893" y="27596"/>
                      <a:pt x="65083" y="25989"/>
                      <a:pt x="62508" y="25903"/>
                    </a:cubicBezTo>
                    <a:cubicBezTo>
                      <a:pt x="62249" y="25903"/>
                      <a:pt x="61938" y="25644"/>
                      <a:pt x="61748" y="25436"/>
                    </a:cubicBezTo>
                    <a:cubicBezTo>
                      <a:pt x="61084" y="24759"/>
                      <a:pt x="60400" y="24243"/>
                      <a:pt x="59552" y="24243"/>
                    </a:cubicBezTo>
                    <a:cubicBezTo>
                      <a:pt x="59252" y="24243"/>
                      <a:pt x="58932" y="24307"/>
                      <a:pt x="58585" y="24451"/>
                    </a:cubicBezTo>
                    <a:cubicBezTo>
                      <a:pt x="58566" y="24457"/>
                      <a:pt x="58545" y="24459"/>
                      <a:pt x="58523" y="24459"/>
                    </a:cubicBezTo>
                    <a:cubicBezTo>
                      <a:pt x="58409" y="24459"/>
                      <a:pt x="58269" y="24394"/>
                      <a:pt x="58153" y="24365"/>
                    </a:cubicBezTo>
                    <a:cubicBezTo>
                      <a:pt x="58758" y="23501"/>
                      <a:pt x="57687" y="22429"/>
                      <a:pt x="58827" y="21462"/>
                    </a:cubicBezTo>
                    <a:cubicBezTo>
                      <a:pt x="61800" y="18990"/>
                      <a:pt x="65757" y="18558"/>
                      <a:pt x="68781" y="16294"/>
                    </a:cubicBezTo>
                    <a:lnTo>
                      <a:pt x="69455" y="15828"/>
                    </a:lnTo>
                    <a:cubicBezTo>
                      <a:pt x="70337" y="15586"/>
                      <a:pt x="71218" y="15206"/>
                      <a:pt x="72117" y="15119"/>
                    </a:cubicBezTo>
                    <a:cubicBezTo>
                      <a:pt x="74346" y="14912"/>
                      <a:pt x="75331" y="13910"/>
                      <a:pt x="75262" y="11767"/>
                    </a:cubicBezTo>
                    <a:cubicBezTo>
                      <a:pt x="75262" y="11596"/>
                      <a:pt x="75299" y="11543"/>
                      <a:pt x="75353" y="11543"/>
                    </a:cubicBezTo>
                    <a:cubicBezTo>
                      <a:pt x="75441" y="11543"/>
                      <a:pt x="75574" y="11687"/>
                      <a:pt x="75659" y="11698"/>
                    </a:cubicBezTo>
                    <a:cubicBezTo>
                      <a:pt x="76835" y="11749"/>
                      <a:pt x="77733" y="12683"/>
                      <a:pt x="78943" y="12752"/>
                    </a:cubicBezTo>
                    <a:cubicBezTo>
                      <a:pt x="79461" y="12769"/>
                      <a:pt x="79945" y="13391"/>
                      <a:pt x="80412" y="13789"/>
                    </a:cubicBezTo>
                    <a:cubicBezTo>
                      <a:pt x="80395" y="13944"/>
                      <a:pt x="80325" y="14082"/>
                      <a:pt x="80204" y="14203"/>
                    </a:cubicBezTo>
                    <a:cubicBezTo>
                      <a:pt x="79099" y="14649"/>
                      <a:pt x="78211" y="15599"/>
                      <a:pt x="76924" y="15599"/>
                    </a:cubicBezTo>
                    <a:cubicBezTo>
                      <a:pt x="76763" y="15599"/>
                      <a:pt x="76595" y="15584"/>
                      <a:pt x="76420" y="15551"/>
                    </a:cubicBezTo>
                    <a:cubicBezTo>
                      <a:pt x="76325" y="15534"/>
                      <a:pt x="76229" y="15525"/>
                      <a:pt x="76135" y="15525"/>
                    </a:cubicBezTo>
                    <a:cubicBezTo>
                      <a:pt x="75478" y="15525"/>
                      <a:pt x="74895" y="15947"/>
                      <a:pt x="74985" y="16778"/>
                    </a:cubicBezTo>
                    <a:cubicBezTo>
                      <a:pt x="75041" y="17437"/>
                      <a:pt x="75422" y="17620"/>
                      <a:pt x="75866" y="17620"/>
                    </a:cubicBezTo>
                    <a:cubicBezTo>
                      <a:pt x="76109" y="17620"/>
                      <a:pt x="76372" y="17565"/>
                      <a:pt x="76610" y="17504"/>
                    </a:cubicBezTo>
                    <a:cubicBezTo>
                      <a:pt x="76822" y="17451"/>
                      <a:pt x="77015" y="17425"/>
                      <a:pt x="77193" y="17425"/>
                    </a:cubicBezTo>
                    <a:cubicBezTo>
                      <a:pt x="77828" y="17425"/>
                      <a:pt x="78286" y="17750"/>
                      <a:pt x="78839" y="18316"/>
                    </a:cubicBezTo>
                    <a:cubicBezTo>
                      <a:pt x="79617" y="19094"/>
                      <a:pt x="80723" y="19612"/>
                      <a:pt x="81794" y="19993"/>
                    </a:cubicBezTo>
                    <a:cubicBezTo>
                      <a:pt x="81906" y="20034"/>
                      <a:pt x="82005" y="20053"/>
                      <a:pt x="82094" y="20053"/>
                    </a:cubicBezTo>
                    <a:cubicBezTo>
                      <a:pt x="82595" y="20053"/>
                      <a:pt x="82747" y="19445"/>
                      <a:pt x="82762" y="18887"/>
                    </a:cubicBezTo>
                    <a:cubicBezTo>
                      <a:pt x="82805" y="18878"/>
                      <a:pt x="82849" y="18874"/>
                      <a:pt x="82892" y="18874"/>
                    </a:cubicBezTo>
                    <a:cubicBezTo>
                      <a:pt x="82935" y="18874"/>
                      <a:pt x="82978" y="18878"/>
                      <a:pt x="83021" y="18887"/>
                    </a:cubicBezTo>
                    <a:cubicBezTo>
                      <a:pt x="83375" y="18985"/>
                      <a:pt x="83662" y="19030"/>
                      <a:pt x="83892" y="19030"/>
                    </a:cubicBezTo>
                    <a:cubicBezTo>
                      <a:pt x="85038" y="19030"/>
                      <a:pt x="84816" y="17932"/>
                      <a:pt x="84629" y="16882"/>
                    </a:cubicBezTo>
                    <a:cubicBezTo>
                      <a:pt x="84577" y="16588"/>
                      <a:pt x="84404" y="16122"/>
                      <a:pt x="84525" y="16018"/>
                    </a:cubicBezTo>
                    <a:cubicBezTo>
                      <a:pt x="84606" y="15948"/>
                      <a:pt x="84680" y="15920"/>
                      <a:pt x="84749" y="15920"/>
                    </a:cubicBezTo>
                    <a:cubicBezTo>
                      <a:pt x="84985" y="15920"/>
                      <a:pt x="85161" y="16252"/>
                      <a:pt x="85389" y="16346"/>
                    </a:cubicBezTo>
                    <a:cubicBezTo>
                      <a:pt x="85637" y="16436"/>
                      <a:pt x="85876" y="16474"/>
                      <a:pt x="86110" y="16474"/>
                    </a:cubicBezTo>
                    <a:cubicBezTo>
                      <a:pt x="86771" y="16474"/>
                      <a:pt x="87381" y="16174"/>
                      <a:pt x="87981" y="15931"/>
                    </a:cubicBezTo>
                    <a:cubicBezTo>
                      <a:pt x="88344" y="15793"/>
                      <a:pt x="88500" y="15275"/>
                      <a:pt x="88258" y="15033"/>
                    </a:cubicBezTo>
                    <a:cubicBezTo>
                      <a:pt x="87065" y="13754"/>
                      <a:pt x="85976" y="12406"/>
                      <a:pt x="84819" y="11110"/>
                    </a:cubicBezTo>
                    <a:cubicBezTo>
                      <a:pt x="84162" y="10350"/>
                      <a:pt x="83160" y="9779"/>
                      <a:pt x="82537" y="8915"/>
                    </a:cubicBezTo>
                    <a:cubicBezTo>
                      <a:pt x="82209" y="8379"/>
                      <a:pt x="81639" y="8034"/>
                      <a:pt x="81017" y="7999"/>
                    </a:cubicBezTo>
                    <a:cubicBezTo>
                      <a:pt x="80983" y="7995"/>
                      <a:pt x="80950" y="7994"/>
                      <a:pt x="80916" y="7994"/>
                    </a:cubicBezTo>
                    <a:cubicBezTo>
                      <a:pt x="80688" y="7994"/>
                      <a:pt x="80453" y="8074"/>
                      <a:pt x="80228" y="8074"/>
                    </a:cubicBezTo>
                    <a:cubicBezTo>
                      <a:pt x="80056" y="8074"/>
                      <a:pt x="79890" y="8027"/>
                      <a:pt x="79738" y="7861"/>
                    </a:cubicBezTo>
                    <a:cubicBezTo>
                      <a:pt x="80170" y="7757"/>
                      <a:pt x="80602" y="7654"/>
                      <a:pt x="81017" y="7585"/>
                    </a:cubicBezTo>
                    <a:cubicBezTo>
                      <a:pt x="81518" y="7481"/>
                      <a:pt x="82192" y="7567"/>
                      <a:pt x="82226" y="6859"/>
                    </a:cubicBezTo>
                    <a:cubicBezTo>
                      <a:pt x="82278" y="6202"/>
                      <a:pt x="81673" y="6167"/>
                      <a:pt x="81207" y="6046"/>
                    </a:cubicBezTo>
                    <a:cubicBezTo>
                      <a:pt x="81086" y="6012"/>
                      <a:pt x="80948" y="5960"/>
                      <a:pt x="80844" y="5891"/>
                    </a:cubicBezTo>
                    <a:cubicBezTo>
                      <a:pt x="80958" y="5878"/>
                      <a:pt x="81101" y="5837"/>
                      <a:pt x="81223" y="5837"/>
                    </a:cubicBezTo>
                    <a:cubicBezTo>
                      <a:pt x="81267" y="5837"/>
                      <a:pt x="81309" y="5843"/>
                      <a:pt x="81345" y="5856"/>
                    </a:cubicBezTo>
                    <a:cubicBezTo>
                      <a:pt x="81816" y="6065"/>
                      <a:pt x="82272" y="6151"/>
                      <a:pt x="82714" y="6151"/>
                    </a:cubicBezTo>
                    <a:cubicBezTo>
                      <a:pt x="83993" y="6151"/>
                      <a:pt x="85157" y="5437"/>
                      <a:pt x="86236" y="4923"/>
                    </a:cubicBezTo>
                    <a:cubicBezTo>
                      <a:pt x="89182" y="3528"/>
                      <a:pt x="92334" y="3094"/>
                      <a:pt x="95401" y="2235"/>
                    </a:cubicBezTo>
                    <a:lnTo>
                      <a:pt x="95401" y="2235"/>
                    </a:lnTo>
                    <a:cubicBezTo>
                      <a:pt x="93986" y="3267"/>
                      <a:pt x="92263" y="3834"/>
                      <a:pt x="90504" y="3834"/>
                    </a:cubicBezTo>
                    <a:cubicBezTo>
                      <a:pt x="90401" y="3834"/>
                      <a:pt x="90295" y="3831"/>
                      <a:pt x="90191" y="3831"/>
                    </a:cubicBezTo>
                    <a:cubicBezTo>
                      <a:pt x="89827" y="3831"/>
                      <a:pt x="89479" y="3873"/>
                      <a:pt x="89277" y="4249"/>
                    </a:cubicBezTo>
                    <a:cubicBezTo>
                      <a:pt x="89018" y="4802"/>
                      <a:pt x="89467" y="5113"/>
                      <a:pt x="89744" y="5528"/>
                    </a:cubicBezTo>
                    <a:cubicBezTo>
                      <a:pt x="90251" y="6307"/>
                      <a:pt x="90887" y="6586"/>
                      <a:pt x="91608" y="6586"/>
                    </a:cubicBezTo>
                    <a:cubicBezTo>
                      <a:pt x="91943" y="6586"/>
                      <a:pt x="92297" y="6525"/>
                      <a:pt x="92664" y="6427"/>
                    </a:cubicBezTo>
                    <a:cubicBezTo>
                      <a:pt x="93037" y="6322"/>
                      <a:pt x="93404" y="6272"/>
                      <a:pt x="93755" y="6272"/>
                    </a:cubicBezTo>
                    <a:cubicBezTo>
                      <a:pt x="95314" y="6272"/>
                      <a:pt x="96561" y="7243"/>
                      <a:pt x="96518" y="8639"/>
                    </a:cubicBezTo>
                    <a:cubicBezTo>
                      <a:pt x="96501" y="9123"/>
                      <a:pt x="96000" y="9710"/>
                      <a:pt x="96155" y="10073"/>
                    </a:cubicBezTo>
                    <a:cubicBezTo>
                      <a:pt x="96656" y="11300"/>
                      <a:pt x="95758" y="12302"/>
                      <a:pt x="95378" y="13045"/>
                    </a:cubicBezTo>
                    <a:cubicBezTo>
                      <a:pt x="94393" y="15016"/>
                      <a:pt x="93649" y="16709"/>
                      <a:pt x="95412" y="18541"/>
                    </a:cubicBezTo>
                    <a:cubicBezTo>
                      <a:pt x="95602" y="18714"/>
                      <a:pt x="95723" y="18938"/>
                      <a:pt x="95758" y="19180"/>
                    </a:cubicBezTo>
                    <a:cubicBezTo>
                      <a:pt x="95810" y="21358"/>
                      <a:pt x="97901" y="20788"/>
                      <a:pt x="99007" y="21479"/>
                    </a:cubicBezTo>
                    <a:cubicBezTo>
                      <a:pt x="99192" y="21597"/>
                      <a:pt x="99367" y="21648"/>
                      <a:pt x="99531" y="21648"/>
                    </a:cubicBezTo>
                    <a:cubicBezTo>
                      <a:pt x="100207" y="21648"/>
                      <a:pt x="100708" y="20784"/>
                      <a:pt x="101098" y="20200"/>
                    </a:cubicBezTo>
                    <a:cubicBezTo>
                      <a:pt x="102256" y="18472"/>
                      <a:pt x="104088" y="17055"/>
                      <a:pt x="105729" y="16536"/>
                    </a:cubicBezTo>
                    <a:cubicBezTo>
                      <a:pt x="109220" y="15396"/>
                      <a:pt x="112486" y="13547"/>
                      <a:pt x="116254" y="13115"/>
                    </a:cubicBezTo>
                    <a:cubicBezTo>
                      <a:pt x="117965" y="12907"/>
                      <a:pt x="119935" y="12320"/>
                      <a:pt x="120021" y="9883"/>
                    </a:cubicBezTo>
                    <a:cubicBezTo>
                      <a:pt x="120021" y="9693"/>
                      <a:pt x="120349" y="9485"/>
                      <a:pt x="120557" y="9330"/>
                    </a:cubicBezTo>
                    <a:cubicBezTo>
                      <a:pt x="121663" y="8552"/>
                      <a:pt x="123132" y="8034"/>
                      <a:pt x="122631" y="6202"/>
                    </a:cubicBezTo>
                    <a:cubicBezTo>
                      <a:pt x="122594" y="6055"/>
                      <a:pt x="122626" y="6020"/>
                      <a:pt x="122682" y="6020"/>
                    </a:cubicBezTo>
                    <a:cubicBezTo>
                      <a:pt x="122731" y="6020"/>
                      <a:pt x="122799" y="6046"/>
                      <a:pt x="122855" y="6046"/>
                    </a:cubicBezTo>
                    <a:cubicBezTo>
                      <a:pt x="122928" y="6051"/>
                      <a:pt x="122998" y="6053"/>
                      <a:pt x="123064" y="6053"/>
                    </a:cubicBezTo>
                    <a:cubicBezTo>
                      <a:pt x="124269" y="6053"/>
                      <a:pt x="124381" y="5321"/>
                      <a:pt x="123840" y="4387"/>
                    </a:cubicBezTo>
                    <a:cubicBezTo>
                      <a:pt x="123581" y="3921"/>
                      <a:pt x="123875" y="3955"/>
                      <a:pt x="124048" y="3817"/>
                    </a:cubicBezTo>
                    <a:cubicBezTo>
                      <a:pt x="125240" y="2867"/>
                      <a:pt x="126640" y="2728"/>
                      <a:pt x="128092" y="2659"/>
                    </a:cubicBezTo>
                    <a:cubicBezTo>
                      <a:pt x="128575" y="2625"/>
                      <a:pt x="129180" y="2521"/>
                      <a:pt x="129249" y="1934"/>
                    </a:cubicBezTo>
                    <a:cubicBezTo>
                      <a:pt x="129301" y="1363"/>
                      <a:pt x="128714" y="1242"/>
                      <a:pt x="128299" y="1190"/>
                    </a:cubicBezTo>
                    <a:cubicBezTo>
                      <a:pt x="125707" y="948"/>
                      <a:pt x="123132" y="430"/>
                      <a:pt x="120557" y="171"/>
                    </a:cubicBezTo>
                    <a:cubicBezTo>
                      <a:pt x="119360" y="50"/>
                      <a:pt x="118163" y="0"/>
                      <a:pt x="116966"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22"/>
              <p:cNvSpPr/>
              <p:nvPr/>
            </p:nvSpPr>
            <p:spPr>
              <a:xfrm>
                <a:off x="1581325" y="1051125"/>
                <a:ext cx="283000" cy="91675"/>
              </a:xfrm>
              <a:custGeom>
                <a:rect b="b" l="l" r="r" t="t"/>
                <a:pathLst>
                  <a:path extrusionOk="0" h="3667" w="11320">
                    <a:moveTo>
                      <a:pt x="6214" y="0"/>
                    </a:moveTo>
                    <a:cubicBezTo>
                      <a:pt x="5926" y="0"/>
                      <a:pt x="5584" y="48"/>
                      <a:pt x="5219" y="71"/>
                    </a:cubicBezTo>
                    <a:cubicBezTo>
                      <a:pt x="5082" y="56"/>
                      <a:pt x="4943" y="49"/>
                      <a:pt x="4804" y="49"/>
                    </a:cubicBezTo>
                    <a:cubicBezTo>
                      <a:pt x="3493" y="49"/>
                      <a:pt x="2115" y="667"/>
                      <a:pt x="709" y="1073"/>
                    </a:cubicBezTo>
                    <a:cubicBezTo>
                      <a:pt x="432" y="1177"/>
                      <a:pt x="208" y="1401"/>
                      <a:pt x="69" y="1678"/>
                    </a:cubicBezTo>
                    <a:cubicBezTo>
                      <a:pt x="0" y="1781"/>
                      <a:pt x="242" y="2213"/>
                      <a:pt x="363" y="2231"/>
                    </a:cubicBezTo>
                    <a:cubicBezTo>
                      <a:pt x="2163" y="2438"/>
                      <a:pt x="3786" y="3667"/>
                      <a:pt x="5640" y="3667"/>
                    </a:cubicBezTo>
                    <a:cubicBezTo>
                      <a:pt x="6100" y="3667"/>
                      <a:pt x="6574" y="3591"/>
                      <a:pt x="7068" y="3406"/>
                    </a:cubicBezTo>
                    <a:cubicBezTo>
                      <a:pt x="7396" y="3281"/>
                      <a:pt x="7767" y="3236"/>
                      <a:pt x="8142" y="3236"/>
                    </a:cubicBezTo>
                    <a:cubicBezTo>
                      <a:pt x="8439" y="3236"/>
                      <a:pt x="8738" y="3264"/>
                      <a:pt x="9021" y="3302"/>
                    </a:cubicBezTo>
                    <a:cubicBezTo>
                      <a:pt x="9277" y="3340"/>
                      <a:pt x="9523" y="3370"/>
                      <a:pt x="9759" y="3370"/>
                    </a:cubicBezTo>
                    <a:cubicBezTo>
                      <a:pt x="10271" y="3370"/>
                      <a:pt x="10728" y="3229"/>
                      <a:pt x="11095" y="2732"/>
                    </a:cubicBezTo>
                    <a:cubicBezTo>
                      <a:pt x="11320" y="2473"/>
                      <a:pt x="11268" y="2075"/>
                      <a:pt x="10991" y="1885"/>
                    </a:cubicBezTo>
                    <a:cubicBezTo>
                      <a:pt x="10479" y="1524"/>
                      <a:pt x="10006" y="1077"/>
                      <a:pt x="9430" y="1077"/>
                    </a:cubicBezTo>
                    <a:cubicBezTo>
                      <a:pt x="9151" y="1077"/>
                      <a:pt x="8847" y="1182"/>
                      <a:pt x="8503" y="1453"/>
                    </a:cubicBezTo>
                    <a:cubicBezTo>
                      <a:pt x="8280" y="1626"/>
                      <a:pt x="7919" y="1737"/>
                      <a:pt x="7612" y="1737"/>
                    </a:cubicBezTo>
                    <a:cubicBezTo>
                      <a:pt x="7277" y="1737"/>
                      <a:pt x="7006" y="1605"/>
                      <a:pt x="7051" y="1280"/>
                    </a:cubicBezTo>
                    <a:cubicBezTo>
                      <a:pt x="7179" y="207"/>
                      <a:pt x="6812" y="0"/>
                      <a:pt x="6214"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22"/>
              <p:cNvSpPr/>
              <p:nvPr/>
            </p:nvSpPr>
            <p:spPr>
              <a:xfrm>
                <a:off x="3144425" y="1319375"/>
                <a:ext cx="213450" cy="95575"/>
              </a:xfrm>
              <a:custGeom>
                <a:rect b="b" l="l" r="r" t="t"/>
                <a:pathLst>
                  <a:path extrusionOk="0" h="3823" w="8538">
                    <a:moveTo>
                      <a:pt x="6155" y="1"/>
                    </a:moveTo>
                    <a:cubicBezTo>
                      <a:pt x="6054" y="1"/>
                      <a:pt x="5950" y="7"/>
                      <a:pt x="5842" y="20"/>
                    </a:cubicBezTo>
                    <a:cubicBezTo>
                      <a:pt x="4846" y="139"/>
                      <a:pt x="3874" y="469"/>
                      <a:pt x="2859" y="469"/>
                    </a:cubicBezTo>
                    <a:cubicBezTo>
                      <a:pt x="2396" y="469"/>
                      <a:pt x="1923" y="400"/>
                      <a:pt x="1435" y="211"/>
                    </a:cubicBezTo>
                    <a:cubicBezTo>
                      <a:pt x="1292" y="150"/>
                      <a:pt x="1133" y="113"/>
                      <a:pt x="974" y="113"/>
                    </a:cubicBezTo>
                    <a:cubicBezTo>
                      <a:pt x="501" y="113"/>
                      <a:pt x="35" y="441"/>
                      <a:pt x="35" y="1438"/>
                    </a:cubicBezTo>
                    <a:cubicBezTo>
                      <a:pt x="1" y="3771"/>
                      <a:pt x="1573" y="3580"/>
                      <a:pt x="3025" y="3822"/>
                    </a:cubicBezTo>
                    <a:cubicBezTo>
                      <a:pt x="4338" y="3753"/>
                      <a:pt x="5617" y="3408"/>
                      <a:pt x="6792" y="2837"/>
                    </a:cubicBezTo>
                    <a:cubicBezTo>
                      <a:pt x="7415" y="2526"/>
                      <a:pt x="8538" y="2474"/>
                      <a:pt x="8192" y="1541"/>
                    </a:cubicBezTo>
                    <a:cubicBezTo>
                      <a:pt x="7892" y="720"/>
                      <a:pt x="7218" y="1"/>
                      <a:pt x="6155"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2"/>
              <p:cNvSpPr/>
              <p:nvPr/>
            </p:nvSpPr>
            <p:spPr>
              <a:xfrm>
                <a:off x="1453000" y="2509000"/>
                <a:ext cx="263575" cy="113100"/>
              </a:xfrm>
              <a:custGeom>
                <a:rect b="b" l="l" r="r" t="t"/>
                <a:pathLst>
                  <a:path extrusionOk="0" h="4524" w="10543">
                    <a:moveTo>
                      <a:pt x="3451" y="1"/>
                    </a:moveTo>
                    <a:cubicBezTo>
                      <a:pt x="2445" y="1"/>
                      <a:pt x="1486" y="228"/>
                      <a:pt x="761" y="702"/>
                    </a:cubicBezTo>
                    <a:cubicBezTo>
                      <a:pt x="398" y="927"/>
                      <a:pt x="1" y="1186"/>
                      <a:pt x="243" y="1687"/>
                    </a:cubicBezTo>
                    <a:cubicBezTo>
                      <a:pt x="390" y="1972"/>
                      <a:pt x="609" y="2083"/>
                      <a:pt x="855" y="2083"/>
                    </a:cubicBezTo>
                    <a:cubicBezTo>
                      <a:pt x="1012" y="2083"/>
                      <a:pt x="1180" y="2038"/>
                      <a:pt x="1349" y="1964"/>
                    </a:cubicBezTo>
                    <a:cubicBezTo>
                      <a:pt x="1677" y="1828"/>
                      <a:pt x="1990" y="1776"/>
                      <a:pt x="2298" y="1776"/>
                    </a:cubicBezTo>
                    <a:cubicBezTo>
                      <a:pt x="2932" y="1776"/>
                      <a:pt x="3543" y="1997"/>
                      <a:pt x="4217" y="2171"/>
                    </a:cubicBezTo>
                    <a:cubicBezTo>
                      <a:pt x="5708" y="2540"/>
                      <a:pt x="6405" y="4523"/>
                      <a:pt x="7868" y="4523"/>
                    </a:cubicBezTo>
                    <a:cubicBezTo>
                      <a:pt x="8118" y="4523"/>
                      <a:pt x="8391" y="4465"/>
                      <a:pt x="8693" y="4332"/>
                    </a:cubicBezTo>
                    <a:cubicBezTo>
                      <a:pt x="8824" y="4337"/>
                      <a:pt x="8947" y="4340"/>
                      <a:pt x="9062" y="4340"/>
                    </a:cubicBezTo>
                    <a:cubicBezTo>
                      <a:pt x="10032" y="4340"/>
                      <a:pt x="10475" y="4144"/>
                      <a:pt x="10491" y="3727"/>
                    </a:cubicBezTo>
                    <a:cubicBezTo>
                      <a:pt x="10542" y="2897"/>
                      <a:pt x="9817" y="2724"/>
                      <a:pt x="9264" y="2517"/>
                    </a:cubicBezTo>
                    <a:cubicBezTo>
                      <a:pt x="8711" y="2292"/>
                      <a:pt x="8209" y="1964"/>
                      <a:pt x="7777" y="1567"/>
                    </a:cubicBezTo>
                    <a:cubicBezTo>
                      <a:pt x="6685" y="547"/>
                      <a:pt x="5011" y="1"/>
                      <a:pt x="3451"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2"/>
              <p:cNvSpPr/>
              <p:nvPr/>
            </p:nvSpPr>
            <p:spPr>
              <a:xfrm>
                <a:off x="1880725" y="1020350"/>
                <a:ext cx="162025" cy="112025"/>
              </a:xfrm>
              <a:custGeom>
                <a:rect b="b" l="l" r="r" t="t"/>
                <a:pathLst>
                  <a:path extrusionOk="0" h="4481" w="6481">
                    <a:moveTo>
                      <a:pt x="4294" y="0"/>
                    </a:moveTo>
                    <a:cubicBezTo>
                      <a:pt x="4062" y="0"/>
                      <a:pt x="3818" y="44"/>
                      <a:pt x="3560" y="144"/>
                    </a:cubicBezTo>
                    <a:cubicBezTo>
                      <a:pt x="3094" y="317"/>
                      <a:pt x="2593" y="541"/>
                      <a:pt x="2886" y="1198"/>
                    </a:cubicBezTo>
                    <a:cubicBezTo>
                      <a:pt x="3042" y="1509"/>
                      <a:pt x="3232" y="1820"/>
                      <a:pt x="3457" y="2114"/>
                    </a:cubicBezTo>
                    <a:cubicBezTo>
                      <a:pt x="3147" y="2260"/>
                      <a:pt x="2851" y="2348"/>
                      <a:pt x="2545" y="2348"/>
                    </a:cubicBezTo>
                    <a:cubicBezTo>
                      <a:pt x="2270" y="2348"/>
                      <a:pt x="1987" y="2277"/>
                      <a:pt x="1677" y="2114"/>
                    </a:cubicBezTo>
                    <a:cubicBezTo>
                      <a:pt x="1531" y="2037"/>
                      <a:pt x="1393" y="2002"/>
                      <a:pt x="1262" y="2002"/>
                    </a:cubicBezTo>
                    <a:cubicBezTo>
                      <a:pt x="867" y="2002"/>
                      <a:pt x="545" y="2320"/>
                      <a:pt x="311" y="2736"/>
                    </a:cubicBezTo>
                    <a:cubicBezTo>
                      <a:pt x="0" y="3289"/>
                      <a:pt x="467" y="3479"/>
                      <a:pt x="813" y="3807"/>
                    </a:cubicBezTo>
                    <a:cubicBezTo>
                      <a:pt x="1327" y="4309"/>
                      <a:pt x="1837" y="4480"/>
                      <a:pt x="2344" y="4480"/>
                    </a:cubicBezTo>
                    <a:cubicBezTo>
                      <a:pt x="3164" y="4480"/>
                      <a:pt x="3976" y="4032"/>
                      <a:pt x="4787" y="3807"/>
                    </a:cubicBezTo>
                    <a:lnTo>
                      <a:pt x="5081" y="3514"/>
                    </a:lnTo>
                    <a:cubicBezTo>
                      <a:pt x="5237" y="2788"/>
                      <a:pt x="5098" y="1924"/>
                      <a:pt x="6204" y="1734"/>
                    </a:cubicBezTo>
                    <a:cubicBezTo>
                      <a:pt x="6464" y="1699"/>
                      <a:pt x="6481" y="1129"/>
                      <a:pt x="6222" y="921"/>
                    </a:cubicBezTo>
                    <a:cubicBezTo>
                      <a:pt x="5644" y="436"/>
                      <a:pt x="5027" y="0"/>
                      <a:pt x="4294"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2"/>
              <p:cNvSpPr/>
              <p:nvPr/>
            </p:nvSpPr>
            <p:spPr>
              <a:xfrm>
                <a:off x="1688900" y="2603450"/>
                <a:ext cx="165050" cy="73950"/>
              </a:xfrm>
              <a:custGeom>
                <a:rect b="b" l="l" r="r" t="t"/>
                <a:pathLst>
                  <a:path extrusionOk="0" h="2958" w="6602">
                    <a:moveTo>
                      <a:pt x="2842" y="0"/>
                    </a:moveTo>
                    <a:cubicBezTo>
                      <a:pt x="2588" y="0"/>
                      <a:pt x="2332" y="28"/>
                      <a:pt x="2074" y="87"/>
                    </a:cubicBezTo>
                    <a:cubicBezTo>
                      <a:pt x="1452" y="225"/>
                      <a:pt x="1055" y="1331"/>
                      <a:pt x="225" y="1694"/>
                    </a:cubicBezTo>
                    <a:cubicBezTo>
                      <a:pt x="0" y="1798"/>
                      <a:pt x="277" y="2247"/>
                      <a:pt x="536" y="2454"/>
                    </a:cubicBezTo>
                    <a:cubicBezTo>
                      <a:pt x="957" y="2789"/>
                      <a:pt x="2162" y="2958"/>
                      <a:pt x="3373" y="2958"/>
                    </a:cubicBezTo>
                    <a:cubicBezTo>
                      <a:pt x="4599" y="2958"/>
                      <a:pt x="5830" y="2785"/>
                      <a:pt x="6256" y="2437"/>
                    </a:cubicBezTo>
                    <a:cubicBezTo>
                      <a:pt x="6395" y="2282"/>
                      <a:pt x="6515" y="2109"/>
                      <a:pt x="6602" y="1919"/>
                    </a:cubicBezTo>
                    <a:cubicBezTo>
                      <a:pt x="6481" y="1711"/>
                      <a:pt x="6429" y="1469"/>
                      <a:pt x="6291" y="1366"/>
                    </a:cubicBezTo>
                    <a:cubicBezTo>
                      <a:pt x="5231" y="636"/>
                      <a:pt x="4065" y="0"/>
                      <a:pt x="2842"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22"/>
              <p:cNvSpPr/>
              <p:nvPr/>
            </p:nvSpPr>
            <p:spPr>
              <a:xfrm>
                <a:off x="1922200" y="1344925"/>
                <a:ext cx="129625" cy="64525"/>
              </a:xfrm>
              <a:custGeom>
                <a:rect b="b" l="l" r="r" t="t"/>
                <a:pathLst>
                  <a:path extrusionOk="0" h="2581" w="5185">
                    <a:moveTo>
                      <a:pt x="1901" y="1"/>
                    </a:moveTo>
                    <a:lnTo>
                      <a:pt x="1227" y="467"/>
                    </a:lnTo>
                    <a:cubicBezTo>
                      <a:pt x="934" y="1020"/>
                      <a:pt x="0" y="1383"/>
                      <a:pt x="415" y="2144"/>
                    </a:cubicBezTo>
                    <a:cubicBezTo>
                      <a:pt x="602" y="2475"/>
                      <a:pt x="838" y="2581"/>
                      <a:pt x="1096" y="2581"/>
                    </a:cubicBezTo>
                    <a:cubicBezTo>
                      <a:pt x="1482" y="2581"/>
                      <a:pt x="1915" y="2344"/>
                      <a:pt x="2299" y="2282"/>
                    </a:cubicBezTo>
                    <a:cubicBezTo>
                      <a:pt x="2552" y="2236"/>
                      <a:pt x="2806" y="2213"/>
                      <a:pt x="3064" y="2213"/>
                    </a:cubicBezTo>
                    <a:cubicBezTo>
                      <a:pt x="3194" y="2213"/>
                      <a:pt x="3324" y="2219"/>
                      <a:pt x="3457" y="2230"/>
                    </a:cubicBezTo>
                    <a:cubicBezTo>
                      <a:pt x="3730" y="2245"/>
                      <a:pt x="4039" y="2324"/>
                      <a:pt x="4314" y="2324"/>
                    </a:cubicBezTo>
                    <a:cubicBezTo>
                      <a:pt x="4665" y="2324"/>
                      <a:pt x="4959" y="2195"/>
                      <a:pt x="5047" y="1643"/>
                    </a:cubicBezTo>
                    <a:cubicBezTo>
                      <a:pt x="5185" y="744"/>
                      <a:pt x="4563" y="277"/>
                      <a:pt x="3768" y="122"/>
                    </a:cubicBezTo>
                    <a:cubicBezTo>
                      <a:pt x="3146" y="35"/>
                      <a:pt x="2523" y="1"/>
                      <a:pt x="1901"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22"/>
              <p:cNvSpPr/>
              <p:nvPr/>
            </p:nvSpPr>
            <p:spPr>
              <a:xfrm>
                <a:off x="1787825" y="1030550"/>
                <a:ext cx="94250" cy="44825"/>
              </a:xfrm>
              <a:custGeom>
                <a:rect b="b" l="l" r="r" t="t"/>
                <a:pathLst>
                  <a:path extrusionOk="0" h="1793" w="3770">
                    <a:moveTo>
                      <a:pt x="2929" y="0"/>
                    </a:moveTo>
                    <a:cubicBezTo>
                      <a:pt x="2800" y="0"/>
                      <a:pt x="2676" y="17"/>
                      <a:pt x="2576" y="47"/>
                    </a:cubicBezTo>
                    <a:cubicBezTo>
                      <a:pt x="2412" y="93"/>
                      <a:pt x="2229" y="105"/>
                      <a:pt x="2039" y="105"/>
                    </a:cubicBezTo>
                    <a:cubicBezTo>
                      <a:pt x="1817" y="105"/>
                      <a:pt x="1584" y="88"/>
                      <a:pt x="1360" y="88"/>
                    </a:cubicBezTo>
                    <a:cubicBezTo>
                      <a:pt x="763" y="88"/>
                      <a:pt x="227" y="208"/>
                      <a:pt x="105" y="1084"/>
                    </a:cubicBezTo>
                    <a:cubicBezTo>
                      <a:pt x="1" y="1792"/>
                      <a:pt x="865" y="1688"/>
                      <a:pt x="1504" y="1740"/>
                    </a:cubicBezTo>
                    <a:cubicBezTo>
                      <a:pt x="2265" y="1568"/>
                      <a:pt x="3405" y="1792"/>
                      <a:pt x="3665" y="652"/>
                    </a:cubicBezTo>
                    <a:cubicBezTo>
                      <a:pt x="3769" y="167"/>
                      <a:pt x="3329" y="0"/>
                      <a:pt x="2929"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22"/>
              <p:cNvSpPr/>
              <p:nvPr/>
            </p:nvSpPr>
            <p:spPr>
              <a:xfrm>
                <a:off x="1870350" y="2639275"/>
                <a:ext cx="59225" cy="44325"/>
              </a:xfrm>
              <a:custGeom>
                <a:rect b="b" l="l" r="r" t="t"/>
                <a:pathLst>
                  <a:path extrusionOk="0" h="1773" w="2369">
                    <a:moveTo>
                      <a:pt x="922" y="1"/>
                    </a:moveTo>
                    <a:cubicBezTo>
                      <a:pt x="435" y="1"/>
                      <a:pt x="1" y="156"/>
                      <a:pt x="1" y="762"/>
                    </a:cubicBezTo>
                    <a:cubicBezTo>
                      <a:pt x="1" y="1414"/>
                      <a:pt x="337" y="1773"/>
                      <a:pt x="982" y="1773"/>
                    </a:cubicBezTo>
                    <a:cubicBezTo>
                      <a:pt x="1038" y="1773"/>
                      <a:pt x="1097" y="1770"/>
                      <a:pt x="1158" y="1765"/>
                    </a:cubicBezTo>
                    <a:cubicBezTo>
                      <a:pt x="1711" y="1730"/>
                      <a:pt x="2368" y="1678"/>
                      <a:pt x="2299" y="901"/>
                    </a:cubicBezTo>
                    <a:cubicBezTo>
                      <a:pt x="2264" y="175"/>
                      <a:pt x="1642" y="2"/>
                      <a:pt x="1003" y="2"/>
                    </a:cubicBezTo>
                    <a:cubicBezTo>
                      <a:pt x="976" y="1"/>
                      <a:pt x="949" y="1"/>
                      <a:pt x="922"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22"/>
              <p:cNvSpPr/>
              <p:nvPr/>
            </p:nvSpPr>
            <p:spPr>
              <a:xfrm>
                <a:off x="2264800" y="4630125"/>
                <a:ext cx="62675" cy="39225"/>
              </a:xfrm>
              <a:custGeom>
                <a:rect b="b" l="l" r="r" t="t"/>
                <a:pathLst>
                  <a:path extrusionOk="0" h="1569" w="2507">
                    <a:moveTo>
                      <a:pt x="1176" y="52"/>
                    </a:moveTo>
                    <a:cubicBezTo>
                      <a:pt x="675" y="87"/>
                      <a:pt x="1" y="1"/>
                      <a:pt x="1" y="813"/>
                    </a:cubicBezTo>
                    <a:cubicBezTo>
                      <a:pt x="1" y="1241"/>
                      <a:pt x="341" y="1568"/>
                      <a:pt x="742" y="1568"/>
                    </a:cubicBezTo>
                    <a:cubicBezTo>
                      <a:pt x="811" y="1568"/>
                      <a:pt x="881" y="1559"/>
                      <a:pt x="951" y="1539"/>
                    </a:cubicBezTo>
                    <a:cubicBezTo>
                      <a:pt x="1077" y="1515"/>
                      <a:pt x="1221" y="1513"/>
                      <a:pt x="1369" y="1513"/>
                    </a:cubicBezTo>
                    <a:cubicBezTo>
                      <a:pt x="1403" y="1513"/>
                      <a:pt x="1437" y="1513"/>
                      <a:pt x="1471" y="1513"/>
                    </a:cubicBezTo>
                    <a:cubicBezTo>
                      <a:pt x="1947" y="1513"/>
                      <a:pt x="2434" y="1491"/>
                      <a:pt x="2472" y="830"/>
                    </a:cubicBezTo>
                    <a:cubicBezTo>
                      <a:pt x="2506" y="52"/>
                      <a:pt x="1781" y="87"/>
                      <a:pt x="1176" y="52"/>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22"/>
              <p:cNvSpPr/>
              <p:nvPr/>
            </p:nvSpPr>
            <p:spPr>
              <a:xfrm>
                <a:off x="1604225" y="2645350"/>
                <a:ext cx="56175" cy="38275"/>
              </a:xfrm>
              <a:custGeom>
                <a:rect b="b" l="l" r="r" t="t"/>
                <a:pathLst>
                  <a:path extrusionOk="0" h="1531" w="2247">
                    <a:moveTo>
                      <a:pt x="1003" y="1"/>
                    </a:moveTo>
                    <a:cubicBezTo>
                      <a:pt x="536" y="35"/>
                      <a:pt x="0" y="1"/>
                      <a:pt x="17" y="554"/>
                    </a:cubicBezTo>
                    <a:cubicBezTo>
                      <a:pt x="17" y="1297"/>
                      <a:pt x="640" y="1452"/>
                      <a:pt x="1262" y="1522"/>
                    </a:cubicBezTo>
                    <a:cubicBezTo>
                      <a:pt x="1319" y="1528"/>
                      <a:pt x="1377" y="1531"/>
                      <a:pt x="1434" y="1531"/>
                    </a:cubicBezTo>
                    <a:cubicBezTo>
                      <a:pt x="1857" y="1531"/>
                      <a:pt x="2247" y="1352"/>
                      <a:pt x="2247" y="865"/>
                    </a:cubicBezTo>
                    <a:cubicBezTo>
                      <a:pt x="2247" y="18"/>
                      <a:pt x="1504" y="139"/>
                      <a:pt x="1003"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22"/>
              <p:cNvSpPr/>
              <p:nvPr/>
            </p:nvSpPr>
            <p:spPr>
              <a:xfrm>
                <a:off x="7045475" y="3384250"/>
                <a:ext cx="47375" cy="53550"/>
              </a:xfrm>
              <a:custGeom>
                <a:rect b="b" l="l" r="r" t="t"/>
                <a:pathLst>
                  <a:path extrusionOk="0" h="2142" w="1895">
                    <a:moveTo>
                      <a:pt x="416" y="1"/>
                    </a:moveTo>
                    <a:cubicBezTo>
                      <a:pt x="93" y="1"/>
                      <a:pt x="0" y="338"/>
                      <a:pt x="63" y="618"/>
                    </a:cubicBezTo>
                    <a:cubicBezTo>
                      <a:pt x="201" y="1292"/>
                      <a:pt x="339" y="2035"/>
                      <a:pt x="1203" y="2139"/>
                    </a:cubicBezTo>
                    <a:cubicBezTo>
                      <a:pt x="1224" y="2141"/>
                      <a:pt x="1245" y="2142"/>
                      <a:pt x="1265" y="2142"/>
                    </a:cubicBezTo>
                    <a:cubicBezTo>
                      <a:pt x="1645" y="2142"/>
                      <a:pt x="1895" y="1835"/>
                      <a:pt x="1895" y="1327"/>
                    </a:cubicBezTo>
                    <a:cubicBezTo>
                      <a:pt x="1670" y="705"/>
                      <a:pt x="1273" y="169"/>
                      <a:pt x="529" y="13"/>
                    </a:cubicBezTo>
                    <a:cubicBezTo>
                      <a:pt x="489" y="5"/>
                      <a:pt x="451" y="1"/>
                      <a:pt x="41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2"/>
              <p:cNvSpPr/>
              <p:nvPr/>
            </p:nvSpPr>
            <p:spPr>
              <a:xfrm>
                <a:off x="4291500" y="1250400"/>
                <a:ext cx="54900" cy="37900"/>
              </a:xfrm>
              <a:custGeom>
                <a:rect b="b" l="l" r="r" t="t"/>
                <a:pathLst>
                  <a:path extrusionOk="0" h="1516" w="2196">
                    <a:moveTo>
                      <a:pt x="1013" y="0"/>
                    </a:moveTo>
                    <a:cubicBezTo>
                      <a:pt x="676" y="0"/>
                      <a:pt x="369" y="181"/>
                      <a:pt x="190" y="464"/>
                    </a:cubicBezTo>
                    <a:cubicBezTo>
                      <a:pt x="0" y="706"/>
                      <a:pt x="35" y="1034"/>
                      <a:pt x="259" y="1224"/>
                    </a:cubicBezTo>
                    <a:cubicBezTo>
                      <a:pt x="466" y="1444"/>
                      <a:pt x="678" y="1515"/>
                      <a:pt x="892" y="1515"/>
                    </a:cubicBezTo>
                    <a:cubicBezTo>
                      <a:pt x="1233" y="1515"/>
                      <a:pt x="1579" y="1336"/>
                      <a:pt x="1919" y="1293"/>
                    </a:cubicBezTo>
                    <a:cubicBezTo>
                      <a:pt x="2195" y="567"/>
                      <a:pt x="1901" y="153"/>
                      <a:pt x="1175" y="14"/>
                    </a:cubicBezTo>
                    <a:cubicBezTo>
                      <a:pt x="1121" y="5"/>
                      <a:pt x="1066" y="0"/>
                      <a:pt x="1013"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22"/>
              <p:cNvSpPr/>
              <p:nvPr/>
            </p:nvSpPr>
            <p:spPr>
              <a:xfrm>
                <a:off x="6323375" y="3314875"/>
                <a:ext cx="50125" cy="37325"/>
              </a:xfrm>
              <a:custGeom>
                <a:rect b="b" l="l" r="r" t="t"/>
                <a:pathLst>
                  <a:path extrusionOk="0" h="1493" w="2005">
                    <a:moveTo>
                      <a:pt x="754" y="1"/>
                    </a:moveTo>
                    <a:cubicBezTo>
                      <a:pt x="409" y="1"/>
                      <a:pt x="93" y="129"/>
                      <a:pt x="52" y="542"/>
                    </a:cubicBezTo>
                    <a:cubicBezTo>
                      <a:pt x="0" y="1198"/>
                      <a:pt x="536" y="1371"/>
                      <a:pt x="1106" y="1492"/>
                    </a:cubicBezTo>
                    <a:cubicBezTo>
                      <a:pt x="1504" y="1475"/>
                      <a:pt x="1988" y="1440"/>
                      <a:pt x="1988" y="905"/>
                    </a:cubicBezTo>
                    <a:cubicBezTo>
                      <a:pt x="2005" y="317"/>
                      <a:pt x="1504" y="110"/>
                      <a:pt x="1020" y="23"/>
                    </a:cubicBezTo>
                    <a:cubicBezTo>
                      <a:pt x="932" y="9"/>
                      <a:pt x="842" y="1"/>
                      <a:pt x="754"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22"/>
              <p:cNvSpPr/>
              <p:nvPr/>
            </p:nvSpPr>
            <p:spPr>
              <a:xfrm>
                <a:off x="6680225" y="1890750"/>
                <a:ext cx="46075" cy="42200"/>
              </a:xfrm>
              <a:custGeom>
                <a:rect b="b" l="l" r="r" t="t"/>
                <a:pathLst>
                  <a:path extrusionOk="0" h="1688" w="1843">
                    <a:moveTo>
                      <a:pt x="1376" y="1"/>
                    </a:moveTo>
                    <a:cubicBezTo>
                      <a:pt x="1345" y="1"/>
                      <a:pt x="1312" y="4"/>
                      <a:pt x="1280" y="11"/>
                    </a:cubicBezTo>
                    <a:cubicBezTo>
                      <a:pt x="675" y="29"/>
                      <a:pt x="156" y="478"/>
                      <a:pt x="70" y="1083"/>
                    </a:cubicBezTo>
                    <a:cubicBezTo>
                      <a:pt x="1" y="1446"/>
                      <a:pt x="208" y="1670"/>
                      <a:pt x="675" y="1688"/>
                    </a:cubicBezTo>
                    <a:cubicBezTo>
                      <a:pt x="1193" y="1480"/>
                      <a:pt x="1643" y="1135"/>
                      <a:pt x="1781" y="513"/>
                    </a:cubicBezTo>
                    <a:cubicBezTo>
                      <a:pt x="1843" y="250"/>
                      <a:pt x="1642" y="1"/>
                      <a:pt x="137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2"/>
              <p:cNvSpPr/>
              <p:nvPr/>
            </p:nvSpPr>
            <p:spPr>
              <a:xfrm>
                <a:off x="3550975" y="1955400"/>
                <a:ext cx="53600" cy="126175"/>
              </a:xfrm>
              <a:custGeom>
                <a:rect b="b" l="l" r="r" t="t"/>
                <a:pathLst>
                  <a:path extrusionOk="0" h="5047" w="2144">
                    <a:moveTo>
                      <a:pt x="1297" y="0"/>
                    </a:moveTo>
                    <a:cubicBezTo>
                      <a:pt x="778" y="0"/>
                      <a:pt x="260" y="363"/>
                      <a:pt x="364" y="795"/>
                    </a:cubicBezTo>
                    <a:cubicBezTo>
                      <a:pt x="640" y="1850"/>
                      <a:pt x="122" y="2731"/>
                      <a:pt x="1" y="3491"/>
                    </a:cubicBezTo>
                    <a:cubicBezTo>
                      <a:pt x="70" y="4338"/>
                      <a:pt x="1" y="5047"/>
                      <a:pt x="951" y="5047"/>
                    </a:cubicBezTo>
                    <a:cubicBezTo>
                      <a:pt x="1781" y="5047"/>
                      <a:pt x="1971" y="4476"/>
                      <a:pt x="2040" y="3785"/>
                    </a:cubicBezTo>
                    <a:cubicBezTo>
                      <a:pt x="2144" y="2748"/>
                      <a:pt x="1642" y="1746"/>
                      <a:pt x="1936" y="692"/>
                    </a:cubicBezTo>
                    <a:cubicBezTo>
                      <a:pt x="2023" y="381"/>
                      <a:pt x="1712" y="0"/>
                      <a:pt x="1297"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22"/>
              <p:cNvSpPr/>
              <p:nvPr/>
            </p:nvSpPr>
            <p:spPr>
              <a:xfrm>
                <a:off x="3910000" y="2161475"/>
                <a:ext cx="93775" cy="45400"/>
              </a:xfrm>
              <a:custGeom>
                <a:rect b="b" l="l" r="r" t="t"/>
                <a:pathLst>
                  <a:path extrusionOk="0" h="1816" w="3751">
                    <a:moveTo>
                      <a:pt x="1383" y="1"/>
                    </a:moveTo>
                    <a:cubicBezTo>
                      <a:pt x="778" y="87"/>
                      <a:pt x="1" y="18"/>
                      <a:pt x="122" y="640"/>
                    </a:cubicBezTo>
                    <a:cubicBezTo>
                      <a:pt x="329" y="1625"/>
                      <a:pt x="1297" y="1815"/>
                      <a:pt x="2195" y="1815"/>
                    </a:cubicBezTo>
                    <a:cubicBezTo>
                      <a:pt x="2835" y="1815"/>
                      <a:pt x="3751" y="1712"/>
                      <a:pt x="3613" y="951"/>
                    </a:cubicBezTo>
                    <a:cubicBezTo>
                      <a:pt x="3466" y="240"/>
                      <a:pt x="2970" y="188"/>
                      <a:pt x="2455" y="188"/>
                    </a:cubicBezTo>
                    <a:cubicBezTo>
                      <a:pt x="2366" y="188"/>
                      <a:pt x="2276" y="189"/>
                      <a:pt x="2187" y="189"/>
                    </a:cubicBezTo>
                    <a:cubicBezTo>
                      <a:pt x="1880" y="189"/>
                      <a:pt x="1588" y="170"/>
                      <a:pt x="1383"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22"/>
              <p:cNvSpPr/>
              <p:nvPr/>
            </p:nvSpPr>
            <p:spPr>
              <a:xfrm>
                <a:off x="4125600" y="2173875"/>
                <a:ext cx="50575" cy="37600"/>
              </a:xfrm>
              <a:custGeom>
                <a:rect b="b" l="l" r="r" t="t"/>
                <a:pathLst>
                  <a:path extrusionOk="0" h="1504" w="2023">
                    <a:moveTo>
                      <a:pt x="1294" y="1"/>
                    </a:moveTo>
                    <a:cubicBezTo>
                      <a:pt x="1249" y="1"/>
                      <a:pt x="1204" y="3"/>
                      <a:pt x="1158" y="6"/>
                    </a:cubicBezTo>
                    <a:cubicBezTo>
                      <a:pt x="691" y="144"/>
                      <a:pt x="0" y="109"/>
                      <a:pt x="17" y="904"/>
                    </a:cubicBezTo>
                    <a:cubicBezTo>
                      <a:pt x="17" y="1352"/>
                      <a:pt x="364" y="1503"/>
                      <a:pt x="748" y="1503"/>
                    </a:cubicBezTo>
                    <a:cubicBezTo>
                      <a:pt x="809" y="1503"/>
                      <a:pt x="872" y="1499"/>
                      <a:pt x="933" y="1492"/>
                    </a:cubicBezTo>
                    <a:cubicBezTo>
                      <a:pt x="1486" y="1440"/>
                      <a:pt x="2022" y="1233"/>
                      <a:pt x="2022" y="593"/>
                    </a:cubicBezTo>
                    <a:cubicBezTo>
                      <a:pt x="2022" y="156"/>
                      <a:pt x="1711" y="1"/>
                      <a:pt x="1294"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22"/>
              <p:cNvSpPr/>
              <p:nvPr/>
            </p:nvSpPr>
            <p:spPr>
              <a:xfrm>
                <a:off x="3415775" y="2038325"/>
                <a:ext cx="44925" cy="38175"/>
              </a:xfrm>
              <a:custGeom>
                <a:rect b="b" l="l" r="r" t="t"/>
                <a:pathLst>
                  <a:path extrusionOk="0" h="1527" w="1797">
                    <a:moveTo>
                      <a:pt x="812" y="0"/>
                    </a:moveTo>
                    <a:cubicBezTo>
                      <a:pt x="383" y="0"/>
                      <a:pt x="1" y="211"/>
                      <a:pt x="34" y="710"/>
                    </a:cubicBezTo>
                    <a:cubicBezTo>
                      <a:pt x="34" y="1164"/>
                      <a:pt x="400" y="1527"/>
                      <a:pt x="845" y="1527"/>
                    </a:cubicBezTo>
                    <a:cubicBezTo>
                      <a:pt x="874" y="1527"/>
                      <a:pt x="903" y="1525"/>
                      <a:pt x="933" y="1522"/>
                    </a:cubicBezTo>
                    <a:cubicBezTo>
                      <a:pt x="1382" y="1522"/>
                      <a:pt x="1745" y="1315"/>
                      <a:pt x="1797" y="796"/>
                    </a:cubicBezTo>
                    <a:cubicBezTo>
                      <a:pt x="1745" y="226"/>
                      <a:pt x="1330" y="19"/>
                      <a:pt x="864" y="1"/>
                    </a:cubicBezTo>
                    <a:cubicBezTo>
                      <a:pt x="847" y="1"/>
                      <a:pt x="829" y="0"/>
                      <a:pt x="812"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66" name="Google Shape;266;p22"/>
            <p:cNvSpPr/>
            <p:nvPr/>
          </p:nvSpPr>
          <p:spPr>
            <a:xfrm>
              <a:off x="3124663" y="1668363"/>
              <a:ext cx="185100" cy="185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22"/>
            <p:cNvSpPr/>
            <p:nvPr/>
          </p:nvSpPr>
          <p:spPr>
            <a:xfrm>
              <a:off x="3757738" y="2688763"/>
              <a:ext cx="185100" cy="185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22"/>
            <p:cNvSpPr/>
            <p:nvPr/>
          </p:nvSpPr>
          <p:spPr>
            <a:xfrm>
              <a:off x="4495813" y="2250588"/>
              <a:ext cx="185100" cy="185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22"/>
            <p:cNvSpPr/>
            <p:nvPr/>
          </p:nvSpPr>
          <p:spPr>
            <a:xfrm>
              <a:off x="5285563" y="1642413"/>
              <a:ext cx="185100" cy="185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70" name="Google Shape;270;p22"/>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cxnSp>
        <p:nvCxnSpPr>
          <p:cNvPr id="271" name="Google Shape;271;p22"/>
          <p:cNvCxnSpPr>
            <a:stCxn id="272" idx="3"/>
            <a:endCxn id="266" idx="2"/>
          </p:cNvCxnSpPr>
          <p:nvPr/>
        </p:nvCxnSpPr>
        <p:spPr>
          <a:xfrm flipH="1" rot="10800000">
            <a:off x="1965101" y="1642500"/>
            <a:ext cx="1159500" cy="286500"/>
          </a:xfrm>
          <a:prstGeom prst="bentConnector3">
            <a:avLst>
              <a:gd fmla="val 50003" name="adj1"/>
            </a:avLst>
          </a:prstGeom>
          <a:noFill/>
          <a:ln cap="flat" cmpd="sng" w="19050">
            <a:solidFill>
              <a:schemeClr val="accent2"/>
            </a:solidFill>
            <a:prstDash val="dash"/>
            <a:round/>
            <a:headEnd len="med" w="med" type="none"/>
            <a:tailEnd len="med" w="med" type="oval"/>
          </a:ln>
        </p:spPr>
      </p:cxnSp>
      <p:cxnSp>
        <p:nvCxnSpPr>
          <p:cNvPr id="273" name="Google Shape;273;p22"/>
          <p:cNvCxnSpPr>
            <a:stCxn id="274" idx="3"/>
            <a:endCxn id="267" idx="2"/>
          </p:cNvCxnSpPr>
          <p:nvPr/>
        </p:nvCxnSpPr>
        <p:spPr>
          <a:xfrm flipH="1" rot="10800000">
            <a:off x="2650954" y="2662800"/>
            <a:ext cx="1106700" cy="732900"/>
          </a:xfrm>
          <a:prstGeom prst="bentConnector3">
            <a:avLst>
              <a:gd fmla="val 50004" name="adj1"/>
            </a:avLst>
          </a:prstGeom>
          <a:noFill/>
          <a:ln cap="flat" cmpd="sng" w="19050">
            <a:solidFill>
              <a:schemeClr val="accent2"/>
            </a:solidFill>
            <a:prstDash val="dash"/>
            <a:round/>
            <a:headEnd len="med" w="med" type="none"/>
            <a:tailEnd len="med" w="med" type="oval"/>
          </a:ln>
        </p:spPr>
      </p:cxnSp>
      <p:cxnSp>
        <p:nvCxnSpPr>
          <p:cNvPr id="275" name="Google Shape;275;p22"/>
          <p:cNvCxnSpPr>
            <a:stCxn id="276" idx="1"/>
            <a:endCxn id="269" idx="6"/>
          </p:cNvCxnSpPr>
          <p:nvPr/>
        </p:nvCxnSpPr>
        <p:spPr>
          <a:xfrm rot="10800000">
            <a:off x="5470522" y="1616375"/>
            <a:ext cx="1708500" cy="312600"/>
          </a:xfrm>
          <a:prstGeom prst="bentConnector3">
            <a:avLst>
              <a:gd fmla="val 49996" name="adj1"/>
            </a:avLst>
          </a:prstGeom>
          <a:noFill/>
          <a:ln cap="flat" cmpd="sng" w="19050">
            <a:solidFill>
              <a:schemeClr val="accent2"/>
            </a:solidFill>
            <a:prstDash val="dash"/>
            <a:round/>
            <a:headEnd len="med" w="med" type="none"/>
            <a:tailEnd len="med" w="med" type="oval"/>
          </a:ln>
        </p:spPr>
      </p:cxnSp>
      <p:cxnSp>
        <p:nvCxnSpPr>
          <p:cNvPr id="277" name="Google Shape;277;p22"/>
          <p:cNvCxnSpPr>
            <a:stCxn id="278" idx="1"/>
            <a:endCxn id="268" idx="4"/>
          </p:cNvCxnSpPr>
          <p:nvPr/>
        </p:nvCxnSpPr>
        <p:spPr>
          <a:xfrm rot="10800000">
            <a:off x="4588222" y="2317050"/>
            <a:ext cx="1905000" cy="1077000"/>
          </a:xfrm>
          <a:prstGeom prst="bentConnector2">
            <a:avLst/>
          </a:prstGeom>
          <a:noFill/>
          <a:ln cap="flat" cmpd="sng" w="19050">
            <a:solidFill>
              <a:schemeClr val="accent2"/>
            </a:solidFill>
            <a:prstDash val="dash"/>
            <a:round/>
            <a:headEnd len="med" w="med" type="none"/>
            <a:tailEnd len="med" w="med" type="oval"/>
          </a:ln>
        </p:spPr>
      </p:cxnSp>
      <p:grpSp>
        <p:nvGrpSpPr>
          <p:cNvPr id="279" name="Google Shape;279;p22"/>
          <p:cNvGrpSpPr/>
          <p:nvPr/>
        </p:nvGrpSpPr>
        <p:grpSpPr>
          <a:xfrm>
            <a:off x="1405800" y="3257100"/>
            <a:ext cx="1863006" cy="1252893"/>
            <a:chOff x="1405800" y="3257100"/>
            <a:chExt cx="1863006" cy="1252893"/>
          </a:xfrm>
        </p:grpSpPr>
        <p:sp>
          <p:nvSpPr>
            <p:cNvPr id="280" name="Google Shape;280;p22"/>
            <p:cNvSpPr txBox="1"/>
            <p:nvPr/>
          </p:nvSpPr>
          <p:spPr>
            <a:xfrm>
              <a:off x="1405806" y="3548232"/>
              <a:ext cx="1863000" cy="277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VELOCIRAPTOR</a:t>
              </a:r>
              <a:endParaRPr sz="1800">
                <a:solidFill>
                  <a:schemeClr val="accent2"/>
                </a:solidFill>
                <a:latin typeface="Joti One"/>
                <a:ea typeface="Joti One"/>
                <a:cs typeface="Joti One"/>
                <a:sym typeface="Joti One"/>
              </a:endParaRPr>
            </a:p>
          </p:txBody>
        </p:sp>
        <p:sp>
          <p:nvSpPr>
            <p:cNvPr id="281" name="Google Shape;281;p22"/>
            <p:cNvSpPr txBox="1"/>
            <p:nvPr/>
          </p:nvSpPr>
          <p:spPr>
            <a:xfrm>
              <a:off x="1405800" y="3825393"/>
              <a:ext cx="1863000" cy="684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a:t>
              </a:r>
              <a:endParaRPr>
                <a:solidFill>
                  <a:schemeClr val="dk1"/>
                </a:solidFill>
                <a:latin typeface="Roboto Condensed"/>
                <a:ea typeface="Roboto Condensed"/>
                <a:cs typeface="Roboto Condensed"/>
                <a:sym typeface="Roboto Condensed"/>
              </a:endParaRPr>
            </a:p>
          </p:txBody>
        </p:sp>
        <p:sp>
          <p:nvSpPr>
            <p:cNvPr id="274" name="Google Shape;274;p22"/>
            <p:cNvSpPr txBox="1"/>
            <p:nvPr/>
          </p:nvSpPr>
          <p:spPr>
            <a:xfrm>
              <a:off x="2023654" y="3257100"/>
              <a:ext cx="627300" cy="277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1"/>
                  </a:solidFill>
                  <a:latin typeface="Joti One"/>
                  <a:ea typeface="Joti One"/>
                  <a:cs typeface="Joti One"/>
                  <a:sym typeface="Joti One"/>
                </a:rPr>
                <a:t>02</a:t>
              </a:r>
              <a:endParaRPr sz="1800">
                <a:solidFill>
                  <a:schemeClr val="dk1"/>
                </a:solidFill>
                <a:latin typeface="Joti One"/>
                <a:ea typeface="Joti One"/>
                <a:cs typeface="Joti One"/>
                <a:sym typeface="Joti One"/>
              </a:endParaRPr>
            </a:p>
          </p:txBody>
        </p:sp>
      </p:grpSp>
      <p:grpSp>
        <p:nvGrpSpPr>
          <p:cNvPr id="282" name="Google Shape;282;p22"/>
          <p:cNvGrpSpPr/>
          <p:nvPr/>
        </p:nvGrpSpPr>
        <p:grpSpPr>
          <a:xfrm>
            <a:off x="6561170" y="1792025"/>
            <a:ext cx="1863002" cy="1257701"/>
            <a:chOff x="6561170" y="1792025"/>
            <a:chExt cx="1863002" cy="1257701"/>
          </a:xfrm>
        </p:grpSpPr>
        <p:sp>
          <p:nvSpPr>
            <p:cNvPr id="283" name="Google Shape;283;p22"/>
            <p:cNvSpPr txBox="1"/>
            <p:nvPr/>
          </p:nvSpPr>
          <p:spPr>
            <a:xfrm>
              <a:off x="6561170" y="2083157"/>
              <a:ext cx="1863000" cy="273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T-REX</a:t>
              </a:r>
              <a:endParaRPr sz="1800">
                <a:solidFill>
                  <a:schemeClr val="dk2"/>
                </a:solidFill>
                <a:latin typeface="Joti One"/>
                <a:ea typeface="Joti One"/>
                <a:cs typeface="Joti One"/>
                <a:sym typeface="Joti One"/>
              </a:endParaRPr>
            </a:p>
          </p:txBody>
        </p:sp>
        <p:sp>
          <p:nvSpPr>
            <p:cNvPr id="284" name="Google Shape;284;p22"/>
            <p:cNvSpPr txBox="1"/>
            <p:nvPr/>
          </p:nvSpPr>
          <p:spPr>
            <a:xfrm>
              <a:off x="6561172" y="2365126"/>
              <a:ext cx="1863000" cy="684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beautiful name but is hot</a:t>
              </a:r>
              <a:endParaRPr>
                <a:solidFill>
                  <a:schemeClr val="dk1"/>
                </a:solidFill>
                <a:latin typeface="Roboto Condensed"/>
                <a:ea typeface="Roboto Condensed"/>
                <a:cs typeface="Roboto Condensed"/>
                <a:sym typeface="Roboto Condensed"/>
              </a:endParaRPr>
            </a:p>
          </p:txBody>
        </p:sp>
        <p:sp>
          <p:nvSpPr>
            <p:cNvPr id="276" name="Google Shape;276;p22"/>
            <p:cNvSpPr txBox="1"/>
            <p:nvPr/>
          </p:nvSpPr>
          <p:spPr>
            <a:xfrm>
              <a:off x="7179022" y="1792025"/>
              <a:ext cx="627300" cy="273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1"/>
                  </a:solidFill>
                  <a:latin typeface="Joti One"/>
                  <a:ea typeface="Joti One"/>
                  <a:cs typeface="Joti One"/>
                  <a:sym typeface="Joti One"/>
                </a:rPr>
                <a:t>04</a:t>
              </a:r>
              <a:endParaRPr sz="1800">
                <a:solidFill>
                  <a:schemeClr val="dk1"/>
                </a:solidFill>
                <a:latin typeface="Joti One"/>
                <a:ea typeface="Joti One"/>
                <a:cs typeface="Joti One"/>
                <a:sym typeface="Joti One"/>
              </a:endParaRPr>
            </a:p>
          </p:txBody>
        </p:sp>
      </p:grpSp>
      <p:grpSp>
        <p:nvGrpSpPr>
          <p:cNvPr id="285" name="Google Shape;285;p22"/>
          <p:cNvGrpSpPr/>
          <p:nvPr/>
        </p:nvGrpSpPr>
        <p:grpSpPr>
          <a:xfrm>
            <a:off x="5875363" y="3257100"/>
            <a:ext cx="1863007" cy="1252912"/>
            <a:chOff x="5875363" y="3257100"/>
            <a:chExt cx="1863007" cy="1252912"/>
          </a:xfrm>
        </p:grpSpPr>
        <p:sp>
          <p:nvSpPr>
            <p:cNvPr id="286" name="Google Shape;286;p22"/>
            <p:cNvSpPr txBox="1"/>
            <p:nvPr/>
          </p:nvSpPr>
          <p:spPr>
            <a:xfrm>
              <a:off x="5875370" y="3548232"/>
              <a:ext cx="1863000" cy="273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TRICERATOPS</a:t>
              </a:r>
              <a:endParaRPr sz="1800">
                <a:solidFill>
                  <a:schemeClr val="accent5"/>
                </a:solidFill>
                <a:latin typeface="Joti One"/>
                <a:ea typeface="Joti One"/>
                <a:cs typeface="Joti One"/>
                <a:sym typeface="Joti One"/>
              </a:endParaRPr>
            </a:p>
          </p:txBody>
        </p:sp>
        <p:sp>
          <p:nvSpPr>
            <p:cNvPr id="287" name="Google Shape;287;p22"/>
            <p:cNvSpPr txBox="1"/>
            <p:nvPr/>
          </p:nvSpPr>
          <p:spPr>
            <a:xfrm>
              <a:off x="5875363" y="3833512"/>
              <a:ext cx="1863000" cy="6765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Neptune is the farthest planet from the Sun</a:t>
              </a:r>
              <a:endParaRPr>
                <a:solidFill>
                  <a:schemeClr val="dk1"/>
                </a:solidFill>
                <a:latin typeface="Roboto Condensed"/>
                <a:ea typeface="Roboto Condensed"/>
                <a:cs typeface="Roboto Condensed"/>
                <a:sym typeface="Roboto Condensed"/>
              </a:endParaRPr>
            </a:p>
          </p:txBody>
        </p:sp>
        <p:sp>
          <p:nvSpPr>
            <p:cNvPr id="278" name="Google Shape;278;p22"/>
            <p:cNvSpPr txBox="1"/>
            <p:nvPr/>
          </p:nvSpPr>
          <p:spPr>
            <a:xfrm>
              <a:off x="6493222" y="3257100"/>
              <a:ext cx="627300" cy="273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1"/>
                  </a:solidFill>
                  <a:latin typeface="Joti One"/>
                  <a:ea typeface="Joti One"/>
                  <a:cs typeface="Joti One"/>
                  <a:sym typeface="Joti One"/>
                </a:rPr>
                <a:t>03</a:t>
              </a:r>
              <a:endParaRPr sz="1800">
                <a:solidFill>
                  <a:schemeClr val="dk1"/>
                </a:solidFill>
                <a:latin typeface="Joti One"/>
                <a:ea typeface="Joti One"/>
                <a:cs typeface="Joti One"/>
                <a:sym typeface="Joti One"/>
              </a:endParaRPr>
            </a:p>
          </p:txBody>
        </p:sp>
      </p:grpSp>
      <p:grpSp>
        <p:nvGrpSpPr>
          <p:cNvPr id="288" name="Google Shape;288;p22"/>
          <p:cNvGrpSpPr/>
          <p:nvPr/>
        </p:nvGrpSpPr>
        <p:grpSpPr>
          <a:xfrm>
            <a:off x="720000" y="1792050"/>
            <a:ext cx="1863006" cy="1257693"/>
            <a:chOff x="720000" y="1792050"/>
            <a:chExt cx="1863006" cy="1257693"/>
          </a:xfrm>
        </p:grpSpPr>
        <p:sp>
          <p:nvSpPr>
            <p:cNvPr id="289" name="Google Shape;289;p22"/>
            <p:cNvSpPr txBox="1"/>
            <p:nvPr/>
          </p:nvSpPr>
          <p:spPr>
            <a:xfrm>
              <a:off x="720006" y="2083182"/>
              <a:ext cx="1863000" cy="273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STEGOSAURUS</a:t>
              </a:r>
              <a:endParaRPr sz="1800">
                <a:solidFill>
                  <a:schemeClr val="accent1"/>
                </a:solidFill>
                <a:latin typeface="Joti One"/>
                <a:ea typeface="Joti One"/>
                <a:cs typeface="Joti One"/>
                <a:sym typeface="Joti One"/>
              </a:endParaRPr>
            </a:p>
          </p:txBody>
        </p:sp>
        <p:sp>
          <p:nvSpPr>
            <p:cNvPr id="290" name="Google Shape;290;p22"/>
            <p:cNvSpPr txBox="1"/>
            <p:nvPr/>
          </p:nvSpPr>
          <p:spPr>
            <a:xfrm>
              <a:off x="720000" y="2365143"/>
              <a:ext cx="1863000" cy="684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a gas giant and the biggest planet</a:t>
              </a:r>
              <a:endParaRPr>
                <a:solidFill>
                  <a:schemeClr val="dk1"/>
                </a:solidFill>
                <a:latin typeface="Roboto Condensed"/>
                <a:ea typeface="Roboto Condensed"/>
                <a:cs typeface="Roboto Condensed"/>
                <a:sym typeface="Roboto Condensed"/>
              </a:endParaRPr>
            </a:p>
          </p:txBody>
        </p:sp>
        <p:sp>
          <p:nvSpPr>
            <p:cNvPr id="272" name="Google Shape;272;p22"/>
            <p:cNvSpPr txBox="1"/>
            <p:nvPr/>
          </p:nvSpPr>
          <p:spPr>
            <a:xfrm>
              <a:off x="1337801" y="1792050"/>
              <a:ext cx="627300" cy="273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1"/>
                  </a:solidFill>
                  <a:latin typeface="Joti One"/>
                  <a:ea typeface="Joti One"/>
                  <a:cs typeface="Joti One"/>
                  <a:sym typeface="Joti One"/>
                </a:rPr>
                <a:t>01</a:t>
              </a:r>
              <a:endParaRPr sz="1800">
                <a:solidFill>
                  <a:schemeClr val="dk1"/>
                </a:solidFill>
                <a:latin typeface="Joti One"/>
                <a:ea typeface="Joti One"/>
                <a:cs typeface="Joti One"/>
                <a:sym typeface="Joti One"/>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4" name="Shape 294"/>
        <p:cNvGrpSpPr/>
        <p:nvPr/>
      </p:nvGrpSpPr>
      <p:grpSpPr>
        <a:xfrm>
          <a:off x="0" y="0"/>
          <a:ext cx="0" cy="0"/>
          <a:chOff x="0" y="0"/>
          <a:chExt cx="0" cy="0"/>
        </a:xfrm>
      </p:grpSpPr>
      <p:sp>
        <p:nvSpPr>
          <p:cNvPr id="295" name="Google Shape;295;p23"/>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296" name="Google Shape;296;p23"/>
          <p:cNvGrpSpPr/>
          <p:nvPr/>
        </p:nvGrpSpPr>
        <p:grpSpPr>
          <a:xfrm>
            <a:off x="864263" y="2521625"/>
            <a:ext cx="2248225" cy="1933850"/>
            <a:chOff x="864263" y="2521625"/>
            <a:chExt cx="2248225" cy="1933850"/>
          </a:xfrm>
        </p:grpSpPr>
        <p:sp>
          <p:nvSpPr>
            <p:cNvPr id="297" name="Google Shape;297;p23"/>
            <p:cNvSpPr txBox="1"/>
            <p:nvPr/>
          </p:nvSpPr>
          <p:spPr>
            <a:xfrm>
              <a:off x="864263" y="2521625"/>
              <a:ext cx="2045100" cy="579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GUEST 1</a:t>
              </a:r>
              <a:endParaRPr sz="1800">
                <a:solidFill>
                  <a:schemeClr val="accent1"/>
                </a:solidFill>
                <a:latin typeface="Joti One"/>
                <a:ea typeface="Joti One"/>
                <a:cs typeface="Joti One"/>
                <a:sym typeface="Joti One"/>
              </a:endParaRPr>
            </a:p>
          </p:txBody>
        </p:sp>
        <p:sp>
          <p:nvSpPr>
            <p:cNvPr id="298" name="Google Shape;298;p23"/>
            <p:cNvSpPr txBox="1"/>
            <p:nvPr/>
          </p:nvSpPr>
          <p:spPr>
            <a:xfrm>
              <a:off x="1067388" y="3173625"/>
              <a:ext cx="20451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p:txBody>
        </p:sp>
        <p:sp>
          <p:nvSpPr>
            <p:cNvPr id="299" name="Google Shape;299;p23"/>
            <p:cNvSpPr txBox="1"/>
            <p:nvPr/>
          </p:nvSpPr>
          <p:spPr>
            <a:xfrm>
              <a:off x="1067388" y="3876175"/>
              <a:ext cx="20451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a cold place</a:t>
              </a:r>
              <a:endParaRPr>
                <a:solidFill>
                  <a:schemeClr val="dk1"/>
                </a:solidFill>
                <a:latin typeface="Roboto Condensed"/>
                <a:ea typeface="Roboto Condensed"/>
                <a:cs typeface="Roboto Condensed"/>
                <a:sym typeface="Roboto Condensed"/>
              </a:endParaRPr>
            </a:p>
          </p:txBody>
        </p:sp>
      </p:grpSp>
      <p:grpSp>
        <p:nvGrpSpPr>
          <p:cNvPr id="300" name="Google Shape;300;p23"/>
          <p:cNvGrpSpPr/>
          <p:nvPr/>
        </p:nvGrpSpPr>
        <p:grpSpPr>
          <a:xfrm>
            <a:off x="3549441" y="2521625"/>
            <a:ext cx="2254498" cy="1933850"/>
            <a:chOff x="3549441" y="2521625"/>
            <a:chExt cx="2254498" cy="1933850"/>
          </a:xfrm>
        </p:grpSpPr>
        <p:sp>
          <p:nvSpPr>
            <p:cNvPr id="301" name="Google Shape;301;p23"/>
            <p:cNvSpPr txBox="1"/>
            <p:nvPr/>
          </p:nvSpPr>
          <p:spPr>
            <a:xfrm>
              <a:off x="3549441" y="2521625"/>
              <a:ext cx="2045100" cy="579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GUEST 2</a:t>
              </a:r>
              <a:endParaRPr sz="1800">
                <a:solidFill>
                  <a:schemeClr val="accent2"/>
                </a:solidFill>
                <a:latin typeface="Joti One"/>
                <a:ea typeface="Joti One"/>
                <a:cs typeface="Joti One"/>
                <a:sym typeface="Joti One"/>
              </a:endParaRPr>
            </a:p>
          </p:txBody>
        </p:sp>
        <p:sp>
          <p:nvSpPr>
            <p:cNvPr id="302" name="Google Shape;302;p23"/>
            <p:cNvSpPr txBox="1"/>
            <p:nvPr/>
          </p:nvSpPr>
          <p:spPr>
            <a:xfrm>
              <a:off x="3758839" y="3173625"/>
              <a:ext cx="20451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Neptune is the farthest planet from the Sun</a:t>
              </a:r>
              <a:endParaRPr>
                <a:solidFill>
                  <a:schemeClr val="dk1"/>
                </a:solidFill>
                <a:latin typeface="Roboto Condensed"/>
                <a:ea typeface="Roboto Condensed"/>
                <a:cs typeface="Roboto Condensed"/>
                <a:sym typeface="Roboto Condensed"/>
              </a:endParaRPr>
            </a:p>
          </p:txBody>
        </p:sp>
        <p:sp>
          <p:nvSpPr>
            <p:cNvPr id="303" name="Google Shape;303;p23"/>
            <p:cNvSpPr txBox="1"/>
            <p:nvPr/>
          </p:nvSpPr>
          <p:spPr>
            <a:xfrm>
              <a:off x="3758839" y="3876175"/>
              <a:ext cx="20451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Pluto is considered a dwarf planet</a:t>
              </a:r>
              <a:endParaRPr>
                <a:solidFill>
                  <a:schemeClr val="dk1"/>
                </a:solidFill>
                <a:latin typeface="Roboto Condensed"/>
                <a:ea typeface="Roboto Condensed"/>
                <a:cs typeface="Roboto Condensed"/>
                <a:sym typeface="Roboto Condensed"/>
              </a:endParaRPr>
            </a:p>
          </p:txBody>
        </p:sp>
      </p:grpSp>
      <p:grpSp>
        <p:nvGrpSpPr>
          <p:cNvPr id="304" name="Google Shape;304;p23"/>
          <p:cNvGrpSpPr/>
          <p:nvPr/>
        </p:nvGrpSpPr>
        <p:grpSpPr>
          <a:xfrm>
            <a:off x="6159299" y="2521625"/>
            <a:ext cx="2248250" cy="1933850"/>
            <a:chOff x="6159299" y="2521625"/>
            <a:chExt cx="2248250" cy="1933850"/>
          </a:xfrm>
        </p:grpSpPr>
        <p:sp>
          <p:nvSpPr>
            <p:cNvPr id="305" name="Google Shape;305;p23"/>
            <p:cNvSpPr txBox="1"/>
            <p:nvPr/>
          </p:nvSpPr>
          <p:spPr>
            <a:xfrm>
              <a:off x="6159299" y="2521625"/>
              <a:ext cx="2045100" cy="579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GUEST 3</a:t>
              </a:r>
              <a:endParaRPr sz="1800">
                <a:solidFill>
                  <a:schemeClr val="accent5"/>
                </a:solidFill>
                <a:latin typeface="Joti One"/>
                <a:ea typeface="Joti One"/>
                <a:cs typeface="Joti One"/>
                <a:sym typeface="Joti One"/>
              </a:endParaRPr>
            </a:p>
          </p:txBody>
        </p:sp>
        <p:sp>
          <p:nvSpPr>
            <p:cNvPr id="306" name="Google Shape;306;p23"/>
            <p:cNvSpPr txBox="1"/>
            <p:nvPr/>
          </p:nvSpPr>
          <p:spPr>
            <a:xfrm>
              <a:off x="6362449" y="3173625"/>
              <a:ext cx="20451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smallest planet of them all</a:t>
              </a:r>
              <a:endParaRPr>
                <a:solidFill>
                  <a:schemeClr val="dk1"/>
                </a:solidFill>
                <a:latin typeface="Roboto Condensed"/>
                <a:ea typeface="Roboto Condensed"/>
                <a:cs typeface="Roboto Condensed"/>
                <a:sym typeface="Roboto Condensed"/>
              </a:endParaRPr>
            </a:p>
          </p:txBody>
        </p:sp>
        <p:sp>
          <p:nvSpPr>
            <p:cNvPr id="307" name="Google Shape;307;p23"/>
            <p:cNvSpPr txBox="1"/>
            <p:nvPr/>
          </p:nvSpPr>
          <p:spPr>
            <a:xfrm>
              <a:off x="6362449" y="3876175"/>
              <a:ext cx="20451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Earth is the third planet from the Sun</a:t>
              </a:r>
              <a:endParaRPr>
                <a:solidFill>
                  <a:schemeClr val="dk1"/>
                </a:solidFill>
                <a:latin typeface="Roboto Condensed"/>
                <a:ea typeface="Roboto Condensed"/>
                <a:cs typeface="Roboto Condensed"/>
                <a:sym typeface="Roboto Condensed"/>
              </a:endParaRPr>
            </a:p>
          </p:txBody>
        </p:sp>
      </p:grpSp>
      <p:grpSp>
        <p:nvGrpSpPr>
          <p:cNvPr id="308" name="Google Shape;308;p23"/>
          <p:cNvGrpSpPr/>
          <p:nvPr/>
        </p:nvGrpSpPr>
        <p:grpSpPr>
          <a:xfrm>
            <a:off x="711692" y="3319493"/>
            <a:ext cx="386455" cy="287569"/>
            <a:chOff x="5197967" y="3714018"/>
            <a:chExt cx="386455" cy="287569"/>
          </a:xfrm>
        </p:grpSpPr>
        <p:sp>
          <p:nvSpPr>
            <p:cNvPr id="309" name="Google Shape;309;p23"/>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23"/>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23"/>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23"/>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3" name="Google Shape;313;p23"/>
          <p:cNvGrpSpPr/>
          <p:nvPr/>
        </p:nvGrpSpPr>
        <p:grpSpPr>
          <a:xfrm>
            <a:off x="711692" y="4022043"/>
            <a:ext cx="386455" cy="287569"/>
            <a:chOff x="5197967" y="3714018"/>
            <a:chExt cx="386455" cy="287569"/>
          </a:xfrm>
        </p:grpSpPr>
        <p:sp>
          <p:nvSpPr>
            <p:cNvPr id="314" name="Google Shape;314;p23"/>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23"/>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23"/>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23"/>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8" name="Google Shape;318;p23"/>
          <p:cNvGrpSpPr/>
          <p:nvPr/>
        </p:nvGrpSpPr>
        <p:grpSpPr>
          <a:xfrm>
            <a:off x="3372392" y="3319493"/>
            <a:ext cx="386455" cy="287569"/>
            <a:chOff x="5197967" y="3714018"/>
            <a:chExt cx="386455" cy="287569"/>
          </a:xfrm>
        </p:grpSpPr>
        <p:sp>
          <p:nvSpPr>
            <p:cNvPr id="319" name="Google Shape;319;p23"/>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23"/>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23"/>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23"/>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3" name="Google Shape;323;p23"/>
          <p:cNvGrpSpPr/>
          <p:nvPr/>
        </p:nvGrpSpPr>
        <p:grpSpPr>
          <a:xfrm>
            <a:off x="3372392" y="4022043"/>
            <a:ext cx="386455" cy="287569"/>
            <a:chOff x="5197967" y="3714018"/>
            <a:chExt cx="386455" cy="287569"/>
          </a:xfrm>
        </p:grpSpPr>
        <p:sp>
          <p:nvSpPr>
            <p:cNvPr id="324" name="Google Shape;324;p23"/>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23"/>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23"/>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23"/>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8" name="Google Shape;328;p23"/>
          <p:cNvGrpSpPr/>
          <p:nvPr/>
        </p:nvGrpSpPr>
        <p:grpSpPr>
          <a:xfrm>
            <a:off x="5975992" y="3319493"/>
            <a:ext cx="386455" cy="287569"/>
            <a:chOff x="5197967" y="3714018"/>
            <a:chExt cx="386455" cy="287569"/>
          </a:xfrm>
        </p:grpSpPr>
        <p:sp>
          <p:nvSpPr>
            <p:cNvPr id="329" name="Google Shape;329;p23"/>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23"/>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23"/>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23"/>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3" name="Google Shape;333;p23"/>
          <p:cNvGrpSpPr/>
          <p:nvPr/>
        </p:nvGrpSpPr>
        <p:grpSpPr>
          <a:xfrm>
            <a:off x="5975992" y="4022043"/>
            <a:ext cx="386455" cy="287569"/>
            <a:chOff x="5197967" y="3714018"/>
            <a:chExt cx="386455" cy="287569"/>
          </a:xfrm>
        </p:grpSpPr>
        <p:sp>
          <p:nvSpPr>
            <p:cNvPr id="334" name="Google Shape;334;p23"/>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23"/>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23"/>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23"/>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8" name="Google Shape;338;p23"/>
          <p:cNvGrpSpPr/>
          <p:nvPr/>
        </p:nvGrpSpPr>
        <p:grpSpPr>
          <a:xfrm>
            <a:off x="4158663" y="1296950"/>
            <a:ext cx="979200" cy="1284850"/>
            <a:chOff x="4158663" y="1296950"/>
            <a:chExt cx="979200" cy="1284850"/>
          </a:xfrm>
        </p:grpSpPr>
        <p:sp>
          <p:nvSpPr>
            <p:cNvPr id="339" name="Google Shape;339;p23"/>
            <p:cNvSpPr/>
            <p:nvPr/>
          </p:nvSpPr>
          <p:spPr>
            <a:xfrm>
              <a:off x="4158663" y="2469600"/>
              <a:ext cx="979200" cy="112200"/>
            </a:xfrm>
            <a:prstGeom prst="ellipse">
              <a:avLst/>
            </a:prstGeom>
            <a:solidFill>
              <a:srgbClr val="007B73">
                <a:alpha val="231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40" name="Google Shape;340;p23"/>
            <p:cNvPicPr preferRelativeResize="0"/>
            <p:nvPr/>
          </p:nvPicPr>
          <p:blipFill>
            <a:blip r:embed="rId3">
              <a:alphaModFix/>
            </a:blip>
            <a:stretch>
              <a:fillRect/>
            </a:stretch>
          </p:blipFill>
          <p:spPr>
            <a:xfrm>
              <a:off x="4165540" y="1296950"/>
              <a:ext cx="812911" cy="1224684"/>
            </a:xfrm>
            <a:prstGeom prst="rect">
              <a:avLst/>
            </a:prstGeom>
            <a:noFill/>
            <a:ln>
              <a:noFill/>
            </a:ln>
          </p:spPr>
        </p:pic>
      </p:grpSp>
      <p:grpSp>
        <p:nvGrpSpPr>
          <p:cNvPr id="341" name="Google Shape;341;p23"/>
          <p:cNvGrpSpPr/>
          <p:nvPr/>
        </p:nvGrpSpPr>
        <p:grpSpPr>
          <a:xfrm>
            <a:off x="6457725" y="1550750"/>
            <a:ext cx="1235754" cy="1031050"/>
            <a:chOff x="6457725" y="1550750"/>
            <a:chExt cx="1235754" cy="1031050"/>
          </a:xfrm>
        </p:grpSpPr>
        <p:sp>
          <p:nvSpPr>
            <p:cNvPr id="342" name="Google Shape;342;p23"/>
            <p:cNvSpPr/>
            <p:nvPr/>
          </p:nvSpPr>
          <p:spPr>
            <a:xfrm>
              <a:off x="6457725" y="2469600"/>
              <a:ext cx="1184400" cy="112200"/>
            </a:xfrm>
            <a:prstGeom prst="ellipse">
              <a:avLst/>
            </a:prstGeom>
            <a:solidFill>
              <a:srgbClr val="007B73">
                <a:alpha val="231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43" name="Google Shape;343;p23"/>
            <p:cNvPicPr preferRelativeResize="0"/>
            <p:nvPr/>
          </p:nvPicPr>
          <p:blipFill>
            <a:blip r:embed="rId4">
              <a:alphaModFix/>
            </a:blip>
            <a:stretch>
              <a:fillRect/>
            </a:stretch>
          </p:blipFill>
          <p:spPr>
            <a:xfrm>
              <a:off x="6560340" y="1550750"/>
              <a:ext cx="1133138" cy="970874"/>
            </a:xfrm>
            <a:prstGeom prst="rect">
              <a:avLst/>
            </a:prstGeom>
            <a:noFill/>
            <a:ln>
              <a:noFill/>
            </a:ln>
          </p:spPr>
        </p:pic>
      </p:grpSp>
      <p:grpSp>
        <p:nvGrpSpPr>
          <p:cNvPr id="344" name="Google Shape;344;p23"/>
          <p:cNvGrpSpPr/>
          <p:nvPr/>
        </p:nvGrpSpPr>
        <p:grpSpPr>
          <a:xfrm>
            <a:off x="1254627" y="1284177"/>
            <a:ext cx="1264405" cy="1297623"/>
            <a:chOff x="1254627" y="1284177"/>
            <a:chExt cx="1264405" cy="1297623"/>
          </a:xfrm>
        </p:grpSpPr>
        <p:pic>
          <p:nvPicPr>
            <p:cNvPr id="345" name="Google Shape;345;p23"/>
            <p:cNvPicPr preferRelativeResize="0"/>
            <p:nvPr/>
          </p:nvPicPr>
          <p:blipFill>
            <a:blip r:embed="rId5">
              <a:alphaModFix/>
            </a:blip>
            <a:stretch>
              <a:fillRect/>
            </a:stretch>
          </p:blipFill>
          <p:spPr>
            <a:xfrm>
              <a:off x="1254627" y="1284177"/>
              <a:ext cx="1264405" cy="970878"/>
            </a:xfrm>
            <a:prstGeom prst="rect">
              <a:avLst/>
            </a:prstGeom>
            <a:noFill/>
            <a:ln>
              <a:noFill/>
            </a:ln>
          </p:spPr>
        </p:pic>
        <p:sp>
          <p:nvSpPr>
            <p:cNvPr id="346" name="Google Shape;346;p23"/>
            <p:cNvSpPr/>
            <p:nvPr/>
          </p:nvSpPr>
          <p:spPr>
            <a:xfrm>
              <a:off x="1624975" y="2469600"/>
              <a:ext cx="523800" cy="112200"/>
            </a:xfrm>
            <a:prstGeom prst="ellipse">
              <a:avLst/>
            </a:prstGeom>
            <a:solidFill>
              <a:srgbClr val="007B73">
                <a:alpha val="231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0" name="Shape 350"/>
        <p:cNvGrpSpPr/>
        <p:nvPr/>
      </p:nvGrpSpPr>
      <p:grpSpPr>
        <a:xfrm>
          <a:off x="0" y="0"/>
          <a:ext cx="0" cy="0"/>
          <a:chOff x="0" y="0"/>
          <a:chExt cx="0" cy="0"/>
        </a:xfrm>
      </p:grpSpPr>
      <p:sp>
        <p:nvSpPr>
          <p:cNvPr id="351" name="Google Shape;351;p24"/>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352" name="Google Shape;352;p24"/>
          <p:cNvGrpSpPr/>
          <p:nvPr/>
        </p:nvGrpSpPr>
        <p:grpSpPr>
          <a:xfrm>
            <a:off x="6423261" y="1587543"/>
            <a:ext cx="1912240" cy="2454357"/>
            <a:chOff x="6519961" y="1587543"/>
            <a:chExt cx="1912240" cy="2454357"/>
          </a:xfrm>
        </p:grpSpPr>
        <p:pic>
          <p:nvPicPr>
            <p:cNvPr id="353" name="Google Shape;353;p24"/>
            <p:cNvPicPr preferRelativeResize="0"/>
            <p:nvPr/>
          </p:nvPicPr>
          <p:blipFill>
            <a:blip r:embed="rId3">
              <a:alphaModFix/>
            </a:blip>
            <a:stretch>
              <a:fillRect/>
            </a:stretch>
          </p:blipFill>
          <p:spPr>
            <a:xfrm>
              <a:off x="6519961" y="1587543"/>
              <a:ext cx="1912240" cy="2454357"/>
            </a:xfrm>
            <a:prstGeom prst="rect">
              <a:avLst/>
            </a:prstGeom>
            <a:noFill/>
            <a:ln>
              <a:noFill/>
            </a:ln>
          </p:spPr>
        </p:pic>
        <p:sp>
          <p:nvSpPr>
            <p:cNvPr id="354" name="Google Shape;354;p24"/>
            <p:cNvSpPr/>
            <p:nvPr/>
          </p:nvSpPr>
          <p:spPr>
            <a:xfrm>
              <a:off x="6877575" y="2798313"/>
              <a:ext cx="185100" cy="1851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5" name="Google Shape;355;p24"/>
          <p:cNvGrpSpPr/>
          <p:nvPr/>
        </p:nvGrpSpPr>
        <p:grpSpPr>
          <a:xfrm>
            <a:off x="714961" y="1389084"/>
            <a:ext cx="2143500" cy="987042"/>
            <a:chOff x="714961" y="1389084"/>
            <a:chExt cx="2143500" cy="987042"/>
          </a:xfrm>
        </p:grpSpPr>
        <p:sp>
          <p:nvSpPr>
            <p:cNvPr id="356" name="Google Shape;356;p24"/>
            <p:cNvSpPr txBox="1"/>
            <p:nvPr/>
          </p:nvSpPr>
          <p:spPr>
            <a:xfrm flipH="1">
              <a:off x="714961" y="1389084"/>
              <a:ext cx="2143500" cy="4398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STEP</a:t>
              </a:r>
              <a:r>
                <a:rPr lang="en" sz="1800">
                  <a:solidFill>
                    <a:schemeClr val="accent1"/>
                  </a:solidFill>
                  <a:latin typeface="Joti One"/>
                  <a:ea typeface="Joti One"/>
                  <a:cs typeface="Joti One"/>
                  <a:sym typeface="Joti One"/>
                </a:rPr>
                <a:t> 1</a:t>
              </a:r>
              <a:endParaRPr sz="1800">
                <a:solidFill>
                  <a:schemeClr val="accent1"/>
                </a:solidFill>
                <a:latin typeface="Joti One"/>
                <a:ea typeface="Joti One"/>
                <a:cs typeface="Joti One"/>
                <a:sym typeface="Joti One"/>
              </a:endParaRPr>
            </a:p>
          </p:txBody>
        </p:sp>
        <p:sp>
          <p:nvSpPr>
            <p:cNvPr id="357" name="Google Shape;357;p24"/>
            <p:cNvSpPr txBox="1"/>
            <p:nvPr/>
          </p:nvSpPr>
          <p:spPr>
            <a:xfrm flipH="1">
              <a:off x="714961" y="1795026"/>
              <a:ext cx="2143500" cy="581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a:t>
              </a:r>
              <a:endParaRPr>
                <a:solidFill>
                  <a:schemeClr val="dk1"/>
                </a:solidFill>
                <a:latin typeface="Roboto Condensed"/>
                <a:ea typeface="Roboto Condensed"/>
                <a:cs typeface="Roboto Condensed"/>
                <a:sym typeface="Roboto Condensed"/>
              </a:endParaRPr>
            </a:p>
          </p:txBody>
        </p:sp>
      </p:grpSp>
      <p:grpSp>
        <p:nvGrpSpPr>
          <p:cNvPr id="358" name="Google Shape;358;p24"/>
          <p:cNvGrpSpPr/>
          <p:nvPr/>
        </p:nvGrpSpPr>
        <p:grpSpPr>
          <a:xfrm>
            <a:off x="3569103" y="2397349"/>
            <a:ext cx="2143506" cy="987038"/>
            <a:chOff x="3500245" y="2397349"/>
            <a:chExt cx="2143506" cy="987038"/>
          </a:xfrm>
        </p:grpSpPr>
        <p:sp>
          <p:nvSpPr>
            <p:cNvPr id="359" name="Google Shape;359;p24"/>
            <p:cNvSpPr txBox="1"/>
            <p:nvPr/>
          </p:nvSpPr>
          <p:spPr>
            <a:xfrm flipH="1">
              <a:off x="3500251" y="2397349"/>
              <a:ext cx="2143500" cy="4398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STEP 3</a:t>
              </a:r>
              <a:endParaRPr sz="1800">
                <a:solidFill>
                  <a:schemeClr val="accent1"/>
                </a:solidFill>
                <a:latin typeface="Joti One"/>
                <a:ea typeface="Joti One"/>
                <a:cs typeface="Joti One"/>
                <a:sym typeface="Joti One"/>
              </a:endParaRPr>
            </a:p>
          </p:txBody>
        </p:sp>
        <p:sp>
          <p:nvSpPr>
            <p:cNvPr id="360" name="Google Shape;360;p24"/>
            <p:cNvSpPr txBox="1"/>
            <p:nvPr/>
          </p:nvSpPr>
          <p:spPr>
            <a:xfrm flipH="1">
              <a:off x="3500245" y="2803286"/>
              <a:ext cx="2143500" cy="581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is the second planet from the Sun</a:t>
              </a:r>
              <a:endParaRPr>
                <a:solidFill>
                  <a:schemeClr val="dk1"/>
                </a:solidFill>
                <a:latin typeface="Roboto Condensed"/>
                <a:ea typeface="Roboto Condensed"/>
                <a:cs typeface="Roboto Condensed"/>
                <a:sym typeface="Roboto Condensed"/>
              </a:endParaRPr>
            </a:p>
          </p:txBody>
        </p:sp>
      </p:grpSp>
      <p:grpSp>
        <p:nvGrpSpPr>
          <p:cNvPr id="361" name="Google Shape;361;p24"/>
          <p:cNvGrpSpPr/>
          <p:nvPr/>
        </p:nvGrpSpPr>
        <p:grpSpPr>
          <a:xfrm>
            <a:off x="714950" y="3405609"/>
            <a:ext cx="2143511" cy="987038"/>
            <a:chOff x="714950" y="3405609"/>
            <a:chExt cx="2143511" cy="987038"/>
          </a:xfrm>
        </p:grpSpPr>
        <p:sp>
          <p:nvSpPr>
            <p:cNvPr id="362" name="Google Shape;362;p24"/>
            <p:cNvSpPr txBox="1"/>
            <p:nvPr/>
          </p:nvSpPr>
          <p:spPr>
            <a:xfrm flipH="1">
              <a:off x="714961" y="3405609"/>
              <a:ext cx="2143500" cy="4398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STEP 2</a:t>
              </a:r>
              <a:endParaRPr sz="1800">
                <a:solidFill>
                  <a:schemeClr val="accent1"/>
                </a:solidFill>
                <a:latin typeface="Joti One"/>
                <a:ea typeface="Joti One"/>
                <a:cs typeface="Joti One"/>
                <a:sym typeface="Joti One"/>
              </a:endParaRPr>
            </a:p>
          </p:txBody>
        </p:sp>
        <p:sp>
          <p:nvSpPr>
            <p:cNvPr id="363" name="Google Shape;363;p24"/>
            <p:cNvSpPr txBox="1"/>
            <p:nvPr/>
          </p:nvSpPr>
          <p:spPr>
            <a:xfrm flipH="1">
              <a:off x="714950" y="3811546"/>
              <a:ext cx="2143500" cy="581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p:txBody>
        </p:sp>
      </p:grpSp>
      <p:cxnSp>
        <p:nvCxnSpPr>
          <p:cNvPr id="364" name="Google Shape;364;p24"/>
          <p:cNvCxnSpPr>
            <a:stCxn id="359" idx="0"/>
            <a:endCxn id="354" idx="2"/>
          </p:cNvCxnSpPr>
          <p:nvPr/>
        </p:nvCxnSpPr>
        <p:spPr>
          <a:xfrm flipH="1" rot="-5400000">
            <a:off x="5464059" y="1574149"/>
            <a:ext cx="493500" cy="2139900"/>
          </a:xfrm>
          <a:prstGeom prst="bentConnector4">
            <a:avLst>
              <a:gd fmla="val -48252" name="adj1"/>
              <a:gd fmla="val 75045" name="adj2"/>
            </a:avLst>
          </a:prstGeom>
          <a:noFill/>
          <a:ln cap="flat" cmpd="sng" w="19050">
            <a:solidFill>
              <a:schemeClr val="accent2"/>
            </a:solidFill>
            <a:prstDash val="dash"/>
            <a:round/>
            <a:headEnd len="med" w="med" type="none"/>
            <a:tailEnd len="med" w="med" type="triangle"/>
          </a:ln>
        </p:spPr>
      </p:cxnSp>
      <p:cxnSp>
        <p:nvCxnSpPr>
          <p:cNvPr id="365" name="Google Shape;365;p24"/>
          <p:cNvCxnSpPr>
            <a:stCxn id="363" idx="1"/>
            <a:endCxn id="360" idx="2"/>
          </p:cNvCxnSpPr>
          <p:nvPr/>
        </p:nvCxnSpPr>
        <p:spPr>
          <a:xfrm flipH="1" rot="10800000">
            <a:off x="2858450" y="3384496"/>
            <a:ext cx="1782300" cy="717600"/>
          </a:xfrm>
          <a:prstGeom prst="bentConnector2">
            <a:avLst/>
          </a:prstGeom>
          <a:noFill/>
          <a:ln cap="flat" cmpd="sng" w="19050">
            <a:solidFill>
              <a:schemeClr val="accent2"/>
            </a:solidFill>
            <a:prstDash val="dash"/>
            <a:round/>
            <a:headEnd len="med" w="med" type="none"/>
            <a:tailEnd len="med" w="med" type="triangle"/>
          </a:ln>
        </p:spPr>
      </p:cxnSp>
      <p:cxnSp>
        <p:nvCxnSpPr>
          <p:cNvPr id="366" name="Google Shape;366;p24"/>
          <p:cNvCxnSpPr>
            <a:stCxn id="357" idx="2"/>
            <a:endCxn id="362" idx="0"/>
          </p:cNvCxnSpPr>
          <p:nvPr/>
        </p:nvCxnSpPr>
        <p:spPr>
          <a:xfrm flipH="1" rot="-5400000">
            <a:off x="1272211" y="2890626"/>
            <a:ext cx="1029600" cy="600"/>
          </a:xfrm>
          <a:prstGeom prst="bentConnector3">
            <a:avLst>
              <a:gd fmla="val 49994" name="adj1"/>
            </a:avLst>
          </a:prstGeom>
          <a:noFill/>
          <a:ln cap="flat" cmpd="sng" w="19050">
            <a:solidFill>
              <a:schemeClr val="accent2"/>
            </a:solidFill>
            <a:prstDash val="dash"/>
            <a:round/>
            <a:headEnd len="med" w="med" type="none"/>
            <a:tailEnd len="med" w="med" type="triangle"/>
          </a:ln>
        </p:spPr>
      </p:cxnSp>
      <p:sp>
        <p:nvSpPr>
          <p:cNvPr id="367" name="Google Shape;367;p24"/>
          <p:cNvSpPr txBox="1"/>
          <p:nvPr/>
        </p:nvSpPr>
        <p:spPr>
          <a:xfrm flipH="1">
            <a:off x="6423251" y="3949699"/>
            <a:ext cx="2143500" cy="4398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HAVE FUN!</a:t>
            </a:r>
            <a:endParaRPr sz="1800">
              <a:solidFill>
                <a:schemeClr val="accent1"/>
              </a:solidFill>
              <a:latin typeface="Joti One"/>
              <a:ea typeface="Joti One"/>
              <a:cs typeface="Joti One"/>
              <a:sym typeface="Joti One"/>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1" name="Shape 371"/>
        <p:cNvGrpSpPr/>
        <p:nvPr/>
      </p:nvGrpSpPr>
      <p:grpSpPr>
        <a:xfrm>
          <a:off x="0" y="0"/>
          <a:ext cx="0" cy="0"/>
          <a:chOff x="0" y="0"/>
          <a:chExt cx="0" cy="0"/>
        </a:xfrm>
      </p:grpSpPr>
      <p:sp>
        <p:nvSpPr>
          <p:cNvPr id="372" name="Google Shape;372;p25"/>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373" name="Google Shape;373;p25"/>
          <p:cNvGrpSpPr/>
          <p:nvPr/>
        </p:nvGrpSpPr>
        <p:grpSpPr>
          <a:xfrm>
            <a:off x="2627606" y="1954368"/>
            <a:ext cx="5795719" cy="1480800"/>
            <a:chOff x="2627606" y="1954368"/>
            <a:chExt cx="5795719" cy="1480800"/>
          </a:xfrm>
        </p:grpSpPr>
        <p:sp>
          <p:nvSpPr>
            <p:cNvPr id="374" name="Google Shape;374;p25"/>
            <p:cNvSpPr/>
            <p:nvPr/>
          </p:nvSpPr>
          <p:spPr>
            <a:xfrm>
              <a:off x="2627606" y="1954368"/>
              <a:ext cx="1480800" cy="14808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25"/>
            <p:cNvSpPr txBox="1"/>
            <p:nvPr/>
          </p:nvSpPr>
          <p:spPr>
            <a:xfrm>
              <a:off x="5072625" y="2560675"/>
              <a:ext cx="1317900" cy="687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MARS</a:t>
              </a:r>
              <a:endParaRPr sz="1800">
                <a:solidFill>
                  <a:schemeClr val="accent5"/>
                </a:solidFill>
                <a:latin typeface="Joti One"/>
                <a:ea typeface="Joti One"/>
                <a:cs typeface="Joti One"/>
                <a:sym typeface="Joti One"/>
              </a:endParaRPr>
            </a:p>
          </p:txBody>
        </p:sp>
        <p:sp>
          <p:nvSpPr>
            <p:cNvPr id="376" name="Google Shape;376;p25"/>
            <p:cNvSpPr txBox="1"/>
            <p:nvPr/>
          </p:nvSpPr>
          <p:spPr>
            <a:xfrm>
              <a:off x="6390525" y="2560674"/>
              <a:ext cx="2032800" cy="687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a very cold place</a:t>
              </a:r>
              <a:endParaRPr>
                <a:solidFill>
                  <a:schemeClr val="dk1"/>
                </a:solidFill>
                <a:latin typeface="Roboto Condensed"/>
                <a:ea typeface="Roboto Condensed"/>
                <a:cs typeface="Roboto Condensed"/>
                <a:sym typeface="Roboto Condensed"/>
              </a:endParaRPr>
            </a:p>
          </p:txBody>
        </p:sp>
        <p:sp>
          <p:nvSpPr>
            <p:cNvPr id="377" name="Google Shape;377;p25"/>
            <p:cNvSpPr txBox="1"/>
            <p:nvPr/>
          </p:nvSpPr>
          <p:spPr>
            <a:xfrm>
              <a:off x="2929400" y="2455675"/>
              <a:ext cx="877200" cy="47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lt1"/>
                  </a:solidFill>
                  <a:latin typeface="Joti One"/>
                  <a:ea typeface="Joti One"/>
                  <a:cs typeface="Joti One"/>
                  <a:sym typeface="Joti One"/>
                </a:rPr>
                <a:t>40%</a:t>
              </a:r>
              <a:endParaRPr sz="2400">
                <a:solidFill>
                  <a:schemeClr val="lt1"/>
                </a:solidFill>
                <a:latin typeface="Joti One"/>
                <a:ea typeface="Joti One"/>
                <a:cs typeface="Joti One"/>
                <a:sym typeface="Joti One"/>
              </a:endParaRPr>
            </a:p>
          </p:txBody>
        </p:sp>
      </p:grpSp>
      <p:grpSp>
        <p:nvGrpSpPr>
          <p:cNvPr id="378" name="Google Shape;378;p25"/>
          <p:cNvGrpSpPr/>
          <p:nvPr/>
        </p:nvGrpSpPr>
        <p:grpSpPr>
          <a:xfrm>
            <a:off x="1138554" y="1298675"/>
            <a:ext cx="7284771" cy="1054500"/>
            <a:chOff x="1138554" y="1298675"/>
            <a:chExt cx="7284771" cy="1054500"/>
          </a:xfrm>
        </p:grpSpPr>
        <p:sp>
          <p:nvSpPr>
            <p:cNvPr id="379" name="Google Shape;379;p25"/>
            <p:cNvSpPr/>
            <p:nvPr/>
          </p:nvSpPr>
          <p:spPr>
            <a:xfrm>
              <a:off x="1138554" y="1298675"/>
              <a:ext cx="1054500" cy="10545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25"/>
            <p:cNvSpPr txBox="1"/>
            <p:nvPr/>
          </p:nvSpPr>
          <p:spPr>
            <a:xfrm>
              <a:off x="5072625" y="1298675"/>
              <a:ext cx="1317900" cy="687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JUPITER</a:t>
              </a:r>
              <a:endParaRPr sz="1800">
                <a:solidFill>
                  <a:schemeClr val="accent1"/>
                </a:solidFill>
                <a:latin typeface="Joti One"/>
                <a:ea typeface="Joti One"/>
                <a:cs typeface="Joti One"/>
                <a:sym typeface="Joti One"/>
              </a:endParaRPr>
            </a:p>
          </p:txBody>
        </p:sp>
        <p:sp>
          <p:nvSpPr>
            <p:cNvPr id="381" name="Google Shape;381;p25"/>
            <p:cNvSpPr txBox="1"/>
            <p:nvPr/>
          </p:nvSpPr>
          <p:spPr>
            <a:xfrm>
              <a:off x="1227250" y="1586825"/>
              <a:ext cx="877200" cy="47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lt1"/>
                  </a:solidFill>
                  <a:latin typeface="Joti One"/>
                  <a:ea typeface="Joti One"/>
                  <a:cs typeface="Joti One"/>
                  <a:sym typeface="Joti One"/>
                </a:rPr>
                <a:t>20%</a:t>
              </a:r>
              <a:endParaRPr sz="2400">
                <a:solidFill>
                  <a:schemeClr val="lt1"/>
                </a:solidFill>
                <a:latin typeface="Joti One"/>
                <a:ea typeface="Joti One"/>
                <a:cs typeface="Joti One"/>
                <a:sym typeface="Joti One"/>
              </a:endParaRPr>
            </a:p>
          </p:txBody>
        </p:sp>
        <p:sp>
          <p:nvSpPr>
            <p:cNvPr id="382" name="Google Shape;382;p25"/>
            <p:cNvSpPr txBox="1"/>
            <p:nvPr/>
          </p:nvSpPr>
          <p:spPr>
            <a:xfrm>
              <a:off x="6390525" y="1298675"/>
              <a:ext cx="2032800" cy="687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p:txBody>
        </p:sp>
      </p:grpSp>
      <p:grpSp>
        <p:nvGrpSpPr>
          <p:cNvPr id="383" name="Google Shape;383;p25"/>
          <p:cNvGrpSpPr/>
          <p:nvPr/>
        </p:nvGrpSpPr>
        <p:grpSpPr>
          <a:xfrm>
            <a:off x="719442" y="2617284"/>
            <a:ext cx="7703883" cy="1901091"/>
            <a:chOff x="719442" y="2617284"/>
            <a:chExt cx="7703883" cy="1901091"/>
          </a:xfrm>
        </p:grpSpPr>
        <p:sp>
          <p:nvSpPr>
            <p:cNvPr id="384" name="Google Shape;384;p25"/>
            <p:cNvSpPr/>
            <p:nvPr/>
          </p:nvSpPr>
          <p:spPr>
            <a:xfrm>
              <a:off x="719442" y="2617284"/>
              <a:ext cx="1892700" cy="18927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25"/>
            <p:cNvSpPr txBox="1"/>
            <p:nvPr/>
          </p:nvSpPr>
          <p:spPr>
            <a:xfrm>
              <a:off x="6390525" y="3822672"/>
              <a:ext cx="2032800" cy="687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smallest planet of them all</a:t>
              </a:r>
              <a:endParaRPr>
                <a:solidFill>
                  <a:schemeClr val="dk1"/>
                </a:solidFill>
                <a:latin typeface="Roboto Condensed"/>
                <a:ea typeface="Roboto Condensed"/>
                <a:cs typeface="Roboto Condensed"/>
                <a:sym typeface="Roboto Condensed"/>
              </a:endParaRPr>
            </a:p>
          </p:txBody>
        </p:sp>
        <p:sp>
          <p:nvSpPr>
            <p:cNvPr id="386" name="Google Shape;386;p25"/>
            <p:cNvSpPr txBox="1"/>
            <p:nvPr/>
          </p:nvSpPr>
          <p:spPr>
            <a:xfrm>
              <a:off x="5072625" y="3822675"/>
              <a:ext cx="1317900" cy="695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MERCURY</a:t>
              </a:r>
              <a:endParaRPr sz="1800">
                <a:solidFill>
                  <a:schemeClr val="accent2"/>
                </a:solidFill>
                <a:latin typeface="Joti One"/>
                <a:ea typeface="Joti One"/>
                <a:cs typeface="Joti One"/>
                <a:sym typeface="Joti One"/>
              </a:endParaRPr>
            </a:p>
          </p:txBody>
        </p:sp>
        <p:sp>
          <p:nvSpPr>
            <p:cNvPr id="387" name="Google Shape;387;p25"/>
            <p:cNvSpPr txBox="1"/>
            <p:nvPr/>
          </p:nvSpPr>
          <p:spPr>
            <a:xfrm>
              <a:off x="1227250" y="3324525"/>
              <a:ext cx="877200" cy="47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lt1"/>
                  </a:solidFill>
                  <a:latin typeface="Joti One"/>
                  <a:ea typeface="Joti One"/>
                  <a:cs typeface="Joti One"/>
                  <a:sym typeface="Joti One"/>
                </a:rPr>
                <a:t>80%</a:t>
              </a:r>
              <a:endParaRPr sz="2400">
                <a:solidFill>
                  <a:schemeClr val="lt1"/>
                </a:solidFill>
                <a:latin typeface="Joti One"/>
                <a:ea typeface="Joti One"/>
                <a:cs typeface="Joti One"/>
                <a:sym typeface="Joti One"/>
              </a:endParaRPr>
            </a:p>
          </p:txBody>
        </p:sp>
      </p:grpSp>
      <p:cxnSp>
        <p:nvCxnSpPr>
          <p:cNvPr id="388" name="Google Shape;388;p25"/>
          <p:cNvCxnSpPr>
            <a:stCxn id="380" idx="1"/>
            <a:endCxn id="379" idx="6"/>
          </p:cNvCxnSpPr>
          <p:nvPr/>
        </p:nvCxnSpPr>
        <p:spPr>
          <a:xfrm flipH="1">
            <a:off x="2192925" y="1642325"/>
            <a:ext cx="2879700" cy="183600"/>
          </a:xfrm>
          <a:prstGeom prst="bentConnector3">
            <a:avLst>
              <a:gd fmla="val 49998" name="adj1"/>
            </a:avLst>
          </a:prstGeom>
          <a:noFill/>
          <a:ln cap="flat" cmpd="sng" w="19050">
            <a:solidFill>
              <a:schemeClr val="accent2"/>
            </a:solidFill>
            <a:prstDash val="dash"/>
            <a:round/>
            <a:headEnd len="med" w="med" type="oval"/>
            <a:tailEnd len="med" w="med" type="none"/>
          </a:ln>
        </p:spPr>
      </p:cxnSp>
      <p:cxnSp>
        <p:nvCxnSpPr>
          <p:cNvPr id="389" name="Google Shape;389;p25"/>
          <p:cNvCxnSpPr>
            <a:stCxn id="375" idx="1"/>
            <a:endCxn id="374" idx="6"/>
          </p:cNvCxnSpPr>
          <p:nvPr/>
        </p:nvCxnSpPr>
        <p:spPr>
          <a:xfrm rot="10800000">
            <a:off x="4108425" y="2694625"/>
            <a:ext cx="964200" cy="209700"/>
          </a:xfrm>
          <a:prstGeom prst="bentConnector3">
            <a:avLst>
              <a:gd fmla="val 50001" name="adj1"/>
            </a:avLst>
          </a:prstGeom>
          <a:noFill/>
          <a:ln cap="flat" cmpd="sng" w="19050">
            <a:solidFill>
              <a:schemeClr val="accent2"/>
            </a:solidFill>
            <a:prstDash val="dash"/>
            <a:round/>
            <a:headEnd len="med" w="med" type="oval"/>
            <a:tailEnd len="med" w="med" type="none"/>
          </a:ln>
        </p:spPr>
      </p:cxnSp>
      <p:cxnSp>
        <p:nvCxnSpPr>
          <p:cNvPr id="390" name="Google Shape;390;p25"/>
          <p:cNvCxnSpPr>
            <a:stCxn id="386" idx="1"/>
            <a:endCxn id="384" idx="6"/>
          </p:cNvCxnSpPr>
          <p:nvPr/>
        </p:nvCxnSpPr>
        <p:spPr>
          <a:xfrm rot="10800000">
            <a:off x="2612025" y="3563625"/>
            <a:ext cx="2460600" cy="606900"/>
          </a:xfrm>
          <a:prstGeom prst="bentConnector3">
            <a:avLst>
              <a:gd fmla="val 49998" name="adj1"/>
            </a:avLst>
          </a:prstGeom>
          <a:noFill/>
          <a:ln cap="flat" cmpd="sng" w="19050">
            <a:solidFill>
              <a:schemeClr val="accent2"/>
            </a:solidFill>
            <a:prstDash val="dash"/>
            <a:round/>
            <a:headEnd len="med" w="med" type="oval"/>
            <a:tailEnd len="med" w="med" type="none"/>
          </a:ln>
        </p:spPr>
      </p:cxn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4" name="Shape 394"/>
        <p:cNvGrpSpPr/>
        <p:nvPr/>
      </p:nvGrpSpPr>
      <p:grpSpPr>
        <a:xfrm>
          <a:off x="0" y="0"/>
          <a:ext cx="0" cy="0"/>
          <a:chOff x="0" y="0"/>
          <a:chExt cx="0" cy="0"/>
        </a:xfrm>
      </p:grpSpPr>
      <p:grpSp>
        <p:nvGrpSpPr>
          <p:cNvPr id="395" name="Google Shape;395;p26"/>
          <p:cNvGrpSpPr/>
          <p:nvPr/>
        </p:nvGrpSpPr>
        <p:grpSpPr>
          <a:xfrm>
            <a:off x="4427885" y="3677725"/>
            <a:ext cx="812655" cy="812733"/>
            <a:chOff x="2249525" y="1515713"/>
            <a:chExt cx="786313" cy="786313"/>
          </a:xfrm>
        </p:grpSpPr>
        <p:sp>
          <p:nvSpPr>
            <p:cNvPr id="396" name="Google Shape;396;p26"/>
            <p:cNvSpPr/>
            <p:nvPr/>
          </p:nvSpPr>
          <p:spPr>
            <a:xfrm>
              <a:off x="2249525" y="1515713"/>
              <a:ext cx="786300" cy="7863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26"/>
            <p:cNvSpPr/>
            <p:nvPr/>
          </p:nvSpPr>
          <p:spPr>
            <a:xfrm>
              <a:off x="2249538" y="1515725"/>
              <a:ext cx="786300" cy="7863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8" name="Google Shape;398;p26"/>
          <p:cNvGrpSpPr/>
          <p:nvPr/>
        </p:nvGrpSpPr>
        <p:grpSpPr>
          <a:xfrm>
            <a:off x="4427885" y="2513837"/>
            <a:ext cx="812655" cy="812733"/>
            <a:chOff x="2249525" y="1515713"/>
            <a:chExt cx="786313" cy="786313"/>
          </a:xfrm>
        </p:grpSpPr>
        <p:sp>
          <p:nvSpPr>
            <p:cNvPr id="399" name="Google Shape;399;p26"/>
            <p:cNvSpPr/>
            <p:nvPr/>
          </p:nvSpPr>
          <p:spPr>
            <a:xfrm>
              <a:off x="2249525" y="1515713"/>
              <a:ext cx="786300" cy="7863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26"/>
            <p:cNvSpPr/>
            <p:nvPr/>
          </p:nvSpPr>
          <p:spPr>
            <a:xfrm>
              <a:off x="2249538" y="1515725"/>
              <a:ext cx="786300" cy="7863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1" name="Google Shape;401;p26"/>
          <p:cNvGrpSpPr/>
          <p:nvPr/>
        </p:nvGrpSpPr>
        <p:grpSpPr>
          <a:xfrm>
            <a:off x="4427885" y="1317637"/>
            <a:ext cx="812655" cy="812733"/>
            <a:chOff x="2249525" y="1515713"/>
            <a:chExt cx="786313" cy="786313"/>
          </a:xfrm>
        </p:grpSpPr>
        <p:sp>
          <p:nvSpPr>
            <p:cNvPr id="402" name="Google Shape;402;p26"/>
            <p:cNvSpPr/>
            <p:nvPr/>
          </p:nvSpPr>
          <p:spPr>
            <a:xfrm>
              <a:off x="2249525" y="1515713"/>
              <a:ext cx="786300" cy="7863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26"/>
            <p:cNvSpPr/>
            <p:nvPr/>
          </p:nvSpPr>
          <p:spPr>
            <a:xfrm>
              <a:off x="2249538" y="1515725"/>
              <a:ext cx="786300" cy="7863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4" name="Google Shape;404;p26"/>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405" name="Google Shape;405;p26"/>
          <p:cNvGrpSpPr/>
          <p:nvPr/>
        </p:nvGrpSpPr>
        <p:grpSpPr>
          <a:xfrm>
            <a:off x="1062867" y="1345575"/>
            <a:ext cx="7018190" cy="841199"/>
            <a:chOff x="1062867" y="1345575"/>
            <a:chExt cx="7018190" cy="841199"/>
          </a:xfrm>
        </p:grpSpPr>
        <p:sp>
          <p:nvSpPr>
            <p:cNvPr id="406" name="Google Shape;406;p26"/>
            <p:cNvSpPr txBox="1"/>
            <p:nvPr/>
          </p:nvSpPr>
          <p:spPr>
            <a:xfrm flipH="1">
              <a:off x="1062867" y="1535303"/>
              <a:ext cx="991800" cy="377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dk2"/>
                  </a:solidFill>
                  <a:latin typeface="Joti One"/>
                  <a:ea typeface="Joti One"/>
                  <a:cs typeface="Joti One"/>
                  <a:sym typeface="Joti One"/>
                </a:rPr>
                <a:t>25%</a:t>
              </a:r>
              <a:endParaRPr sz="2400">
                <a:solidFill>
                  <a:schemeClr val="dk2"/>
                </a:solidFill>
                <a:latin typeface="Joti One"/>
                <a:ea typeface="Joti One"/>
                <a:cs typeface="Joti One"/>
                <a:sym typeface="Joti One"/>
              </a:endParaRPr>
            </a:p>
          </p:txBody>
        </p:sp>
        <p:sp>
          <p:nvSpPr>
            <p:cNvPr id="407" name="Google Shape;407;p26"/>
            <p:cNvSpPr txBox="1"/>
            <p:nvPr/>
          </p:nvSpPr>
          <p:spPr>
            <a:xfrm>
              <a:off x="5482457" y="1345575"/>
              <a:ext cx="25986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dk2"/>
                  </a:solidFill>
                  <a:latin typeface="Joti One"/>
                  <a:ea typeface="Joti One"/>
                  <a:cs typeface="Joti One"/>
                  <a:sym typeface="Joti One"/>
                </a:rPr>
                <a:t>STEGOSAURUS</a:t>
              </a:r>
              <a:endParaRPr sz="1800">
                <a:solidFill>
                  <a:schemeClr val="dk2"/>
                </a:solidFill>
                <a:latin typeface="Joti One"/>
                <a:ea typeface="Joti One"/>
                <a:cs typeface="Joti One"/>
                <a:sym typeface="Joti One"/>
              </a:endParaRPr>
            </a:p>
          </p:txBody>
        </p:sp>
        <p:sp>
          <p:nvSpPr>
            <p:cNvPr id="408" name="Google Shape;408;p26"/>
            <p:cNvSpPr txBox="1"/>
            <p:nvPr/>
          </p:nvSpPr>
          <p:spPr>
            <a:xfrm>
              <a:off x="5482425" y="1619474"/>
              <a:ext cx="2598600" cy="567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a gas giant and the biggest planet of them all</a:t>
              </a:r>
              <a:endParaRPr>
                <a:solidFill>
                  <a:schemeClr val="dk1"/>
                </a:solidFill>
                <a:latin typeface="Roboto Condensed"/>
                <a:ea typeface="Roboto Condensed"/>
                <a:cs typeface="Roboto Condensed"/>
                <a:sym typeface="Roboto Condensed"/>
              </a:endParaRPr>
            </a:p>
          </p:txBody>
        </p:sp>
      </p:grpSp>
      <p:cxnSp>
        <p:nvCxnSpPr>
          <p:cNvPr id="409" name="Google Shape;409;p26"/>
          <p:cNvCxnSpPr>
            <a:stCxn id="410" idx="6"/>
            <a:endCxn id="403" idx="2"/>
          </p:cNvCxnSpPr>
          <p:nvPr/>
        </p:nvCxnSpPr>
        <p:spPr>
          <a:xfrm>
            <a:off x="2950439" y="1724010"/>
            <a:ext cx="1477500" cy="0"/>
          </a:xfrm>
          <a:prstGeom prst="straightConnector1">
            <a:avLst/>
          </a:prstGeom>
          <a:noFill/>
          <a:ln cap="flat" cmpd="sng" w="19050">
            <a:solidFill>
              <a:schemeClr val="accent2"/>
            </a:solidFill>
            <a:prstDash val="dash"/>
            <a:round/>
            <a:headEnd len="med" w="med" type="none"/>
            <a:tailEnd len="med" w="med" type="oval"/>
          </a:ln>
        </p:spPr>
      </p:cxnSp>
      <p:grpSp>
        <p:nvGrpSpPr>
          <p:cNvPr id="411" name="Google Shape;411;p26"/>
          <p:cNvGrpSpPr/>
          <p:nvPr/>
        </p:nvGrpSpPr>
        <p:grpSpPr>
          <a:xfrm>
            <a:off x="2137785" y="1317637"/>
            <a:ext cx="812655" cy="812733"/>
            <a:chOff x="2249525" y="1515713"/>
            <a:chExt cx="786313" cy="786313"/>
          </a:xfrm>
        </p:grpSpPr>
        <p:sp>
          <p:nvSpPr>
            <p:cNvPr id="412" name="Google Shape;412;p26"/>
            <p:cNvSpPr/>
            <p:nvPr/>
          </p:nvSpPr>
          <p:spPr>
            <a:xfrm>
              <a:off x="2249525" y="1515713"/>
              <a:ext cx="786300" cy="7863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26"/>
            <p:cNvSpPr/>
            <p:nvPr/>
          </p:nvSpPr>
          <p:spPr>
            <a:xfrm>
              <a:off x="2249538" y="1515725"/>
              <a:ext cx="786300" cy="7863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13" name="Google Shape;413;p26"/>
          <p:cNvSpPr/>
          <p:nvPr/>
        </p:nvSpPr>
        <p:spPr>
          <a:xfrm>
            <a:off x="2137879" y="1317674"/>
            <a:ext cx="812700" cy="812700"/>
          </a:xfrm>
          <a:prstGeom prst="pie">
            <a:avLst>
              <a:gd fmla="val 16261269" name="adj1"/>
              <a:gd fmla="val 45714" name="adj2"/>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4" name="Google Shape;414;p26"/>
          <p:cNvGrpSpPr/>
          <p:nvPr/>
        </p:nvGrpSpPr>
        <p:grpSpPr>
          <a:xfrm>
            <a:off x="1063142" y="2541779"/>
            <a:ext cx="7017915" cy="841143"/>
            <a:chOff x="1063142" y="2541779"/>
            <a:chExt cx="7017915" cy="841143"/>
          </a:xfrm>
        </p:grpSpPr>
        <p:sp>
          <p:nvSpPr>
            <p:cNvPr id="415" name="Google Shape;415;p26"/>
            <p:cNvSpPr txBox="1"/>
            <p:nvPr/>
          </p:nvSpPr>
          <p:spPr>
            <a:xfrm flipH="1">
              <a:off x="1063142" y="2731503"/>
              <a:ext cx="991800" cy="377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1"/>
                  </a:solidFill>
                  <a:latin typeface="Joti One"/>
                  <a:ea typeface="Joti One"/>
                  <a:cs typeface="Joti One"/>
                  <a:sym typeface="Joti One"/>
                </a:rPr>
                <a:t>50%</a:t>
              </a:r>
              <a:endParaRPr sz="2400">
                <a:solidFill>
                  <a:schemeClr val="accent1"/>
                </a:solidFill>
                <a:latin typeface="Joti One"/>
                <a:ea typeface="Joti One"/>
                <a:cs typeface="Joti One"/>
                <a:sym typeface="Joti One"/>
              </a:endParaRPr>
            </a:p>
          </p:txBody>
        </p:sp>
        <p:sp>
          <p:nvSpPr>
            <p:cNvPr id="416" name="Google Shape;416;p26"/>
            <p:cNvSpPr txBox="1"/>
            <p:nvPr/>
          </p:nvSpPr>
          <p:spPr>
            <a:xfrm>
              <a:off x="5482457" y="2541779"/>
              <a:ext cx="25986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1"/>
                  </a:solidFill>
                  <a:latin typeface="Joti One"/>
                  <a:ea typeface="Joti One"/>
                  <a:cs typeface="Joti One"/>
                  <a:sym typeface="Joti One"/>
                </a:rPr>
                <a:t>TRICERATOPS</a:t>
              </a:r>
              <a:endParaRPr sz="1800">
                <a:solidFill>
                  <a:schemeClr val="accent1"/>
                </a:solidFill>
                <a:latin typeface="Joti One"/>
                <a:ea typeface="Joti One"/>
                <a:cs typeface="Joti One"/>
                <a:sym typeface="Joti One"/>
              </a:endParaRPr>
            </a:p>
          </p:txBody>
        </p:sp>
        <p:sp>
          <p:nvSpPr>
            <p:cNvPr id="417" name="Google Shape;417;p26"/>
            <p:cNvSpPr txBox="1"/>
            <p:nvPr/>
          </p:nvSpPr>
          <p:spPr>
            <a:xfrm>
              <a:off x="5482425" y="2815622"/>
              <a:ext cx="2598600" cy="567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 and the smallest one</a:t>
              </a:r>
              <a:endParaRPr>
                <a:solidFill>
                  <a:schemeClr val="dk1"/>
                </a:solidFill>
                <a:latin typeface="Roboto Condensed"/>
                <a:ea typeface="Roboto Condensed"/>
                <a:cs typeface="Roboto Condensed"/>
                <a:sym typeface="Roboto Condensed"/>
              </a:endParaRPr>
            </a:p>
          </p:txBody>
        </p:sp>
      </p:grpSp>
      <p:cxnSp>
        <p:nvCxnSpPr>
          <p:cNvPr id="418" name="Google Shape;418;p26"/>
          <p:cNvCxnSpPr>
            <a:stCxn id="419" idx="6"/>
            <a:endCxn id="400" idx="2"/>
          </p:cNvCxnSpPr>
          <p:nvPr/>
        </p:nvCxnSpPr>
        <p:spPr>
          <a:xfrm>
            <a:off x="2950439" y="2920210"/>
            <a:ext cx="1477500" cy="0"/>
          </a:xfrm>
          <a:prstGeom prst="straightConnector1">
            <a:avLst/>
          </a:prstGeom>
          <a:noFill/>
          <a:ln cap="flat" cmpd="sng" w="19050">
            <a:solidFill>
              <a:schemeClr val="accent2"/>
            </a:solidFill>
            <a:prstDash val="dash"/>
            <a:round/>
            <a:headEnd len="med" w="med" type="none"/>
            <a:tailEnd len="med" w="med" type="oval"/>
          </a:ln>
        </p:spPr>
      </p:cxnSp>
      <p:grpSp>
        <p:nvGrpSpPr>
          <p:cNvPr id="420" name="Google Shape;420;p26"/>
          <p:cNvGrpSpPr/>
          <p:nvPr/>
        </p:nvGrpSpPr>
        <p:grpSpPr>
          <a:xfrm>
            <a:off x="2137785" y="2513837"/>
            <a:ext cx="812655" cy="812733"/>
            <a:chOff x="2249525" y="1515713"/>
            <a:chExt cx="786313" cy="786313"/>
          </a:xfrm>
        </p:grpSpPr>
        <p:sp>
          <p:nvSpPr>
            <p:cNvPr id="421" name="Google Shape;421;p26"/>
            <p:cNvSpPr/>
            <p:nvPr/>
          </p:nvSpPr>
          <p:spPr>
            <a:xfrm>
              <a:off x="2249525" y="1515713"/>
              <a:ext cx="786300" cy="7863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26"/>
            <p:cNvSpPr/>
            <p:nvPr/>
          </p:nvSpPr>
          <p:spPr>
            <a:xfrm>
              <a:off x="2249538" y="1515725"/>
              <a:ext cx="786300" cy="7863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2" name="Google Shape;422;p26"/>
          <p:cNvSpPr/>
          <p:nvPr/>
        </p:nvSpPr>
        <p:spPr>
          <a:xfrm>
            <a:off x="2137854" y="2513849"/>
            <a:ext cx="812700" cy="812700"/>
          </a:xfrm>
          <a:prstGeom prst="pie">
            <a:avLst>
              <a:gd fmla="val 16261269" name="adj1"/>
              <a:gd fmla="val 536431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3" name="Google Shape;423;p26"/>
          <p:cNvGrpSpPr/>
          <p:nvPr/>
        </p:nvGrpSpPr>
        <p:grpSpPr>
          <a:xfrm>
            <a:off x="1063142" y="3705672"/>
            <a:ext cx="7017915" cy="841154"/>
            <a:chOff x="1063142" y="3705672"/>
            <a:chExt cx="7017915" cy="841154"/>
          </a:xfrm>
        </p:grpSpPr>
        <p:sp>
          <p:nvSpPr>
            <p:cNvPr id="424" name="Google Shape;424;p26"/>
            <p:cNvSpPr txBox="1"/>
            <p:nvPr/>
          </p:nvSpPr>
          <p:spPr>
            <a:xfrm flipH="1">
              <a:off x="1063142" y="3895391"/>
              <a:ext cx="991800" cy="377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2"/>
                  </a:solidFill>
                  <a:latin typeface="Joti One"/>
                  <a:ea typeface="Joti One"/>
                  <a:cs typeface="Joti One"/>
                  <a:sym typeface="Joti One"/>
                </a:rPr>
                <a:t>25%</a:t>
              </a:r>
              <a:endParaRPr sz="2400">
                <a:solidFill>
                  <a:schemeClr val="accent2"/>
                </a:solidFill>
                <a:latin typeface="Joti One"/>
                <a:ea typeface="Joti One"/>
                <a:cs typeface="Joti One"/>
                <a:sym typeface="Joti One"/>
              </a:endParaRPr>
            </a:p>
          </p:txBody>
        </p:sp>
        <p:sp>
          <p:nvSpPr>
            <p:cNvPr id="425" name="Google Shape;425;p26"/>
            <p:cNvSpPr txBox="1"/>
            <p:nvPr/>
          </p:nvSpPr>
          <p:spPr>
            <a:xfrm>
              <a:off x="5482457" y="3705672"/>
              <a:ext cx="25986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2"/>
                  </a:solidFill>
                  <a:latin typeface="Joti One"/>
                  <a:ea typeface="Joti One"/>
                  <a:cs typeface="Joti One"/>
                  <a:sym typeface="Joti One"/>
                </a:rPr>
                <a:t>BRACHIOSAURUS</a:t>
              </a:r>
              <a:endParaRPr sz="1800">
                <a:solidFill>
                  <a:schemeClr val="accent2"/>
                </a:solidFill>
                <a:latin typeface="Joti One"/>
                <a:ea typeface="Joti One"/>
                <a:cs typeface="Joti One"/>
                <a:sym typeface="Joti One"/>
              </a:endParaRPr>
            </a:p>
          </p:txBody>
        </p:sp>
        <p:sp>
          <p:nvSpPr>
            <p:cNvPr id="426" name="Google Shape;426;p26"/>
            <p:cNvSpPr txBox="1"/>
            <p:nvPr/>
          </p:nvSpPr>
          <p:spPr>
            <a:xfrm>
              <a:off x="5482425" y="3979525"/>
              <a:ext cx="2598600" cy="567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beautiful name but is a very hot place</a:t>
              </a:r>
              <a:endParaRPr>
                <a:solidFill>
                  <a:schemeClr val="dk1"/>
                </a:solidFill>
                <a:latin typeface="Roboto Condensed"/>
                <a:ea typeface="Roboto Condensed"/>
                <a:cs typeface="Roboto Condensed"/>
                <a:sym typeface="Roboto Condensed"/>
              </a:endParaRPr>
            </a:p>
          </p:txBody>
        </p:sp>
      </p:grpSp>
      <p:cxnSp>
        <p:nvCxnSpPr>
          <p:cNvPr id="427" name="Google Shape;427;p26"/>
          <p:cNvCxnSpPr>
            <a:stCxn id="428" idx="6"/>
            <a:endCxn id="397" idx="2"/>
          </p:cNvCxnSpPr>
          <p:nvPr/>
        </p:nvCxnSpPr>
        <p:spPr>
          <a:xfrm>
            <a:off x="2950439" y="4084097"/>
            <a:ext cx="1477500" cy="0"/>
          </a:xfrm>
          <a:prstGeom prst="straightConnector1">
            <a:avLst/>
          </a:prstGeom>
          <a:noFill/>
          <a:ln cap="flat" cmpd="sng" w="19050">
            <a:solidFill>
              <a:schemeClr val="accent2"/>
            </a:solidFill>
            <a:prstDash val="dash"/>
            <a:round/>
            <a:headEnd len="med" w="med" type="none"/>
            <a:tailEnd len="med" w="med" type="oval"/>
          </a:ln>
        </p:spPr>
      </p:cxnSp>
      <p:grpSp>
        <p:nvGrpSpPr>
          <p:cNvPr id="429" name="Google Shape;429;p26"/>
          <p:cNvGrpSpPr/>
          <p:nvPr/>
        </p:nvGrpSpPr>
        <p:grpSpPr>
          <a:xfrm>
            <a:off x="2137785" y="3677725"/>
            <a:ext cx="812655" cy="812733"/>
            <a:chOff x="2249525" y="1515713"/>
            <a:chExt cx="786313" cy="786313"/>
          </a:xfrm>
        </p:grpSpPr>
        <p:sp>
          <p:nvSpPr>
            <p:cNvPr id="430" name="Google Shape;430;p26"/>
            <p:cNvSpPr/>
            <p:nvPr/>
          </p:nvSpPr>
          <p:spPr>
            <a:xfrm>
              <a:off x="2249525" y="1515713"/>
              <a:ext cx="786300" cy="7863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26"/>
            <p:cNvSpPr/>
            <p:nvPr/>
          </p:nvSpPr>
          <p:spPr>
            <a:xfrm>
              <a:off x="2249538" y="1515725"/>
              <a:ext cx="786300" cy="7863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31" name="Google Shape;431;p26"/>
          <p:cNvSpPr/>
          <p:nvPr/>
        </p:nvSpPr>
        <p:spPr>
          <a:xfrm>
            <a:off x="2137879" y="3677761"/>
            <a:ext cx="812700" cy="812700"/>
          </a:xfrm>
          <a:prstGeom prst="pie">
            <a:avLst>
              <a:gd fmla="val 16261269" name="adj1"/>
              <a:gd fmla="val 33711"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2" name="Google Shape;432;p26"/>
          <p:cNvGrpSpPr/>
          <p:nvPr/>
        </p:nvGrpSpPr>
        <p:grpSpPr>
          <a:xfrm>
            <a:off x="4622125" y="1517250"/>
            <a:ext cx="424200" cy="413500"/>
            <a:chOff x="5887200" y="1173925"/>
            <a:chExt cx="424200" cy="413500"/>
          </a:xfrm>
        </p:grpSpPr>
        <p:sp>
          <p:nvSpPr>
            <p:cNvPr id="433" name="Google Shape;433;p26"/>
            <p:cNvSpPr/>
            <p:nvPr/>
          </p:nvSpPr>
          <p:spPr>
            <a:xfrm>
              <a:off x="5893025" y="1180400"/>
              <a:ext cx="411900" cy="399575"/>
            </a:xfrm>
            <a:custGeom>
              <a:rect b="b" l="l" r="r" t="t"/>
              <a:pathLst>
                <a:path extrusionOk="0" h="15983" w="16476">
                  <a:moveTo>
                    <a:pt x="13147" y="0"/>
                  </a:moveTo>
                  <a:cubicBezTo>
                    <a:pt x="12383" y="0"/>
                    <a:pt x="11761" y="622"/>
                    <a:pt x="11761" y="1386"/>
                  </a:cubicBezTo>
                  <a:lnTo>
                    <a:pt x="11761" y="7188"/>
                  </a:lnTo>
                  <a:cubicBezTo>
                    <a:pt x="10600" y="6295"/>
                    <a:pt x="9284" y="5890"/>
                    <a:pt x="7997" y="5890"/>
                  </a:cubicBezTo>
                  <a:cubicBezTo>
                    <a:pt x="5126" y="5890"/>
                    <a:pt x="2399" y="7904"/>
                    <a:pt x="1858" y="11003"/>
                  </a:cubicBezTo>
                  <a:lnTo>
                    <a:pt x="1858" y="11003"/>
                  </a:lnTo>
                  <a:cubicBezTo>
                    <a:pt x="2211" y="7222"/>
                    <a:pt x="804" y="5065"/>
                    <a:pt x="804" y="5064"/>
                  </a:cubicBezTo>
                  <a:lnTo>
                    <a:pt x="804" y="5064"/>
                  </a:lnTo>
                  <a:cubicBezTo>
                    <a:pt x="1322" y="8755"/>
                    <a:pt x="1" y="11579"/>
                    <a:pt x="53" y="14260"/>
                  </a:cubicBezTo>
                  <a:cubicBezTo>
                    <a:pt x="91" y="15223"/>
                    <a:pt x="881" y="15983"/>
                    <a:pt x="1842" y="15983"/>
                  </a:cubicBezTo>
                  <a:cubicBezTo>
                    <a:pt x="1850" y="15983"/>
                    <a:pt x="1858" y="15983"/>
                    <a:pt x="1866" y="15982"/>
                  </a:cubicBezTo>
                  <a:cubicBezTo>
                    <a:pt x="2837" y="15969"/>
                    <a:pt x="3614" y="15192"/>
                    <a:pt x="3640" y="14221"/>
                  </a:cubicBezTo>
                  <a:lnTo>
                    <a:pt x="3640" y="13366"/>
                  </a:lnTo>
                  <a:lnTo>
                    <a:pt x="5635" y="13081"/>
                  </a:lnTo>
                  <a:lnTo>
                    <a:pt x="9404" y="13081"/>
                  </a:lnTo>
                  <a:lnTo>
                    <a:pt x="11398" y="12952"/>
                  </a:lnTo>
                  <a:cubicBezTo>
                    <a:pt x="12655" y="12952"/>
                    <a:pt x="13678" y="11929"/>
                    <a:pt x="13678" y="10672"/>
                  </a:cubicBezTo>
                  <a:lnTo>
                    <a:pt x="13678" y="2085"/>
                  </a:lnTo>
                  <a:lnTo>
                    <a:pt x="16475" y="1749"/>
                  </a:lnTo>
                  <a:lnTo>
                    <a:pt x="16475" y="1088"/>
                  </a:lnTo>
                  <a:lnTo>
                    <a:pt x="15051" y="0"/>
                  </a:lnTo>
                  <a:close/>
                </a:path>
              </a:pathLst>
            </a:custGeom>
            <a:solidFill>
              <a:srgbClr val="CAE1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26"/>
            <p:cNvSpPr/>
            <p:nvPr/>
          </p:nvSpPr>
          <p:spPr>
            <a:xfrm>
              <a:off x="6020600" y="1471475"/>
              <a:ext cx="128575" cy="36300"/>
            </a:xfrm>
            <a:custGeom>
              <a:rect b="b" l="l" r="r" t="t"/>
              <a:pathLst>
                <a:path extrusionOk="0" h="1452" w="5143">
                  <a:moveTo>
                    <a:pt x="1" y="1"/>
                  </a:moveTo>
                  <a:lnTo>
                    <a:pt x="1" y="1451"/>
                  </a:lnTo>
                  <a:lnTo>
                    <a:pt x="5143" y="1451"/>
                  </a:lnTo>
                  <a:lnTo>
                    <a:pt x="5143" y="1"/>
                  </a:lnTo>
                  <a:close/>
                </a:path>
              </a:pathLst>
            </a:custGeom>
            <a:solidFill>
              <a:srgbClr val="CAE1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26"/>
            <p:cNvSpPr/>
            <p:nvPr/>
          </p:nvSpPr>
          <p:spPr>
            <a:xfrm>
              <a:off x="5984025" y="1415475"/>
              <a:ext cx="89050" cy="165150"/>
            </a:xfrm>
            <a:custGeom>
              <a:rect b="b" l="l" r="r" t="t"/>
              <a:pathLst>
                <a:path extrusionOk="0" h="6606" w="3562">
                  <a:moveTo>
                    <a:pt x="1775" y="0"/>
                  </a:moveTo>
                  <a:cubicBezTo>
                    <a:pt x="790" y="0"/>
                    <a:pt x="0" y="803"/>
                    <a:pt x="0" y="1787"/>
                  </a:cubicBezTo>
                  <a:lnTo>
                    <a:pt x="0" y="5595"/>
                  </a:lnTo>
                  <a:cubicBezTo>
                    <a:pt x="0" y="6152"/>
                    <a:pt x="454" y="6605"/>
                    <a:pt x="1010" y="6605"/>
                  </a:cubicBezTo>
                  <a:lnTo>
                    <a:pt x="3251" y="6605"/>
                  </a:lnTo>
                  <a:cubicBezTo>
                    <a:pt x="3251" y="5958"/>
                    <a:pt x="2720" y="5427"/>
                    <a:pt x="2072" y="5427"/>
                  </a:cubicBezTo>
                  <a:lnTo>
                    <a:pt x="1995" y="5427"/>
                  </a:lnTo>
                  <a:lnTo>
                    <a:pt x="1995" y="3277"/>
                  </a:lnTo>
                  <a:cubicBezTo>
                    <a:pt x="2863" y="3277"/>
                    <a:pt x="3562" y="2577"/>
                    <a:pt x="3562" y="1710"/>
                  </a:cubicBezTo>
                  <a:lnTo>
                    <a:pt x="3562" y="596"/>
                  </a:lnTo>
                  <a:cubicBezTo>
                    <a:pt x="3562" y="272"/>
                    <a:pt x="3303" y="0"/>
                    <a:pt x="2979" y="0"/>
                  </a:cubicBezTo>
                  <a:close/>
                </a:path>
              </a:pathLst>
            </a:custGeom>
            <a:solidFill>
              <a:srgbClr val="CAE1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26"/>
            <p:cNvSpPr/>
            <p:nvPr/>
          </p:nvSpPr>
          <p:spPr>
            <a:xfrm>
              <a:off x="6135225" y="1214725"/>
              <a:ext cx="100075" cy="291750"/>
            </a:xfrm>
            <a:custGeom>
              <a:rect b="b" l="l" r="r" t="t"/>
              <a:pathLst>
                <a:path extrusionOk="0" h="11670" w="4003">
                  <a:moveTo>
                    <a:pt x="3342" y="0"/>
                  </a:moveTo>
                  <a:lnTo>
                    <a:pt x="3342" y="4818"/>
                  </a:lnTo>
                  <a:cubicBezTo>
                    <a:pt x="3342" y="6100"/>
                    <a:pt x="3925" y="10802"/>
                    <a:pt x="972" y="10996"/>
                  </a:cubicBezTo>
                  <a:cubicBezTo>
                    <a:pt x="182" y="11048"/>
                    <a:pt x="1" y="11307"/>
                    <a:pt x="156" y="11669"/>
                  </a:cubicBezTo>
                  <a:lnTo>
                    <a:pt x="1710" y="11579"/>
                  </a:lnTo>
                  <a:cubicBezTo>
                    <a:pt x="2967" y="11579"/>
                    <a:pt x="3990" y="10556"/>
                    <a:pt x="4003" y="9299"/>
                  </a:cubicBezTo>
                  <a:lnTo>
                    <a:pt x="4003" y="712"/>
                  </a:lnTo>
                  <a:lnTo>
                    <a:pt x="3342" y="0"/>
                  </a:lnTo>
                  <a:close/>
                </a:path>
              </a:pathLst>
            </a:custGeom>
            <a:solidFill>
              <a:srgbClr val="CAE1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26"/>
            <p:cNvSpPr/>
            <p:nvPr/>
          </p:nvSpPr>
          <p:spPr>
            <a:xfrm>
              <a:off x="6107375" y="1460150"/>
              <a:ext cx="102025" cy="120475"/>
            </a:xfrm>
            <a:custGeom>
              <a:rect b="b" l="l" r="r" t="t"/>
              <a:pathLst>
                <a:path extrusionOk="0" h="4819" w="4081">
                  <a:moveTo>
                    <a:pt x="2824" y="0"/>
                  </a:moveTo>
                  <a:lnTo>
                    <a:pt x="1" y="78"/>
                  </a:lnTo>
                  <a:lnTo>
                    <a:pt x="1" y="544"/>
                  </a:lnTo>
                  <a:cubicBezTo>
                    <a:pt x="1" y="1011"/>
                    <a:pt x="376" y="1373"/>
                    <a:pt x="830" y="1373"/>
                  </a:cubicBezTo>
                  <a:lnTo>
                    <a:pt x="830" y="3808"/>
                  </a:lnTo>
                  <a:cubicBezTo>
                    <a:pt x="830" y="4365"/>
                    <a:pt x="1283" y="4818"/>
                    <a:pt x="1853" y="4818"/>
                  </a:cubicBezTo>
                  <a:lnTo>
                    <a:pt x="4081" y="4818"/>
                  </a:lnTo>
                  <a:cubicBezTo>
                    <a:pt x="4081" y="4171"/>
                    <a:pt x="3549" y="3640"/>
                    <a:pt x="2902" y="3640"/>
                  </a:cubicBezTo>
                  <a:lnTo>
                    <a:pt x="2824" y="3640"/>
                  </a:lnTo>
                  <a:lnTo>
                    <a:pt x="2824" y="0"/>
                  </a:lnTo>
                  <a:close/>
                </a:path>
              </a:pathLst>
            </a:custGeom>
            <a:solidFill>
              <a:srgbClr val="CAE1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26"/>
            <p:cNvSpPr/>
            <p:nvPr/>
          </p:nvSpPr>
          <p:spPr>
            <a:xfrm>
              <a:off x="6107375" y="1432300"/>
              <a:ext cx="102025" cy="148325"/>
            </a:xfrm>
            <a:custGeom>
              <a:rect b="b" l="l" r="r" t="t"/>
              <a:pathLst>
                <a:path extrusionOk="0" h="5933" w="4081">
                  <a:moveTo>
                    <a:pt x="1412" y="1"/>
                  </a:moveTo>
                  <a:cubicBezTo>
                    <a:pt x="648" y="1"/>
                    <a:pt x="27" y="609"/>
                    <a:pt x="1" y="1373"/>
                  </a:cubicBezTo>
                  <a:lnTo>
                    <a:pt x="1" y="1658"/>
                  </a:lnTo>
                  <a:cubicBezTo>
                    <a:pt x="1" y="2125"/>
                    <a:pt x="376" y="2487"/>
                    <a:pt x="830" y="2487"/>
                  </a:cubicBezTo>
                  <a:lnTo>
                    <a:pt x="830" y="4922"/>
                  </a:lnTo>
                  <a:cubicBezTo>
                    <a:pt x="830" y="5479"/>
                    <a:pt x="1283" y="5932"/>
                    <a:pt x="1853" y="5932"/>
                  </a:cubicBezTo>
                  <a:lnTo>
                    <a:pt x="4081" y="5932"/>
                  </a:lnTo>
                  <a:cubicBezTo>
                    <a:pt x="4081" y="5285"/>
                    <a:pt x="3549" y="4754"/>
                    <a:pt x="2902" y="4754"/>
                  </a:cubicBezTo>
                  <a:lnTo>
                    <a:pt x="2824" y="4754"/>
                  </a:lnTo>
                  <a:lnTo>
                    <a:pt x="2824" y="1373"/>
                  </a:lnTo>
                  <a:cubicBezTo>
                    <a:pt x="2798" y="609"/>
                    <a:pt x="2177" y="1"/>
                    <a:pt x="1412" y="1"/>
                  </a:cubicBezTo>
                  <a:close/>
                </a:path>
              </a:pathLst>
            </a:custGeom>
            <a:solidFill>
              <a:srgbClr val="CAE1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26"/>
            <p:cNvSpPr/>
            <p:nvPr/>
          </p:nvSpPr>
          <p:spPr>
            <a:xfrm>
              <a:off x="6252450" y="1193675"/>
              <a:ext cx="20725" cy="12975"/>
            </a:xfrm>
            <a:custGeom>
              <a:rect b="b" l="l" r="r" t="t"/>
              <a:pathLst>
                <a:path extrusionOk="0" h="519" w="829">
                  <a:moveTo>
                    <a:pt x="350" y="0"/>
                  </a:moveTo>
                  <a:cubicBezTo>
                    <a:pt x="0" y="0"/>
                    <a:pt x="0" y="518"/>
                    <a:pt x="350" y="518"/>
                  </a:cubicBezTo>
                  <a:lnTo>
                    <a:pt x="479" y="518"/>
                  </a:lnTo>
                  <a:cubicBezTo>
                    <a:pt x="829" y="518"/>
                    <a:pt x="829" y="0"/>
                    <a:pt x="479"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26"/>
            <p:cNvSpPr/>
            <p:nvPr/>
          </p:nvSpPr>
          <p:spPr>
            <a:xfrm>
              <a:off x="5887200" y="1300500"/>
              <a:ext cx="354575" cy="286925"/>
            </a:xfrm>
            <a:custGeom>
              <a:rect b="b" l="l" r="r" t="t"/>
              <a:pathLst>
                <a:path extrusionOk="0" h="11477" w="14183">
                  <a:moveTo>
                    <a:pt x="1040" y="1"/>
                  </a:moveTo>
                  <a:cubicBezTo>
                    <a:pt x="897" y="1"/>
                    <a:pt x="753" y="123"/>
                    <a:pt x="778" y="299"/>
                  </a:cubicBezTo>
                  <a:cubicBezTo>
                    <a:pt x="1076" y="2449"/>
                    <a:pt x="752" y="4275"/>
                    <a:pt x="428" y="6037"/>
                  </a:cubicBezTo>
                  <a:cubicBezTo>
                    <a:pt x="208" y="7228"/>
                    <a:pt x="1" y="8355"/>
                    <a:pt x="27" y="9469"/>
                  </a:cubicBezTo>
                  <a:cubicBezTo>
                    <a:pt x="51" y="10698"/>
                    <a:pt x="1059" y="11470"/>
                    <a:pt x="2092" y="11470"/>
                  </a:cubicBezTo>
                  <a:cubicBezTo>
                    <a:pt x="2680" y="11470"/>
                    <a:pt x="3277" y="11220"/>
                    <a:pt x="3705" y="10660"/>
                  </a:cubicBezTo>
                  <a:cubicBezTo>
                    <a:pt x="3899" y="11153"/>
                    <a:pt x="4365" y="11476"/>
                    <a:pt x="4883" y="11476"/>
                  </a:cubicBezTo>
                  <a:lnTo>
                    <a:pt x="7124" y="11476"/>
                  </a:lnTo>
                  <a:cubicBezTo>
                    <a:pt x="7267" y="11476"/>
                    <a:pt x="7383" y="11360"/>
                    <a:pt x="7383" y="11217"/>
                  </a:cubicBezTo>
                  <a:cubicBezTo>
                    <a:pt x="7383" y="10492"/>
                    <a:pt x="6839" y="9883"/>
                    <a:pt x="6127" y="9793"/>
                  </a:cubicBezTo>
                  <a:lnTo>
                    <a:pt x="6127" y="8549"/>
                  </a:lnTo>
                  <a:lnTo>
                    <a:pt x="9378" y="8549"/>
                  </a:lnTo>
                  <a:lnTo>
                    <a:pt x="9378" y="10194"/>
                  </a:lnTo>
                  <a:cubicBezTo>
                    <a:pt x="9378" y="10893"/>
                    <a:pt x="9948" y="11463"/>
                    <a:pt x="10647" y="11463"/>
                  </a:cubicBezTo>
                  <a:lnTo>
                    <a:pt x="12888" y="11463"/>
                  </a:lnTo>
                  <a:cubicBezTo>
                    <a:pt x="13030" y="11463"/>
                    <a:pt x="13147" y="11347"/>
                    <a:pt x="13147" y="11204"/>
                  </a:cubicBezTo>
                  <a:cubicBezTo>
                    <a:pt x="13147" y="10479"/>
                    <a:pt x="12603" y="9870"/>
                    <a:pt x="11890" y="9780"/>
                  </a:cubicBezTo>
                  <a:lnTo>
                    <a:pt x="11890" y="8407"/>
                  </a:lnTo>
                  <a:cubicBezTo>
                    <a:pt x="13185" y="8264"/>
                    <a:pt x="14170" y="7176"/>
                    <a:pt x="14183" y="5868"/>
                  </a:cubicBezTo>
                  <a:cubicBezTo>
                    <a:pt x="14170" y="5726"/>
                    <a:pt x="14053" y="5609"/>
                    <a:pt x="13924" y="5609"/>
                  </a:cubicBezTo>
                  <a:cubicBezTo>
                    <a:pt x="13781" y="5609"/>
                    <a:pt x="13665" y="5726"/>
                    <a:pt x="13665" y="5868"/>
                  </a:cubicBezTo>
                  <a:cubicBezTo>
                    <a:pt x="13652" y="6891"/>
                    <a:pt x="12900" y="7746"/>
                    <a:pt x="11890" y="7876"/>
                  </a:cubicBezTo>
                  <a:lnTo>
                    <a:pt x="11890" y="6386"/>
                  </a:lnTo>
                  <a:cubicBezTo>
                    <a:pt x="11903" y="6199"/>
                    <a:pt x="11767" y="6105"/>
                    <a:pt x="11631" y="6105"/>
                  </a:cubicBezTo>
                  <a:cubicBezTo>
                    <a:pt x="11495" y="6105"/>
                    <a:pt x="11359" y="6199"/>
                    <a:pt x="11372" y="6386"/>
                  </a:cubicBezTo>
                  <a:lnTo>
                    <a:pt x="11372" y="10026"/>
                  </a:lnTo>
                  <a:cubicBezTo>
                    <a:pt x="11372" y="10168"/>
                    <a:pt x="11489" y="10285"/>
                    <a:pt x="11631" y="10285"/>
                  </a:cubicBezTo>
                  <a:lnTo>
                    <a:pt x="11709" y="10285"/>
                  </a:lnTo>
                  <a:cubicBezTo>
                    <a:pt x="12123" y="10285"/>
                    <a:pt x="12473" y="10557"/>
                    <a:pt x="12590" y="10945"/>
                  </a:cubicBezTo>
                  <a:lnTo>
                    <a:pt x="10647" y="10945"/>
                  </a:lnTo>
                  <a:cubicBezTo>
                    <a:pt x="10232" y="10945"/>
                    <a:pt x="9896" y="10609"/>
                    <a:pt x="9896" y="10194"/>
                  </a:cubicBezTo>
                  <a:lnTo>
                    <a:pt x="9896" y="7759"/>
                  </a:lnTo>
                  <a:cubicBezTo>
                    <a:pt x="9896" y="7617"/>
                    <a:pt x="9779" y="7500"/>
                    <a:pt x="9637" y="7500"/>
                  </a:cubicBezTo>
                  <a:cubicBezTo>
                    <a:pt x="9313" y="7500"/>
                    <a:pt x="9067" y="7241"/>
                    <a:pt x="9067" y="6930"/>
                  </a:cubicBezTo>
                  <a:lnTo>
                    <a:pt x="9067" y="6464"/>
                  </a:lnTo>
                  <a:cubicBezTo>
                    <a:pt x="9054" y="6302"/>
                    <a:pt x="8931" y="6221"/>
                    <a:pt x="8808" y="6221"/>
                  </a:cubicBezTo>
                  <a:cubicBezTo>
                    <a:pt x="8685" y="6221"/>
                    <a:pt x="8562" y="6302"/>
                    <a:pt x="8549" y="6464"/>
                  </a:cubicBezTo>
                  <a:lnTo>
                    <a:pt x="8549" y="6930"/>
                  </a:lnTo>
                  <a:cubicBezTo>
                    <a:pt x="8549" y="7435"/>
                    <a:pt x="8885" y="7863"/>
                    <a:pt x="9378" y="7979"/>
                  </a:cubicBezTo>
                  <a:lnTo>
                    <a:pt x="9378" y="8031"/>
                  </a:lnTo>
                  <a:lnTo>
                    <a:pt x="6464" y="8031"/>
                  </a:lnTo>
                  <a:cubicBezTo>
                    <a:pt x="7202" y="7772"/>
                    <a:pt x="7694" y="7086"/>
                    <a:pt x="7707" y="6309"/>
                  </a:cubicBezTo>
                  <a:lnTo>
                    <a:pt x="7707" y="5285"/>
                  </a:lnTo>
                  <a:cubicBezTo>
                    <a:pt x="7720" y="5098"/>
                    <a:pt x="7581" y="5004"/>
                    <a:pt x="7443" y="5004"/>
                  </a:cubicBezTo>
                  <a:cubicBezTo>
                    <a:pt x="7305" y="5004"/>
                    <a:pt x="7169" y="5098"/>
                    <a:pt x="7189" y="5285"/>
                  </a:cubicBezTo>
                  <a:lnTo>
                    <a:pt x="7189" y="6309"/>
                  </a:lnTo>
                  <a:cubicBezTo>
                    <a:pt x="7189" y="7034"/>
                    <a:pt x="6593" y="7617"/>
                    <a:pt x="5868" y="7617"/>
                  </a:cubicBezTo>
                  <a:cubicBezTo>
                    <a:pt x="5725" y="7617"/>
                    <a:pt x="5609" y="7733"/>
                    <a:pt x="5622" y="7876"/>
                  </a:cubicBezTo>
                  <a:lnTo>
                    <a:pt x="5622" y="10026"/>
                  </a:lnTo>
                  <a:cubicBezTo>
                    <a:pt x="5609" y="10168"/>
                    <a:pt x="5725" y="10285"/>
                    <a:pt x="5868" y="10285"/>
                  </a:cubicBezTo>
                  <a:lnTo>
                    <a:pt x="5958" y="10285"/>
                  </a:lnTo>
                  <a:cubicBezTo>
                    <a:pt x="6360" y="10285"/>
                    <a:pt x="6723" y="10557"/>
                    <a:pt x="6839" y="10945"/>
                  </a:cubicBezTo>
                  <a:lnTo>
                    <a:pt x="4896" y="10945"/>
                  </a:lnTo>
                  <a:cubicBezTo>
                    <a:pt x="4469" y="10945"/>
                    <a:pt x="4132" y="10609"/>
                    <a:pt x="4132" y="10194"/>
                  </a:cubicBezTo>
                  <a:lnTo>
                    <a:pt x="4132" y="6775"/>
                  </a:lnTo>
                  <a:cubicBezTo>
                    <a:pt x="4119" y="6613"/>
                    <a:pt x="3996" y="6532"/>
                    <a:pt x="3873" y="6532"/>
                  </a:cubicBezTo>
                  <a:cubicBezTo>
                    <a:pt x="3750" y="6532"/>
                    <a:pt x="3627" y="6613"/>
                    <a:pt x="3614" y="6775"/>
                  </a:cubicBezTo>
                  <a:lnTo>
                    <a:pt x="3614" y="9417"/>
                  </a:lnTo>
                  <a:cubicBezTo>
                    <a:pt x="3588" y="10246"/>
                    <a:pt x="2928" y="10906"/>
                    <a:pt x="2099" y="10919"/>
                  </a:cubicBezTo>
                  <a:cubicBezTo>
                    <a:pt x="2091" y="10920"/>
                    <a:pt x="2083" y="10920"/>
                    <a:pt x="2075" y="10920"/>
                  </a:cubicBezTo>
                  <a:cubicBezTo>
                    <a:pt x="1257" y="10920"/>
                    <a:pt x="583" y="10264"/>
                    <a:pt x="545" y="9456"/>
                  </a:cubicBezTo>
                  <a:cubicBezTo>
                    <a:pt x="532" y="8394"/>
                    <a:pt x="726" y="7293"/>
                    <a:pt x="933" y="6140"/>
                  </a:cubicBezTo>
                  <a:cubicBezTo>
                    <a:pt x="1179" y="4819"/>
                    <a:pt x="1438" y="3382"/>
                    <a:pt x="1412" y="1763"/>
                  </a:cubicBezTo>
                  <a:lnTo>
                    <a:pt x="1412" y="1763"/>
                  </a:lnTo>
                  <a:cubicBezTo>
                    <a:pt x="1438" y="1866"/>
                    <a:pt x="1477" y="1970"/>
                    <a:pt x="1503" y="2086"/>
                  </a:cubicBezTo>
                  <a:cubicBezTo>
                    <a:pt x="1866" y="3420"/>
                    <a:pt x="1969" y="4793"/>
                    <a:pt x="1827" y="6166"/>
                  </a:cubicBezTo>
                  <a:cubicBezTo>
                    <a:pt x="1788" y="6399"/>
                    <a:pt x="1762" y="6632"/>
                    <a:pt x="1749" y="6879"/>
                  </a:cubicBezTo>
                  <a:lnTo>
                    <a:pt x="1659" y="8329"/>
                  </a:lnTo>
                  <a:cubicBezTo>
                    <a:pt x="1646" y="8472"/>
                    <a:pt x="1749" y="8601"/>
                    <a:pt x="1892" y="8601"/>
                  </a:cubicBezTo>
                  <a:lnTo>
                    <a:pt x="1905" y="8601"/>
                  </a:lnTo>
                  <a:cubicBezTo>
                    <a:pt x="2047" y="8601"/>
                    <a:pt x="2164" y="8497"/>
                    <a:pt x="2164" y="8368"/>
                  </a:cubicBezTo>
                  <a:lnTo>
                    <a:pt x="2267" y="6904"/>
                  </a:lnTo>
                  <a:cubicBezTo>
                    <a:pt x="2293" y="6671"/>
                    <a:pt x="2319" y="6451"/>
                    <a:pt x="2345" y="6218"/>
                  </a:cubicBezTo>
                  <a:cubicBezTo>
                    <a:pt x="2474" y="5467"/>
                    <a:pt x="2759" y="4742"/>
                    <a:pt x="3174" y="4094"/>
                  </a:cubicBezTo>
                  <a:cubicBezTo>
                    <a:pt x="3283" y="3894"/>
                    <a:pt x="3118" y="3707"/>
                    <a:pt x="2943" y="3707"/>
                  </a:cubicBezTo>
                  <a:cubicBezTo>
                    <a:pt x="2868" y="3707"/>
                    <a:pt x="2791" y="3741"/>
                    <a:pt x="2733" y="3822"/>
                  </a:cubicBezTo>
                  <a:cubicBezTo>
                    <a:pt x="2604" y="4016"/>
                    <a:pt x="2487" y="4223"/>
                    <a:pt x="2384" y="4431"/>
                  </a:cubicBezTo>
                  <a:cubicBezTo>
                    <a:pt x="2345" y="3589"/>
                    <a:pt x="2215" y="2747"/>
                    <a:pt x="1995" y="1931"/>
                  </a:cubicBezTo>
                  <a:cubicBezTo>
                    <a:pt x="1827" y="1296"/>
                    <a:pt x="1581" y="688"/>
                    <a:pt x="1244" y="118"/>
                  </a:cubicBezTo>
                  <a:cubicBezTo>
                    <a:pt x="1194" y="36"/>
                    <a:pt x="1117" y="1"/>
                    <a:pt x="1040"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26"/>
            <p:cNvSpPr/>
            <p:nvPr/>
          </p:nvSpPr>
          <p:spPr>
            <a:xfrm>
              <a:off x="5967150" y="1173925"/>
              <a:ext cx="344250" cy="260100"/>
            </a:xfrm>
            <a:custGeom>
              <a:rect b="b" l="l" r="r" t="t"/>
              <a:pathLst>
                <a:path extrusionOk="0" h="10404" w="13770">
                  <a:moveTo>
                    <a:pt x="10169" y="0"/>
                  </a:moveTo>
                  <a:cubicBezTo>
                    <a:pt x="9262" y="0"/>
                    <a:pt x="8524" y="738"/>
                    <a:pt x="8524" y="1645"/>
                  </a:cubicBezTo>
                  <a:lnTo>
                    <a:pt x="8524" y="6942"/>
                  </a:lnTo>
                  <a:cubicBezTo>
                    <a:pt x="7480" y="6253"/>
                    <a:pt x="6265" y="5886"/>
                    <a:pt x="5029" y="5886"/>
                  </a:cubicBezTo>
                  <a:cubicBezTo>
                    <a:pt x="4779" y="5886"/>
                    <a:pt x="4527" y="5901"/>
                    <a:pt x="4276" y="5932"/>
                  </a:cubicBezTo>
                  <a:cubicBezTo>
                    <a:pt x="2683" y="6113"/>
                    <a:pt x="1219" y="6877"/>
                    <a:pt x="157" y="8056"/>
                  </a:cubicBezTo>
                  <a:cubicBezTo>
                    <a:pt x="0" y="8252"/>
                    <a:pt x="170" y="8486"/>
                    <a:pt x="364" y="8486"/>
                  </a:cubicBezTo>
                  <a:cubicBezTo>
                    <a:pt x="425" y="8486"/>
                    <a:pt x="489" y="8462"/>
                    <a:pt x="546" y="8406"/>
                  </a:cubicBezTo>
                  <a:cubicBezTo>
                    <a:pt x="1517" y="7305"/>
                    <a:pt x="2864" y="6605"/>
                    <a:pt x="4328" y="6437"/>
                  </a:cubicBezTo>
                  <a:cubicBezTo>
                    <a:pt x="4547" y="6413"/>
                    <a:pt x="4767" y="6401"/>
                    <a:pt x="4985" y="6401"/>
                  </a:cubicBezTo>
                  <a:cubicBezTo>
                    <a:pt x="6301" y="6401"/>
                    <a:pt x="7583" y="6833"/>
                    <a:pt x="8627" y="7655"/>
                  </a:cubicBezTo>
                  <a:cubicBezTo>
                    <a:pt x="8674" y="7690"/>
                    <a:pt x="8727" y="7706"/>
                    <a:pt x="8778" y="7706"/>
                  </a:cubicBezTo>
                  <a:cubicBezTo>
                    <a:pt x="8913" y="7706"/>
                    <a:pt x="9042" y="7597"/>
                    <a:pt x="9042" y="7447"/>
                  </a:cubicBezTo>
                  <a:lnTo>
                    <a:pt x="9042" y="1645"/>
                  </a:lnTo>
                  <a:cubicBezTo>
                    <a:pt x="9042" y="1023"/>
                    <a:pt x="9560" y="518"/>
                    <a:pt x="10182" y="518"/>
                  </a:cubicBezTo>
                  <a:lnTo>
                    <a:pt x="11995" y="518"/>
                  </a:lnTo>
                  <a:lnTo>
                    <a:pt x="13264" y="1477"/>
                  </a:lnTo>
                  <a:lnTo>
                    <a:pt x="13264" y="1775"/>
                  </a:lnTo>
                  <a:lnTo>
                    <a:pt x="10829" y="2072"/>
                  </a:lnTo>
                  <a:lnTo>
                    <a:pt x="10376" y="1477"/>
                  </a:lnTo>
                  <a:cubicBezTo>
                    <a:pt x="10319" y="1402"/>
                    <a:pt x="10247" y="1372"/>
                    <a:pt x="10177" y="1372"/>
                  </a:cubicBezTo>
                  <a:cubicBezTo>
                    <a:pt x="9989" y="1372"/>
                    <a:pt x="9811" y="1590"/>
                    <a:pt x="9961" y="1788"/>
                  </a:cubicBezTo>
                  <a:lnTo>
                    <a:pt x="10454" y="2435"/>
                  </a:lnTo>
                  <a:lnTo>
                    <a:pt x="10454" y="10141"/>
                  </a:lnTo>
                  <a:cubicBezTo>
                    <a:pt x="10454" y="10316"/>
                    <a:pt x="10583" y="10404"/>
                    <a:pt x="10713" y="10404"/>
                  </a:cubicBezTo>
                  <a:cubicBezTo>
                    <a:pt x="10842" y="10404"/>
                    <a:pt x="10972" y="10316"/>
                    <a:pt x="10972" y="10141"/>
                  </a:cubicBezTo>
                  <a:lnTo>
                    <a:pt x="10972" y="2578"/>
                  </a:lnTo>
                  <a:lnTo>
                    <a:pt x="13536" y="2254"/>
                  </a:lnTo>
                  <a:cubicBezTo>
                    <a:pt x="13666" y="2228"/>
                    <a:pt x="13769" y="2124"/>
                    <a:pt x="13769" y="1995"/>
                  </a:cubicBezTo>
                  <a:lnTo>
                    <a:pt x="13769" y="1347"/>
                  </a:lnTo>
                  <a:cubicBezTo>
                    <a:pt x="13769" y="1269"/>
                    <a:pt x="13730" y="1192"/>
                    <a:pt x="13666" y="1140"/>
                  </a:cubicBezTo>
                  <a:lnTo>
                    <a:pt x="13679" y="1140"/>
                  </a:lnTo>
                  <a:lnTo>
                    <a:pt x="12241" y="52"/>
                  </a:lnTo>
                  <a:cubicBezTo>
                    <a:pt x="12189" y="13"/>
                    <a:pt x="12137" y="0"/>
                    <a:pt x="12073"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2" name="Google Shape;442;p26"/>
          <p:cNvGrpSpPr/>
          <p:nvPr/>
        </p:nvGrpSpPr>
        <p:grpSpPr>
          <a:xfrm>
            <a:off x="4622125" y="2696788"/>
            <a:ext cx="424200" cy="414525"/>
            <a:chOff x="5887525" y="3486350"/>
            <a:chExt cx="424200" cy="414525"/>
          </a:xfrm>
        </p:grpSpPr>
        <p:sp>
          <p:nvSpPr>
            <p:cNvPr id="443" name="Google Shape;443;p26"/>
            <p:cNvSpPr/>
            <p:nvPr/>
          </p:nvSpPr>
          <p:spPr>
            <a:xfrm>
              <a:off x="6178625" y="3492475"/>
              <a:ext cx="98450" cy="71675"/>
            </a:xfrm>
            <a:custGeom>
              <a:rect b="b" l="l" r="r" t="t"/>
              <a:pathLst>
                <a:path extrusionOk="0" h="2867" w="3938">
                  <a:moveTo>
                    <a:pt x="2716" y="1"/>
                  </a:moveTo>
                  <a:cubicBezTo>
                    <a:pt x="2255" y="1"/>
                    <a:pt x="1804" y="134"/>
                    <a:pt x="1412" y="380"/>
                  </a:cubicBezTo>
                  <a:cubicBezTo>
                    <a:pt x="0" y="1234"/>
                    <a:pt x="1231" y="2866"/>
                    <a:pt x="1231" y="2866"/>
                  </a:cubicBezTo>
                  <a:lnTo>
                    <a:pt x="3627" y="1506"/>
                  </a:lnTo>
                  <a:lnTo>
                    <a:pt x="3769" y="1105"/>
                  </a:lnTo>
                  <a:cubicBezTo>
                    <a:pt x="3937" y="639"/>
                    <a:pt x="3639" y="133"/>
                    <a:pt x="3160" y="43"/>
                  </a:cubicBezTo>
                  <a:cubicBezTo>
                    <a:pt x="3012" y="14"/>
                    <a:pt x="2864" y="1"/>
                    <a:pt x="2716" y="1"/>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26"/>
            <p:cNvSpPr/>
            <p:nvPr/>
          </p:nvSpPr>
          <p:spPr>
            <a:xfrm>
              <a:off x="6072100" y="3707225"/>
              <a:ext cx="65100" cy="187500"/>
            </a:xfrm>
            <a:custGeom>
              <a:rect b="b" l="l" r="r" t="t"/>
              <a:pathLst>
                <a:path extrusionOk="0" h="7500" w="2604">
                  <a:moveTo>
                    <a:pt x="0" y="1"/>
                  </a:moveTo>
                  <a:lnTo>
                    <a:pt x="0" y="6684"/>
                  </a:lnTo>
                  <a:cubicBezTo>
                    <a:pt x="0" y="7137"/>
                    <a:pt x="363" y="7500"/>
                    <a:pt x="816" y="7500"/>
                  </a:cubicBezTo>
                  <a:lnTo>
                    <a:pt x="2267" y="7500"/>
                  </a:lnTo>
                  <a:cubicBezTo>
                    <a:pt x="2267" y="7072"/>
                    <a:pt x="1917" y="6723"/>
                    <a:pt x="1502" y="6723"/>
                  </a:cubicBezTo>
                  <a:lnTo>
                    <a:pt x="1217" y="6723"/>
                  </a:lnTo>
                  <a:lnTo>
                    <a:pt x="1217" y="5181"/>
                  </a:lnTo>
                  <a:cubicBezTo>
                    <a:pt x="1982" y="5181"/>
                    <a:pt x="2603" y="4560"/>
                    <a:pt x="2603" y="3796"/>
                  </a:cubicBezTo>
                  <a:lnTo>
                    <a:pt x="2603" y="2164"/>
                  </a:lnTo>
                  <a:lnTo>
                    <a:pt x="0" y="1"/>
                  </a:ln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26"/>
            <p:cNvSpPr/>
            <p:nvPr/>
          </p:nvSpPr>
          <p:spPr>
            <a:xfrm>
              <a:off x="5894000" y="3525600"/>
              <a:ext cx="411250" cy="239625"/>
            </a:xfrm>
            <a:custGeom>
              <a:rect b="b" l="l" r="r" t="t"/>
              <a:pathLst>
                <a:path extrusionOk="0" h="9585" w="16450">
                  <a:moveTo>
                    <a:pt x="14299" y="0"/>
                  </a:moveTo>
                  <a:cubicBezTo>
                    <a:pt x="13703" y="0"/>
                    <a:pt x="13159" y="350"/>
                    <a:pt x="12913" y="894"/>
                  </a:cubicBezTo>
                  <a:lnTo>
                    <a:pt x="11294" y="4481"/>
                  </a:lnTo>
                  <a:lnTo>
                    <a:pt x="10530" y="4054"/>
                  </a:lnTo>
                  <a:cubicBezTo>
                    <a:pt x="9569" y="3672"/>
                    <a:pt x="8559" y="3484"/>
                    <a:pt x="7554" y="3484"/>
                  </a:cubicBezTo>
                  <a:cubicBezTo>
                    <a:pt x="5931" y="3484"/>
                    <a:pt x="4321" y="3975"/>
                    <a:pt x="2954" y="4935"/>
                  </a:cubicBezTo>
                  <a:lnTo>
                    <a:pt x="2474" y="5258"/>
                  </a:lnTo>
                  <a:lnTo>
                    <a:pt x="1" y="78"/>
                  </a:lnTo>
                  <a:lnTo>
                    <a:pt x="1" y="5090"/>
                  </a:lnTo>
                  <a:cubicBezTo>
                    <a:pt x="1" y="7266"/>
                    <a:pt x="1762" y="9027"/>
                    <a:pt x="3938" y="9027"/>
                  </a:cubicBezTo>
                  <a:lnTo>
                    <a:pt x="5661" y="9286"/>
                  </a:lnTo>
                  <a:lnTo>
                    <a:pt x="7564" y="9584"/>
                  </a:lnTo>
                  <a:lnTo>
                    <a:pt x="8601" y="9584"/>
                  </a:lnTo>
                  <a:cubicBezTo>
                    <a:pt x="9546" y="9584"/>
                    <a:pt x="10466" y="9260"/>
                    <a:pt x="11217" y="8665"/>
                  </a:cubicBezTo>
                  <a:lnTo>
                    <a:pt x="12046" y="7771"/>
                  </a:lnTo>
                  <a:cubicBezTo>
                    <a:pt x="12486" y="7110"/>
                    <a:pt x="14273" y="1956"/>
                    <a:pt x="14273" y="1956"/>
                  </a:cubicBezTo>
                  <a:lnTo>
                    <a:pt x="14869" y="2008"/>
                  </a:lnTo>
                  <a:lnTo>
                    <a:pt x="15633" y="2059"/>
                  </a:lnTo>
                  <a:cubicBezTo>
                    <a:pt x="15649" y="2060"/>
                    <a:pt x="15665" y="2061"/>
                    <a:pt x="15681" y="2061"/>
                  </a:cubicBezTo>
                  <a:cubicBezTo>
                    <a:pt x="16100" y="2061"/>
                    <a:pt x="16449" y="1733"/>
                    <a:pt x="16449" y="1308"/>
                  </a:cubicBezTo>
                  <a:lnTo>
                    <a:pt x="16449" y="958"/>
                  </a:lnTo>
                  <a:lnTo>
                    <a:pt x="15012" y="181"/>
                  </a:lnTo>
                  <a:cubicBezTo>
                    <a:pt x="14908" y="130"/>
                    <a:pt x="14791" y="78"/>
                    <a:pt x="14662" y="52"/>
                  </a:cubicBezTo>
                  <a:cubicBezTo>
                    <a:pt x="14545" y="13"/>
                    <a:pt x="14416" y="0"/>
                    <a:pt x="14299" y="0"/>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26"/>
            <p:cNvSpPr/>
            <p:nvPr/>
          </p:nvSpPr>
          <p:spPr>
            <a:xfrm>
              <a:off x="6031050" y="3573175"/>
              <a:ext cx="235025" cy="192050"/>
            </a:xfrm>
            <a:custGeom>
              <a:rect b="b" l="l" r="r" t="t"/>
              <a:pathLst>
                <a:path extrusionOk="0" h="7682" w="9401">
                  <a:moveTo>
                    <a:pt x="8312" y="1"/>
                  </a:moveTo>
                  <a:lnTo>
                    <a:pt x="5528" y="5635"/>
                  </a:lnTo>
                  <a:cubicBezTo>
                    <a:pt x="5528" y="5635"/>
                    <a:pt x="3777" y="6748"/>
                    <a:pt x="1923" y="6748"/>
                  </a:cubicBezTo>
                  <a:cubicBezTo>
                    <a:pt x="1614" y="6748"/>
                    <a:pt x="1302" y="6717"/>
                    <a:pt x="994" y="6645"/>
                  </a:cubicBezTo>
                  <a:cubicBezTo>
                    <a:pt x="806" y="6600"/>
                    <a:pt x="652" y="6580"/>
                    <a:pt x="527" y="6580"/>
                  </a:cubicBezTo>
                  <a:cubicBezTo>
                    <a:pt x="0" y="6580"/>
                    <a:pt x="1" y="6944"/>
                    <a:pt x="179" y="7383"/>
                  </a:cubicBezTo>
                  <a:lnTo>
                    <a:pt x="2082" y="7681"/>
                  </a:lnTo>
                  <a:lnTo>
                    <a:pt x="3119" y="7681"/>
                  </a:lnTo>
                  <a:cubicBezTo>
                    <a:pt x="4064" y="7681"/>
                    <a:pt x="4997" y="7357"/>
                    <a:pt x="5735" y="6762"/>
                  </a:cubicBezTo>
                  <a:lnTo>
                    <a:pt x="6564" y="5868"/>
                  </a:lnTo>
                  <a:cubicBezTo>
                    <a:pt x="7004" y="5207"/>
                    <a:pt x="8791" y="53"/>
                    <a:pt x="8791" y="53"/>
                  </a:cubicBezTo>
                  <a:lnTo>
                    <a:pt x="9400" y="105"/>
                  </a:lnTo>
                  <a:lnTo>
                    <a:pt x="8312" y="1"/>
                  </a:ln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26"/>
            <p:cNvSpPr/>
            <p:nvPr/>
          </p:nvSpPr>
          <p:spPr>
            <a:xfrm>
              <a:off x="5983700" y="3700750"/>
              <a:ext cx="99425" cy="193975"/>
            </a:xfrm>
            <a:custGeom>
              <a:rect b="b" l="l" r="r" t="t"/>
              <a:pathLst>
                <a:path extrusionOk="0" h="7759" w="3977">
                  <a:moveTo>
                    <a:pt x="1166" y="1"/>
                  </a:moveTo>
                  <a:cubicBezTo>
                    <a:pt x="0" y="817"/>
                    <a:pt x="39" y="2565"/>
                    <a:pt x="1244" y="3316"/>
                  </a:cubicBezTo>
                  <a:lnTo>
                    <a:pt x="1813" y="3679"/>
                  </a:lnTo>
                  <a:lnTo>
                    <a:pt x="972" y="4301"/>
                  </a:lnTo>
                  <a:cubicBezTo>
                    <a:pt x="739" y="4482"/>
                    <a:pt x="596" y="4754"/>
                    <a:pt x="596" y="5052"/>
                  </a:cubicBezTo>
                  <a:lnTo>
                    <a:pt x="596" y="6943"/>
                  </a:lnTo>
                  <a:cubicBezTo>
                    <a:pt x="596" y="7396"/>
                    <a:pt x="959" y="7759"/>
                    <a:pt x="1412" y="7759"/>
                  </a:cubicBezTo>
                  <a:lnTo>
                    <a:pt x="2863" y="7759"/>
                  </a:lnTo>
                  <a:cubicBezTo>
                    <a:pt x="2863" y="7331"/>
                    <a:pt x="2526" y="6982"/>
                    <a:pt x="2098" y="6982"/>
                  </a:cubicBezTo>
                  <a:lnTo>
                    <a:pt x="1813" y="6982"/>
                  </a:lnTo>
                  <a:lnTo>
                    <a:pt x="1813" y="5440"/>
                  </a:lnTo>
                  <a:cubicBezTo>
                    <a:pt x="3005" y="5440"/>
                    <a:pt x="3976" y="4469"/>
                    <a:pt x="3976" y="3278"/>
                  </a:cubicBezTo>
                  <a:lnTo>
                    <a:pt x="3976" y="1464"/>
                  </a:lnTo>
                  <a:cubicBezTo>
                    <a:pt x="3976" y="661"/>
                    <a:pt x="3329" y="1"/>
                    <a:pt x="2526" y="1"/>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26"/>
            <p:cNvSpPr/>
            <p:nvPr/>
          </p:nvSpPr>
          <p:spPr>
            <a:xfrm>
              <a:off x="6134250" y="3664150"/>
              <a:ext cx="109125" cy="95950"/>
            </a:xfrm>
            <a:custGeom>
              <a:rect b="b" l="l" r="r" t="t"/>
              <a:pathLst>
                <a:path extrusionOk="0" h="3838" w="4365">
                  <a:moveTo>
                    <a:pt x="436" y="0"/>
                  </a:moveTo>
                  <a:cubicBezTo>
                    <a:pt x="416" y="0"/>
                    <a:pt x="396" y="0"/>
                    <a:pt x="376" y="1"/>
                  </a:cubicBezTo>
                  <a:lnTo>
                    <a:pt x="1" y="1076"/>
                  </a:lnTo>
                  <a:lnTo>
                    <a:pt x="2021" y="3641"/>
                  </a:lnTo>
                  <a:lnTo>
                    <a:pt x="3135" y="3006"/>
                  </a:lnTo>
                  <a:lnTo>
                    <a:pt x="3770" y="3731"/>
                  </a:lnTo>
                  <a:cubicBezTo>
                    <a:pt x="3836" y="3805"/>
                    <a:pt x="3918" y="3837"/>
                    <a:pt x="3999" y="3837"/>
                  </a:cubicBezTo>
                  <a:cubicBezTo>
                    <a:pt x="4187" y="3837"/>
                    <a:pt x="4364" y="3664"/>
                    <a:pt x="4301" y="3446"/>
                  </a:cubicBezTo>
                  <a:lnTo>
                    <a:pt x="4016" y="2423"/>
                  </a:lnTo>
                  <a:cubicBezTo>
                    <a:pt x="3933" y="2124"/>
                    <a:pt x="3669" y="1931"/>
                    <a:pt x="3375" y="1931"/>
                  </a:cubicBezTo>
                  <a:cubicBezTo>
                    <a:pt x="3301" y="1931"/>
                    <a:pt x="3224" y="1944"/>
                    <a:pt x="3148" y="1970"/>
                  </a:cubicBezTo>
                  <a:lnTo>
                    <a:pt x="2267" y="2281"/>
                  </a:lnTo>
                  <a:lnTo>
                    <a:pt x="1749" y="908"/>
                  </a:lnTo>
                  <a:cubicBezTo>
                    <a:pt x="1536" y="369"/>
                    <a:pt x="1020" y="0"/>
                    <a:pt x="436" y="0"/>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26"/>
            <p:cNvSpPr/>
            <p:nvPr/>
          </p:nvSpPr>
          <p:spPr>
            <a:xfrm>
              <a:off x="5992200" y="3486350"/>
              <a:ext cx="319525" cy="157775"/>
            </a:xfrm>
            <a:custGeom>
              <a:rect b="b" l="l" r="r" t="t"/>
              <a:pathLst>
                <a:path extrusionOk="0" h="6311" w="12781">
                  <a:moveTo>
                    <a:pt x="10153" y="508"/>
                  </a:moveTo>
                  <a:cubicBezTo>
                    <a:pt x="10291" y="508"/>
                    <a:pt x="10428" y="521"/>
                    <a:pt x="10565" y="547"/>
                  </a:cubicBezTo>
                  <a:cubicBezTo>
                    <a:pt x="10902" y="599"/>
                    <a:pt x="11096" y="948"/>
                    <a:pt x="10993" y="1272"/>
                  </a:cubicBezTo>
                  <a:lnTo>
                    <a:pt x="10928" y="1428"/>
                  </a:lnTo>
                  <a:cubicBezTo>
                    <a:pt x="10738" y="1361"/>
                    <a:pt x="10543" y="1330"/>
                    <a:pt x="10351" y="1330"/>
                  </a:cubicBezTo>
                  <a:cubicBezTo>
                    <a:pt x="9681" y="1330"/>
                    <a:pt x="9044" y="1716"/>
                    <a:pt x="8752" y="2360"/>
                  </a:cubicBezTo>
                  <a:lnTo>
                    <a:pt x="8662" y="2580"/>
                  </a:lnTo>
                  <a:cubicBezTo>
                    <a:pt x="8493" y="2269"/>
                    <a:pt x="8416" y="1907"/>
                    <a:pt x="8467" y="1557"/>
                  </a:cubicBezTo>
                  <a:cubicBezTo>
                    <a:pt x="8532" y="1246"/>
                    <a:pt x="8726" y="987"/>
                    <a:pt x="8998" y="845"/>
                  </a:cubicBezTo>
                  <a:cubicBezTo>
                    <a:pt x="9347" y="622"/>
                    <a:pt x="9747" y="508"/>
                    <a:pt x="10153" y="508"/>
                  </a:cubicBezTo>
                  <a:close/>
                  <a:moveTo>
                    <a:pt x="10187" y="0"/>
                  </a:moveTo>
                  <a:cubicBezTo>
                    <a:pt x="9675" y="0"/>
                    <a:pt x="9173" y="141"/>
                    <a:pt x="8739" y="417"/>
                  </a:cubicBezTo>
                  <a:cubicBezTo>
                    <a:pt x="8351" y="638"/>
                    <a:pt x="8066" y="1013"/>
                    <a:pt x="7975" y="1453"/>
                  </a:cubicBezTo>
                  <a:cubicBezTo>
                    <a:pt x="7833" y="2166"/>
                    <a:pt x="8221" y="2865"/>
                    <a:pt x="8403" y="3150"/>
                  </a:cubicBezTo>
                  <a:lnTo>
                    <a:pt x="7263" y="5702"/>
                  </a:lnTo>
                  <a:lnTo>
                    <a:pt x="6732" y="5417"/>
                  </a:lnTo>
                  <a:lnTo>
                    <a:pt x="6693" y="5391"/>
                  </a:lnTo>
                  <a:cubicBezTo>
                    <a:pt x="5711" y="4998"/>
                    <a:pt x="4671" y="4803"/>
                    <a:pt x="3630" y="4803"/>
                  </a:cubicBezTo>
                  <a:cubicBezTo>
                    <a:pt x="2475" y="4803"/>
                    <a:pt x="1320" y="5043"/>
                    <a:pt x="243" y="5520"/>
                  </a:cubicBezTo>
                  <a:cubicBezTo>
                    <a:pt x="1" y="5659"/>
                    <a:pt x="118" y="6003"/>
                    <a:pt x="358" y="6003"/>
                  </a:cubicBezTo>
                  <a:cubicBezTo>
                    <a:pt x="387" y="6003"/>
                    <a:pt x="418" y="5998"/>
                    <a:pt x="450" y="5986"/>
                  </a:cubicBezTo>
                  <a:cubicBezTo>
                    <a:pt x="1462" y="5535"/>
                    <a:pt x="2546" y="5308"/>
                    <a:pt x="3631" y="5308"/>
                  </a:cubicBezTo>
                  <a:cubicBezTo>
                    <a:pt x="4603" y="5308"/>
                    <a:pt x="5575" y="5490"/>
                    <a:pt x="6499" y="5857"/>
                  </a:cubicBezTo>
                  <a:lnTo>
                    <a:pt x="7250" y="6271"/>
                  </a:lnTo>
                  <a:cubicBezTo>
                    <a:pt x="7289" y="6297"/>
                    <a:pt x="7328" y="6310"/>
                    <a:pt x="7379" y="6310"/>
                  </a:cubicBezTo>
                  <a:cubicBezTo>
                    <a:pt x="7405" y="6310"/>
                    <a:pt x="7431" y="6297"/>
                    <a:pt x="7457" y="6297"/>
                  </a:cubicBezTo>
                  <a:cubicBezTo>
                    <a:pt x="7522" y="6271"/>
                    <a:pt x="7574" y="6220"/>
                    <a:pt x="7600" y="6155"/>
                  </a:cubicBezTo>
                  <a:lnTo>
                    <a:pt x="9219" y="2567"/>
                  </a:lnTo>
                  <a:cubicBezTo>
                    <a:pt x="9437" y="2104"/>
                    <a:pt x="9898" y="1831"/>
                    <a:pt x="10372" y="1831"/>
                  </a:cubicBezTo>
                  <a:cubicBezTo>
                    <a:pt x="10574" y="1831"/>
                    <a:pt x="10778" y="1880"/>
                    <a:pt x="10967" y="1984"/>
                  </a:cubicBezTo>
                  <a:lnTo>
                    <a:pt x="12275" y="2684"/>
                  </a:lnTo>
                  <a:lnTo>
                    <a:pt x="12275" y="2878"/>
                  </a:lnTo>
                  <a:cubicBezTo>
                    <a:pt x="12275" y="3161"/>
                    <a:pt x="12053" y="3385"/>
                    <a:pt x="11787" y="3385"/>
                  </a:cubicBezTo>
                  <a:cubicBezTo>
                    <a:pt x="11773" y="3385"/>
                    <a:pt x="11759" y="3385"/>
                    <a:pt x="11744" y="3383"/>
                  </a:cubicBezTo>
                  <a:lnTo>
                    <a:pt x="10371" y="3293"/>
                  </a:lnTo>
                  <a:lnTo>
                    <a:pt x="9529" y="3189"/>
                  </a:lnTo>
                  <a:cubicBezTo>
                    <a:pt x="9525" y="3189"/>
                    <a:pt x="9521" y="3189"/>
                    <a:pt x="9516" y="3189"/>
                  </a:cubicBezTo>
                  <a:cubicBezTo>
                    <a:pt x="9217" y="3189"/>
                    <a:pt x="9158" y="3630"/>
                    <a:pt x="9465" y="3694"/>
                  </a:cubicBezTo>
                  <a:lnTo>
                    <a:pt x="10009" y="3759"/>
                  </a:lnTo>
                  <a:cubicBezTo>
                    <a:pt x="9892" y="4096"/>
                    <a:pt x="9672" y="4730"/>
                    <a:pt x="9426" y="5417"/>
                  </a:cubicBezTo>
                  <a:cubicBezTo>
                    <a:pt x="9329" y="5625"/>
                    <a:pt x="9502" y="5774"/>
                    <a:pt x="9665" y="5774"/>
                  </a:cubicBezTo>
                  <a:cubicBezTo>
                    <a:pt x="9765" y="5774"/>
                    <a:pt x="9862" y="5718"/>
                    <a:pt x="9892" y="5585"/>
                  </a:cubicBezTo>
                  <a:cubicBezTo>
                    <a:pt x="10177" y="4795"/>
                    <a:pt x="10423" y="4109"/>
                    <a:pt x="10527" y="3798"/>
                  </a:cubicBezTo>
                  <a:lnTo>
                    <a:pt x="11705" y="3875"/>
                  </a:lnTo>
                  <a:cubicBezTo>
                    <a:pt x="11729" y="3877"/>
                    <a:pt x="11752" y="3878"/>
                    <a:pt x="11775" y="3878"/>
                  </a:cubicBezTo>
                  <a:cubicBezTo>
                    <a:pt x="12327" y="3878"/>
                    <a:pt x="12780" y="3438"/>
                    <a:pt x="12780" y="2878"/>
                  </a:cubicBezTo>
                  <a:lnTo>
                    <a:pt x="12780" y="2528"/>
                  </a:lnTo>
                  <a:cubicBezTo>
                    <a:pt x="12780" y="2438"/>
                    <a:pt x="12728" y="2347"/>
                    <a:pt x="12651" y="2308"/>
                  </a:cubicBezTo>
                  <a:lnTo>
                    <a:pt x="12638" y="2308"/>
                  </a:lnTo>
                  <a:lnTo>
                    <a:pt x="11394" y="1635"/>
                  </a:lnTo>
                  <a:lnTo>
                    <a:pt x="11459" y="1441"/>
                  </a:lnTo>
                  <a:cubicBezTo>
                    <a:pt x="11679" y="832"/>
                    <a:pt x="11304" y="171"/>
                    <a:pt x="10669" y="42"/>
                  </a:cubicBezTo>
                  <a:cubicBezTo>
                    <a:pt x="10509" y="14"/>
                    <a:pt x="10347" y="0"/>
                    <a:pt x="10187"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26"/>
            <p:cNvSpPr/>
            <p:nvPr/>
          </p:nvSpPr>
          <p:spPr>
            <a:xfrm>
              <a:off x="5887525" y="3521050"/>
              <a:ext cx="363000" cy="379825"/>
            </a:xfrm>
            <a:custGeom>
              <a:rect b="b" l="l" r="r" t="t"/>
              <a:pathLst>
                <a:path extrusionOk="0" h="15193" w="14520">
                  <a:moveTo>
                    <a:pt x="9740" y="9922"/>
                  </a:moveTo>
                  <a:lnTo>
                    <a:pt x="9740" y="11243"/>
                  </a:lnTo>
                  <a:lnTo>
                    <a:pt x="9727" y="11243"/>
                  </a:lnTo>
                  <a:cubicBezTo>
                    <a:pt x="9727" y="11864"/>
                    <a:pt x="9222" y="12369"/>
                    <a:pt x="8600" y="12369"/>
                  </a:cubicBezTo>
                  <a:cubicBezTo>
                    <a:pt x="8458" y="12369"/>
                    <a:pt x="8354" y="12486"/>
                    <a:pt x="8354" y="12628"/>
                  </a:cubicBezTo>
                  <a:lnTo>
                    <a:pt x="8354" y="14170"/>
                  </a:lnTo>
                  <a:cubicBezTo>
                    <a:pt x="8341" y="14299"/>
                    <a:pt x="8458" y="14416"/>
                    <a:pt x="8600" y="14416"/>
                  </a:cubicBezTo>
                  <a:lnTo>
                    <a:pt x="8885" y="14416"/>
                  </a:lnTo>
                  <a:cubicBezTo>
                    <a:pt x="9080" y="14416"/>
                    <a:pt x="9248" y="14519"/>
                    <a:pt x="9339" y="14688"/>
                  </a:cubicBezTo>
                  <a:lnTo>
                    <a:pt x="8212" y="14688"/>
                  </a:lnTo>
                  <a:cubicBezTo>
                    <a:pt x="7901" y="14688"/>
                    <a:pt x="7642" y="14429"/>
                    <a:pt x="7642" y="14118"/>
                  </a:cubicBezTo>
                  <a:lnTo>
                    <a:pt x="7642" y="11851"/>
                  </a:lnTo>
                  <a:cubicBezTo>
                    <a:pt x="7927" y="11437"/>
                    <a:pt x="8082" y="10958"/>
                    <a:pt x="8082" y="10466"/>
                  </a:cubicBezTo>
                  <a:lnTo>
                    <a:pt x="8082" y="10012"/>
                  </a:lnTo>
                  <a:lnTo>
                    <a:pt x="8872" y="10012"/>
                  </a:lnTo>
                  <a:cubicBezTo>
                    <a:pt x="9157" y="10012"/>
                    <a:pt x="9455" y="9986"/>
                    <a:pt x="9740" y="9922"/>
                  </a:cubicBezTo>
                  <a:close/>
                  <a:moveTo>
                    <a:pt x="249" y="1"/>
                  </a:moveTo>
                  <a:cubicBezTo>
                    <a:pt x="222" y="1"/>
                    <a:pt x="195" y="5"/>
                    <a:pt x="169" y="14"/>
                  </a:cubicBezTo>
                  <a:cubicBezTo>
                    <a:pt x="65" y="53"/>
                    <a:pt x="1" y="156"/>
                    <a:pt x="1" y="260"/>
                  </a:cubicBezTo>
                  <a:lnTo>
                    <a:pt x="1" y="5272"/>
                  </a:lnTo>
                  <a:cubicBezTo>
                    <a:pt x="14" y="7513"/>
                    <a:pt x="1762" y="9352"/>
                    <a:pt x="3990" y="9455"/>
                  </a:cubicBezTo>
                  <a:cubicBezTo>
                    <a:pt x="4145" y="9973"/>
                    <a:pt x="4482" y="10427"/>
                    <a:pt x="4935" y="10725"/>
                  </a:cubicBezTo>
                  <a:lnTo>
                    <a:pt x="5207" y="10880"/>
                  </a:lnTo>
                  <a:lnTo>
                    <a:pt x="4663" y="11294"/>
                  </a:lnTo>
                  <a:cubicBezTo>
                    <a:pt x="4365" y="11515"/>
                    <a:pt x="4184" y="11864"/>
                    <a:pt x="4184" y="12240"/>
                  </a:cubicBezTo>
                  <a:lnTo>
                    <a:pt x="4184" y="14131"/>
                  </a:lnTo>
                  <a:cubicBezTo>
                    <a:pt x="4184" y="14714"/>
                    <a:pt x="4663" y="15193"/>
                    <a:pt x="5246" y="15193"/>
                  </a:cubicBezTo>
                  <a:lnTo>
                    <a:pt x="6710" y="15193"/>
                  </a:lnTo>
                  <a:cubicBezTo>
                    <a:pt x="6839" y="15193"/>
                    <a:pt x="6956" y="15076"/>
                    <a:pt x="6956" y="14947"/>
                  </a:cubicBezTo>
                  <a:cubicBezTo>
                    <a:pt x="6969" y="14377"/>
                    <a:pt x="6502" y="13924"/>
                    <a:pt x="5945" y="13924"/>
                  </a:cubicBezTo>
                  <a:lnTo>
                    <a:pt x="5907" y="13924"/>
                  </a:lnTo>
                  <a:lnTo>
                    <a:pt x="5907" y="12862"/>
                  </a:lnTo>
                  <a:cubicBezTo>
                    <a:pt x="6347" y="12823"/>
                    <a:pt x="6774" y="12654"/>
                    <a:pt x="7137" y="12382"/>
                  </a:cubicBezTo>
                  <a:lnTo>
                    <a:pt x="7137" y="14131"/>
                  </a:lnTo>
                  <a:cubicBezTo>
                    <a:pt x="7137" y="14727"/>
                    <a:pt x="7603" y="15193"/>
                    <a:pt x="8199" y="15193"/>
                  </a:cubicBezTo>
                  <a:lnTo>
                    <a:pt x="9650" y="15193"/>
                  </a:lnTo>
                  <a:cubicBezTo>
                    <a:pt x="9792" y="15193"/>
                    <a:pt x="9909" y="15089"/>
                    <a:pt x="9909" y="14960"/>
                  </a:cubicBezTo>
                  <a:cubicBezTo>
                    <a:pt x="9909" y="14390"/>
                    <a:pt x="9455" y="13924"/>
                    <a:pt x="8885" y="13924"/>
                  </a:cubicBezTo>
                  <a:lnTo>
                    <a:pt x="8847" y="13924"/>
                  </a:lnTo>
                  <a:lnTo>
                    <a:pt x="8847" y="12862"/>
                  </a:lnTo>
                  <a:cubicBezTo>
                    <a:pt x="9650" y="12745"/>
                    <a:pt x="10232" y="12059"/>
                    <a:pt x="10245" y="11243"/>
                  </a:cubicBezTo>
                  <a:lnTo>
                    <a:pt x="10245" y="9805"/>
                  </a:lnTo>
                  <a:cubicBezTo>
                    <a:pt x="10673" y="9663"/>
                    <a:pt x="11074" y="9455"/>
                    <a:pt x="11437" y="9196"/>
                  </a:cubicBezTo>
                  <a:lnTo>
                    <a:pt x="11696" y="9520"/>
                  </a:lnTo>
                  <a:cubicBezTo>
                    <a:pt x="11745" y="9586"/>
                    <a:pt x="11815" y="9620"/>
                    <a:pt x="11889" y="9620"/>
                  </a:cubicBezTo>
                  <a:cubicBezTo>
                    <a:pt x="11932" y="9620"/>
                    <a:pt x="11977" y="9609"/>
                    <a:pt x="12020" y="9585"/>
                  </a:cubicBezTo>
                  <a:lnTo>
                    <a:pt x="12965" y="9054"/>
                  </a:lnTo>
                  <a:lnTo>
                    <a:pt x="13444" y="9624"/>
                  </a:lnTo>
                  <a:cubicBezTo>
                    <a:pt x="13548" y="9740"/>
                    <a:pt x="13703" y="9818"/>
                    <a:pt x="13872" y="9818"/>
                  </a:cubicBezTo>
                  <a:cubicBezTo>
                    <a:pt x="14247" y="9818"/>
                    <a:pt x="14519" y="9455"/>
                    <a:pt x="14403" y="9093"/>
                  </a:cubicBezTo>
                  <a:lnTo>
                    <a:pt x="14131" y="8082"/>
                  </a:lnTo>
                  <a:cubicBezTo>
                    <a:pt x="14018" y="7671"/>
                    <a:pt x="13650" y="7406"/>
                    <a:pt x="13251" y="7406"/>
                  </a:cubicBezTo>
                  <a:cubicBezTo>
                    <a:pt x="13148" y="7406"/>
                    <a:pt x="13043" y="7424"/>
                    <a:pt x="12939" y="7461"/>
                  </a:cubicBezTo>
                  <a:lnTo>
                    <a:pt x="12810" y="7500"/>
                  </a:lnTo>
                  <a:cubicBezTo>
                    <a:pt x="13004" y="7059"/>
                    <a:pt x="13315" y="6282"/>
                    <a:pt x="13820" y="4883"/>
                  </a:cubicBezTo>
                  <a:cubicBezTo>
                    <a:pt x="13893" y="4688"/>
                    <a:pt x="13736" y="4544"/>
                    <a:pt x="13581" y="4544"/>
                  </a:cubicBezTo>
                  <a:cubicBezTo>
                    <a:pt x="13489" y="4544"/>
                    <a:pt x="13397" y="4595"/>
                    <a:pt x="13354" y="4715"/>
                  </a:cubicBezTo>
                  <a:cubicBezTo>
                    <a:pt x="12732" y="6412"/>
                    <a:pt x="12408" y="7189"/>
                    <a:pt x="12227" y="7551"/>
                  </a:cubicBezTo>
                  <a:lnTo>
                    <a:pt x="11851" y="6541"/>
                  </a:lnTo>
                  <a:cubicBezTo>
                    <a:pt x="11612" y="5899"/>
                    <a:pt x="10981" y="5465"/>
                    <a:pt x="10292" y="5465"/>
                  </a:cubicBezTo>
                  <a:cubicBezTo>
                    <a:pt x="10272" y="5465"/>
                    <a:pt x="10252" y="5466"/>
                    <a:pt x="10232" y="5466"/>
                  </a:cubicBezTo>
                  <a:cubicBezTo>
                    <a:pt x="9922" y="5505"/>
                    <a:pt x="9935" y="5958"/>
                    <a:pt x="10245" y="5971"/>
                  </a:cubicBezTo>
                  <a:cubicBezTo>
                    <a:pt x="10256" y="5971"/>
                    <a:pt x="10266" y="5971"/>
                    <a:pt x="10277" y="5971"/>
                  </a:cubicBezTo>
                  <a:cubicBezTo>
                    <a:pt x="10769" y="5971"/>
                    <a:pt x="11208" y="6266"/>
                    <a:pt x="11385" y="6723"/>
                  </a:cubicBezTo>
                  <a:lnTo>
                    <a:pt x="11903" y="8095"/>
                  </a:lnTo>
                  <a:cubicBezTo>
                    <a:pt x="11943" y="8195"/>
                    <a:pt x="12036" y="8256"/>
                    <a:pt x="12135" y="8256"/>
                  </a:cubicBezTo>
                  <a:cubicBezTo>
                    <a:pt x="12165" y="8256"/>
                    <a:pt x="12197" y="8250"/>
                    <a:pt x="12227" y="8238"/>
                  </a:cubicBezTo>
                  <a:lnTo>
                    <a:pt x="12382" y="8186"/>
                  </a:lnTo>
                  <a:lnTo>
                    <a:pt x="13095" y="7927"/>
                  </a:lnTo>
                  <a:cubicBezTo>
                    <a:pt x="13141" y="7912"/>
                    <a:pt x="13187" y="7904"/>
                    <a:pt x="13233" y="7904"/>
                  </a:cubicBezTo>
                  <a:cubicBezTo>
                    <a:pt x="13418" y="7904"/>
                    <a:pt x="13587" y="8025"/>
                    <a:pt x="13639" y="8212"/>
                  </a:cubicBezTo>
                  <a:lnTo>
                    <a:pt x="13924" y="9235"/>
                  </a:lnTo>
                  <a:cubicBezTo>
                    <a:pt x="13937" y="9261"/>
                    <a:pt x="13924" y="9287"/>
                    <a:pt x="13898" y="9300"/>
                  </a:cubicBezTo>
                  <a:cubicBezTo>
                    <a:pt x="13887" y="9305"/>
                    <a:pt x="13876" y="9308"/>
                    <a:pt x="13865" y="9308"/>
                  </a:cubicBezTo>
                  <a:cubicBezTo>
                    <a:pt x="13850" y="9308"/>
                    <a:pt x="13835" y="9302"/>
                    <a:pt x="13820" y="9287"/>
                  </a:cubicBezTo>
                  <a:lnTo>
                    <a:pt x="13198" y="8562"/>
                  </a:lnTo>
                  <a:cubicBezTo>
                    <a:pt x="13150" y="8505"/>
                    <a:pt x="13081" y="8474"/>
                    <a:pt x="13012" y="8474"/>
                  </a:cubicBezTo>
                  <a:cubicBezTo>
                    <a:pt x="12969" y="8474"/>
                    <a:pt x="12927" y="8485"/>
                    <a:pt x="12887" y="8510"/>
                  </a:cubicBezTo>
                  <a:lnTo>
                    <a:pt x="11942" y="9041"/>
                  </a:lnTo>
                  <a:lnTo>
                    <a:pt x="10064" y="6645"/>
                  </a:lnTo>
                  <a:cubicBezTo>
                    <a:pt x="10007" y="6571"/>
                    <a:pt x="9936" y="6540"/>
                    <a:pt x="9867" y="6540"/>
                  </a:cubicBezTo>
                  <a:cubicBezTo>
                    <a:pt x="9684" y="6540"/>
                    <a:pt x="9515" y="6758"/>
                    <a:pt x="9675" y="6956"/>
                  </a:cubicBezTo>
                  <a:lnTo>
                    <a:pt x="11113" y="8795"/>
                  </a:lnTo>
                  <a:cubicBezTo>
                    <a:pt x="10453" y="9261"/>
                    <a:pt x="9663" y="9507"/>
                    <a:pt x="8860" y="9507"/>
                  </a:cubicBezTo>
                  <a:lnTo>
                    <a:pt x="8069" y="9507"/>
                  </a:lnTo>
                  <a:lnTo>
                    <a:pt x="8069" y="8510"/>
                  </a:lnTo>
                  <a:cubicBezTo>
                    <a:pt x="8069" y="8380"/>
                    <a:pt x="7966" y="8264"/>
                    <a:pt x="7823" y="8251"/>
                  </a:cubicBezTo>
                  <a:cubicBezTo>
                    <a:pt x="7681" y="8251"/>
                    <a:pt x="7564" y="8367"/>
                    <a:pt x="7564" y="8497"/>
                  </a:cubicBezTo>
                  <a:lnTo>
                    <a:pt x="7564" y="10466"/>
                  </a:lnTo>
                  <a:cubicBezTo>
                    <a:pt x="7564" y="11528"/>
                    <a:pt x="6710" y="12382"/>
                    <a:pt x="5648" y="12382"/>
                  </a:cubicBezTo>
                  <a:cubicBezTo>
                    <a:pt x="5505" y="12382"/>
                    <a:pt x="5401" y="12486"/>
                    <a:pt x="5401" y="12628"/>
                  </a:cubicBezTo>
                  <a:lnTo>
                    <a:pt x="5401" y="14170"/>
                  </a:lnTo>
                  <a:cubicBezTo>
                    <a:pt x="5401" y="14312"/>
                    <a:pt x="5518" y="14429"/>
                    <a:pt x="5648" y="14429"/>
                  </a:cubicBezTo>
                  <a:lnTo>
                    <a:pt x="5945" y="14429"/>
                  </a:lnTo>
                  <a:cubicBezTo>
                    <a:pt x="6127" y="14429"/>
                    <a:pt x="6295" y="14519"/>
                    <a:pt x="6399" y="14688"/>
                  </a:cubicBezTo>
                  <a:lnTo>
                    <a:pt x="5259" y="14688"/>
                  </a:lnTo>
                  <a:cubicBezTo>
                    <a:pt x="4948" y="14688"/>
                    <a:pt x="4702" y="14429"/>
                    <a:pt x="4702" y="14118"/>
                  </a:cubicBezTo>
                  <a:lnTo>
                    <a:pt x="4702" y="12240"/>
                  </a:lnTo>
                  <a:cubicBezTo>
                    <a:pt x="4702" y="12020"/>
                    <a:pt x="4793" y="11825"/>
                    <a:pt x="4974" y="11696"/>
                  </a:cubicBezTo>
                  <a:lnTo>
                    <a:pt x="5803" y="11074"/>
                  </a:lnTo>
                  <a:cubicBezTo>
                    <a:pt x="5842" y="11035"/>
                    <a:pt x="5881" y="10997"/>
                    <a:pt x="5894" y="10932"/>
                  </a:cubicBezTo>
                  <a:cubicBezTo>
                    <a:pt x="5920" y="10828"/>
                    <a:pt x="5881" y="10712"/>
                    <a:pt x="5790" y="10660"/>
                  </a:cubicBezTo>
                  <a:lnTo>
                    <a:pt x="5220" y="10297"/>
                  </a:lnTo>
                  <a:cubicBezTo>
                    <a:pt x="4171" y="9637"/>
                    <a:pt x="4132" y="8121"/>
                    <a:pt x="5155" y="7409"/>
                  </a:cubicBezTo>
                  <a:cubicBezTo>
                    <a:pt x="5259" y="7331"/>
                    <a:pt x="5298" y="7176"/>
                    <a:pt x="5220" y="7059"/>
                  </a:cubicBezTo>
                  <a:cubicBezTo>
                    <a:pt x="5170" y="6984"/>
                    <a:pt x="5087" y="6941"/>
                    <a:pt x="5004" y="6941"/>
                  </a:cubicBezTo>
                  <a:cubicBezTo>
                    <a:pt x="4958" y="6941"/>
                    <a:pt x="4912" y="6954"/>
                    <a:pt x="4870" y="6982"/>
                  </a:cubicBezTo>
                  <a:cubicBezTo>
                    <a:pt x="4249" y="7409"/>
                    <a:pt x="3886" y="8121"/>
                    <a:pt x="3912" y="8872"/>
                  </a:cubicBezTo>
                  <a:lnTo>
                    <a:pt x="3912" y="8950"/>
                  </a:lnTo>
                  <a:cubicBezTo>
                    <a:pt x="1995" y="8795"/>
                    <a:pt x="506" y="7202"/>
                    <a:pt x="506" y="5272"/>
                  </a:cubicBezTo>
                  <a:lnTo>
                    <a:pt x="506" y="1374"/>
                  </a:lnTo>
                  <a:lnTo>
                    <a:pt x="2423" y="5401"/>
                  </a:lnTo>
                  <a:lnTo>
                    <a:pt x="1892" y="6023"/>
                  </a:lnTo>
                  <a:cubicBezTo>
                    <a:pt x="1801" y="6127"/>
                    <a:pt x="1801" y="6282"/>
                    <a:pt x="1905" y="6386"/>
                  </a:cubicBezTo>
                  <a:cubicBezTo>
                    <a:pt x="1943" y="6425"/>
                    <a:pt x="2008" y="6451"/>
                    <a:pt x="2060" y="6451"/>
                  </a:cubicBezTo>
                  <a:cubicBezTo>
                    <a:pt x="2138" y="6451"/>
                    <a:pt x="2215" y="6412"/>
                    <a:pt x="2254" y="6360"/>
                  </a:cubicBezTo>
                  <a:lnTo>
                    <a:pt x="2526" y="6036"/>
                  </a:lnTo>
                  <a:cubicBezTo>
                    <a:pt x="2772" y="5764"/>
                    <a:pt x="3044" y="5518"/>
                    <a:pt x="3342" y="5311"/>
                  </a:cubicBezTo>
                  <a:cubicBezTo>
                    <a:pt x="3523" y="5181"/>
                    <a:pt x="3705" y="5065"/>
                    <a:pt x="3899" y="4961"/>
                  </a:cubicBezTo>
                  <a:cubicBezTo>
                    <a:pt x="4016" y="4896"/>
                    <a:pt x="4067" y="4754"/>
                    <a:pt x="4016" y="4637"/>
                  </a:cubicBezTo>
                  <a:cubicBezTo>
                    <a:pt x="3970" y="4536"/>
                    <a:pt x="3872" y="4475"/>
                    <a:pt x="3773" y="4475"/>
                  </a:cubicBezTo>
                  <a:cubicBezTo>
                    <a:pt x="3732" y="4475"/>
                    <a:pt x="3691" y="4485"/>
                    <a:pt x="3653" y="4508"/>
                  </a:cubicBezTo>
                  <a:cubicBezTo>
                    <a:pt x="3446" y="4624"/>
                    <a:pt x="3252" y="4754"/>
                    <a:pt x="3057" y="4896"/>
                  </a:cubicBezTo>
                  <a:lnTo>
                    <a:pt x="2824" y="5052"/>
                  </a:lnTo>
                  <a:lnTo>
                    <a:pt x="480" y="143"/>
                  </a:lnTo>
                  <a:cubicBezTo>
                    <a:pt x="440" y="52"/>
                    <a:pt x="344" y="1"/>
                    <a:pt x="249"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26"/>
            <p:cNvSpPr/>
            <p:nvPr/>
          </p:nvSpPr>
          <p:spPr>
            <a:xfrm>
              <a:off x="6244675" y="3536850"/>
              <a:ext cx="12325" cy="12725"/>
            </a:xfrm>
            <a:custGeom>
              <a:rect b="b" l="l" r="r" t="t"/>
              <a:pathLst>
                <a:path extrusionOk="0" h="509" w="493">
                  <a:moveTo>
                    <a:pt x="257" y="0"/>
                  </a:moveTo>
                  <a:cubicBezTo>
                    <a:pt x="190" y="0"/>
                    <a:pt x="119" y="25"/>
                    <a:pt x="65" y="68"/>
                  </a:cubicBezTo>
                  <a:lnTo>
                    <a:pt x="39" y="107"/>
                  </a:lnTo>
                  <a:cubicBezTo>
                    <a:pt x="39" y="133"/>
                    <a:pt x="26" y="146"/>
                    <a:pt x="13" y="159"/>
                  </a:cubicBezTo>
                  <a:cubicBezTo>
                    <a:pt x="13" y="172"/>
                    <a:pt x="0" y="185"/>
                    <a:pt x="0" y="198"/>
                  </a:cubicBezTo>
                  <a:cubicBezTo>
                    <a:pt x="0" y="223"/>
                    <a:pt x="0" y="236"/>
                    <a:pt x="0" y="249"/>
                  </a:cubicBezTo>
                  <a:cubicBezTo>
                    <a:pt x="0" y="392"/>
                    <a:pt x="117" y="508"/>
                    <a:pt x="259" y="508"/>
                  </a:cubicBezTo>
                  <a:lnTo>
                    <a:pt x="298" y="508"/>
                  </a:lnTo>
                  <a:lnTo>
                    <a:pt x="298" y="495"/>
                  </a:lnTo>
                  <a:cubicBezTo>
                    <a:pt x="311" y="495"/>
                    <a:pt x="324" y="495"/>
                    <a:pt x="337" y="483"/>
                  </a:cubicBezTo>
                  <a:cubicBezTo>
                    <a:pt x="350" y="483"/>
                    <a:pt x="376" y="470"/>
                    <a:pt x="389" y="457"/>
                  </a:cubicBezTo>
                  <a:lnTo>
                    <a:pt x="428" y="431"/>
                  </a:lnTo>
                  <a:cubicBezTo>
                    <a:pt x="428" y="418"/>
                    <a:pt x="441" y="405"/>
                    <a:pt x="454" y="392"/>
                  </a:cubicBezTo>
                  <a:cubicBezTo>
                    <a:pt x="454" y="379"/>
                    <a:pt x="466" y="366"/>
                    <a:pt x="479" y="353"/>
                  </a:cubicBezTo>
                  <a:cubicBezTo>
                    <a:pt x="492" y="314"/>
                    <a:pt x="492" y="288"/>
                    <a:pt x="492" y="249"/>
                  </a:cubicBezTo>
                  <a:cubicBezTo>
                    <a:pt x="492" y="236"/>
                    <a:pt x="492" y="223"/>
                    <a:pt x="492" y="198"/>
                  </a:cubicBezTo>
                  <a:cubicBezTo>
                    <a:pt x="492" y="185"/>
                    <a:pt x="492" y="172"/>
                    <a:pt x="479" y="159"/>
                  </a:cubicBezTo>
                  <a:cubicBezTo>
                    <a:pt x="479" y="146"/>
                    <a:pt x="466" y="133"/>
                    <a:pt x="454" y="107"/>
                  </a:cubicBezTo>
                  <a:lnTo>
                    <a:pt x="428" y="68"/>
                  </a:lnTo>
                  <a:cubicBezTo>
                    <a:pt x="415" y="68"/>
                    <a:pt x="402" y="55"/>
                    <a:pt x="389" y="42"/>
                  </a:cubicBezTo>
                  <a:cubicBezTo>
                    <a:pt x="376" y="29"/>
                    <a:pt x="363" y="29"/>
                    <a:pt x="350" y="16"/>
                  </a:cubicBezTo>
                  <a:cubicBezTo>
                    <a:pt x="324" y="16"/>
                    <a:pt x="311" y="3"/>
                    <a:pt x="298" y="3"/>
                  </a:cubicBezTo>
                  <a:cubicBezTo>
                    <a:pt x="285" y="1"/>
                    <a:pt x="271" y="0"/>
                    <a:pt x="257"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2" name="Google Shape;452;p26"/>
          <p:cNvGrpSpPr/>
          <p:nvPr/>
        </p:nvGrpSpPr>
        <p:grpSpPr>
          <a:xfrm>
            <a:off x="4621963" y="3873475"/>
            <a:ext cx="424500" cy="421250"/>
            <a:chOff x="2944950" y="1996350"/>
            <a:chExt cx="424500" cy="421250"/>
          </a:xfrm>
        </p:grpSpPr>
        <p:sp>
          <p:nvSpPr>
            <p:cNvPr id="453" name="Google Shape;453;p26"/>
            <p:cNvSpPr/>
            <p:nvPr/>
          </p:nvSpPr>
          <p:spPr>
            <a:xfrm>
              <a:off x="3014875" y="2064700"/>
              <a:ext cx="219225" cy="103925"/>
            </a:xfrm>
            <a:custGeom>
              <a:rect b="b" l="l" r="r" t="t"/>
              <a:pathLst>
                <a:path extrusionOk="0" h="4157" w="8769">
                  <a:moveTo>
                    <a:pt x="4080" y="1"/>
                  </a:moveTo>
                  <a:cubicBezTo>
                    <a:pt x="3949" y="1"/>
                    <a:pt x="3815" y="9"/>
                    <a:pt x="3679" y="25"/>
                  </a:cubicBezTo>
                  <a:cubicBezTo>
                    <a:pt x="1063" y="323"/>
                    <a:pt x="1" y="2770"/>
                    <a:pt x="441" y="4040"/>
                  </a:cubicBezTo>
                  <a:lnTo>
                    <a:pt x="8769" y="4156"/>
                  </a:lnTo>
                  <a:lnTo>
                    <a:pt x="7927" y="2537"/>
                  </a:lnTo>
                  <a:cubicBezTo>
                    <a:pt x="7927" y="2537"/>
                    <a:pt x="6461" y="1"/>
                    <a:pt x="4080"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26"/>
            <p:cNvSpPr/>
            <p:nvPr/>
          </p:nvSpPr>
          <p:spPr>
            <a:xfrm>
              <a:off x="3129825" y="2223950"/>
              <a:ext cx="65100" cy="187500"/>
            </a:xfrm>
            <a:custGeom>
              <a:rect b="b" l="l" r="r" t="t"/>
              <a:pathLst>
                <a:path extrusionOk="0" h="7500" w="2604">
                  <a:moveTo>
                    <a:pt x="0" y="1"/>
                  </a:moveTo>
                  <a:lnTo>
                    <a:pt x="0" y="6684"/>
                  </a:lnTo>
                  <a:cubicBezTo>
                    <a:pt x="0" y="7137"/>
                    <a:pt x="363" y="7500"/>
                    <a:pt x="816" y="7500"/>
                  </a:cubicBezTo>
                  <a:lnTo>
                    <a:pt x="2267" y="7500"/>
                  </a:lnTo>
                  <a:cubicBezTo>
                    <a:pt x="2267" y="7072"/>
                    <a:pt x="1930" y="6723"/>
                    <a:pt x="1503" y="6723"/>
                  </a:cubicBezTo>
                  <a:lnTo>
                    <a:pt x="1218" y="6723"/>
                  </a:lnTo>
                  <a:lnTo>
                    <a:pt x="1218" y="5182"/>
                  </a:lnTo>
                  <a:cubicBezTo>
                    <a:pt x="1982" y="5182"/>
                    <a:pt x="2604" y="4560"/>
                    <a:pt x="2604" y="3796"/>
                  </a:cubicBezTo>
                  <a:lnTo>
                    <a:pt x="2604" y="2164"/>
                  </a:lnTo>
                  <a:lnTo>
                    <a:pt x="0" y="1"/>
                  </a:ln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26"/>
            <p:cNvSpPr/>
            <p:nvPr/>
          </p:nvSpPr>
          <p:spPr>
            <a:xfrm>
              <a:off x="2952050" y="2002500"/>
              <a:ext cx="411250" cy="279450"/>
            </a:xfrm>
            <a:custGeom>
              <a:rect b="b" l="l" r="r" t="t"/>
              <a:pathLst>
                <a:path extrusionOk="0" h="11178" w="16450">
                  <a:moveTo>
                    <a:pt x="11968" y="0"/>
                  </a:moveTo>
                  <a:cubicBezTo>
                    <a:pt x="10803" y="0"/>
                    <a:pt x="9909" y="1023"/>
                    <a:pt x="10064" y="2189"/>
                  </a:cubicBezTo>
                  <a:lnTo>
                    <a:pt x="10531" y="5647"/>
                  </a:lnTo>
                  <a:cubicBezTo>
                    <a:pt x="9565" y="5259"/>
                    <a:pt x="8549" y="5067"/>
                    <a:pt x="7539" y="5067"/>
                  </a:cubicBezTo>
                  <a:cubicBezTo>
                    <a:pt x="5921" y="5067"/>
                    <a:pt x="4317" y="5558"/>
                    <a:pt x="2954" y="6515"/>
                  </a:cubicBezTo>
                  <a:lnTo>
                    <a:pt x="2475" y="6851"/>
                  </a:lnTo>
                  <a:lnTo>
                    <a:pt x="1" y="1671"/>
                  </a:lnTo>
                  <a:lnTo>
                    <a:pt x="1" y="6683"/>
                  </a:lnTo>
                  <a:cubicBezTo>
                    <a:pt x="1" y="8859"/>
                    <a:pt x="1762" y="10620"/>
                    <a:pt x="3938" y="10620"/>
                  </a:cubicBezTo>
                  <a:lnTo>
                    <a:pt x="6541" y="11022"/>
                  </a:lnTo>
                  <a:lnTo>
                    <a:pt x="7552" y="11177"/>
                  </a:lnTo>
                  <a:lnTo>
                    <a:pt x="8601" y="11177"/>
                  </a:lnTo>
                  <a:cubicBezTo>
                    <a:pt x="9546" y="11177"/>
                    <a:pt x="10466" y="10853"/>
                    <a:pt x="11204" y="10258"/>
                  </a:cubicBezTo>
                  <a:lnTo>
                    <a:pt x="12033" y="9364"/>
                  </a:lnTo>
                  <a:cubicBezTo>
                    <a:pt x="12512" y="8678"/>
                    <a:pt x="12758" y="7875"/>
                    <a:pt x="12771" y="7046"/>
                  </a:cubicBezTo>
                  <a:lnTo>
                    <a:pt x="12797" y="2798"/>
                  </a:lnTo>
                  <a:lnTo>
                    <a:pt x="15867" y="2798"/>
                  </a:lnTo>
                  <a:cubicBezTo>
                    <a:pt x="16190" y="2798"/>
                    <a:pt x="16436" y="2539"/>
                    <a:pt x="16436" y="2228"/>
                  </a:cubicBezTo>
                  <a:lnTo>
                    <a:pt x="16449" y="2228"/>
                  </a:lnTo>
                  <a:cubicBezTo>
                    <a:pt x="16449" y="1580"/>
                    <a:pt x="16035" y="1023"/>
                    <a:pt x="15439" y="816"/>
                  </a:cubicBezTo>
                  <a:lnTo>
                    <a:pt x="13885" y="311"/>
                  </a:lnTo>
                  <a:cubicBezTo>
                    <a:pt x="13574" y="207"/>
                    <a:pt x="13263" y="130"/>
                    <a:pt x="12940" y="78"/>
                  </a:cubicBezTo>
                  <a:cubicBezTo>
                    <a:pt x="12616" y="26"/>
                    <a:pt x="12292" y="0"/>
                    <a:pt x="11968"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26"/>
            <p:cNvSpPr/>
            <p:nvPr/>
          </p:nvSpPr>
          <p:spPr>
            <a:xfrm>
              <a:off x="3107150" y="2059800"/>
              <a:ext cx="164850" cy="222150"/>
            </a:xfrm>
            <a:custGeom>
              <a:rect b="b" l="l" r="r" t="t"/>
              <a:pathLst>
                <a:path extrusionOk="0" h="8886" w="6594">
                  <a:moveTo>
                    <a:pt x="5596" y="1"/>
                  </a:moveTo>
                  <a:cubicBezTo>
                    <a:pt x="5596" y="1"/>
                    <a:pt x="5570" y="6075"/>
                    <a:pt x="4832" y="6813"/>
                  </a:cubicBezTo>
                  <a:cubicBezTo>
                    <a:pt x="4093" y="7551"/>
                    <a:pt x="1" y="7551"/>
                    <a:pt x="1" y="7551"/>
                  </a:cubicBezTo>
                  <a:lnTo>
                    <a:pt x="337" y="8730"/>
                  </a:lnTo>
                  <a:lnTo>
                    <a:pt x="1348" y="8885"/>
                  </a:lnTo>
                  <a:lnTo>
                    <a:pt x="2397" y="8885"/>
                  </a:lnTo>
                  <a:cubicBezTo>
                    <a:pt x="3342" y="8885"/>
                    <a:pt x="4262" y="8561"/>
                    <a:pt x="5000" y="7966"/>
                  </a:cubicBezTo>
                  <a:lnTo>
                    <a:pt x="5829" y="7072"/>
                  </a:lnTo>
                  <a:cubicBezTo>
                    <a:pt x="6308" y="6386"/>
                    <a:pt x="6554" y="5583"/>
                    <a:pt x="6567" y="4754"/>
                  </a:cubicBezTo>
                  <a:lnTo>
                    <a:pt x="6593" y="506"/>
                  </a:lnTo>
                  <a:lnTo>
                    <a:pt x="5596" y="1"/>
                  </a:ln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26"/>
            <p:cNvSpPr/>
            <p:nvPr/>
          </p:nvSpPr>
          <p:spPr>
            <a:xfrm>
              <a:off x="3041425" y="2217475"/>
              <a:ext cx="99425" cy="193975"/>
            </a:xfrm>
            <a:custGeom>
              <a:rect b="b" l="l" r="r" t="t"/>
              <a:pathLst>
                <a:path extrusionOk="0" h="7759" w="3977">
                  <a:moveTo>
                    <a:pt x="1179" y="1"/>
                  </a:moveTo>
                  <a:cubicBezTo>
                    <a:pt x="1" y="817"/>
                    <a:pt x="39" y="2565"/>
                    <a:pt x="1244" y="3317"/>
                  </a:cubicBezTo>
                  <a:lnTo>
                    <a:pt x="1814" y="3679"/>
                  </a:lnTo>
                  <a:lnTo>
                    <a:pt x="972" y="4301"/>
                  </a:lnTo>
                  <a:cubicBezTo>
                    <a:pt x="739" y="4482"/>
                    <a:pt x="609" y="4754"/>
                    <a:pt x="609" y="5052"/>
                  </a:cubicBezTo>
                  <a:lnTo>
                    <a:pt x="609" y="6943"/>
                  </a:lnTo>
                  <a:cubicBezTo>
                    <a:pt x="609" y="7396"/>
                    <a:pt x="972" y="7759"/>
                    <a:pt x="1412" y="7759"/>
                  </a:cubicBezTo>
                  <a:lnTo>
                    <a:pt x="2876" y="7759"/>
                  </a:lnTo>
                  <a:cubicBezTo>
                    <a:pt x="2876" y="7331"/>
                    <a:pt x="2526" y="6982"/>
                    <a:pt x="2099" y="6982"/>
                  </a:cubicBezTo>
                  <a:lnTo>
                    <a:pt x="1814" y="6982"/>
                  </a:lnTo>
                  <a:lnTo>
                    <a:pt x="1814" y="5441"/>
                  </a:lnTo>
                  <a:cubicBezTo>
                    <a:pt x="3005" y="5441"/>
                    <a:pt x="3977" y="4469"/>
                    <a:pt x="3977" y="3278"/>
                  </a:cubicBezTo>
                  <a:lnTo>
                    <a:pt x="3977" y="1464"/>
                  </a:lnTo>
                  <a:cubicBezTo>
                    <a:pt x="3977" y="661"/>
                    <a:pt x="3329" y="1"/>
                    <a:pt x="2526"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26"/>
            <p:cNvSpPr/>
            <p:nvPr/>
          </p:nvSpPr>
          <p:spPr>
            <a:xfrm>
              <a:off x="3192300" y="2180875"/>
              <a:ext cx="108800" cy="95950"/>
            </a:xfrm>
            <a:custGeom>
              <a:rect b="b" l="l" r="r" t="t"/>
              <a:pathLst>
                <a:path extrusionOk="0" h="3838" w="4352">
                  <a:moveTo>
                    <a:pt x="423" y="0"/>
                  </a:moveTo>
                  <a:cubicBezTo>
                    <a:pt x="403" y="0"/>
                    <a:pt x="383" y="1"/>
                    <a:pt x="364" y="1"/>
                  </a:cubicBezTo>
                  <a:lnTo>
                    <a:pt x="1" y="1076"/>
                  </a:lnTo>
                  <a:lnTo>
                    <a:pt x="2008" y="3641"/>
                  </a:lnTo>
                  <a:lnTo>
                    <a:pt x="3135" y="3006"/>
                  </a:lnTo>
                  <a:lnTo>
                    <a:pt x="3757" y="3731"/>
                  </a:lnTo>
                  <a:cubicBezTo>
                    <a:pt x="3823" y="3805"/>
                    <a:pt x="3905" y="3837"/>
                    <a:pt x="3986" y="3837"/>
                  </a:cubicBezTo>
                  <a:cubicBezTo>
                    <a:pt x="4174" y="3837"/>
                    <a:pt x="4351" y="3664"/>
                    <a:pt x="4288" y="3447"/>
                  </a:cubicBezTo>
                  <a:lnTo>
                    <a:pt x="4016" y="2423"/>
                  </a:lnTo>
                  <a:cubicBezTo>
                    <a:pt x="3933" y="2124"/>
                    <a:pt x="3661" y="1931"/>
                    <a:pt x="3371" y="1931"/>
                  </a:cubicBezTo>
                  <a:cubicBezTo>
                    <a:pt x="3297" y="1931"/>
                    <a:pt x="3222" y="1944"/>
                    <a:pt x="3148" y="1970"/>
                  </a:cubicBezTo>
                  <a:lnTo>
                    <a:pt x="2255" y="2281"/>
                  </a:lnTo>
                  <a:lnTo>
                    <a:pt x="1736" y="908"/>
                  </a:lnTo>
                  <a:cubicBezTo>
                    <a:pt x="1536" y="369"/>
                    <a:pt x="1008" y="0"/>
                    <a:pt x="423"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26"/>
            <p:cNvSpPr/>
            <p:nvPr/>
          </p:nvSpPr>
          <p:spPr>
            <a:xfrm>
              <a:off x="3277575" y="2022225"/>
              <a:ext cx="24850" cy="14300"/>
            </a:xfrm>
            <a:custGeom>
              <a:rect b="b" l="l" r="r" t="t"/>
              <a:pathLst>
                <a:path extrusionOk="0" h="572" w="994">
                  <a:moveTo>
                    <a:pt x="371" y="1"/>
                  </a:moveTo>
                  <a:cubicBezTo>
                    <a:pt x="84" y="1"/>
                    <a:pt x="1" y="391"/>
                    <a:pt x="268" y="493"/>
                  </a:cubicBezTo>
                  <a:lnTo>
                    <a:pt x="592" y="571"/>
                  </a:lnTo>
                  <a:lnTo>
                    <a:pt x="644" y="571"/>
                  </a:lnTo>
                  <a:cubicBezTo>
                    <a:pt x="942" y="571"/>
                    <a:pt x="994" y="131"/>
                    <a:pt x="696" y="66"/>
                  </a:cubicBezTo>
                  <a:lnTo>
                    <a:pt x="385" y="1"/>
                  </a:lnTo>
                  <a:cubicBezTo>
                    <a:pt x="380" y="1"/>
                    <a:pt x="375" y="1"/>
                    <a:pt x="371"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26"/>
            <p:cNvSpPr/>
            <p:nvPr/>
          </p:nvSpPr>
          <p:spPr>
            <a:xfrm>
              <a:off x="2945900" y="1996350"/>
              <a:ext cx="423550" cy="202600"/>
            </a:xfrm>
            <a:custGeom>
              <a:rect b="b" l="l" r="r" t="t"/>
              <a:pathLst>
                <a:path extrusionOk="0" h="8104" w="16942">
                  <a:moveTo>
                    <a:pt x="6995" y="2979"/>
                  </a:moveTo>
                  <a:cubicBezTo>
                    <a:pt x="7331" y="3005"/>
                    <a:pt x="7681" y="3070"/>
                    <a:pt x="8005" y="3199"/>
                  </a:cubicBezTo>
                  <a:lnTo>
                    <a:pt x="7694" y="5064"/>
                  </a:lnTo>
                  <a:cubicBezTo>
                    <a:pt x="7513" y="5064"/>
                    <a:pt x="7318" y="5077"/>
                    <a:pt x="7137" y="5090"/>
                  </a:cubicBezTo>
                  <a:lnTo>
                    <a:pt x="6995" y="2979"/>
                  </a:lnTo>
                  <a:close/>
                  <a:moveTo>
                    <a:pt x="8471" y="3419"/>
                  </a:moveTo>
                  <a:cubicBezTo>
                    <a:pt x="8782" y="3601"/>
                    <a:pt x="9093" y="3821"/>
                    <a:pt x="9365" y="4067"/>
                  </a:cubicBezTo>
                  <a:lnTo>
                    <a:pt x="9430" y="4145"/>
                  </a:lnTo>
                  <a:lnTo>
                    <a:pt x="9443" y="4145"/>
                  </a:lnTo>
                  <a:lnTo>
                    <a:pt x="9015" y="5155"/>
                  </a:lnTo>
                  <a:cubicBezTo>
                    <a:pt x="8743" y="5116"/>
                    <a:pt x="8471" y="5090"/>
                    <a:pt x="8199" y="5077"/>
                  </a:cubicBezTo>
                  <a:lnTo>
                    <a:pt x="8471" y="3419"/>
                  </a:lnTo>
                  <a:close/>
                  <a:moveTo>
                    <a:pt x="6490" y="3005"/>
                  </a:moveTo>
                  <a:lnTo>
                    <a:pt x="6632" y="5142"/>
                  </a:lnTo>
                  <a:cubicBezTo>
                    <a:pt x="6451" y="5168"/>
                    <a:pt x="6269" y="5207"/>
                    <a:pt x="6088" y="5245"/>
                  </a:cubicBezTo>
                  <a:lnTo>
                    <a:pt x="5531" y="3225"/>
                  </a:lnTo>
                  <a:cubicBezTo>
                    <a:pt x="5829" y="3108"/>
                    <a:pt x="6153" y="3031"/>
                    <a:pt x="6477" y="3005"/>
                  </a:cubicBezTo>
                  <a:close/>
                  <a:moveTo>
                    <a:pt x="9818" y="4533"/>
                  </a:moveTo>
                  <a:cubicBezTo>
                    <a:pt x="10051" y="4779"/>
                    <a:pt x="10258" y="5064"/>
                    <a:pt x="10440" y="5349"/>
                  </a:cubicBezTo>
                  <a:lnTo>
                    <a:pt x="10466" y="5517"/>
                  </a:lnTo>
                  <a:cubicBezTo>
                    <a:pt x="10155" y="5401"/>
                    <a:pt x="9844" y="5323"/>
                    <a:pt x="9520" y="5258"/>
                  </a:cubicBezTo>
                  <a:lnTo>
                    <a:pt x="9520" y="5245"/>
                  </a:lnTo>
                  <a:lnTo>
                    <a:pt x="9818" y="4533"/>
                  </a:lnTo>
                  <a:close/>
                  <a:moveTo>
                    <a:pt x="5065" y="3445"/>
                  </a:moveTo>
                  <a:lnTo>
                    <a:pt x="5596" y="5362"/>
                  </a:lnTo>
                  <a:cubicBezTo>
                    <a:pt x="5415" y="5414"/>
                    <a:pt x="5220" y="5466"/>
                    <a:pt x="5039" y="5530"/>
                  </a:cubicBezTo>
                  <a:lnTo>
                    <a:pt x="4327" y="4002"/>
                  </a:lnTo>
                  <a:cubicBezTo>
                    <a:pt x="4547" y="3782"/>
                    <a:pt x="4793" y="3588"/>
                    <a:pt x="5065" y="3445"/>
                  </a:cubicBezTo>
                  <a:close/>
                  <a:moveTo>
                    <a:pt x="3964" y="4429"/>
                  </a:moveTo>
                  <a:lnTo>
                    <a:pt x="4573" y="5725"/>
                  </a:lnTo>
                  <a:cubicBezTo>
                    <a:pt x="4378" y="5802"/>
                    <a:pt x="4184" y="5893"/>
                    <a:pt x="4003" y="5984"/>
                  </a:cubicBezTo>
                  <a:lnTo>
                    <a:pt x="3575" y="5103"/>
                  </a:lnTo>
                  <a:cubicBezTo>
                    <a:pt x="3653" y="4935"/>
                    <a:pt x="3731" y="4766"/>
                    <a:pt x="3835" y="4611"/>
                  </a:cubicBezTo>
                  <a:cubicBezTo>
                    <a:pt x="3873" y="4559"/>
                    <a:pt x="3912" y="4494"/>
                    <a:pt x="3964" y="4429"/>
                  </a:cubicBezTo>
                  <a:close/>
                  <a:moveTo>
                    <a:pt x="3368" y="5841"/>
                  </a:moveTo>
                  <a:lnTo>
                    <a:pt x="3563" y="6230"/>
                  </a:lnTo>
                  <a:lnTo>
                    <a:pt x="3355" y="6346"/>
                  </a:lnTo>
                  <a:cubicBezTo>
                    <a:pt x="3342" y="6178"/>
                    <a:pt x="3342" y="6010"/>
                    <a:pt x="3368" y="5841"/>
                  </a:cubicBezTo>
                  <a:close/>
                  <a:moveTo>
                    <a:pt x="12214" y="0"/>
                  </a:moveTo>
                  <a:cubicBezTo>
                    <a:pt x="10893" y="0"/>
                    <a:pt x="9883" y="1166"/>
                    <a:pt x="10064" y="2474"/>
                  </a:cubicBezTo>
                  <a:lnTo>
                    <a:pt x="10310" y="4326"/>
                  </a:lnTo>
                  <a:cubicBezTo>
                    <a:pt x="10129" y="4106"/>
                    <a:pt x="9922" y="3898"/>
                    <a:pt x="9715" y="3704"/>
                  </a:cubicBezTo>
                  <a:cubicBezTo>
                    <a:pt x="8825" y="2895"/>
                    <a:pt x="7835" y="2477"/>
                    <a:pt x="6825" y="2477"/>
                  </a:cubicBezTo>
                  <a:cubicBezTo>
                    <a:pt x="6687" y="2477"/>
                    <a:pt x="6550" y="2484"/>
                    <a:pt x="6412" y="2500"/>
                  </a:cubicBezTo>
                  <a:cubicBezTo>
                    <a:pt x="5181" y="2616"/>
                    <a:pt x="4068" y="3303"/>
                    <a:pt x="3407" y="4339"/>
                  </a:cubicBezTo>
                  <a:cubicBezTo>
                    <a:pt x="2928" y="5103"/>
                    <a:pt x="2747" y="5971"/>
                    <a:pt x="2902" y="6670"/>
                  </a:cubicBezTo>
                  <a:lnTo>
                    <a:pt x="2824" y="6722"/>
                  </a:lnTo>
                  <a:lnTo>
                    <a:pt x="480" y="1813"/>
                  </a:lnTo>
                  <a:cubicBezTo>
                    <a:pt x="431" y="1724"/>
                    <a:pt x="344" y="1666"/>
                    <a:pt x="248" y="1666"/>
                  </a:cubicBezTo>
                  <a:cubicBezTo>
                    <a:pt x="218" y="1666"/>
                    <a:pt x="187" y="1671"/>
                    <a:pt x="156" y="1684"/>
                  </a:cubicBezTo>
                  <a:cubicBezTo>
                    <a:pt x="66" y="1723"/>
                    <a:pt x="1" y="1813"/>
                    <a:pt x="1" y="1930"/>
                  </a:cubicBezTo>
                  <a:lnTo>
                    <a:pt x="1" y="4676"/>
                  </a:lnTo>
                  <a:cubicBezTo>
                    <a:pt x="1" y="4818"/>
                    <a:pt x="104" y="4935"/>
                    <a:pt x="247" y="4948"/>
                  </a:cubicBezTo>
                  <a:cubicBezTo>
                    <a:pt x="389" y="4948"/>
                    <a:pt x="506" y="4831"/>
                    <a:pt x="506" y="4688"/>
                  </a:cubicBezTo>
                  <a:lnTo>
                    <a:pt x="506" y="3031"/>
                  </a:lnTo>
                  <a:lnTo>
                    <a:pt x="2423" y="7059"/>
                  </a:lnTo>
                  <a:lnTo>
                    <a:pt x="1879" y="7680"/>
                  </a:lnTo>
                  <a:cubicBezTo>
                    <a:pt x="1788" y="7784"/>
                    <a:pt x="1788" y="7939"/>
                    <a:pt x="1892" y="8043"/>
                  </a:cubicBezTo>
                  <a:cubicBezTo>
                    <a:pt x="1938" y="8084"/>
                    <a:pt x="1998" y="8104"/>
                    <a:pt x="2058" y="8104"/>
                  </a:cubicBezTo>
                  <a:cubicBezTo>
                    <a:pt x="2131" y="8104"/>
                    <a:pt x="2205" y="8074"/>
                    <a:pt x="2254" y="8017"/>
                  </a:cubicBezTo>
                  <a:lnTo>
                    <a:pt x="2526" y="7693"/>
                  </a:lnTo>
                  <a:cubicBezTo>
                    <a:pt x="2772" y="7421"/>
                    <a:pt x="3044" y="7175"/>
                    <a:pt x="3342" y="6968"/>
                  </a:cubicBezTo>
                  <a:cubicBezTo>
                    <a:pt x="4668" y="6033"/>
                    <a:pt x="6226" y="5557"/>
                    <a:pt x="7796" y="5557"/>
                  </a:cubicBezTo>
                  <a:cubicBezTo>
                    <a:pt x="8772" y="5557"/>
                    <a:pt x="9753" y="5741"/>
                    <a:pt x="10686" y="6113"/>
                  </a:cubicBezTo>
                  <a:cubicBezTo>
                    <a:pt x="10717" y="6125"/>
                    <a:pt x="10749" y="6131"/>
                    <a:pt x="10781" y="6131"/>
                  </a:cubicBezTo>
                  <a:cubicBezTo>
                    <a:pt x="10855" y="6131"/>
                    <a:pt x="10925" y="6099"/>
                    <a:pt x="10971" y="6035"/>
                  </a:cubicBezTo>
                  <a:cubicBezTo>
                    <a:pt x="11010" y="5984"/>
                    <a:pt x="11036" y="5906"/>
                    <a:pt x="11023" y="5841"/>
                  </a:cubicBezTo>
                  <a:lnTo>
                    <a:pt x="10945" y="5232"/>
                  </a:lnTo>
                  <a:lnTo>
                    <a:pt x="10556" y="2396"/>
                  </a:lnTo>
                  <a:cubicBezTo>
                    <a:pt x="10427" y="1386"/>
                    <a:pt x="11204" y="505"/>
                    <a:pt x="12214" y="505"/>
                  </a:cubicBezTo>
                  <a:cubicBezTo>
                    <a:pt x="12267" y="503"/>
                    <a:pt x="12321" y="502"/>
                    <a:pt x="12374" y="502"/>
                  </a:cubicBezTo>
                  <a:cubicBezTo>
                    <a:pt x="12632" y="502"/>
                    <a:pt x="12889" y="527"/>
                    <a:pt x="13147" y="570"/>
                  </a:cubicBezTo>
                  <a:cubicBezTo>
                    <a:pt x="13458" y="622"/>
                    <a:pt x="13755" y="699"/>
                    <a:pt x="14053" y="790"/>
                  </a:cubicBezTo>
                  <a:lnTo>
                    <a:pt x="15595" y="1295"/>
                  </a:lnTo>
                  <a:cubicBezTo>
                    <a:pt x="15892" y="1399"/>
                    <a:pt x="16138" y="1606"/>
                    <a:pt x="16294" y="1878"/>
                  </a:cubicBezTo>
                  <a:lnTo>
                    <a:pt x="14351" y="1878"/>
                  </a:lnTo>
                  <a:cubicBezTo>
                    <a:pt x="14209" y="1878"/>
                    <a:pt x="14092" y="1982"/>
                    <a:pt x="14092" y="2124"/>
                  </a:cubicBezTo>
                  <a:cubicBezTo>
                    <a:pt x="14079" y="2267"/>
                    <a:pt x="14196" y="2383"/>
                    <a:pt x="14338" y="2383"/>
                  </a:cubicBezTo>
                  <a:lnTo>
                    <a:pt x="16449" y="2383"/>
                  </a:lnTo>
                  <a:lnTo>
                    <a:pt x="16449" y="2461"/>
                  </a:lnTo>
                  <a:cubicBezTo>
                    <a:pt x="16449" y="2642"/>
                    <a:pt x="16294" y="2785"/>
                    <a:pt x="16126" y="2785"/>
                  </a:cubicBezTo>
                  <a:lnTo>
                    <a:pt x="13030" y="2785"/>
                  </a:lnTo>
                  <a:cubicBezTo>
                    <a:pt x="13013" y="2786"/>
                    <a:pt x="12997" y="2786"/>
                    <a:pt x="12980" y="2786"/>
                  </a:cubicBezTo>
                  <a:cubicBezTo>
                    <a:pt x="12766" y="2786"/>
                    <a:pt x="12564" y="2709"/>
                    <a:pt x="12395" y="2564"/>
                  </a:cubicBezTo>
                  <a:cubicBezTo>
                    <a:pt x="12149" y="2344"/>
                    <a:pt x="12033" y="1956"/>
                    <a:pt x="12033" y="1412"/>
                  </a:cubicBezTo>
                  <a:cubicBezTo>
                    <a:pt x="12033" y="1282"/>
                    <a:pt x="11929" y="1166"/>
                    <a:pt x="11787" y="1153"/>
                  </a:cubicBezTo>
                  <a:cubicBezTo>
                    <a:pt x="11644" y="1153"/>
                    <a:pt x="11528" y="1269"/>
                    <a:pt x="11528" y="1412"/>
                  </a:cubicBezTo>
                  <a:cubicBezTo>
                    <a:pt x="11528" y="2098"/>
                    <a:pt x="11709" y="2616"/>
                    <a:pt x="12072" y="2940"/>
                  </a:cubicBezTo>
                  <a:cubicBezTo>
                    <a:pt x="12279" y="3121"/>
                    <a:pt x="12525" y="3238"/>
                    <a:pt x="12797" y="3277"/>
                  </a:cubicBezTo>
                  <a:lnTo>
                    <a:pt x="12771" y="6346"/>
                  </a:lnTo>
                  <a:cubicBezTo>
                    <a:pt x="12771" y="6476"/>
                    <a:pt x="12888" y="6592"/>
                    <a:pt x="13017" y="6592"/>
                  </a:cubicBezTo>
                  <a:cubicBezTo>
                    <a:pt x="13160" y="6592"/>
                    <a:pt x="13276" y="6476"/>
                    <a:pt x="13276" y="6346"/>
                  </a:cubicBezTo>
                  <a:lnTo>
                    <a:pt x="13289" y="3290"/>
                  </a:lnTo>
                  <a:lnTo>
                    <a:pt x="16113" y="3290"/>
                  </a:lnTo>
                  <a:cubicBezTo>
                    <a:pt x="16566" y="3290"/>
                    <a:pt x="16941" y="2927"/>
                    <a:pt x="16941" y="2474"/>
                  </a:cubicBezTo>
                  <a:cubicBezTo>
                    <a:pt x="16941" y="1723"/>
                    <a:pt x="16462" y="1062"/>
                    <a:pt x="15750" y="829"/>
                  </a:cubicBezTo>
                  <a:lnTo>
                    <a:pt x="14209" y="324"/>
                  </a:lnTo>
                  <a:cubicBezTo>
                    <a:pt x="13885" y="220"/>
                    <a:pt x="13548" y="143"/>
                    <a:pt x="13224" y="78"/>
                  </a:cubicBezTo>
                  <a:cubicBezTo>
                    <a:pt x="12888" y="26"/>
                    <a:pt x="12551" y="0"/>
                    <a:pt x="12214"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26"/>
            <p:cNvSpPr/>
            <p:nvPr/>
          </p:nvSpPr>
          <p:spPr>
            <a:xfrm>
              <a:off x="2944950" y="2125525"/>
              <a:ext cx="362325" cy="292075"/>
            </a:xfrm>
            <a:custGeom>
              <a:rect b="b" l="l" r="r" t="t"/>
              <a:pathLst>
                <a:path extrusionOk="0" h="11683" w="14493">
                  <a:moveTo>
                    <a:pt x="9753" y="6412"/>
                  </a:moveTo>
                  <a:lnTo>
                    <a:pt x="9753" y="7733"/>
                  </a:lnTo>
                  <a:cubicBezTo>
                    <a:pt x="9753" y="8354"/>
                    <a:pt x="9234" y="8860"/>
                    <a:pt x="8613" y="8860"/>
                  </a:cubicBezTo>
                  <a:cubicBezTo>
                    <a:pt x="8470" y="8860"/>
                    <a:pt x="8354" y="8976"/>
                    <a:pt x="8367" y="9119"/>
                  </a:cubicBezTo>
                  <a:lnTo>
                    <a:pt x="8367" y="10660"/>
                  </a:lnTo>
                  <a:cubicBezTo>
                    <a:pt x="8367" y="10789"/>
                    <a:pt x="8470" y="10906"/>
                    <a:pt x="8613" y="10906"/>
                  </a:cubicBezTo>
                  <a:lnTo>
                    <a:pt x="8898" y="10906"/>
                  </a:lnTo>
                  <a:cubicBezTo>
                    <a:pt x="9092" y="10906"/>
                    <a:pt x="9260" y="11009"/>
                    <a:pt x="9351" y="11178"/>
                  </a:cubicBezTo>
                  <a:lnTo>
                    <a:pt x="8224" y="11178"/>
                  </a:lnTo>
                  <a:cubicBezTo>
                    <a:pt x="7913" y="11178"/>
                    <a:pt x="7654" y="10919"/>
                    <a:pt x="7654" y="10608"/>
                  </a:cubicBezTo>
                  <a:lnTo>
                    <a:pt x="7654" y="8341"/>
                  </a:lnTo>
                  <a:cubicBezTo>
                    <a:pt x="7939" y="7940"/>
                    <a:pt x="8095" y="7448"/>
                    <a:pt x="8095" y="6956"/>
                  </a:cubicBezTo>
                  <a:lnTo>
                    <a:pt x="8095" y="6502"/>
                  </a:lnTo>
                  <a:lnTo>
                    <a:pt x="8885" y="6502"/>
                  </a:lnTo>
                  <a:cubicBezTo>
                    <a:pt x="9170" y="6502"/>
                    <a:pt x="9468" y="6476"/>
                    <a:pt x="9753" y="6412"/>
                  </a:cubicBezTo>
                  <a:close/>
                  <a:moveTo>
                    <a:pt x="266" y="1"/>
                  </a:moveTo>
                  <a:cubicBezTo>
                    <a:pt x="133" y="1"/>
                    <a:pt x="0" y="91"/>
                    <a:pt x="13" y="273"/>
                  </a:cubicBezTo>
                  <a:lnTo>
                    <a:pt x="13" y="1762"/>
                  </a:lnTo>
                  <a:cubicBezTo>
                    <a:pt x="13" y="4003"/>
                    <a:pt x="1761" y="5842"/>
                    <a:pt x="4002" y="5945"/>
                  </a:cubicBezTo>
                  <a:cubicBezTo>
                    <a:pt x="4144" y="6476"/>
                    <a:pt x="4481" y="6917"/>
                    <a:pt x="4947" y="7215"/>
                  </a:cubicBezTo>
                  <a:lnTo>
                    <a:pt x="5207" y="7370"/>
                  </a:lnTo>
                  <a:lnTo>
                    <a:pt x="4663" y="7785"/>
                  </a:lnTo>
                  <a:cubicBezTo>
                    <a:pt x="4365" y="8005"/>
                    <a:pt x="4196" y="8354"/>
                    <a:pt x="4196" y="8730"/>
                  </a:cubicBezTo>
                  <a:lnTo>
                    <a:pt x="4196" y="10608"/>
                  </a:lnTo>
                  <a:cubicBezTo>
                    <a:pt x="4196" y="11204"/>
                    <a:pt x="4676" y="11683"/>
                    <a:pt x="5258" y="11683"/>
                  </a:cubicBezTo>
                  <a:lnTo>
                    <a:pt x="6722" y="11683"/>
                  </a:lnTo>
                  <a:cubicBezTo>
                    <a:pt x="6851" y="11683"/>
                    <a:pt x="6968" y="11566"/>
                    <a:pt x="6968" y="11424"/>
                  </a:cubicBezTo>
                  <a:cubicBezTo>
                    <a:pt x="6968" y="10867"/>
                    <a:pt x="6515" y="10414"/>
                    <a:pt x="5945" y="10401"/>
                  </a:cubicBezTo>
                  <a:lnTo>
                    <a:pt x="5906" y="10401"/>
                  </a:lnTo>
                  <a:lnTo>
                    <a:pt x="5906" y="9352"/>
                  </a:lnTo>
                  <a:cubicBezTo>
                    <a:pt x="6359" y="9313"/>
                    <a:pt x="6787" y="9132"/>
                    <a:pt x="7136" y="8860"/>
                  </a:cubicBezTo>
                  <a:lnTo>
                    <a:pt x="7136" y="10608"/>
                  </a:lnTo>
                  <a:cubicBezTo>
                    <a:pt x="7136" y="11204"/>
                    <a:pt x="7616" y="11683"/>
                    <a:pt x="8198" y="11683"/>
                  </a:cubicBezTo>
                  <a:lnTo>
                    <a:pt x="9662" y="11683"/>
                  </a:lnTo>
                  <a:cubicBezTo>
                    <a:pt x="9804" y="11683"/>
                    <a:pt x="9908" y="11566"/>
                    <a:pt x="9908" y="11424"/>
                  </a:cubicBezTo>
                  <a:cubicBezTo>
                    <a:pt x="9908" y="10867"/>
                    <a:pt x="9455" y="10414"/>
                    <a:pt x="8898" y="10401"/>
                  </a:cubicBezTo>
                  <a:lnTo>
                    <a:pt x="8859" y="10401"/>
                  </a:lnTo>
                  <a:lnTo>
                    <a:pt x="8859" y="9352"/>
                  </a:lnTo>
                  <a:cubicBezTo>
                    <a:pt x="9649" y="9222"/>
                    <a:pt x="10245" y="8536"/>
                    <a:pt x="10245" y="7733"/>
                  </a:cubicBezTo>
                  <a:lnTo>
                    <a:pt x="10245" y="6282"/>
                  </a:lnTo>
                  <a:cubicBezTo>
                    <a:pt x="10672" y="6140"/>
                    <a:pt x="11074" y="5945"/>
                    <a:pt x="11436" y="5686"/>
                  </a:cubicBezTo>
                  <a:lnTo>
                    <a:pt x="11695" y="6010"/>
                  </a:lnTo>
                  <a:cubicBezTo>
                    <a:pt x="11746" y="6070"/>
                    <a:pt x="11825" y="6101"/>
                    <a:pt x="11903" y="6101"/>
                  </a:cubicBezTo>
                  <a:cubicBezTo>
                    <a:pt x="11943" y="6101"/>
                    <a:pt x="11983" y="6093"/>
                    <a:pt x="12019" y="6075"/>
                  </a:cubicBezTo>
                  <a:lnTo>
                    <a:pt x="12964" y="5531"/>
                  </a:lnTo>
                  <a:lnTo>
                    <a:pt x="13457" y="6101"/>
                  </a:lnTo>
                  <a:cubicBezTo>
                    <a:pt x="13560" y="6217"/>
                    <a:pt x="13703" y="6295"/>
                    <a:pt x="13871" y="6295"/>
                  </a:cubicBezTo>
                  <a:cubicBezTo>
                    <a:pt x="13962" y="6295"/>
                    <a:pt x="14052" y="6269"/>
                    <a:pt x="14143" y="6230"/>
                  </a:cubicBezTo>
                  <a:cubicBezTo>
                    <a:pt x="14376" y="6101"/>
                    <a:pt x="14493" y="5829"/>
                    <a:pt x="14415" y="5583"/>
                  </a:cubicBezTo>
                  <a:lnTo>
                    <a:pt x="14156" y="4573"/>
                  </a:lnTo>
                  <a:cubicBezTo>
                    <a:pt x="14043" y="4161"/>
                    <a:pt x="13668" y="3896"/>
                    <a:pt x="13265" y="3896"/>
                  </a:cubicBezTo>
                  <a:cubicBezTo>
                    <a:pt x="13161" y="3896"/>
                    <a:pt x="13055" y="3914"/>
                    <a:pt x="12952" y="3951"/>
                  </a:cubicBezTo>
                  <a:lnTo>
                    <a:pt x="12874" y="3964"/>
                  </a:lnTo>
                  <a:cubicBezTo>
                    <a:pt x="13146" y="3394"/>
                    <a:pt x="13288" y="2759"/>
                    <a:pt x="13301" y="2125"/>
                  </a:cubicBezTo>
                  <a:cubicBezTo>
                    <a:pt x="13301" y="1982"/>
                    <a:pt x="13185" y="1866"/>
                    <a:pt x="13055" y="1866"/>
                  </a:cubicBezTo>
                  <a:cubicBezTo>
                    <a:pt x="12913" y="1866"/>
                    <a:pt x="12796" y="1982"/>
                    <a:pt x="12796" y="2112"/>
                  </a:cubicBezTo>
                  <a:cubicBezTo>
                    <a:pt x="12796" y="2798"/>
                    <a:pt x="12602" y="3472"/>
                    <a:pt x="12252" y="4055"/>
                  </a:cubicBezTo>
                  <a:lnTo>
                    <a:pt x="11864" y="3031"/>
                  </a:lnTo>
                  <a:cubicBezTo>
                    <a:pt x="11625" y="2377"/>
                    <a:pt x="11007" y="1955"/>
                    <a:pt x="10307" y="1955"/>
                  </a:cubicBezTo>
                  <a:cubicBezTo>
                    <a:pt x="10286" y="1955"/>
                    <a:pt x="10266" y="1956"/>
                    <a:pt x="10245" y="1956"/>
                  </a:cubicBezTo>
                  <a:cubicBezTo>
                    <a:pt x="10236" y="1956"/>
                    <a:pt x="10228" y="1956"/>
                    <a:pt x="10221" y="1956"/>
                  </a:cubicBezTo>
                  <a:cubicBezTo>
                    <a:pt x="9891" y="1956"/>
                    <a:pt x="9915" y="2462"/>
                    <a:pt x="10246" y="2462"/>
                  </a:cubicBezTo>
                  <a:cubicBezTo>
                    <a:pt x="10254" y="2462"/>
                    <a:pt x="10262" y="2462"/>
                    <a:pt x="10271" y="2461"/>
                  </a:cubicBezTo>
                  <a:cubicBezTo>
                    <a:pt x="10290" y="2460"/>
                    <a:pt x="10310" y="2460"/>
                    <a:pt x="10330" y="2460"/>
                  </a:cubicBezTo>
                  <a:cubicBezTo>
                    <a:pt x="10799" y="2460"/>
                    <a:pt x="11223" y="2753"/>
                    <a:pt x="11397" y="3213"/>
                  </a:cubicBezTo>
                  <a:lnTo>
                    <a:pt x="11915" y="4573"/>
                  </a:lnTo>
                  <a:cubicBezTo>
                    <a:pt x="11956" y="4674"/>
                    <a:pt x="12053" y="4744"/>
                    <a:pt x="12155" y="4744"/>
                  </a:cubicBezTo>
                  <a:cubicBezTo>
                    <a:pt x="12183" y="4744"/>
                    <a:pt x="12212" y="4739"/>
                    <a:pt x="12239" y="4728"/>
                  </a:cubicBezTo>
                  <a:lnTo>
                    <a:pt x="12408" y="4663"/>
                  </a:lnTo>
                  <a:lnTo>
                    <a:pt x="13120" y="4417"/>
                  </a:lnTo>
                  <a:cubicBezTo>
                    <a:pt x="13168" y="4397"/>
                    <a:pt x="13217" y="4388"/>
                    <a:pt x="13266" y="4388"/>
                  </a:cubicBezTo>
                  <a:cubicBezTo>
                    <a:pt x="13443" y="4388"/>
                    <a:pt x="13613" y="4509"/>
                    <a:pt x="13664" y="4702"/>
                  </a:cubicBezTo>
                  <a:lnTo>
                    <a:pt x="13936" y="5712"/>
                  </a:lnTo>
                  <a:cubicBezTo>
                    <a:pt x="13949" y="5738"/>
                    <a:pt x="13936" y="5764"/>
                    <a:pt x="13910" y="5777"/>
                  </a:cubicBezTo>
                  <a:cubicBezTo>
                    <a:pt x="13899" y="5782"/>
                    <a:pt x="13889" y="5786"/>
                    <a:pt x="13879" y="5786"/>
                  </a:cubicBezTo>
                  <a:cubicBezTo>
                    <a:pt x="13865" y="5786"/>
                    <a:pt x="13853" y="5779"/>
                    <a:pt x="13845" y="5764"/>
                  </a:cubicBezTo>
                  <a:lnTo>
                    <a:pt x="13211" y="5052"/>
                  </a:lnTo>
                  <a:cubicBezTo>
                    <a:pt x="13161" y="4986"/>
                    <a:pt x="13086" y="4952"/>
                    <a:pt x="13011" y="4952"/>
                  </a:cubicBezTo>
                  <a:cubicBezTo>
                    <a:pt x="12968" y="4952"/>
                    <a:pt x="12925" y="4963"/>
                    <a:pt x="12887" y="4987"/>
                  </a:cubicBezTo>
                  <a:lnTo>
                    <a:pt x="11954" y="5518"/>
                  </a:lnTo>
                  <a:lnTo>
                    <a:pt x="10076" y="3122"/>
                  </a:lnTo>
                  <a:cubicBezTo>
                    <a:pt x="10021" y="3053"/>
                    <a:pt x="9952" y="3025"/>
                    <a:pt x="9885" y="3025"/>
                  </a:cubicBezTo>
                  <a:cubicBezTo>
                    <a:pt x="9699" y="3025"/>
                    <a:pt x="9523" y="3243"/>
                    <a:pt x="9675" y="3433"/>
                  </a:cubicBezTo>
                  <a:lnTo>
                    <a:pt x="11125" y="5272"/>
                  </a:lnTo>
                  <a:cubicBezTo>
                    <a:pt x="10465" y="5738"/>
                    <a:pt x="9675" y="5984"/>
                    <a:pt x="8872" y="5997"/>
                  </a:cubicBezTo>
                  <a:lnTo>
                    <a:pt x="8082" y="5997"/>
                  </a:lnTo>
                  <a:lnTo>
                    <a:pt x="8082" y="4987"/>
                  </a:lnTo>
                  <a:cubicBezTo>
                    <a:pt x="8095" y="4806"/>
                    <a:pt x="7959" y="4715"/>
                    <a:pt x="7824" y="4715"/>
                  </a:cubicBezTo>
                  <a:cubicBezTo>
                    <a:pt x="7690" y="4715"/>
                    <a:pt x="7557" y="4806"/>
                    <a:pt x="7577" y="4987"/>
                  </a:cubicBezTo>
                  <a:lnTo>
                    <a:pt x="7577" y="6943"/>
                  </a:lnTo>
                  <a:cubicBezTo>
                    <a:pt x="7564" y="8005"/>
                    <a:pt x="6709" y="8860"/>
                    <a:pt x="5660" y="8860"/>
                  </a:cubicBezTo>
                  <a:cubicBezTo>
                    <a:pt x="5517" y="8860"/>
                    <a:pt x="5414" y="8976"/>
                    <a:pt x="5414" y="9119"/>
                  </a:cubicBezTo>
                  <a:lnTo>
                    <a:pt x="5414" y="10660"/>
                  </a:lnTo>
                  <a:cubicBezTo>
                    <a:pt x="5414" y="10789"/>
                    <a:pt x="5517" y="10906"/>
                    <a:pt x="5660" y="10906"/>
                  </a:cubicBezTo>
                  <a:lnTo>
                    <a:pt x="5945" y="10906"/>
                  </a:lnTo>
                  <a:cubicBezTo>
                    <a:pt x="6139" y="10906"/>
                    <a:pt x="6307" y="11009"/>
                    <a:pt x="6398" y="11178"/>
                  </a:cubicBezTo>
                  <a:lnTo>
                    <a:pt x="5271" y="11178"/>
                  </a:lnTo>
                  <a:cubicBezTo>
                    <a:pt x="4960" y="11178"/>
                    <a:pt x="4701" y="10919"/>
                    <a:pt x="4701" y="10608"/>
                  </a:cubicBezTo>
                  <a:lnTo>
                    <a:pt x="4701" y="8730"/>
                  </a:lnTo>
                  <a:cubicBezTo>
                    <a:pt x="4701" y="8510"/>
                    <a:pt x="4805" y="8316"/>
                    <a:pt x="4973" y="8186"/>
                  </a:cubicBezTo>
                  <a:lnTo>
                    <a:pt x="5815" y="7564"/>
                  </a:lnTo>
                  <a:cubicBezTo>
                    <a:pt x="5945" y="7448"/>
                    <a:pt x="5945" y="7241"/>
                    <a:pt x="5789" y="7150"/>
                  </a:cubicBezTo>
                  <a:lnTo>
                    <a:pt x="5232" y="6787"/>
                  </a:lnTo>
                  <a:cubicBezTo>
                    <a:pt x="4170" y="6127"/>
                    <a:pt x="4144" y="4598"/>
                    <a:pt x="5168" y="3886"/>
                  </a:cubicBezTo>
                  <a:cubicBezTo>
                    <a:pt x="5393" y="3736"/>
                    <a:pt x="5237" y="3427"/>
                    <a:pt x="5022" y="3427"/>
                  </a:cubicBezTo>
                  <a:cubicBezTo>
                    <a:pt x="4977" y="3427"/>
                    <a:pt x="4930" y="3440"/>
                    <a:pt x="4883" y="3472"/>
                  </a:cubicBezTo>
                  <a:cubicBezTo>
                    <a:pt x="4261" y="3912"/>
                    <a:pt x="3898" y="4611"/>
                    <a:pt x="3911" y="5363"/>
                  </a:cubicBezTo>
                  <a:lnTo>
                    <a:pt x="3911" y="5440"/>
                  </a:lnTo>
                  <a:cubicBezTo>
                    <a:pt x="1995" y="5285"/>
                    <a:pt x="518" y="3692"/>
                    <a:pt x="518" y="1762"/>
                  </a:cubicBezTo>
                  <a:lnTo>
                    <a:pt x="518" y="273"/>
                  </a:lnTo>
                  <a:cubicBezTo>
                    <a:pt x="531" y="91"/>
                    <a:pt x="398" y="1"/>
                    <a:pt x="266"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5" name="Shape 465"/>
        <p:cNvGrpSpPr/>
        <p:nvPr/>
      </p:nvGrpSpPr>
      <p:grpSpPr>
        <a:xfrm>
          <a:off x="0" y="0"/>
          <a:ext cx="0" cy="0"/>
          <a:chOff x="0" y="0"/>
          <a:chExt cx="0" cy="0"/>
        </a:xfrm>
      </p:grpSpPr>
      <p:sp>
        <p:nvSpPr>
          <p:cNvPr id="466" name="Google Shape;466;p27"/>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467" name="Google Shape;467;p27"/>
          <p:cNvGrpSpPr/>
          <p:nvPr/>
        </p:nvGrpSpPr>
        <p:grpSpPr>
          <a:xfrm>
            <a:off x="2806988" y="1972400"/>
            <a:ext cx="1629300" cy="2537608"/>
            <a:chOff x="2806988" y="1972400"/>
            <a:chExt cx="1629300" cy="2537608"/>
          </a:xfrm>
        </p:grpSpPr>
        <p:sp>
          <p:nvSpPr>
            <p:cNvPr id="468" name="Google Shape;468;p27"/>
            <p:cNvSpPr txBox="1"/>
            <p:nvPr/>
          </p:nvSpPr>
          <p:spPr>
            <a:xfrm>
              <a:off x="2806988" y="3327464"/>
              <a:ext cx="16293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JUPITER</a:t>
              </a:r>
              <a:endParaRPr sz="1800">
                <a:solidFill>
                  <a:schemeClr val="dk2"/>
                </a:solidFill>
                <a:latin typeface="Joti One"/>
                <a:ea typeface="Joti One"/>
                <a:cs typeface="Joti One"/>
                <a:sym typeface="Joti One"/>
              </a:endParaRPr>
            </a:p>
          </p:txBody>
        </p:sp>
        <p:sp>
          <p:nvSpPr>
            <p:cNvPr id="469" name="Google Shape;469;p27"/>
            <p:cNvSpPr txBox="1"/>
            <p:nvPr/>
          </p:nvSpPr>
          <p:spPr>
            <a:xfrm>
              <a:off x="2806988" y="3663408"/>
              <a:ext cx="16293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a gas giant and the biggest planet</a:t>
              </a:r>
              <a:endParaRPr>
                <a:solidFill>
                  <a:schemeClr val="dk1"/>
                </a:solidFill>
                <a:latin typeface="Roboto Condensed"/>
                <a:ea typeface="Roboto Condensed"/>
                <a:cs typeface="Roboto Condensed"/>
                <a:sym typeface="Roboto Condensed"/>
              </a:endParaRPr>
            </a:p>
          </p:txBody>
        </p:sp>
        <p:sp>
          <p:nvSpPr>
            <p:cNvPr id="470" name="Google Shape;470;p27"/>
            <p:cNvSpPr/>
            <p:nvPr/>
          </p:nvSpPr>
          <p:spPr>
            <a:xfrm>
              <a:off x="3283250" y="1972400"/>
              <a:ext cx="676800" cy="676800"/>
            </a:xfrm>
            <a:prstGeom prst="ellipse">
              <a:avLst/>
            </a:prstGeom>
            <a:solidFill>
              <a:schemeClr val="dk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800">
                  <a:solidFill>
                    <a:schemeClr val="lt1"/>
                  </a:solidFill>
                  <a:latin typeface="Joti One"/>
                  <a:ea typeface="Joti One"/>
                  <a:cs typeface="Joti One"/>
                  <a:sym typeface="Joti One"/>
                </a:rPr>
                <a:t>1</a:t>
              </a:r>
              <a:endParaRPr sz="2800">
                <a:solidFill>
                  <a:schemeClr val="lt1"/>
                </a:solidFill>
                <a:latin typeface="Joti One"/>
                <a:ea typeface="Joti One"/>
                <a:cs typeface="Joti One"/>
                <a:sym typeface="Joti One"/>
              </a:endParaRPr>
            </a:p>
          </p:txBody>
        </p:sp>
      </p:grpSp>
      <p:grpSp>
        <p:nvGrpSpPr>
          <p:cNvPr id="471" name="Google Shape;471;p27"/>
          <p:cNvGrpSpPr/>
          <p:nvPr/>
        </p:nvGrpSpPr>
        <p:grpSpPr>
          <a:xfrm>
            <a:off x="4800518" y="1972400"/>
            <a:ext cx="1629300" cy="2537608"/>
            <a:chOff x="4800518" y="1972400"/>
            <a:chExt cx="1629300" cy="2537608"/>
          </a:xfrm>
        </p:grpSpPr>
        <p:sp>
          <p:nvSpPr>
            <p:cNvPr id="472" name="Google Shape;472;p27"/>
            <p:cNvSpPr txBox="1"/>
            <p:nvPr/>
          </p:nvSpPr>
          <p:spPr>
            <a:xfrm>
              <a:off x="4800518" y="3327464"/>
              <a:ext cx="16293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MERCURY</a:t>
              </a:r>
              <a:endParaRPr sz="1800">
                <a:solidFill>
                  <a:schemeClr val="accent1"/>
                </a:solidFill>
                <a:latin typeface="Joti One"/>
                <a:ea typeface="Joti One"/>
                <a:cs typeface="Joti One"/>
                <a:sym typeface="Joti One"/>
              </a:endParaRPr>
            </a:p>
          </p:txBody>
        </p:sp>
        <p:sp>
          <p:nvSpPr>
            <p:cNvPr id="473" name="Google Shape;473;p27"/>
            <p:cNvSpPr txBox="1"/>
            <p:nvPr/>
          </p:nvSpPr>
          <p:spPr>
            <a:xfrm>
              <a:off x="4800518" y="3663408"/>
              <a:ext cx="16293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smallest planet of them all</a:t>
              </a:r>
              <a:endParaRPr>
                <a:solidFill>
                  <a:schemeClr val="dk1"/>
                </a:solidFill>
                <a:latin typeface="Roboto Condensed"/>
                <a:ea typeface="Roboto Condensed"/>
                <a:cs typeface="Roboto Condensed"/>
                <a:sym typeface="Roboto Condensed"/>
              </a:endParaRPr>
            </a:p>
          </p:txBody>
        </p:sp>
        <p:sp>
          <p:nvSpPr>
            <p:cNvPr id="474" name="Google Shape;474;p27"/>
            <p:cNvSpPr/>
            <p:nvPr/>
          </p:nvSpPr>
          <p:spPr>
            <a:xfrm>
              <a:off x="5276775" y="1972400"/>
              <a:ext cx="676800" cy="6768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800">
                  <a:solidFill>
                    <a:schemeClr val="lt1"/>
                  </a:solidFill>
                  <a:latin typeface="Joti One"/>
                  <a:ea typeface="Joti One"/>
                  <a:cs typeface="Joti One"/>
                  <a:sym typeface="Joti One"/>
                </a:rPr>
                <a:t>2</a:t>
              </a:r>
              <a:endParaRPr sz="2800">
                <a:solidFill>
                  <a:schemeClr val="lt1"/>
                </a:solidFill>
                <a:latin typeface="Joti One"/>
                <a:ea typeface="Joti One"/>
                <a:cs typeface="Joti One"/>
                <a:sym typeface="Joti One"/>
              </a:endParaRPr>
            </a:p>
          </p:txBody>
        </p:sp>
      </p:grpSp>
      <p:grpSp>
        <p:nvGrpSpPr>
          <p:cNvPr id="475" name="Google Shape;475;p27"/>
          <p:cNvGrpSpPr/>
          <p:nvPr/>
        </p:nvGrpSpPr>
        <p:grpSpPr>
          <a:xfrm>
            <a:off x="6794049" y="1972400"/>
            <a:ext cx="1629300" cy="2537608"/>
            <a:chOff x="6794049" y="1972400"/>
            <a:chExt cx="1629300" cy="2537608"/>
          </a:xfrm>
        </p:grpSpPr>
        <p:sp>
          <p:nvSpPr>
            <p:cNvPr id="476" name="Google Shape;476;p27"/>
            <p:cNvSpPr txBox="1"/>
            <p:nvPr/>
          </p:nvSpPr>
          <p:spPr>
            <a:xfrm>
              <a:off x="6794049" y="3327464"/>
              <a:ext cx="16293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VENUS</a:t>
              </a:r>
              <a:endParaRPr sz="1800">
                <a:solidFill>
                  <a:schemeClr val="accent2"/>
                </a:solidFill>
                <a:latin typeface="Joti One"/>
                <a:ea typeface="Joti One"/>
                <a:cs typeface="Joti One"/>
                <a:sym typeface="Joti One"/>
              </a:endParaRPr>
            </a:p>
          </p:txBody>
        </p:sp>
        <p:sp>
          <p:nvSpPr>
            <p:cNvPr id="477" name="Google Shape;477;p27"/>
            <p:cNvSpPr txBox="1"/>
            <p:nvPr/>
          </p:nvSpPr>
          <p:spPr>
            <a:xfrm>
              <a:off x="6794049" y="3663408"/>
              <a:ext cx="16293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nice name but is a very hot place</a:t>
              </a:r>
              <a:endParaRPr>
                <a:solidFill>
                  <a:schemeClr val="dk1"/>
                </a:solidFill>
                <a:latin typeface="Roboto Condensed"/>
                <a:ea typeface="Roboto Condensed"/>
                <a:cs typeface="Roboto Condensed"/>
                <a:sym typeface="Roboto Condensed"/>
              </a:endParaRPr>
            </a:p>
          </p:txBody>
        </p:sp>
        <p:sp>
          <p:nvSpPr>
            <p:cNvPr id="478" name="Google Shape;478;p27"/>
            <p:cNvSpPr/>
            <p:nvPr/>
          </p:nvSpPr>
          <p:spPr>
            <a:xfrm>
              <a:off x="7270300" y="1972400"/>
              <a:ext cx="676800" cy="6768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800">
                  <a:solidFill>
                    <a:schemeClr val="lt1"/>
                  </a:solidFill>
                  <a:latin typeface="Joti One"/>
                  <a:ea typeface="Joti One"/>
                  <a:cs typeface="Joti One"/>
                  <a:sym typeface="Joti One"/>
                </a:rPr>
                <a:t>3</a:t>
              </a:r>
              <a:endParaRPr sz="2800">
                <a:solidFill>
                  <a:schemeClr val="lt1"/>
                </a:solidFill>
                <a:latin typeface="Joti One"/>
                <a:ea typeface="Joti One"/>
                <a:cs typeface="Joti One"/>
                <a:sym typeface="Joti One"/>
              </a:endParaRPr>
            </a:p>
          </p:txBody>
        </p:sp>
      </p:grpSp>
      <p:cxnSp>
        <p:nvCxnSpPr>
          <p:cNvPr id="479" name="Google Shape;479;p27"/>
          <p:cNvCxnSpPr>
            <a:stCxn id="480" idx="6"/>
            <a:endCxn id="470" idx="2"/>
          </p:cNvCxnSpPr>
          <p:nvPr/>
        </p:nvCxnSpPr>
        <p:spPr>
          <a:xfrm>
            <a:off x="1779175" y="2310500"/>
            <a:ext cx="1504200" cy="600"/>
          </a:xfrm>
          <a:prstGeom prst="bentConnector3">
            <a:avLst>
              <a:gd fmla="val 49996" name="adj1"/>
            </a:avLst>
          </a:prstGeom>
          <a:noFill/>
          <a:ln cap="flat" cmpd="sng" w="19050">
            <a:solidFill>
              <a:schemeClr val="accent2"/>
            </a:solidFill>
            <a:prstDash val="dash"/>
            <a:round/>
            <a:headEnd len="med" w="med" type="none"/>
            <a:tailEnd len="med" w="med" type="none"/>
          </a:ln>
        </p:spPr>
      </p:cxnSp>
      <p:cxnSp>
        <p:nvCxnSpPr>
          <p:cNvPr id="481" name="Google Shape;481;p27"/>
          <p:cNvCxnSpPr>
            <a:stCxn id="470" idx="6"/>
            <a:endCxn id="474" idx="2"/>
          </p:cNvCxnSpPr>
          <p:nvPr/>
        </p:nvCxnSpPr>
        <p:spPr>
          <a:xfrm>
            <a:off x="3960050" y="2310800"/>
            <a:ext cx="1316700" cy="600"/>
          </a:xfrm>
          <a:prstGeom prst="bentConnector3">
            <a:avLst>
              <a:gd fmla="val 50001" name="adj1"/>
            </a:avLst>
          </a:prstGeom>
          <a:noFill/>
          <a:ln cap="flat" cmpd="sng" w="19050">
            <a:solidFill>
              <a:schemeClr val="accent2"/>
            </a:solidFill>
            <a:prstDash val="dash"/>
            <a:round/>
            <a:headEnd len="med" w="med" type="none"/>
            <a:tailEnd len="med" w="med" type="none"/>
          </a:ln>
        </p:spPr>
      </p:cxnSp>
      <p:cxnSp>
        <p:nvCxnSpPr>
          <p:cNvPr id="482" name="Google Shape;482;p27"/>
          <p:cNvCxnSpPr>
            <a:stCxn id="474" idx="6"/>
            <a:endCxn id="478" idx="2"/>
          </p:cNvCxnSpPr>
          <p:nvPr/>
        </p:nvCxnSpPr>
        <p:spPr>
          <a:xfrm>
            <a:off x="5953575" y="2310800"/>
            <a:ext cx="1316700" cy="600"/>
          </a:xfrm>
          <a:prstGeom prst="bentConnector3">
            <a:avLst>
              <a:gd fmla="val 50001" name="adj1"/>
            </a:avLst>
          </a:prstGeom>
          <a:noFill/>
          <a:ln cap="flat" cmpd="sng" w="19050">
            <a:solidFill>
              <a:schemeClr val="accent2"/>
            </a:solidFill>
            <a:prstDash val="dash"/>
            <a:round/>
            <a:headEnd len="med" w="med" type="none"/>
            <a:tailEnd len="med" w="med" type="none"/>
          </a:ln>
        </p:spPr>
      </p:cxnSp>
      <p:cxnSp>
        <p:nvCxnSpPr>
          <p:cNvPr id="483" name="Google Shape;483;p27"/>
          <p:cNvCxnSpPr>
            <a:stCxn id="470" idx="4"/>
            <a:endCxn id="468" idx="0"/>
          </p:cNvCxnSpPr>
          <p:nvPr/>
        </p:nvCxnSpPr>
        <p:spPr>
          <a:xfrm flipH="1" rot="-5400000">
            <a:off x="3282800" y="2988050"/>
            <a:ext cx="678300" cy="600"/>
          </a:xfrm>
          <a:prstGeom prst="bentConnector3">
            <a:avLst>
              <a:gd fmla="val 49997" name="adj1"/>
            </a:avLst>
          </a:prstGeom>
          <a:noFill/>
          <a:ln cap="flat" cmpd="sng" w="19050">
            <a:solidFill>
              <a:schemeClr val="accent2"/>
            </a:solidFill>
            <a:prstDash val="dash"/>
            <a:round/>
            <a:headEnd len="med" w="med" type="none"/>
            <a:tailEnd len="med" w="med" type="oval"/>
          </a:ln>
        </p:spPr>
      </p:cxnSp>
      <p:cxnSp>
        <p:nvCxnSpPr>
          <p:cNvPr id="484" name="Google Shape;484;p27"/>
          <p:cNvCxnSpPr>
            <a:stCxn id="474" idx="4"/>
            <a:endCxn id="472" idx="0"/>
          </p:cNvCxnSpPr>
          <p:nvPr/>
        </p:nvCxnSpPr>
        <p:spPr>
          <a:xfrm flipH="1" rot="-5400000">
            <a:off x="5276325" y="2988050"/>
            <a:ext cx="678300" cy="600"/>
          </a:xfrm>
          <a:prstGeom prst="bentConnector3">
            <a:avLst>
              <a:gd fmla="val 49997" name="adj1"/>
            </a:avLst>
          </a:prstGeom>
          <a:noFill/>
          <a:ln cap="flat" cmpd="sng" w="19050">
            <a:solidFill>
              <a:schemeClr val="accent2"/>
            </a:solidFill>
            <a:prstDash val="dash"/>
            <a:round/>
            <a:headEnd len="med" w="med" type="none"/>
            <a:tailEnd len="med" w="med" type="oval"/>
          </a:ln>
        </p:spPr>
      </p:cxnSp>
      <p:cxnSp>
        <p:nvCxnSpPr>
          <p:cNvPr id="485" name="Google Shape;485;p27"/>
          <p:cNvCxnSpPr>
            <a:stCxn id="478" idx="4"/>
            <a:endCxn id="476" idx="0"/>
          </p:cNvCxnSpPr>
          <p:nvPr/>
        </p:nvCxnSpPr>
        <p:spPr>
          <a:xfrm flipH="1" rot="-5400000">
            <a:off x="7269850" y="2988050"/>
            <a:ext cx="678300" cy="600"/>
          </a:xfrm>
          <a:prstGeom prst="bentConnector3">
            <a:avLst>
              <a:gd fmla="val 49997" name="adj1"/>
            </a:avLst>
          </a:prstGeom>
          <a:noFill/>
          <a:ln cap="flat" cmpd="sng" w="19050">
            <a:solidFill>
              <a:schemeClr val="accent2"/>
            </a:solidFill>
            <a:prstDash val="dash"/>
            <a:round/>
            <a:headEnd len="med" w="med" type="none"/>
            <a:tailEnd len="med" w="med" type="oval"/>
          </a:ln>
        </p:spPr>
      </p:cxnSp>
      <p:grpSp>
        <p:nvGrpSpPr>
          <p:cNvPr id="486" name="Google Shape;486;p27"/>
          <p:cNvGrpSpPr/>
          <p:nvPr/>
        </p:nvGrpSpPr>
        <p:grpSpPr>
          <a:xfrm>
            <a:off x="913432" y="1672229"/>
            <a:ext cx="1052972" cy="1276912"/>
            <a:chOff x="913432" y="1672229"/>
            <a:chExt cx="1052972" cy="1276912"/>
          </a:xfrm>
        </p:grpSpPr>
        <p:sp>
          <p:nvSpPr>
            <p:cNvPr id="480" name="Google Shape;480;p27"/>
            <p:cNvSpPr/>
            <p:nvPr/>
          </p:nvSpPr>
          <p:spPr>
            <a:xfrm>
              <a:off x="1100875" y="1971350"/>
              <a:ext cx="678300" cy="6783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87" name="Google Shape;487;p27"/>
            <p:cNvGrpSpPr/>
            <p:nvPr/>
          </p:nvGrpSpPr>
          <p:grpSpPr>
            <a:xfrm>
              <a:off x="913432" y="1672229"/>
              <a:ext cx="1052972" cy="1276912"/>
              <a:chOff x="3438975" y="3763040"/>
              <a:chExt cx="911901" cy="1105743"/>
            </a:xfrm>
          </p:grpSpPr>
          <p:sp>
            <p:nvSpPr>
              <p:cNvPr id="488" name="Google Shape;488;p27"/>
              <p:cNvSpPr/>
              <p:nvPr/>
            </p:nvSpPr>
            <p:spPr>
              <a:xfrm>
                <a:off x="3438975" y="3770445"/>
                <a:ext cx="911901" cy="1092658"/>
              </a:xfrm>
              <a:custGeom>
                <a:rect b="b" l="l" r="r" t="t"/>
                <a:pathLst>
                  <a:path extrusionOk="0" h="21544" w="17980">
                    <a:moveTo>
                      <a:pt x="6975" y="0"/>
                    </a:moveTo>
                    <a:cubicBezTo>
                      <a:pt x="6305" y="0"/>
                      <a:pt x="5617" y="159"/>
                      <a:pt x="4918" y="517"/>
                    </a:cubicBezTo>
                    <a:cubicBezTo>
                      <a:pt x="3894" y="1041"/>
                      <a:pt x="3073" y="2315"/>
                      <a:pt x="2525" y="3291"/>
                    </a:cubicBezTo>
                    <a:cubicBezTo>
                      <a:pt x="822" y="6327"/>
                      <a:pt x="1" y="9875"/>
                      <a:pt x="215" y="13352"/>
                    </a:cubicBezTo>
                    <a:cubicBezTo>
                      <a:pt x="322" y="15173"/>
                      <a:pt x="727" y="17031"/>
                      <a:pt x="1775" y="18531"/>
                    </a:cubicBezTo>
                    <a:cubicBezTo>
                      <a:pt x="3217" y="20589"/>
                      <a:pt x="5658" y="21543"/>
                      <a:pt x="8099" y="21543"/>
                    </a:cubicBezTo>
                    <a:cubicBezTo>
                      <a:pt x="8257" y="21543"/>
                      <a:pt x="8416" y="21539"/>
                      <a:pt x="8573" y="21531"/>
                    </a:cubicBezTo>
                    <a:cubicBezTo>
                      <a:pt x="10133" y="21448"/>
                      <a:pt x="11895" y="21091"/>
                      <a:pt x="13264" y="20305"/>
                    </a:cubicBezTo>
                    <a:cubicBezTo>
                      <a:pt x="17979" y="17614"/>
                      <a:pt x="16896" y="11542"/>
                      <a:pt x="14991" y="7458"/>
                    </a:cubicBezTo>
                    <a:cubicBezTo>
                      <a:pt x="13655" y="4606"/>
                      <a:pt x="10583" y="0"/>
                      <a:pt x="6975" y="0"/>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27"/>
              <p:cNvSpPr/>
              <p:nvPr/>
            </p:nvSpPr>
            <p:spPr>
              <a:xfrm>
                <a:off x="3438975" y="3763040"/>
                <a:ext cx="866610" cy="1105743"/>
              </a:xfrm>
              <a:custGeom>
                <a:rect b="b" l="l" r="r" t="t"/>
                <a:pathLst>
                  <a:path extrusionOk="0" h="21802" w="17087">
                    <a:moveTo>
                      <a:pt x="6912" y="294"/>
                    </a:moveTo>
                    <a:cubicBezTo>
                      <a:pt x="7754" y="294"/>
                      <a:pt x="8602" y="537"/>
                      <a:pt x="9359" y="949"/>
                    </a:cubicBezTo>
                    <a:cubicBezTo>
                      <a:pt x="10788" y="1723"/>
                      <a:pt x="11931" y="3008"/>
                      <a:pt x="12883" y="4306"/>
                    </a:cubicBezTo>
                    <a:cubicBezTo>
                      <a:pt x="13765" y="5497"/>
                      <a:pt x="14503" y="6795"/>
                      <a:pt x="15098" y="8152"/>
                    </a:cubicBezTo>
                    <a:cubicBezTo>
                      <a:pt x="16301" y="10926"/>
                      <a:pt x="17086" y="14355"/>
                      <a:pt x="15931" y="17260"/>
                    </a:cubicBezTo>
                    <a:cubicBezTo>
                      <a:pt x="14860" y="19939"/>
                      <a:pt x="12121" y="21142"/>
                      <a:pt x="9431" y="21463"/>
                    </a:cubicBezTo>
                    <a:cubicBezTo>
                      <a:pt x="9017" y="21514"/>
                      <a:pt x="8599" y="21540"/>
                      <a:pt x="8182" y="21540"/>
                    </a:cubicBezTo>
                    <a:cubicBezTo>
                      <a:pt x="5759" y="21540"/>
                      <a:pt x="3362" y="20660"/>
                      <a:pt x="1899" y="18612"/>
                    </a:cubicBezTo>
                    <a:lnTo>
                      <a:pt x="1899" y="18612"/>
                    </a:lnTo>
                    <a:cubicBezTo>
                      <a:pt x="1897" y="18610"/>
                      <a:pt x="1896" y="18608"/>
                      <a:pt x="1894" y="18606"/>
                    </a:cubicBezTo>
                    <a:lnTo>
                      <a:pt x="1894" y="18606"/>
                    </a:lnTo>
                    <a:cubicBezTo>
                      <a:pt x="1894" y="18606"/>
                      <a:pt x="1894" y="18606"/>
                      <a:pt x="1894" y="18606"/>
                    </a:cubicBezTo>
                    <a:cubicBezTo>
                      <a:pt x="1893" y="18605"/>
                      <a:pt x="1893" y="18604"/>
                      <a:pt x="1892" y="18603"/>
                    </a:cubicBezTo>
                    <a:lnTo>
                      <a:pt x="1892" y="18603"/>
                    </a:lnTo>
                    <a:cubicBezTo>
                      <a:pt x="643" y="16770"/>
                      <a:pt x="310" y="14497"/>
                      <a:pt x="322" y="12319"/>
                    </a:cubicBezTo>
                    <a:cubicBezTo>
                      <a:pt x="322" y="10104"/>
                      <a:pt x="763" y="7902"/>
                      <a:pt x="1549" y="5842"/>
                    </a:cubicBezTo>
                    <a:cubicBezTo>
                      <a:pt x="1930" y="4842"/>
                      <a:pt x="2406" y="3878"/>
                      <a:pt x="2954" y="2973"/>
                    </a:cubicBezTo>
                    <a:cubicBezTo>
                      <a:pt x="3454" y="2151"/>
                      <a:pt x="4061" y="1318"/>
                      <a:pt x="4894" y="830"/>
                    </a:cubicBezTo>
                    <a:cubicBezTo>
                      <a:pt x="5529" y="459"/>
                      <a:pt x="6219" y="294"/>
                      <a:pt x="6912" y="294"/>
                    </a:cubicBezTo>
                    <a:close/>
                    <a:moveTo>
                      <a:pt x="6951" y="0"/>
                    </a:moveTo>
                    <a:cubicBezTo>
                      <a:pt x="5616" y="0"/>
                      <a:pt x="4381" y="661"/>
                      <a:pt x="3513" y="1699"/>
                    </a:cubicBezTo>
                    <a:cubicBezTo>
                      <a:pt x="2287" y="3175"/>
                      <a:pt x="1477" y="5056"/>
                      <a:pt x="894" y="6878"/>
                    </a:cubicBezTo>
                    <a:cubicBezTo>
                      <a:pt x="275" y="8842"/>
                      <a:pt x="1" y="10914"/>
                      <a:pt x="60" y="12974"/>
                    </a:cubicBezTo>
                    <a:cubicBezTo>
                      <a:pt x="108" y="14986"/>
                      <a:pt x="501" y="17058"/>
                      <a:pt x="1656" y="18748"/>
                    </a:cubicBezTo>
                    <a:cubicBezTo>
                      <a:pt x="3203" y="20920"/>
                      <a:pt x="5677" y="21801"/>
                      <a:pt x="8203" y="21801"/>
                    </a:cubicBezTo>
                    <a:cubicBezTo>
                      <a:pt x="9389" y="21801"/>
                      <a:pt x="10586" y="21607"/>
                      <a:pt x="11705" y="21261"/>
                    </a:cubicBezTo>
                    <a:cubicBezTo>
                      <a:pt x="13300" y="20772"/>
                      <a:pt x="14741" y="19808"/>
                      <a:pt x="15658" y="18391"/>
                    </a:cubicBezTo>
                    <a:cubicBezTo>
                      <a:pt x="16443" y="17165"/>
                      <a:pt x="16741" y="15677"/>
                      <a:pt x="16753" y="14224"/>
                    </a:cubicBezTo>
                    <a:cubicBezTo>
                      <a:pt x="16777" y="11259"/>
                      <a:pt x="15658" y="8283"/>
                      <a:pt x="14157" y="5759"/>
                    </a:cubicBezTo>
                    <a:cubicBezTo>
                      <a:pt x="13360" y="4389"/>
                      <a:pt x="12395" y="3092"/>
                      <a:pt x="11240" y="2008"/>
                    </a:cubicBezTo>
                    <a:cubicBezTo>
                      <a:pt x="10193" y="1020"/>
                      <a:pt x="8907" y="210"/>
                      <a:pt x="7454" y="32"/>
                    </a:cubicBezTo>
                    <a:cubicBezTo>
                      <a:pt x="7285" y="11"/>
                      <a:pt x="7117" y="0"/>
                      <a:pt x="6951"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27"/>
              <p:cNvSpPr/>
              <p:nvPr/>
            </p:nvSpPr>
            <p:spPr>
              <a:xfrm>
                <a:off x="3509067" y="4364250"/>
                <a:ext cx="322462" cy="257949"/>
              </a:xfrm>
              <a:custGeom>
                <a:rect b="b" l="l" r="r" t="t"/>
                <a:pathLst>
                  <a:path extrusionOk="0" h="5086" w="6358">
                    <a:moveTo>
                      <a:pt x="3691" y="13"/>
                    </a:moveTo>
                    <a:cubicBezTo>
                      <a:pt x="2226" y="25"/>
                      <a:pt x="726" y="1"/>
                      <a:pt x="321" y="1763"/>
                    </a:cubicBezTo>
                    <a:cubicBezTo>
                      <a:pt x="155" y="2489"/>
                      <a:pt x="0" y="3299"/>
                      <a:pt x="369" y="3930"/>
                    </a:cubicBezTo>
                    <a:cubicBezTo>
                      <a:pt x="607" y="4323"/>
                      <a:pt x="1012" y="4573"/>
                      <a:pt x="1417" y="4751"/>
                    </a:cubicBezTo>
                    <a:cubicBezTo>
                      <a:pt x="1927" y="4965"/>
                      <a:pt x="2477" y="5085"/>
                      <a:pt x="3021" y="5085"/>
                    </a:cubicBezTo>
                    <a:cubicBezTo>
                      <a:pt x="3328" y="5085"/>
                      <a:pt x="3633" y="5047"/>
                      <a:pt x="3929" y="4966"/>
                    </a:cubicBezTo>
                    <a:cubicBezTo>
                      <a:pt x="5810" y="4466"/>
                      <a:pt x="6358" y="3144"/>
                      <a:pt x="5751" y="1382"/>
                    </a:cubicBezTo>
                    <a:cubicBezTo>
                      <a:pt x="5620" y="977"/>
                      <a:pt x="5429" y="560"/>
                      <a:pt x="5096" y="310"/>
                    </a:cubicBezTo>
                    <a:cubicBezTo>
                      <a:pt x="4703" y="25"/>
                      <a:pt x="4179" y="13"/>
                      <a:pt x="3691" y="13"/>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27"/>
              <p:cNvSpPr/>
              <p:nvPr/>
            </p:nvSpPr>
            <p:spPr>
              <a:xfrm>
                <a:off x="3798920" y="4647154"/>
                <a:ext cx="197494" cy="154283"/>
              </a:xfrm>
              <a:custGeom>
                <a:rect b="b" l="l" r="r" t="t"/>
                <a:pathLst>
                  <a:path extrusionOk="0" h="3042" w="3894">
                    <a:moveTo>
                      <a:pt x="1844" y="0"/>
                    </a:moveTo>
                    <a:cubicBezTo>
                      <a:pt x="1234" y="0"/>
                      <a:pt x="615" y="179"/>
                      <a:pt x="238" y="673"/>
                    </a:cubicBezTo>
                    <a:cubicBezTo>
                      <a:pt x="12" y="983"/>
                      <a:pt x="0" y="1388"/>
                      <a:pt x="24" y="1757"/>
                    </a:cubicBezTo>
                    <a:cubicBezTo>
                      <a:pt x="36" y="2114"/>
                      <a:pt x="107" y="2483"/>
                      <a:pt x="357" y="2733"/>
                    </a:cubicBezTo>
                    <a:cubicBezTo>
                      <a:pt x="524" y="2888"/>
                      <a:pt x="750" y="2959"/>
                      <a:pt x="976" y="2995"/>
                    </a:cubicBezTo>
                    <a:cubicBezTo>
                      <a:pt x="1144" y="3028"/>
                      <a:pt x="1313" y="3042"/>
                      <a:pt x="1482" y="3042"/>
                    </a:cubicBezTo>
                    <a:cubicBezTo>
                      <a:pt x="1865" y="3042"/>
                      <a:pt x="2251" y="2971"/>
                      <a:pt x="2631" y="2888"/>
                    </a:cubicBezTo>
                    <a:cubicBezTo>
                      <a:pt x="3096" y="2781"/>
                      <a:pt x="3620" y="2602"/>
                      <a:pt x="3798" y="2150"/>
                    </a:cubicBezTo>
                    <a:cubicBezTo>
                      <a:pt x="3893" y="1900"/>
                      <a:pt x="3846" y="1614"/>
                      <a:pt x="3762" y="1352"/>
                    </a:cubicBezTo>
                    <a:cubicBezTo>
                      <a:pt x="3596" y="757"/>
                      <a:pt x="3381" y="292"/>
                      <a:pt x="2750" y="126"/>
                    </a:cubicBezTo>
                    <a:cubicBezTo>
                      <a:pt x="2474" y="49"/>
                      <a:pt x="2160" y="0"/>
                      <a:pt x="1844"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27"/>
              <p:cNvSpPr/>
              <p:nvPr/>
            </p:nvSpPr>
            <p:spPr>
              <a:xfrm>
                <a:off x="3611112" y="4667391"/>
                <a:ext cx="117157" cy="73287"/>
              </a:xfrm>
              <a:custGeom>
                <a:rect b="b" l="l" r="r" t="t"/>
                <a:pathLst>
                  <a:path extrusionOk="0" h="1445" w="2310">
                    <a:moveTo>
                      <a:pt x="1356" y="0"/>
                    </a:moveTo>
                    <a:cubicBezTo>
                      <a:pt x="783" y="0"/>
                      <a:pt x="122" y="201"/>
                      <a:pt x="60" y="572"/>
                    </a:cubicBezTo>
                    <a:cubicBezTo>
                      <a:pt x="0" y="858"/>
                      <a:pt x="214" y="1144"/>
                      <a:pt x="465" y="1275"/>
                    </a:cubicBezTo>
                    <a:cubicBezTo>
                      <a:pt x="726" y="1406"/>
                      <a:pt x="1024" y="1417"/>
                      <a:pt x="1322" y="1441"/>
                    </a:cubicBezTo>
                    <a:cubicBezTo>
                      <a:pt x="1375" y="1441"/>
                      <a:pt x="1435" y="1444"/>
                      <a:pt x="1494" y="1444"/>
                    </a:cubicBezTo>
                    <a:cubicBezTo>
                      <a:pt x="1554" y="1444"/>
                      <a:pt x="1613" y="1441"/>
                      <a:pt x="1667" y="1429"/>
                    </a:cubicBezTo>
                    <a:cubicBezTo>
                      <a:pt x="2108" y="1322"/>
                      <a:pt x="2310" y="775"/>
                      <a:pt x="2203" y="334"/>
                    </a:cubicBezTo>
                    <a:cubicBezTo>
                      <a:pt x="2147" y="108"/>
                      <a:pt x="1775" y="0"/>
                      <a:pt x="1356"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27"/>
              <p:cNvSpPr/>
              <p:nvPr/>
            </p:nvSpPr>
            <p:spPr>
              <a:xfrm>
                <a:off x="3877381" y="4388087"/>
                <a:ext cx="221686" cy="216310"/>
              </a:xfrm>
              <a:custGeom>
                <a:rect b="b" l="l" r="r" t="t"/>
                <a:pathLst>
                  <a:path extrusionOk="0" h="4265" w="4371">
                    <a:moveTo>
                      <a:pt x="2572" y="1"/>
                    </a:moveTo>
                    <a:cubicBezTo>
                      <a:pt x="2350" y="1"/>
                      <a:pt x="2094" y="34"/>
                      <a:pt x="1799" y="102"/>
                    </a:cubicBezTo>
                    <a:cubicBezTo>
                      <a:pt x="1477" y="186"/>
                      <a:pt x="1144" y="257"/>
                      <a:pt x="858" y="447"/>
                    </a:cubicBezTo>
                    <a:cubicBezTo>
                      <a:pt x="287" y="828"/>
                      <a:pt x="168" y="1805"/>
                      <a:pt x="60" y="2483"/>
                    </a:cubicBezTo>
                    <a:cubicBezTo>
                      <a:pt x="1" y="2924"/>
                      <a:pt x="13" y="3424"/>
                      <a:pt x="275" y="3757"/>
                    </a:cubicBezTo>
                    <a:cubicBezTo>
                      <a:pt x="525" y="4079"/>
                      <a:pt x="953" y="4150"/>
                      <a:pt x="1334" y="4210"/>
                    </a:cubicBezTo>
                    <a:cubicBezTo>
                      <a:pt x="1547" y="4237"/>
                      <a:pt x="1764" y="4265"/>
                      <a:pt x="1981" y="4265"/>
                    </a:cubicBezTo>
                    <a:cubicBezTo>
                      <a:pt x="2139" y="4265"/>
                      <a:pt x="2298" y="4250"/>
                      <a:pt x="2454" y="4210"/>
                    </a:cubicBezTo>
                    <a:cubicBezTo>
                      <a:pt x="3370" y="3972"/>
                      <a:pt x="4370" y="3043"/>
                      <a:pt x="4144" y="1936"/>
                    </a:cubicBezTo>
                    <a:cubicBezTo>
                      <a:pt x="3882" y="663"/>
                      <a:pt x="3556" y="1"/>
                      <a:pt x="2572" y="1"/>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27"/>
              <p:cNvSpPr/>
              <p:nvPr/>
            </p:nvSpPr>
            <p:spPr>
              <a:xfrm>
                <a:off x="4045257" y="4610840"/>
                <a:ext cx="172896" cy="129380"/>
              </a:xfrm>
              <a:custGeom>
                <a:rect b="b" l="l" r="r" t="t"/>
                <a:pathLst>
                  <a:path extrusionOk="0" h="2551" w="3409">
                    <a:moveTo>
                      <a:pt x="1113" y="1"/>
                    </a:moveTo>
                    <a:cubicBezTo>
                      <a:pt x="766" y="1"/>
                      <a:pt x="414" y="169"/>
                      <a:pt x="144" y="592"/>
                    </a:cubicBezTo>
                    <a:cubicBezTo>
                      <a:pt x="1" y="818"/>
                      <a:pt x="25" y="1104"/>
                      <a:pt x="48" y="1378"/>
                    </a:cubicBezTo>
                    <a:cubicBezTo>
                      <a:pt x="96" y="1842"/>
                      <a:pt x="227" y="2425"/>
                      <a:pt x="644" y="2532"/>
                    </a:cubicBezTo>
                    <a:cubicBezTo>
                      <a:pt x="694" y="2545"/>
                      <a:pt x="743" y="2550"/>
                      <a:pt x="793" y="2550"/>
                    </a:cubicBezTo>
                    <a:cubicBezTo>
                      <a:pt x="886" y="2550"/>
                      <a:pt x="979" y="2532"/>
                      <a:pt x="1072" y="2509"/>
                    </a:cubicBezTo>
                    <a:cubicBezTo>
                      <a:pt x="3409" y="1948"/>
                      <a:pt x="2291" y="1"/>
                      <a:pt x="1113"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27"/>
              <p:cNvSpPr/>
              <p:nvPr/>
            </p:nvSpPr>
            <p:spPr>
              <a:xfrm>
                <a:off x="3822199" y="4291317"/>
                <a:ext cx="96921" cy="74352"/>
              </a:xfrm>
              <a:custGeom>
                <a:rect b="b" l="l" r="r" t="t"/>
                <a:pathLst>
                  <a:path extrusionOk="0" h="1466" w="1911">
                    <a:moveTo>
                      <a:pt x="1167" y="0"/>
                    </a:moveTo>
                    <a:cubicBezTo>
                      <a:pt x="623" y="0"/>
                      <a:pt x="0" y="602"/>
                      <a:pt x="363" y="1165"/>
                    </a:cubicBezTo>
                    <a:cubicBezTo>
                      <a:pt x="497" y="1380"/>
                      <a:pt x="715" y="1466"/>
                      <a:pt x="939" y="1466"/>
                    </a:cubicBezTo>
                    <a:cubicBezTo>
                      <a:pt x="1112" y="1466"/>
                      <a:pt x="1289" y="1415"/>
                      <a:pt x="1434" y="1332"/>
                    </a:cubicBezTo>
                    <a:cubicBezTo>
                      <a:pt x="1720" y="1165"/>
                      <a:pt x="1910" y="891"/>
                      <a:pt x="1779" y="486"/>
                    </a:cubicBezTo>
                    <a:cubicBezTo>
                      <a:pt x="1671" y="139"/>
                      <a:pt x="1428" y="0"/>
                      <a:pt x="1167"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27"/>
              <p:cNvSpPr/>
              <p:nvPr/>
            </p:nvSpPr>
            <p:spPr>
              <a:xfrm>
                <a:off x="4149127" y="4467258"/>
                <a:ext cx="102449" cy="74098"/>
              </a:xfrm>
              <a:custGeom>
                <a:rect b="b" l="l" r="r" t="t"/>
                <a:pathLst>
                  <a:path extrusionOk="0" h="1461" w="2020">
                    <a:moveTo>
                      <a:pt x="872" y="0"/>
                    </a:moveTo>
                    <a:cubicBezTo>
                      <a:pt x="525" y="0"/>
                      <a:pt x="189" y="203"/>
                      <a:pt x="72" y="553"/>
                    </a:cubicBezTo>
                    <a:cubicBezTo>
                      <a:pt x="1" y="756"/>
                      <a:pt x="60" y="982"/>
                      <a:pt x="120" y="1184"/>
                    </a:cubicBezTo>
                    <a:cubicBezTo>
                      <a:pt x="144" y="1280"/>
                      <a:pt x="179" y="1363"/>
                      <a:pt x="251" y="1411"/>
                    </a:cubicBezTo>
                    <a:cubicBezTo>
                      <a:pt x="310" y="1446"/>
                      <a:pt x="370" y="1458"/>
                      <a:pt x="441" y="1458"/>
                    </a:cubicBezTo>
                    <a:cubicBezTo>
                      <a:pt x="474" y="1460"/>
                      <a:pt x="509" y="1461"/>
                      <a:pt x="543" y="1461"/>
                    </a:cubicBezTo>
                    <a:cubicBezTo>
                      <a:pt x="1179" y="1461"/>
                      <a:pt x="2020" y="1151"/>
                      <a:pt x="1715" y="541"/>
                    </a:cubicBezTo>
                    <a:cubicBezTo>
                      <a:pt x="1668" y="458"/>
                      <a:pt x="1596" y="363"/>
                      <a:pt x="1489" y="256"/>
                    </a:cubicBezTo>
                    <a:cubicBezTo>
                      <a:pt x="1314" y="81"/>
                      <a:pt x="1091" y="0"/>
                      <a:pt x="872"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27"/>
              <p:cNvSpPr/>
              <p:nvPr/>
            </p:nvSpPr>
            <p:spPr>
              <a:xfrm>
                <a:off x="4078477" y="4271233"/>
                <a:ext cx="139575" cy="120505"/>
              </a:xfrm>
              <a:custGeom>
                <a:rect b="b" l="l" r="r" t="t"/>
                <a:pathLst>
                  <a:path extrusionOk="0" h="2376" w="2752">
                    <a:moveTo>
                      <a:pt x="1531" y="1"/>
                    </a:moveTo>
                    <a:cubicBezTo>
                      <a:pt x="1301" y="1"/>
                      <a:pt x="1071" y="54"/>
                      <a:pt x="882" y="144"/>
                    </a:cubicBezTo>
                    <a:cubicBezTo>
                      <a:pt x="215" y="465"/>
                      <a:pt x="1" y="1037"/>
                      <a:pt x="215" y="1811"/>
                    </a:cubicBezTo>
                    <a:cubicBezTo>
                      <a:pt x="251" y="1918"/>
                      <a:pt x="286" y="2037"/>
                      <a:pt x="358" y="2132"/>
                    </a:cubicBezTo>
                    <a:cubicBezTo>
                      <a:pt x="465" y="2263"/>
                      <a:pt x="620" y="2323"/>
                      <a:pt x="786" y="2359"/>
                    </a:cubicBezTo>
                    <a:cubicBezTo>
                      <a:pt x="848" y="2370"/>
                      <a:pt x="915" y="2376"/>
                      <a:pt x="985" y="2376"/>
                    </a:cubicBezTo>
                    <a:cubicBezTo>
                      <a:pt x="1696" y="2376"/>
                      <a:pt x="2751" y="1784"/>
                      <a:pt x="2632" y="906"/>
                    </a:cubicBezTo>
                    <a:cubicBezTo>
                      <a:pt x="2608" y="787"/>
                      <a:pt x="2584" y="680"/>
                      <a:pt x="2537" y="585"/>
                    </a:cubicBezTo>
                    <a:cubicBezTo>
                      <a:pt x="2347" y="166"/>
                      <a:pt x="1938" y="1"/>
                      <a:pt x="1531" y="1"/>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27"/>
              <p:cNvSpPr/>
              <p:nvPr/>
            </p:nvSpPr>
            <p:spPr>
              <a:xfrm>
                <a:off x="3601729" y="4247091"/>
                <a:ext cx="106050" cy="77243"/>
              </a:xfrm>
              <a:custGeom>
                <a:rect b="b" l="l" r="r" t="t"/>
                <a:pathLst>
                  <a:path extrusionOk="0" h="1523" w="2091">
                    <a:moveTo>
                      <a:pt x="893" y="0"/>
                    </a:moveTo>
                    <a:cubicBezTo>
                      <a:pt x="494" y="0"/>
                      <a:pt x="145" y="208"/>
                      <a:pt x="78" y="751"/>
                    </a:cubicBezTo>
                    <a:cubicBezTo>
                      <a:pt x="1" y="1301"/>
                      <a:pt x="525" y="1522"/>
                      <a:pt x="1029" y="1522"/>
                    </a:cubicBezTo>
                    <a:cubicBezTo>
                      <a:pt x="1223" y="1522"/>
                      <a:pt x="1414" y="1489"/>
                      <a:pt x="1566" y="1430"/>
                    </a:cubicBezTo>
                    <a:cubicBezTo>
                      <a:pt x="1793" y="1346"/>
                      <a:pt x="1983" y="1132"/>
                      <a:pt x="2019" y="870"/>
                    </a:cubicBezTo>
                    <a:cubicBezTo>
                      <a:pt x="2090" y="358"/>
                      <a:pt x="1566" y="108"/>
                      <a:pt x="1197" y="37"/>
                    </a:cubicBezTo>
                    <a:cubicBezTo>
                      <a:pt x="1095" y="13"/>
                      <a:pt x="993" y="0"/>
                      <a:pt x="893"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2" name="Shape 502"/>
        <p:cNvGrpSpPr/>
        <p:nvPr/>
      </p:nvGrpSpPr>
      <p:grpSpPr>
        <a:xfrm>
          <a:off x="0" y="0"/>
          <a:ext cx="0" cy="0"/>
          <a:chOff x="0" y="0"/>
          <a:chExt cx="0" cy="0"/>
        </a:xfrm>
      </p:grpSpPr>
      <p:sp>
        <p:nvSpPr>
          <p:cNvPr id="503" name="Google Shape;503;p28"/>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504" name="Google Shape;504;p28"/>
          <p:cNvGraphicFramePr/>
          <p:nvPr/>
        </p:nvGraphicFramePr>
        <p:xfrm>
          <a:off x="713250" y="1256300"/>
          <a:ext cx="3000000" cy="3000000"/>
        </p:xfrm>
        <a:graphic>
          <a:graphicData uri="http://schemas.openxmlformats.org/drawingml/2006/table">
            <a:tbl>
              <a:tblPr>
                <a:noFill/>
                <a:tableStyleId>{0CE43FF8-B41B-4C96-8F5D-26BB1610D682}</a:tableStyleId>
              </a:tblPr>
              <a:tblGrid>
                <a:gridCol w="2306475"/>
                <a:gridCol w="1803675"/>
                <a:gridCol w="1803675"/>
                <a:gridCol w="1803675"/>
              </a:tblGrid>
              <a:tr h="81342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ACTIVITIES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GAMES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MUSIC</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MEALS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r>
              <a:tr h="81342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PARTY 1</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Mercury is the smallest planet</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Mars is actually a very cold place</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Saturn is a gas giant with rings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81342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PARTY 2</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Venus has a very beautiful name</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Jupiter is the biggest planet of them all</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Earth is the planet where we live on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81342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PARTY 3</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Neptune is very far from the Sun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Ceres is located in the main asteroid belt</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Pluto is considered a small dwarf planet</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bl>
          </a:graphicData>
        </a:graphic>
      </p:graphicFrame>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8" name="Shape 508"/>
        <p:cNvGrpSpPr/>
        <p:nvPr/>
      </p:nvGrpSpPr>
      <p:grpSpPr>
        <a:xfrm>
          <a:off x="0" y="0"/>
          <a:ext cx="0" cy="0"/>
          <a:chOff x="0" y="0"/>
          <a:chExt cx="0" cy="0"/>
        </a:xfrm>
      </p:grpSpPr>
      <p:sp>
        <p:nvSpPr>
          <p:cNvPr id="509" name="Google Shape;509;p29"/>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sp>
        <p:nvSpPr>
          <p:cNvPr id="510" name="Google Shape;510;p29"/>
          <p:cNvSpPr/>
          <p:nvPr/>
        </p:nvSpPr>
        <p:spPr>
          <a:xfrm>
            <a:off x="1522662" y="1945920"/>
            <a:ext cx="1215900" cy="12159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29"/>
          <p:cNvSpPr/>
          <p:nvPr/>
        </p:nvSpPr>
        <p:spPr>
          <a:xfrm>
            <a:off x="1522675" y="1945920"/>
            <a:ext cx="1215900" cy="1215900"/>
          </a:xfrm>
          <a:prstGeom prst="pie">
            <a:avLst>
              <a:gd fmla="val 16261269" name="adj1"/>
              <a:gd fmla="val 10829770" name="adj2"/>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2" name="Google Shape;512;p29"/>
          <p:cNvGrpSpPr/>
          <p:nvPr/>
        </p:nvGrpSpPr>
        <p:grpSpPr>
          <a:xfrm>
            <a:off x="716800" y="1244400"/>
            <a:ext cx="2827525" cy="3265550"/>
            <a:chOff x="716800" y="1244400"/>
            <a:chExt cx="2827525" cy="3265550"/>
          </a:xfrm>
        </p:grpSpPr>
        <p:sp>
          <p:nvSpPr>
            <p:cNvPr id="513" name="Google Shape;513;p29"/>
            <p:cNvSpPr txBox="1"/>
            <p:nvPr/>
          </p:nvSpPr>
          <p:spPr>
            <a:xfrm>
              <a:off x="716800" y="3353950"/>
              <a:ext cx="2827500" cy="355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GAMES</a:t>
              </a:r>
              <a:endParaRPr sz="1800">
                <a:solidFill>
                  <a:schemeClr val="dk2"/>
                </a:solidFill>
                <a:latin typeface="Joti One"/>
                <a:ea typeface="Joti One"/>
                <a:cs typeface="Joti One"/>
                <a:sym typeface="Joti One"/>
              </a:endParaRPr>
            </a:p>
          </p:txBody>
        </p:sp>
        <p:sp>
          <p:nvSpPr>
            <p:cNvPr id="514" name="Google Shape;514;p29"/>
            <p:cNvSpPr txBox="1"/>
            <p:nvPr/>
          </p:nvSpPr>
          <p:spPr>
            <a:xfrm>
              <a:off x="716825" y="3647450"/>
              <a:ext cx="2827500" cy="8625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 and the smallest one in the entire Solar System</a:t>
              </a:r>
              <a:endParaRPr>
                <a:solidFill>
                  <a:schemeClr val="dk1"/>
                </a:solidFill>
                <a:latin typeface="Roboto Condensed"/>
                <a:ea typeface="Roboto Condensed"/>
                <a:cs typeface="Roboto Condensed"/>
                <a:sym typeface="Roboto Condensed"/>
              </a:endParaRPr>
            </a:p>
          </p:txBody>
        </p:sp>
        <p:sp>
          <p:nvSpPr>
            <p:cNvPr id="515" name="Google Shape;515;p29"/>
            <p:cNvSpPr txBox="1"/>
            <p:nvPr/>
          </p:nvSpPr>
          <p:spPr>
            <a:xfrm>
              <a:off x="1419575" y="1244400"/>
              <a:ext cx="1422000" cy="509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800">
                  <a:solidFill>
                    <a:schemeClr val="dk2"/>
                  </a:solidFill>
                  <a:latin typeface="Joti One"/>
                  <a:ea typeface="Joti One"/>
                  <a:cs typeface="Joti One"/>
                  <a:sym typeface="Joti One"/>
                </a:rPr>
                <a:t>75%</a:t>
              </a:r>
              <a:endParaRPr sz="2800">
                <a:solidFill>
                  <a:schemeClr val="dk2"/>
                </a:solidFill>
                <a:latin typeface="Joti One"/>
                <a:ea typeface="Joti One"/>
                <a:cs typeface="Joti One"/>
                <a:sym typeface="Joti One"/>
              </a:endParaRPr>
            </a:p>
          </p:txBody>
        </p:sp>
      </p:grpSp>
      <p:sp>
        <p:nvSpPr>
          <p:cNvPr id="516" name="Google Shape;516;p29"/>
          <p:cNvSpPr/>
          <p:nvPr/>
        </p:nvSpPr>
        <p:spPr>
          <a:xfrm>
            <a:off x="6401787" y="1945920"/>
            <a:ext cx="1215900" cy="12159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29"/>
          <p:cNvSpPr/>
          <p:nvPr/>
        </p:nvSpPr>
        <p:spPr>
          <a:xfrm>
            <a:off x="6401800" y="1945920"/>
            <a:ext cx="1215900" cy="1215900"/>
          </a:xfrm>
          <a:prstGeom prst="pie">
            <a:avLst>
              <a:gd fmla="val 16261269" name="adj1"/>
              <a:gd fmla="val 80361"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8" name="Google Shape;518;p29"/>
          <p:cNvGrpSpPr/>
          <p:nvPr/>
        </p:nvGrpSpPr>
        <p:grpSpPr>
          <a:xfrm>
            <a:off x="5595948" y="1244400"/>
            <a:ext cx="2827503" cy="3265550"/>
            <a:chOff x="5595948" y="1244400"/>
            <a:chExt cx="2827503" cy="3265550"/>
          </a:xfrm>
        </p:grpSpPr>
        <p:sp>
          <p:nvSpPr>
            <p:cNvPr id="519" name="Google Shape;519;p29"/>
            <p:cNvSpPr txBox="1"/>
            <p:nvPr/>
          </p:nvSpPr>
          <p:spPr>
            <a:xfrm>
              <a:off x="5595948" y="3353950"/>
              <a:ext cx="2827500" cy="355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DANCE</a:t>
              </a:r>
              <a:endParaRPr sz="1800">
                <a:solidFill>
                  <a:schemeClr val="accent1"/>
                </a:solidFill>
                <a:latin typeface="Joti One"/>
                <a:ea typeface="Joti One"/>
                <a:cs typeface="Joti One"/>
                <a:sym typeface="Joti One"/>
              </a:endParaRPr>
            </a:p>
          </p:txBody>
        </p:sp>
        <p:sp>
          <p:nvSpPr>
            <p:cNvPr id="520" name="Google Shape;520;p29"/>
            <p:cNvSpPr txBox="1"/>
            <p:nvPr/>
          </p:nvSpPr>
          <p:spPr>
            <a:xfrm>
              <a:off x="5595950" y="3647450"/>
              <a:ext cx="2827500" cy="8625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Saturn is a gas giant and has several rings. It's composed mostly of hydrogen and helium</a:t>
              </a:r>
              <a:endParaRPr>
                <a:solidFill>
                  <a:schemeClr val="dk1"/>
                </a:solidFill>
                <a:latin typeface="Roboto Condensed"/>
                <a:ea typeface="Roboto Condensed"/>
                <a:cs typeface="Roboto Condensed"/>
                <a:sym typeface="Roboto Condensed"/>
              </a:endParaRPr>
            </a:p>
          </p:txBody>
        </p:sp>
        <p:sp>
          <p:nvSpPr>
            <p:cNvPr id="521" name="Google Shape;521;p29"/>
            <p:cNvSpPr txBox="1"/>
            <p:nvPr/>
          </p:nvSpPr>
          <p:spPr>
            <a:xfrm>
              <a:off x="6298700" y="1244400"/>
              <a:ext cx="1422000" cy="509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800">
                  <a:solidFill>
                    <a:schemeClr val="accent1"/>
                  </a:solidFill>
                  <a:latin typeface="Joti One"/>
                  <a:ea typeface="Joti One"/>
                  <a:cs typeface="Joti One"/>
                  <a:sym typeface="Joti One"/>
                </a:rPr>
                <a:t>25%</a:t>
              </a:r>
              <a:endParaRPr sz="2800">
                <a:solidFill>
                  <a:schemeClr val="accent1"/>
                </a:solidFill>
                <a:latin typeface="Joti One"/>
                <a:ea typeface="Joti One"/>
                <a:cs typeface="Joti One"/>
                <a:sym typeface="Joti One"/>
              </a:endParaRPr>
            </a:p>
          </p:txBody>
        </p:sp>
      </p:grpSp>
      <p:sp>
        <p:nvSpPr>
          <p:cNvPr id="522" name="Google Shape;522;p29"/>
          <p:cNvSpPr txBox="1"/>
          <p:nvPr/>
        </p:nvSpPr>
        <p:spPr>
          <a:xfrm>
            <a:off x="3713125" y="1067850"/>
            <a:ext cx="1836300" cy="862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LET’S HAVE A GREAT TIME</a:t>
            </a:r>
            <a:endParaRPr sz="1800">
              <a:solidFill>
                <a:schemeClr val="dk2"/>
              </a:solidFill>
              <a:latin typeface="Joti One"/>
              <a:ea typeface="Joti One"/>
              <a:cs typeface="Joti One"/>
              <a:sym typeface="Joti One"/>
            </a:endParaRPr>
          </a:p>
        </p:txBody>
      </p:sp>
      <p:pic>
        <p:nvPicPr>
          <p:cNvPr id="523" name="Google Shape;523;p29"/>
          <p:cNvPicPr preferRelativeResize="0"/>
          <p:nvPr/>
        </p:nvPicPr>
        <p:blipFill>
          <a:blip r:embed="rId3">
            <a:alphaModFix/>
          </a:blip>
          <a:stretch>
            <a:fillRect/>
          </a:stretch>
        </p:blipFill>
        <p:spPr>
          <a:xfrm>
            <a:off x="3713125" y="1980600"/>
            <a:ext cx="1836300" cy="1917899"/>
          </a:xfrm>
          <a:prstGeom prst="rect">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7" name="Shape 527"/>
        <p:cNvGrpSpPr/>
        <p:nvPr/>
      </p:nvGrpSpPr>
      <p:grpSpPr>
        <a:xfrm>
          <a:off x="0" y="0"/>
          <a:ext cx="0" cy="0"/>
          <a:chOff x="0" y="0"/>
          <a:chExt cx="0" cy="0"/>
        </a:xfrm>
      </p:grpSpPr>
      <p:sp>
        <p:nvSpPr>
          <p:cNvPr id="528" name="Google Shape;528;p30"/>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529" name="Google Shape;529;p30"/>
          <p:cNvGraphicFramePr/>
          <p:nvPr/>
        </p:nvGraphicFramePr>
        <p:xfrm>
          <a:off x="719338" y="1452100"/>
          <a:ext cx="3000000" cy="3000000"/>
        </p:xfrm>
        <a:graphic>
          <a:graphicData uri="http://schemas.openxmlformats.org/drawingml/2006/table">
            <a:tbl>
              <a:tblPr>
                <a:noFill/>
                <a:tableStyleId>{0CE43FF8-B41B-4C96-8F5D-26BB1610D682}</a:tableStyleId>
              </a:tblPr>
              <a:tblGrid>
                <a:gridCol w="1930025"/>
                <a:gridCol w="721750"/>
                <a:gridCol w="721750"/>
                <a:gridCol w="721750"/>
                <a:gridCol w="721750"/>
                <a:gridCol w="721750"/>
                <a:gridCol w="721750"/>
                <a:gridCol w="721750"/>
                <a:gridCol w="721750"/>
              </a:tblGrid>
              <a:tr h="563850">
                <a:tc>
                  <a:txBody>
                    <a:bodyPr/>
                    <a:lstStyle/>
                    <a:p>
                      <a:pPr indent="0" lvl="0" marL="0" marR="0" rtl="0" algn="ctr">
                        <a:lnSpc>
                          <a:spcPct val="100000"/>
                        </a:lnSpc>
                        <a:spcBef>
                          <a:spcPts val="0"/>
                        </a:spcBef>
                        <a:spcAft>
                          <a:spcPts val="0"/>
                        </a:spcAft>
                        <a:buNone/>
                      </a:pPr>
                      <a:r>
                        <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alpha val="0"/>
                        </a:schemeClr>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alpha val="0"/>
                        </a:schemeClr>
                      </a:solidFill>
                      <a:prstDash val="solid"/>
                      <a:round/>
                      <a:headEnd len="sm" w="sm" type="none"/>
                      <a:tailEnd len="sm" w="sm" type="none"/>
                    </a:lnT>
                    <a:lnB cap="flat" cmpd="sng" w="19050">
                      <a:solidFill>
                        <a:schemeClr val="accent6"/>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10:00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11:00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12:00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13:00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14:00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15:00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16:00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17:00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r>
              <a:tr h="563850">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MUSIC</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r>
              <a:tr h="563850">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GAMES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r>
              <a:tr h="563850">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SHOW</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r>
              <a:tr h="563850">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CAKE</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r>
            </a:tbl>
          </a:graphicData>
        </a:graphic>
      </p:graphicFrame>
      <p:sp>
        <p:nvSpPr>
          <p:cNvPr id="530" name="Google Shape;530;p30"/>
          <p:cNvSpPr/>
          <p:nvPr/>
        </p:nvSpPr>
        <p:spPr>
          <a:xfrm>
            <a:off x="2848538" y="3861687"/>
            <a:ext cx="2894400" cy="266100"/>
          </a:xfrm>
          <a:prstGeom prst="roundRect">
            <a:avLst>
              <a:gd fmla="val 0" name="adj"/>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Mercury is the smallest planet</a:t>
            </a:r>
            <a:endParaRPr>
              <a:solidFill>
                <a:schemeClr val="accent6"/>
              </a:solidFill>
              <a:latin typeface="Roboto Condensed"/>
              <a:ea typeface="Roboto Condensed"/>
              <a:cs typeface="Roboto Condensed"/>
              <a:sym typeface="Roboto Condensed"/>
            </a:endParaRPr>
          </a:p>
        </p:txBody>
      </p:sp>
      <p:sp>
        <p:nvSpPr>
          <p:cNvPr id="531" name="Google Shape;531;p30"/>
          <p:cNvSpPr/>
          <p:nvPr/>
        </p:nvSpPr>
        <p:spPr>
          <a:xfrm>
            <a:off x="3979988" y="2730774"/>
            <a:ext cx="3518100" cy="266100"/>
          </a:xfrm>
          <a:prstGeom prst="roundRect">
            <a:avLst>
              <a:gd fmla="val 0" name="adj"/>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Ceres is located in the main asteroid belt</a:t>
            </a:r>
            <a:endParaRPr>
              <a:solidFill>
                <a:schemeClr val="accent6"/>
              </a:solidFill>
              <a:latin typeface="Roboto Condensed"/>
              <a:ea typeface="Roboto Condensed"/>
              <a:cs typeface="Roboto Condensed"/>
              <a:sym typeface="Roboto Condensed"/>
            </a:endParaRPr>
          </a:p>
        </p:txBody>
      </p:sp>
      <p:sp>
        <p:nvSpPr>
          <p:cNvPr id="532" name="Google Shape;532;p30"/>
          <p:cNvSpPr/>
          <p:nvPr/>
        </p:nvSpPr>
        <p:spPr>
          <a:xfrm>
            <a:off x="3979988" y="3296237"/>
            <a:ext cx="4159800" cy="266100"/>
          </a:xfrm>
          <a:prstGeom prst="roundRect">
            <a:avLst>
              <a:gd fmla="val 0" name="adj"/>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Neptune is composed of hydrogen and helium</a:t>
            </a:r>
            <a:endParaRPr>
              <a:solidFill>
                <a:schemeClr val="accent6"/>
              </a:solidFill>
              <a:latin typeface="Roboto Condensed"/>
              <a:ea typeface="Roboto Condensed"/>
              <a:cs typeface="Roboto Condensed"/>
              <a:sym typeface="Roboto Condensed"/>
            </a:endParaRPr>
          </a:p>
        </p:txBody>
      </p:sp>
      <p:sp>
        <p:nvSpPr>
          <p:cNvPr id="533" name="Google Shape;533;p30"/>
          <p:cNvSpPr/>
          <p:nvPr/>
        </p:nvSpPr>
        <p:spPr>
          <a:xfrm>
            <a:off x="2848553" y="2165325"/>
            <a:ext cx="5291400" cy="266100"/>
          </a:xfrm>
          <a:prstGeom prst="roundRect">
            <a:avLst>
              <a:gd fmla="val 0" name="adj"/>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Saturn is the second-largest planet in the Solar System</a:t>
            </a:r>
            <a:endParaRPr>
              <a:solidFill>
                <a:schemeClr val="accent6"/>
              </a:solidFill>
              <a:latin typeface="Roboto Condensed"/>
              <a:ea typeface="Roboto Condensed"/>
              <a:cs typeface="Roboto Condensed"/>
              <a:sym typeface="Roboto Condensed"/>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7" name="Shape 537"/>
        <p:cNvGrpSpPr/>
        <p:nvPr/>
      </p:nvGrpSpPr>
      <p:grpSpPr>
        <a:xfrm>
          <a:off x="0" y="0"/>
          <a:ext cx="0" cy="0"/>
          <a:chOff x="0" y="0"/>
          <a:chExt cx="0" cy="0"/>
        </a:xfrm>
      </p:grpSpPr>
      <p:sp>
        <p:nvSpPr>
          <p:cNvPr id="538" name="Google Shape;538;p31"/>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cxnSp>
        <p:nvCxnSpPr>
          <p:cNvPr id="539" name="Google Shape;539;p31"/>
          <p:cNvCxnSpPr>
            <a:stCxn id="540" idx="2"/>
            <a:endCxn id="541" idx="0"/>
          </p:cNvCxnSpPr>
          <p:nvPr/>
        </p:nvCxnSpPr>
        <p:spPr>
          <a:xfrm rot="5400000">
            <a:off x="3255900" y="1039125"/>
            <a:ext cx="684300" cy="1948200"/>
          </a:xfrm>
          <a:prstGeom prst="bentConnector3">
            <a:avLst>
              <a:gd fmla="val 50006" name="adj1"/>
            </a:avLst>
          </a:prstGeom>
          <a:noFill/>
          <a:ln cap="flat" cmpd="sng" w="19050">
            <a:solidFill>
              <a:schemeClr val="accent2"/>
            </a:solidFill>
            <a:prstDash val="dash"/>
            <a:round/>
            <a:headEnd len="med" w="med" type="none"/>
            <a:tailEnd len="med" w="med" type="oval"/>
          </a:ln>
        </p:spPr>
      </p:cxnSp>
      <p:cxnSp>
        <p:nvCxnSpPr>
          <p:cNvPr id="542" name="Google Shape;542;p31"/>
          <p:cNvCxnSpPr>
            <a:stCxn id="540" idx="2"/>
            <a:endCxn id="543" idx="0"/>
          </p:cNvCxnSpPr>
          <p:nvPr/>
        </p:nvCxnSpPr>
        <p:spPr>
          <a:xfrm flipH="1" rot="-5400000">
            <a:off x="5204100" y="1039125"/>
            <a:ext cx="684300" cy="1948200"/>
          </a:xfrm>
          <a:prstGeom prst="bentConnector3">
            <a:avLst>
              <a:gd fmla="val 50006" name="adj1"/>
            </a:avLst>
          </a:prstGeom>
          <a:noFill/>
          <a:ln cap="flat" cmpd="sng" w="19050">
            <a:solidFill>
              <a:schemeClr val="accent2"/>
            </a:solidFill>
            <a:prstDash val="dash"/>
            <a:round/>
            <a:headEnd len="med" w="med" type="none"/>
            <a:tailEnd len="med" w="med" type="oval"/>
          </a:ln>
        </p:spPr>
      </p:cxnSp>
      <p:cxnSp>
        <p:nvCxnSpPr>
          <p:cNvPr id="544" name="Google Shape;544;p31"/>
          <p:cNvCxnSpPr>
            <a:stCxn id="541" idx="2"/>
            <a:endCxn id="545" idx="0"/>
          </p:cNvCxnSpPr>
          <p:nvPr/>
        </p:nvCxnSpPr>
        <p:spPr>
          <a:xfrm rot="5400000">
            <a:off x="1793935" y="2694451"/>
            <a:ext cx="686100" cy="974100"/>
          </a:xfrm>
          <a:prstGeom prst="bentConnector3">
            <a:avLst>
              <a:gd fmla="val 50007" name="adj1"/>
            </a:avLst>
          </a:prstGeom>
          <a:noFill/>
          <a:ln cap="flat" cmpd="sng" w="19050">
            <a:solidFill>
              <a:schemeClr val="accent2"/>
            </a:solidFill>
            <a:prstDash val="dash"/>
            <a:round/>
            <a:headEnd len="med" w="med" type="none"/>
            <a:tailEnd len="med" w="med" type="oval"/>
          </a:ln>
        </p:spPr>
      </p:cxnSp>
      <p:cxnSp>
        <p:nvCxnSpPr>
          <p:cNvPr id="546" name="Google Shape;546;p31"/>
          <p:cNvCxnSpPr>
            <a:stCxn id="541" idx="2"/>
            <a:endCxn id="547" idx="0"/>
          </p:cNvCxnSpPr>
          <p:nvPr/>
        </p:nvCxnSpPr>
        <p:spPr>
          <a:xfrm flipH="1" rot="-5400000">
            <a:off x="2768035" y="2694451"/>
            <a:ext cx="686100" cy="974100"/>
          </a:xfrm>
          <a:prstGeom prst="bentConnector3">
            <a:avLst>
              <a:gd fmla="val 50007" name="adj1"/>
            </a:avLst>
          </a:prstGeom>
          <a:noFill/>
          <a:ln cap="flat" cmpd="sng" w="19050">
            <a:solidFill>
              <a:schemeClr val="accent2"/>
            </a:solidFill>
            <a:prstDash val="dash"/>
            <a:round/>
            <a:headEnd len="med" w="med" type="none"/>
            <a:tailEnd len="med" w="med" type="oval"/>
          </a:ln>
        </p:spPr>
      </p:cxnSp>
      <p:cxnSp>
        <p:nvCxnSpPr>
          <p:cNvPr id="548" name="Google Shape;548;p31"/>
          <p:cNvCxnSpPr>
            <a:stCxn id="543" idx="2"/>
            <a:endCxn id="549" idx="0"/>
          </p:cNvCxnSpPr>
          <p:nvPr/>
        </p:nvCxnSpPr>
        <p:spPr>
          <a:xfrm rot="5400000">
            <a:off x="5690323" y="2694451"/>
            <a:ext cx="686100" cy="974100"/>
          </a:xfrm>
          <a:prstGeom prst="bentConnector3">
            <a:avLst>
              <a:gd fmla="val 50007" name="adj1"/>
            </a:avLst>
          </a:prstGeom>
          <a:noFill/>
          <a:ln cap="flat" cmpd="sng" w="19050">
            <a:solidFill>
              <a:schemeClr val="accent2"/>
            </a:solidFill>
            <a:prstDash val="dash"/>
            <a:round/>
            <a:headEnd len="med" w="med" type="none"/>
            <a:tailEnd len="med" w="med" type="oval"/>
          </a:ln>
        </p:spPr>
      </p:cxnSp>
      <p:cxnSp>
        <p:nvCxnSpPr>
          <p:cNvPr id="550" name="Google Shape;550;p31"/>
          <p:cNvCxnSpPr>
            <a:stCxn id="543" idx="2"/>
            <a:endCxn id="551" idx="0"/>
          </p:cNvCxnSpPr>
          <p:nvPr/>
        </p:nvCxnSpPr>
        <p:spPr>
          <a:xfrm flipH="1" rot="-5400000">
            <a:off x="6664423" y="2694451"/>
            <a:ext cx="686100" cy="974100"/>
          </a:xfrm>
          <a:prstGeom prst="bentConnector3">
            <a:avLst>
              <a:gd fmla="val 50007" name="adj1"/>
            </a:avLst>
          </a:prstGeom>
          <a:noFill/>
          <a:ln cap="flat" cmpd="sng" w="19050">
            <a:solidFill>
              <a:schemeClr val="accent2"/>
            </a:solidFill>
            <a:prstDash val="dash"/>
            <a:round/>
            <a:headEnd len="med" w="med" type="none"/>
            <a:tailEnd len="med" w="med" type="oval"/>
          </a:ln>
        </p:spPr>
      </p:cxnSp>
      <p:sp>
        <p:nvSpPr>
          <p:cNvPr id="540" name="Google Shape;540;p31"/>
          <p:cNvSpPr txBox="1"/>
          <p:nvPr/>
        </p:nvSpPr>
        <p:spPr>
          <a:xfrm>
            <a:off x="3029250" y="1345275"/>
            <a:ext cx="3085800" cy="325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BIRTHDAY PARTY</a:t>
            </a:r>
            <a:endParaRPr sz="1800">
              <a:solidFill>
                <a:schemeClr val="dk2"/>
              </a:solidFill>
              <a:latin typeface="Joti One"/>
              <a:ea typeface="Joti One"/>
              <a:cs typeface="Joti One"/>
              <a:sym typeface="Joti One"/>
            </a:endParaRPr>
          </a:p>
        </p:txBody>
      </p:sp>
      <p:grpSp>
        <p:nvGrpSpPr>
          <p:cNvPr id="552" name="Google Shape;552;p31"/>
          <p:cNvGrpSpPr/>
          <p:nvPr/>
        </p:nvGrpSpPr>
        <p:grpSpPr>
          <a:xfrm>
            <a:off x="4617402" y="2355451"/>
            <a:ext cx="3805926" cy="2129799"/>
            <a:chOff x="4617402" y="2355451"/>
            <a:chExt cx="3805926" cy="2129799"/>
          </a:xfrm>
        </p:grpSpPr>
        <p:grpSp>
          <p:nvGrpSpPr>
            <p:cNvPr id="553" name="Google Shape;553;p31"/>
            <p:cNvGrpSpPr/>
            <p:nvPr/>
          </p:nvGrpSpPr>
          <p:grpSpPr>
            <a:xfrm>
              <a:off x="4617402" y="3524651"/>
              <a:ext cx="1857720" cy="960599"/>
              <a:chOff x="4617402" y="3524651"/>
              <a:chExt cx="1857720" cy="960599"/>
            </a:xfrm>
          </p:grpSpPr>
          <p:sp>
            <p:nvSpPr>
              <p:cNvPr id="554" name="Google Shape;554;p31"/>
              <p:cNvSpPr txBox="1"/>
              <p:nvPr/>
            </p:nvSpPr>
            <p:spPr>
              <a:xfrm>
                <a:off x="4617402" y="3931450"/>
                <a:ext cx="1857600" cy="553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smallest planet of them all</a:t>
                </a:r>
                <a:endParaRPr>
                  <a:solidFill>
                    <a:schemeClr val="dk1"/>
                  </a:solidFill>
                  <a:latin typeface="Roboto Condensed"/>
                  <a:ea typeface="Roboto Condensed"/>
                  <a:cs typeface="Roboto Condensed"/>
                  <a:sym typeface="Roboto Condensed"/>
                </a:endParaRPr>
              </a:p>
            </p:txBody>
          </p:sp>
          <p:sp>
            <p:nvSpPr>
              <p:cNvPr id="549" name="Google Shape;549;p31"/>
              <p:cNvSpPr txBox="1"/>
              <p:nvPr/>
            </p:nvSpPr>
            <p:spPr>
              <a:xfrm>
                <a:off x="4617523" y="3524651"/>
                <a:ext cx="1857600" cy="4830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MERCURY</a:t>
                </a:r>
                <a:endParaRPr sz="1800">
                  <a:solidFill>
                    <a:schemeClr val="accent2"/>
                  </a:solidFill>
                  <a:latin typeface="Joti One"/>
                  <a:ea typeface="Joti One"/>
                  <a:cs typeface="Joti One"/>
                  <a:sym typeface="Joti One"/>
                </a:endParaRPr>
              </a:p>
            </p:txBody>
          </p:sp>
        </p:grpSp>
        <p:grpSp>
          <p:nvGrpSpPr>
            <p:cNvPr id="555" name="Google Shape;555;p31"/>
            <p:cNvGrpSpPr/>
            <p:nvPr/>
          </p:nvGrpSpPr>
          <p:grpSpPr>
            <a:xfrm>
              <a:off x="6565608" y="3524651"/>
              <a:ext cx="1857720" cy="960599"/>
              <a:chOff x="6565608" y="3524651"/>
              <a:chExt cx="1857720" cy="960599"/>
            </a:xfrm>
          </p:grpSpPr>
          <p:sp>
            <p:nvSpPr>
              <p:cNvPr id="556" name="Google Shape;556;p31"/>
              <p:cNvSpPr txBox="1"/>
              <p:nvPr/>
            </p:nvSpPr>
            <p:spPr>
              <a:xfrm>
                <a:off x="6565608" y="3931450"/>
                <a:ext cx="1857600" cy="553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Earth is the third planet from the Sun</a:t>
                </a:r>
                <a:endParaRPr>
                  <a:solidFill>
                    <a:schemeClr val="dk1"/>
                  </a:solidFill>
                  <a:latin typeface="Roboto Condensed"/>
                  <a:ea typeface="Roboto Condensed"/>
                  <a:cs typeface="Roboto Condensed"/>
                  <a:sym typeface="Roboto Condensed"/>
                </a:endParaRPr>
              </a:p>
            </p:txBody>
          </p:sp>
          <p:sp>
            <p:nvSpPr>
              <p:cNvPr id="551" name="Google Shape;551;p31"/>
              <p:cNvSpPr txBox="1"/>
              <p:nvPr/>
            </p:nvSpPr>
            <p:spPr>
              <a:xfrm>
                <a:off x="6565729" y="3524651"/>
                <a:ext cx="1857600" cy="4830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EARTH</a:t>
                </a:r>
                <a:endParaRPr sz="1800">
                  <a:solidFill>
                    <a:schemeClr val="accent2"/>
                  </a:solidFill>
                  <a:latin typeface="Joti One"/>
                  <a:ea typeface="Joti One"/>
                  <a:cs typeface="Joti One"/>
                  <a:sym typeface="Joti One"/>
                </a:endParaRPr>
              </a:p>
            </p:txBody>
          </p:sp>
        </p:grpSp>
        <p:sp>
          <p:nvSpPr>
            <p:cNvPr id="543" name="Google Shape;543;p31"/>
            <p:cNvSpPr txBox="1"/>
            <p:nvPr/>
          </p:nvSpPr>
          <p:spPr>
            <a:xfrm>
              <a:off x="5591623" y="2355451"/>
              <a:ext cx="1857600" cy="4830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COMEDY</a:t>
              </a:r>
              <a:endParaRPr sz="1800">
                <a:solidFill>
                  <a:schemeClr val="accent2"/>
                </a:solidFill>
                <a:latin typeface="Joti One"/>
                <a:ea typeface="Joti One"/>
                <a:cs typeface="Joti One"/>
                <a:sym typeface="Joti One"/>
              </a:endParaRPr>
            </a:p>
          </p:txBody>
        </p:sp>
      </p:grpSp>
      <p:grpSp>
        <p:nvGrpSpPr>
          <p:cNvPr id="557" name="Google Shape;557;p31"/>
          <p:cNvGrpSpPr/>
          <p:nvPr/>
        </p:nvGrpSpPr>
        <p:grpSpPr>
          <a:xfrm>
            <a:off x="721015" y="2355451"/>
            <a:ext cx="3805901" cy="2129799"/>
            <a:chOff x="721015" y="2355451"/>
            <a:chExt cx="3805901" cy="2129799"/>
          </a:xfrm>
        </p:grpSpPr>
        <p:grpSp>
          <p:nvGrpSpPr>
            <p:cNvPr id="558" name="Google Shape;558;p31"/>
            <p:cNvGrpSpPr/>
            <p:nvPr/>
          </p:nvGrpSpPr>
          <p:grpSpPr>
            <a:xfrm>
              <a:off x="721015" y="3524651"/>
              <a:ext cx="1857720" cy="960599"/>
              <a:chOff x="721015" y="3524651"/>
              <a:chExt cx="1857720" cy="960599"/>
            </a:xfrm>
          </p:grpSpPr>
          <p:sp>
            <p:nvSpPr>
              <p:cNvPr id="559" name="Google Shape;559;p31"/>
              <p:cNvSpPr txBox="1"/>
              <p:nvPr/>
            </p:nvSpPr>
            <p:spPr>
              <a:xfrm>
                <a:off x="721015" y="3931450"/>
                <a:ext cx="1857600" cy="553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very beautiful name</a:t>
                </a:r>
                <a:endParaRPr>
                  <a:solidFill>
                    <a:schemeClr val="dk1"/>
                  </a:solidFill>
                  <a:latin typeface="Roboto Condensed"/>
                  <a:ea typeface="Roboto Condensed"/>
                  <a:cs typeface="Roboto Condensed"/>
                  <a:sym typeface="Roboto Condensed"/>
                </a:endParaRPr>
              </a:p>
            </p:txBody>
          </p:sp>
          <p:sp>
            <p:nvSpPr>
              <p:cNvPr id="545" name="Google Shape;545;p31"/>
              <p:cNvSpPr txBox="1"/>
              <p:nvPr/>
            </p:nvSpPr>
            <p:spPr>
              <a:xfrm>
                <a:off x="721135" y="3524651"/>
                <a:ext cx="1857600" cy="4830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VENUS</a:t>
                </a:r>
                <a:endParaRPr sz="1800">
                  <a:solidFill>
                    <a:schemeClr val="accent1"/>
                  </a:solidFill>
                  <a:latin typeface="Joti One"/>
                  <a:ea typeface="Joti One"/>
                  <a:cs typeface="Joti One"/>
                  <a:sym typeface="Joti One"/>
                </a:endParaRPr>
              </a:p>
            </p:txBody>
          </p:sp>
        </p:grpSp>
        <p:grpSp>
          <p:nvGrpSpPr>
            <p:cNvPr id="560" name="Google Shape;560;p31"/>
            <p:cNvGrpSpPr/>
            <p:nvPr/>
          </p:nvGrpSpPr>
          <p:grpSpPr>
            <a:xfrm>
              <a:off x="2669196" y="3524651"/>
              <a:ext cx="1857720" cy="960599"/>
              <a:chOff x="2669196" y="3524651"/>
              <a:chExt cx="1857720" cy="960599"/>
            </a:xfrm>
          </p:grpSpPr>
          <p:sp>
            <p:nvSpPr>
              <p:cNvPr id="561" name="Google Shape;561;p31"/>
              <p:cNvSpPr txBox="1"/>
              <p:nvPr/>
            </p:nvSpPr>
            <p:spPr>
              <a:xfrm>
                <a:off x="2669196" y="3931450"/>
                <a:ext cx="1857600" cy="553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p:txBody>
          </p:sp>
          <p:sp>
            <p:nvSpPr>
              <p:cNvPr id="547" name="Google Shape;547;p31"/>
              <p:cNvSpPr txBox="1"/>
              <p:nvPr/>
            </p:nvSpPr>
            <p:spPr>
              <a:xfrm>
                <a:off x="2669316" y="3524651"/>
                <a:ext cx="1857600" cy="4830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JUPITER</a:t>
                </a:r>
                <a:endParaRPr sz="1800">
                  <a:solidFill>
                    <a:schemeClr val="accent1"/>
                  </a:solidFill>
                  <a:latin typeface="Joti One"/>
                  <a:ea typeface="Joti One"/>
                  <a:cs typeface="Joti One"/>
                  <a:sym typeface="Joti One"/>
                </a:endParaRPr>
              </a:p>
            </p:txBody>
          </p:sp>
        </p:grpSp>
        <p:sp>
          <p:nvSpPr>
            <p:cNvPr id="541" name="Google Shape;541;p31"/>
            <p:cNvSpPr txBox="1"/>
            <p:nvPr/>
          </p:nvSpPr>
          <p:spPr>
            <a:xfrm>
              <a:off x="1695235" y="2355451"/>
              <a:ext cx="1857600" cy="4830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MUSIC</a:t>
              </a:r>
              <a:endParaRPr sz="1800">
                <a:solidFill>
                  <a:schemeClr val="accent1"/>
                </a:solidFill>
                <a:latin typeface="Joti One"/>
                <a:ea typeface="Joti One"/>
                <a:cs typeface="Joti One"/>
                <a:sym typeface="Joti One"/>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5" name="Shape 565"/>
        <p:cNvGrpSpPr/>
        <p:nvPr/>
      </p:nvGrpSpPr>
      <p:grpSpPr>
        <a:xfrm>
          <a:off x="0" y="0"/>
          <a:ext cx="0" cy="0"/>
          <a:chOff x="0" y="0"/>
          <a:chExt cx="0" cy="0"/>
        </a:xfrm>
      </p:grpSpPr>
      <p:sp>
        <p:nvSpPr>
          <p:cNvPr id="566" name="Google Shape;566;p32"/>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567" name="Google Shape;567;p32"/>
          <p:cNvGrpSpPr/>
          <p:nvPr/>
        </p:nvGrpSpPr>
        <p:grpSpPr>
          <a:xfrm>
            <a:off x="6578650" y="1420050"/>
            <a:ext cx="1844725" cy="2356925"/>
            <a:chOff x="6578650" y="1267650"/>
            <a:chExt cx="1844725" cy="2356925"/>
          </a:xfrm>
        </p:grpSpPr>
        <p:sp>
          <p:nvSpPr>
            <p:cNvPr id="568" name="Google Shape;568;p32"/>
            <p:cNvSpPr txBox="1"/>
            <p:nvPr/>
          </p:nvSpPr>
          <p:spPr>
            <a:xfrm>
              <a:off x="6578650" y="1267650"/>
              <a:ext cx="18447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MERCURY</a:t>
              </a:r>
              <a:endParaRPr sz="1800">
                <a:solidFill>
                  <a:schemeClr val="accent2"/>
                </a:solidFill>
                <a:latin typeface="Joti One"/>
                <a:ea typeface="Joti One"/>
                <a:cs typeface="Joti One"/>
                <a:sym typeface="Joti One"/>
              </a:endParaRPr>
            </a:p>
          </p:txBody>
        </p:sp>
        <p:sp>
          <p:nvSpPr>
            <p:cNvPr id="569" name="Google Shape;569;p32"/>
            <p:cNvSpPr txBox="1"/>
            <p:nvPr/>
          </p:nvSpPr>
          <p:spPr>
            <a:xfrm>
              <a:off x="6578675" y="1523250"/>
              <a:ext cx="1844700" cy="629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smallest </a:t>
              </a:r>
              <a:r>
                <a:rPr lang="en">
                  <a:solidFill>
                    <a:schemeClr val="dk1"/>
                  </a:solidFill>
                  <a:latin typeface="Roboto Condensed"/>
                  <a:ea typeface="Roboto Condensed"/>
                  <a:cs typeface="Roboto Condensed"/>
                  <a:sym typeface="Roboto Condensed"/>
                </a:rPr>
                <a:t>planet of them all</a:t>
              </a:r>
              <a:endParaRPr>
                <a:solidFill>
                  <a:schemeClr val="dk1"/>
                </a:solidFill>
                <a:latin typeface="Roboto Condensed"/>
                <a:ea typeface="Roboto Condensed"/>
                <a:cs typeface="Roboto Condensed"/>
                <a:sym typeface="Roboto Condensed"/>
              </a:endParaRPr>
            </a:p>
          </p:txBody>
        </p:sp>
        <p:sp>
          <p:nvSpPr>
            <p:cNvPr id="570" name="Google Shape;570;p32"/>
            <p:cNvSpPr txBox="1"/>
            <p:nvPr/>
          </p:nvSpPr>
          <p:spPr>
            <a:xfrm>
              <a:off x="6969365" y="2936075"/>
              <a:ext cx="1080300" cy="688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accent2"/>
                  </a:solidFill>
                  <a:latin typeface="Joti One"/>
                  <a:ea typeface="Joti One"/>
                  <a:cs typeface="Joti One"/>
                  <a:sym typeface="Joti One"/>
                </a:rPr>
                <a:t>04</a:t>
              </a:r>
              <a:endParaRPr sz="4000">
                <a:solidFill>
                  <a:schemeClr val="accent2"/>
                </a:solidFill>
                <a:latin typeface="Joti One"/>
                <a:ea typeface="Joti One"/>
                <a:cs typeface="Joti One"/>
                <a:sym typeface="Joti One"/>
              </a:endParaRPr>
            </a:p>
          </p:txBody>
        </p:sp>
      </p:grpSp>
      <p:grpSp>
        <p:nvGrpSpPr>
          <p:cNvPr id="571" name="Google Shape;571;p32"/>
          <p:cNvGrpSpPr/>
          <p:nvPr/>
        </p:nvGrpSpPr>
        <p:grpSpPr>
          <a:xfrm>
            <a:off x="719447" y="1848275"/>
            <a:ext cx="1844720" cy="2462825"/>
            <a:chOff x="719447" y="2000675"/>
            <a:chExt cx="1844720" cy="2462825"/>
          </a:xfrm>
        </p:grpSpPr>
        <p:sp>
          <p:nvSpPr>
            <p:cNvPr id="572" name="Google Shape;572;p32"/>
            <p:cNvSpPr txBox="1"/>
            <p:nvPr/>
          </p:nvSpPr>
          <p:spPr>
            <a:xfrm>
              <a:off x="719467" y="3578200"/>
              <a:ext cx="18447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EARTH</a:t>
              </a:r>
              <a:endParaRPr sz="1800">
                <a:solidFill>
                  <a:schemeClr val="accent1"/>
                </a:solidFill>
                <a:latin typeface="Joti One"/>
                <a:ea typeface="Joti One"/>
                <a:cs typeface="Joti One"/>
                <a:sym typeface="Joti One"/>
              </a:endParaRPr>
            </a:p>
          </p:txBody>
        </p:sp>
        <p:sp>
          <p:nvSpPr>
            <p:cNvPr id="573" name="Google Shape;573;p32"/>
            <p:cNvSpPr txBox="1"/>
            <p:nvPr/>
          </p:nvSpPr>
          <p:spPr>
            <a:xfrm>
              <a:off x="719447" y="3833800"/>
              <a:ext cx="1844700" cy="629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Earth is where we all live on</a:t>
              </a:r>
              <a:endParaRPr>
                <a:solidFill>
                  <a:schemeClr val="dk1"/>
                </a:solidFill>
                <a:latin typeface="Roboto Condensed"/>
                <a:ea typeface="Roboto Condensed"/>
                <a:cs typeface="Roboto Condensed"/>
                <a:sym typeface="Roboto Condensed"/>
              </a:endParaRPr>
            </a:p>
          </p:txBody>
        </p:sp>
        <p:sp>
          <p:nvSpPr>
            <p:cNvPr id="574" name="Google Shape;574;p32"/>
            <p:cNvSpPr txBox="1"/>
            <p:nvPr/>
          </p:nvSpPr>
          <p:spPr>
            <a:xfrm>
              <a:off x="1101678" y="2000675"/>
              <a:ext cx="1080300" cy="688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accent1"/>
                  </a:solidFill>
                  <a:latin typeface="Joti One"/>
                  <a:ea typeface="Joti One"/>
                  <a:cs typeface="Joti One"/>
                  <a:sym typeface="Joti One"/>
                </a:rPr>
                <a:t>01</a:t>
              </a:r>
              <a:endParaRPr sz="4000">
                <a:solidFill>
                  <a:schemeClr val="accent1"/>
                </a:solidFill>
                <a:latin typeface="Joti One"/>
                <a:ea typeface="Joti One"/>
                <a:cs typeface="Joti One"/>
                <a:sym typeface="Joti One"/>
              </a:endParaRPr>
            </a:p>
          </p:txBody>
        </p:sp>
      </p:grpSp>
      <p:grpSp>
        <p:nvGrpSpPr>
          <p:cNvPr id="575" name="Google Shape;575;p32"/>
          <p:cNvGrpSpPr/>
          <p:nvPr/>
        </p:nvGrpSpPr>
        <p:grpSpPr>
          <a:xfrm>
            <a:off x="2672525" y="1420050"/>
            <a:ext cx="1844710" cy="2356925"/>
            <a:chOff x="2672525" y="1267650"/>
            <a:chExt cx="1844710" cy="2356925"/>
          </a:xfrm>
        </p:grpSpPr>
        <p:sp>
          <p:nvSpPr>
            <p:cNvPr id="576" name="Google Shape;576;p32"/>
            <p:cNvSpPr txBox="1"/>
            <p:nvPr/>
          </p:nvSpPr>
          <p:spPr>
            <a:xfrm>
              <a:off x="2672525" y="1267650"/>
              <a:ext cx="18447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CERES</a:t>
              </a:r>
              <a:endParaRPr sz="1800">
                <a:solidFill>
                  <a:schemeClr val="dk2"/>
                </a:solidFill>
                <a:latin typeface="Joti One"/>
                <a:ea typeface="Joti One"/>
                <a:cs typeface="Joti One"/>
                <a:sym typeface="Joti One"/>
              </a:endParaRPr>
            </a:p>
          </p:txBody>
        </p:sp>
        <p:sp>
          <p:nvSpPr>
            <p:cNvPr id="577" name="Google Shape;577;p32"/>
            <p:cNvSpPr txBox="1"/>
            <p:nvPr/>
          </p:nvSpPr>
          <p:spPr>
            <a:xfrm>
              <a:off x="2672535" y="1523250"/>
              <a:ext cx="1844700" cy="629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Ceres is located in the main asteroid belt</a:t>
              </a:r>
              <a:endParaRPr>
                <a:solidFill>
                  <a:schemeClr val="dk1"/>
                </a:solidFill>
                <a:latin typeface="Roboto Condensed"/>
                <a:ea typeface="Roboto Condensed"/>
                <a:cs typeface="Roboto Condensed"/>
                <a:sym typeface="Roboto Condensed"/>
              </a:endParaRPr>
            </a:p>
          </p:txBody>
        </p:sp>
        <p:sp>
          <p:nvSpPr>
            <p:cNvPr id="578" name="Google Shape;578;p32"/>
            <p:cNvSpPr txBox="1"/>
            <p:nvPr/>
          </p:nvSpPr>
          <p:spPr>
            <a:xfrm>
              <a:off x="3061378" y="2936075"/>
              <a:ext cx="1080300" cy="688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Joti One"/>
                  <a:ea typeface="Joti One"/>
                  <a:cs typeface="Joti One"/>
                  <a:sym typeface="Joti One"/>
                </a:rPr>
                <a:t>02</a:t>
              </a:r>
              <a:endParaRPr sz="4000">
                <a:solidFill>
                  <a:schemeClr val="dk2"/>
                </a:solidFill>
                <a:latin typeface="Joti One"/>
                <a:ea typeface="Joti One"/>
                <a:cs typeface="Joti One"/>
                <a:sym typeface="Joti One"/>
              </a:endParaRPr>
            </a:p>
          </p:txBody>
        </p:sp>
      </p:grpSp>
      <p:grpSp>
        <p:nvGrpSpPr>
          <p:cNvPr id="579" name="Google Shape;579;p32"/>
          <p:cNvGrpSpPr/>
          <p:nvPr/>
        </p:nvGrpSpPr>
        <p:grpSpPr>
          <a:xfrm>
            <a:off x="4625588" y="1848275"/>
            <a:ext cx="1844705" cy="2462825"/>
            <a:chOff x="4625588" y="2000675"/>
            <a:chExt cx="1844705" cy="2462825"/>
          </a:xfrm>
        </p:grpSpPr>
        <p:sp>
          <p:nvSpPr>
            <p:cNvPr id="580" name="Google Shape;580;p32"/>
            <p:cNvSpPr txBox="1"/>
            <p:nvPr/>
          </p:nvSpPr>
          <p:spPr>
            <a:xfrm>
              <a:off x="4625593" y="3578200"/>
              <a:ext cx="18447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VENUS</a:t>
              </a:r>
              <a:endParaRPr sz="1800">
                <a:solidFill>
                  <a:schemeClr val="accent5"/>
                </a:solidFill>
                <a:latin typeface="Joti One"/>
                <a:ea typeface="Joti One"/>
                <a:cs typeface="Joti One"/>
                <a:sym typeface="Joti One"/>
              </a:endParaRPr>
            </a:p>
          </p:txBody>
        </p:sp>
        <p:sp>
          <p:nvSpPr>
            <p:cNvPr id="581" name="Google Shape;581;p32"/>
            <p:cNvSpPr txBox="1"/>
            <p:nvPr/>
          </p:nvSpPr>
          <p:spPr>
            <a:xfrm>
              <a:off x="4625588" y="3833800"/>
              <a:ext cx="1844700" cy="629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nice name but is hot</a:t>
              </a:r>
              <a:endParaRPr>
                <a:solidFill>
                  <a:schemeClr val="dk1"/>
                </a:solidFill>
                <a:latin typeface="Roboto Condensed"/>
                <a:ea typeface="Roboto Condensed"/>
                <a:cs typeface="Roboto Condensed"/>
                <a:sym typeface="Roboto Condensed"/>
              </a:endParaRPr>
            </a:p>
          </p:txBody>
        </p:sp>
        <p:sp>
          <p:nvSpPr>
            <p:cNvPr id="582" name="Google Shape;582;p32"/>
            <p:cNvSpPr txBox="1"/>
            <p:nvPr/>
          </p:nvSpPr>
          <p:spPr>
            <a:xfrm>
              <a:off x="5007128" y="2000675"/>
              <a:ext cx="1080300" cy="688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accent5"/>
                  </a:solidFill>
                  <a:latin typeface="Joti One"/>
                  <a:ea typeface="Joti One"/>
                  <a:cs typeface="Joti One"/>
                  <a:sym typeface="Joti One"/>
                </a:rPr>
                <a:t>03</a:t>
              </a:r>
              <a:endParaRPr sz="4000">
                <a:solidFill>
                  <a:schemeClr val="accent5"/>
                </a:solidFill>
                <a:latin typeface="Joti One"/>
                <a:ea typeface="Joti One"/>
                <a:cs typeface="Joti One"/>
                <a:sym typeface="Joti One"/>
              </a:endParaRPr>
            </a:p>
          </p:txBody>
        </p:sp>
      </p:grpSp>
      <p:cxnSp>
        <p:nvCxnSpPr>
          <p:cNvPr id="583" name="Google Shape;583;p32"/>
          <p:cNvCxnSpPr/>
          <p:nvPr/>
        </p:nvCxnSpPr>
        <p:spPr>
          <a:xfrm>
            <a:off x="-12450" y="2812625"/>
            <a:ext cx="8456400" cy="0"/>
          </a:xfrm>
          <a:prstGeom prst="straightConnector1">
            <a:avLst/>
          </a:prstGeom>
          <a:noFill/>
          <a:ln cap="flat" cmpd="sng" w="19050">
            <a:solidFill>
              <a:schemeClr val="accent2"/>
            </a:solidFill>
            <a:prstDash val="dash"/>
            <a:round/>
            <a:headEnd len="med" w="med" type="none"/>
            <a:tailEnd len="med" w="med" type="triangle"/>
          </a:ln>
        </p:spPr>
      </p:cxnSp>
      <p:cxnSp>
        <p:nvCxnSpPr>
          <p:cNvPr id="584" name="Google Shape;584;p32"/>
          <p:cNvCxnSpPr>
            <a:stCxn id="574" idx="2"/>
            <a:endCxn id="572" idx="0"/>
          </p:cNvCxnSpPr>
          <p:nvPr/>
        </p:nvCxnSpPr>
        <p:spPr>
          <a:xfrm>
            <a:off x="1641828" y="2536775"/>
            <a:ext cx="0" cy="888900"/>
          </a:xfrm>
          <a:prstGeom prst="straightConnector1">
            <a:avLst/>
          </a:prstGeom>
          <a:noFill/>
          <a:ln cap="flat" cmpd="sng" w="19050">
            <a:solidFill>
              <a:schemeClr val="accent2"/>
            </a:solidFill>
            <a:prstDash val="solid"/>
            <a:round/>
            <a:headEnd len="med" w="med" type="oval"/>
            <a:tailEnd len="med" w="med" type="oval"/>
          </a:ln>
        </p:spPr>
      </p:cxnSp>
      <p:cxnSp>
        <p:nvCxnSpPr>
          <p:cNvPr id="585" name="Google Shape;585;p32"/>
          <p:cNvCxnSpPr>
            <a:stCxn id="577" idx="2"/>
            <a:endCxn id="578" idx="0"/>
          </p:cNvCxnSpPr>
          <p:nvPr/>
        </p:nvCxnSpPr>
        <p:spPr>
          <a:xfrm>
            <a:off x="3594885" y="2305350"/>
            <a:ext cx="6600" cy="783000"/>
          </a:xfrm>
          <a:prstGeom prst="straightConnector1">
            <a:avLst/>
          </a:prstGeom>
          <a:noFill/>
          <a:ln cap="flat" cmpd="sng" w="19050">
            <a:solidFill>
              <a:schemeClr val="accent2"/>
            </a:solidFill>
            <a:prstDash val="solid"/>
            <a:round/>
            <a:headEnd len="med" w="med" type="oval"/>
            <a:tailEnd len="med" w="med" type="oval"/>
          </a:ln>
        </p:spPr>
      </p:cxnSp>
      <p:cxnSp>
        <p:nvCxnSpPr>
          <p:cNvPr id="586" name="Google Shape;586;p32"/>
          <p:cNvCxnSpPr>
            <a:stCxn id="582" idx="2"/>
            <a:endCxn id="580" idx="0"/>
          </p:cNvCxnSpPr>
          <p:nvPr/>
        </p:nvCxnSpPr>
        <p:spPr>
          <a:xfrm>
            <a:off x="5547278" y="2536775"/>
            <a:ext cx="600" cy="888900"/>
          </a:xfrm>
          <a:prstGeom prst="straightConnector1">
            <a:avLst/>
          </a:prstGeom>
          <a:noFill/>
          <a:ln cap="flat" cmpd="sng" w="19050">
            <a:solidFill>
              <a:schemeClr val="accent2"/>
            </a:solidFill>
            <a:prstDash val="solid"/>
            <a:round/>
            <a:headEnd len="med" w="med" type="oval"/>
            <a:tailEnd len="med" w="med" type="oval"/>
          </a:ln>
        </p:spPr>
      </p:cxnSp>
      <p:cxnSp>
        <p:nvCxnSpPr>
          <p:cNvPr id="587" name="Google Shape;587;p32"/>
          <p:cNvCxnSpPr>
            <a:stCxn id="569" idx="2"/>
            <a:endCxn id="570" idx="0"/>
          </p:cNvCxnSpPr>
          <p:nvPr/>
        </p:nvCxnSpPr>
        <p:spPr>
          <a:xfrm>
            <a:off x="7501025" y="2305350"/>
            <a:ext cx="8400" cy="783000"/>
          </a:xfrm>
          <a:prstGeom prst="straightConnector1">
            <a:avLst/>
          </a:prstGeom>
          <a:noFill/>
          <a:ln cap="flat" cmpd="sng" w="19050">
            <a:solidFill>
              <a:schemeClr val="accent2"/>
            </a:solidFill>
            <a:prstDash val="solid"/>
            <a:round/>
            <a:headEnd len="med" w="med" type="oval"/>
            <a:tailEnd len="med" w="med" type="oval"/>
          </a:ln>
        </p:spPr>
      </p:cxn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1" name="Shape 591"/>
        <p:cNvGrpSpPr/>
        <p:nvPr/>
      </p:nvGrpSpPr>
      <p:grpSpPr>
        <a:xfrm>
          <a:off x="0" y="0"/>
          <a:ext cx="0" cy="0"/>
          <a:chOff x="0" y="0"/>
          <a:chExt cx="0" cy="0"/>
        </a:xfrm>
      </p:grpSpPr>
      <p:sp>
        <p:nvSpPr>
          <p:cNvPr id="592" name="Google Shape;592;p33"/>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593" name="Google Shape;593;p33"/>
          <p:cNvGraphicFramePr/>
          <p:nvPr/>
        </p:nvGraphicFramePr>
        <p:xfrm>
          <a:off x="944213" y="1243400"/>
          <a:ext cx="3000000" cy="3000000"/>
        </p:xfrm>
        <a:graphic>
          <a:graphicData uri="http://schemas.openxmlformats.org/drawingml/2006/table">
            <a:tbl>
              <a:tblPr>
                <a:noFill/>
                <a:tableStyleId>{0CE43FF8-B41B-4C96-8F5D-26BB1610D682}</a:tableStyleId>
              </a:tblPr>
              <a:tblGrid>
                <a:gridCol w="693275"/>
                <a:gridCol w="693275"/>
                <a:gridCol w="693275"/>
                <a:gridCol w="693275"/>
                <a:gridCol w="693275"/>
                <a:gridCol w="693275"/>
                <a:gridCol w="693275"/>
              </a:tblGrid>
              <a:tr h="499850">
                <a:tc gridSpan="7">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MONTH</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c hMerge="1"/>
                <a:tc hMerge="1"/>
                <a:tc hMerge="1"/>
                <a:tc hMerge="1"/>
                <a:tc hMerge="1"/>
              </a:tr>
              <a:tr h="446750">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MON</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TUE</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WED</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THU</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FRI</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SAT</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SUN</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r>
              <a:tr h="433225">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01</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02</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03</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04</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05</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06</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332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07</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08</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09</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10</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11</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12</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13</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332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14</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15</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16</a:t>
                      </a:r>
                      <a:endParaRPr>
                        <a:solidFill>
                          <a:schemeClr val="dk1"/>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17</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18</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19</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20</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332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21</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22</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23</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24</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25</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26</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27</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33225">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28</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29</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30</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31</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bl>
          </a:graphicData>
        </a:graphic>
      </p:graphicFrame>
      <p:grpSp>
        <p:nvGrpSpPr>
          <p:cNvPr id="594" name="Google Shape;594;p33"/>
          <p:cNvGrpSpPr/>
          <p:nvPr/>
        </p:nvGrpSpPr>
        <p:grpSpPr>
          <a:xfrm>
            <a:off x="6138788" y="1252673"/>
            <a:ext cx="2061000" cy="802152"/>
            <a:chOff x="5982475" y="1176823"/>
            <a:chExt cx="2061000" cy="802152"/>
          </a:xfrm>
        </p:grpSpPr>
        <p:sp>
          <p:nvSpPr>
            <p:cNvPr id="595" name="Google Shape;595;p33"/>
            <p:cNvSpPr txBox="1"/>
            <p:nvPr/>
          </p:nvSpPr>
          <p:spPr>
            <a:xfrm>
              <a:off x="5982475" y="1176823"/>
              <a:ext cx="20610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1"/>
                  </a:solidFill>
                  <a:latin typeface="Joti One"/>
                  <a:ea typeface="Joti One"/>
                  <a:cs typeface="Joti One"/>
                  <a:sym typeface="Joti One"/>
                </a:rPr>
                <a:t>ACTIVITY 1</a:t>
              </a:r>
              <a:endParaRPr sz="1800">
                <a:solidFill>
                  <a:schemeClr val="accent1"/>
                </a:solidFill>
                <a:latin typeface="Joti One"/>
                <a:ea typeface="Joti One"/>
                <a:cs typeface="Joti One"/>
                <a:sym typeface="Joti One"/>
              </a:endParaRPr>
            </a:p>
          </p:txBody>
        </p:sp>
        <p:sp>
          <p:nvSpPr>
            <p:cNvPr id="596" name="Google Shape;596;p33"/>
            <p:cNvSpPr txBox="1"/>
            <p:nvPr/>
          </p:nvSpPr>
          <p:spPr>
            <a:xfrm>
              <a:off x="5982475" y="1382586"/>
              <a:ext cx="2061000" cy="398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We all live on Earth</a:t>
              </a:r>
              <a:endParaRPr>
                <a:solidFill>
                  <a:schemeClr val="dk1"/>
                </a:solidFill>
                <a:latin typeface="Roboto Condensed"/>
                <a:ea typeface="Roboto Condensed"/>
                <a:cs typeface="Roboto Condensed"/>
                <a:sym typeface="Roboto Condensed"/>
              </a:endParaRPr>
            </a:p>
          </p:txBody>
        </p:sp>
        <p:sp>
          <p:nvSpPr>
            <p:cNvPr id="597" name="Google Shape;597;p33"/>
            <p:cNvSpPr txBox="1"/>
            <p:nvPr/>
          </p:nvSpPr>
          <p:spPr>
            <a:xfrm>
              <a:off x="5982475" y="1705075"/>
              <a:ext cx="20610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1"/>
                  </a:solidFill>
                  <a:latin typeface="Joti One"/>
                  <a:ea typeface="Joti One"/>
                  <a:cs typeface="Joti One"/>
                  <a:sym typeface="Joti One"/>
                </a:rPr>
                <a:t>11:00 am</a:t>
              </a:r>
              <a:endParaRPr sz="1800">
                <a:solidFill>
                  <a:schemeClr val="accent1"/>
                </a:solidFill>
                <a:latin typeface="Joti One"/>
                <a:ea typeface="Joti One"/>
                <a:cs typeface="Joti One"/>
                <a:sym typeface="Joti One"/>
              </a:endParaRPr>
            </a:p>
          </p:txBody>
        </p:sp>
      </p:grpSp>
      <p:grpSp>
        <p:nvGrpSpPr>
          <p:cNvPr id="598" name="Google Shape;598;p33"/>
          <p:cNvGrpSpPr/>
          <p:nvPr/>
        </p:nvGrpSpPr>
        <p:grpSpPr>
          <a:xfrm>
            <a:off x="6138788" y="2403320"/>
            <a:ext cx="2061000" cy="802162"/>
            <a:chOff x="5982475" y="2366110"/>
            <a:chExt cx="2061000" cy="802162"/>
          </a:xfrm>
        </p:grpSpPr>
        <p:sp>
          <p:nvSpPr>
            <p:cNvPr id="599" name="Google Shape;599;p33"/>
            <p:cNvSpPr txBox="1"/>
            <p:nvPr/>
          </p:nvSpPr>
          <p:spPr>
            <a:xfrm>
              <a:off x="5982475" y="2366110"/>
              <a:ext cx="20610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2"/>
                  </a:solidFill>
                  <a:latin typeface="Joti One"/>
                  <a:ea typeface="Joti One"/>
                  <a:cs typeface="Joti One"/>
                  <a:sym typeface="Joti One"/>
                </a:rPr>
                <a:t>ACTIVITY 2</a:t>
              </a:r>
              <a:endParaRPr sz="1800">
                <a:solidFill>
                  <a:schemeClr val="accent2"/>
                </a:solidFill>
                <a:latin typeface="Joti One"/>
                <a:ea typeface="Joti One"/>
                <a:cs typeface="Joti One"/>
                <a:sym typeface="Joti One"/>
              </a:endParaRPr>
            </a:p>
          </p:txBody>
        </p:sp>
        <p:sp>
          <p:nvSpPr>
            <p:cNvPr id="600" name="Google Shape;600;p33"/>
            <p:cNvSpPr txBox="1"/>
            <p:nvPr/>
          </p:nvSpPr>
          <p:spPr>
            <a:xfrm>
              <a:off x="5982475" y="2571888"/>
              <a:ext cx="2061000" cy="398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nice name</a:t>
              </a:r>
              <a:endParaRPr>
                <a:solidFill>
                  <a:schemeClr val="dk1"/>
                </a:solidFill>
                <a:latin typeface="Roboto Condensed"/>
                <a:ea typeface="Roboto Condensed"/>
                <a:cs typeface="Roboto Condensed"/>
                <a:sym typeface="Roboto Condensed"/>
              </a:endParaRPr>
            </a:p>
          </p:txBody>
        </p:sp>
        <p:sp>
          <p:nvSpPr>
            <p:cNvPr id="601" name="Google Shape;601;p33"/>
            <p:cNvSpPr txBox="1"/>
            <p:nvPr/>
          </p:nvSpPr>
          <p:spPr>
            <a:xfrm>
              <a:off x="5982475" y="2894373"/>
              <a:ext cx="20610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2"/>
                  </a:solidFill>
                  <a:latin typeface="Joti One"/>
                  <a:ea typeface="Joti One"/>
                  <a:cs typeface="Joti One"/>
                  <a:sym typeface="Joti One"/>
                </a:rPr>
                <a:t>01:00 pm</a:t>
              </a:r>
              <a:endParaRPr sz="1800">
                <a:solidFill>
                  <a:schemeClr val="accent2"/>
                </a:solidFill>
                <a:latin typeface="Joti One"/>
                <a:ea typeface="Joti One"/>
                <a:cs typeface="Joti One"/>
                <a:sym typeface="Joti One"/>
              </a:endParaRPr>
            </a:p>
          </p:txBody>
        </p:sp>
      </p:grpSp>
      <p:grpSp>
        <p:nvGrpSpPr>
          <p:cNvPr id="602" name="Google Shape;602;p33"/>
          <p:cNvGrpSpPr/>
          <p:nvPr/>
        </p:nvGrpSpPr>
        <p:grpSpPr>
          <a:xfrm>
            <a:off x="6138788" y="3553978"/>
            <a:ext cx="2061000" cy="802146"/>
            <a:chOff x="5982475" y="3555402"/>
            <a:chExt cx="2061000" cy="802146"/>
          </a:xfrm>
        </p:grpSpPr>
        <p:sp>
          <p:nvSpPr>
            <p:cNvPr id="603" name="Google Shape;603;p33"/>
            <p:cNvSpPr txBox="1"/>
            <p:nvPr/>
          </p:nvSpPr>
          <p:spPr>
            <a:xfrm>
              <a:off x="5982475" y="3555402"/>
              <a:ext cx="2061000" cy="2772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5"/>
                  </a:solidFill>
                  <a:latin typeface="Joti One"/>
                  <a:ea typeface="Joti One"/>
                  <a:cs typeface="Joti One"/>
                  <a:sym typeface="Joti One"/>
                </a:rPr>
                <a:t>ACTIVITY 3</a:t>
              </a:r>
              <a:endParaRPr sz="1800">
                <a:solidFill>
                  <a:schemeClr val="accent5"/>
                </a:solidFill>
                <a:latin typeface="Joti One"/>
                <a:ea typeface="Joti One"/>
                <a:cs typeface="Joti One"/>
                <a:sym typeface="Joti One"/>
              </a:endParaRPr>
            </a:p>
          </p:txBody>
        </p:sp>
        <p:sp>
          <p:nvSpPr>
            <p:cNvPr id="604" name="Google Shape;604;p33"/>
            <p:cNvSpPr txBox="1"/>
            <p:nvPr/>
          </p:nvSpPr>
          <p:spPr>
            <a:xfrm>
              <a:off x="5982475" y="3756382"/>
              <a:ext cx="2061000" cy="4035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very small</a:t>
              </a:r>
              <a:endParaRPr>
                <a:solidFill>
                  <a:schemeClr val="dk1"/>
                </a:solidFill>
                <a:latin typeface="Roboto Condensed"/>
                <a:ea typeface="Roboto Condensed"/>
                <a:cs typeface="Roboto Condensed"/>
                <a:sym typeface="Roboto Condensed"/>
              </a:endParaRPr>
            </a:p>
          </p:txBody>
        </p:sp>
        <p:sp>
          <p:nvSpPr>
            <p:cNvPr id="605" name="Google Shape;605;p33"/>
            <p:cNvSpPr txBox="1"/>
            <p:nvPr/>
          </p:nvSpPr>
          <p:spPr>
            <a:xfrm>
              <a:off x="5982475" y="4083649"/>
              <a:ext cx="20610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5"/>
                  </a:solidFill>
                  <a:latin typeface="Joti One"/>
                  <a:ea typeface="Joti One"/>
                  <a:cs typeface="Joti One"/>
                  <a:sym typeface="Joti One"/>
                </a:rPr>
                <a:t>04</a:t>
              </a:r>
              <a:r>
                <a:rPr lang="en" sz="1800">
                  <a:solidFill>
                    <a:schemeClr val="accent5"/>
                  </a:solidFill>
                  <a:latin typeface="Joti One"/>
                  <a:ea typeface="Joti One"/>
                  <a:cs typeface="Joti One"/>
                  <a:sym typeface="Joti One"/>
                </a:rPr>
                <a:t>:00 pm</a:t>
              </a:r>
              <a:endParaRPr sz="1800">
                <a:solidFill>
                  <a:schemeClr val="accent5"/>
                </a:solidFill>
                <a:latin typeface="Joti One"/>
                <a:ea typeface="Joti One"/>
                <a:cs typeface="Joti One"/>
                <a:sym typeface="Joti One"/>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9" name="Shape 609"/>
        <p:cNvGrpSpPr/>
        <p:nvPr/>
      </p:nvGrpSpPr>
      <p:grpSpPr>
        <a:xfrm>
          <a:off x="0" y="0"/>
          <a:ext cx="0" cy="0"/>
          <a:chOff x="0" y="0"/>
          <a:chExt cx="0" cy="0"/>
        </a:xfrm>
      </p:grpSpPr>
      <p:sp>
        <p:nvSpPr>
          <p:cNvPr id="610" name="Google Shape;610;p34"/>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611" name="Google Shape;611;p34"/>
          <p:cNvGrpSpPr/>
          <p:nvPr/>
        </p:nvGrpSpPr>
        <p:grpSpPr>
          <a:xfrm>
            <a:off x="713225" y="2507075"/>
            <a:ext cx="1725300" cy="1545725"/>
            <a:chOff x="713225" y="2964275"/>
            <a:chExt cx="1725300" cy="1545725"/>
          </a:xfrm>
        </p:grpSpPr>
        <p:sp>
          <p:nvSpPr>
            <p:cNvPr id="612" name="Google Shape;612;p34"/>
            <p:cNvSpPr/>
            <p:nvPr/>
          </p:nvSpPr>
          <p:spPr>
            <a:xfrm>
              <a:off x="713225" y="2964275"/>
              <a:ext cx="1725300" cy="40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STAGE 1</a:t>
              </a:r>
              <a:endParaRPr sz="1800">
                <a:solidFill>
                  <a:schemeClr val="accent1"/>
                </a:solidFill>
                <a:latin typeface="Joti One"/>
                <a:ea typeface="Joti One"/>
                <a:cs typeface="Joti One"/>
                <a:sym typeface="Joti One"/>
              </a:endParaRPr>
            </a:p>
          </p:txBody>
        </p:sp>
        <p:sp>
          <p:nvSpPr>
            <p:cNvPr id="613" name="Google Shape;613;p34"/>
            <p:cNvSpPr/>
            <p:nvPr/>
          </p:nvSpPr>
          <p:spPr>
            <a:xfrm>
              <a:off x="713225" y="3372050"/>
              <a:ext cx="1725300" cy="338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PREPARE</a:t>
              </a:r>
              <a:endParaRPr sz="1800">
                <a:solidFill>
                  <a:schemeClr val="accent1"/>
                </a:solidFill>
                <a:latin typeface="Joti One"/>
                <a:ea typeface="Joti One"/>
                <a:cs typeface="Joti One"/>
                <a:sym typeface="Joti One"/>
              </a:endParaRPr>
            </a:p>
          </p:txBody>
        </p:sp>
        <p:sp>
          <p:nvSpPr>
            <p:cNvPr id="614" name="Google Shape;614;p34"/>
            <p:cNvSpPr txBox="1"/>
            <p:nvPr/>
          </p:nvSpPr>
          <p:spPr>
            <a:xfrm>
              <a:off x="713225" y="3701200"/>
              <a:ext cx="1725300" cy="808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smallest planet of them all</a:t>
              </a:r>
              <a:endParaRPr>
                <a:solidFill>
                  <a:schemeClr val="dk1"/>
                </a:solidFill>
                <a:latin typeface="Roboto Condensed"/>
                <a:ea typeface="Roboto Condensed"/>
                <a:cs typeface="Roboto Condensed"/>
                <a:sym typeface="Roboto Condensed"/>
              </a:endParaRPr>
            </a:p>
          </p:txBody>
        </p:sp>
      </p:grpSp>
      <p:grpSp>
        <p:nvGrpSpPr>
          <p:cNvPr id="615" name="Google Shape;615;p34"/>
          <p:cNvGrpSpPr/>
          <p:nvPr/>
        </p:nvGrpSpPr>
        <p:grpSpPr>
          <a:xfrm>
            <a:off x="2708194" y="2049880"/>
            <a:ext cx="1725306" cy="1545720"/>
            <a:chOff x="2708194" y="2507080"/>
            <a:chExt cx="1725306" cy="1545720"/>
          </a:xfrm>
        </p:grpSpPr>
        <p:sp>
          <p:nvSpPr>
            <p:cNvPr id="616" name="Google Shape;616;p34"/>
            <p:cNvSpPr/>
            <p:nvPr/>
          </p:nvSpPr>
          <p:spPr>
            <a:xfrm>
              <a:off x="2708194" y="2507080"/>
              <a:ext cx="1725300" cy="40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STAGE 2</a:t>
              </a:r>
              <a:endParaRPr sz="1800">
                <a:solidFill>
                  <a:schemeClr val="dk2"/>
                </a:solidFill>
                <a:latin typeface="Joti One"/>
                <a:ea typeface="Joti One"/>
                <a:cs typeface="Joti One"/>
                <a:sym typeface="Joti One"/>
              </a:endParaRPr>
            </a:p>
          </p:txBody>
        </p:sp>
        <p:sp>
          <p:nvSpPr>
            <p:cNvPr id="617" name="Google Shape;617;p34"/>
            <p:cNvSpPr/>
            <p:nvPr/>
          </p:nvSpPr>
          <p:spPr>
            <a:xfrm>
              <a:off x="2708194" y="2914857"/>
              <a:ext cx="1725300" cy="338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DECORATE</a:t>
              </a:r>
              <a:endParaRPr sz="1800">
                <a:solidFill>
                  <a:schemeClr val="dk2"/>
                </a:solidFill>
                <a:latin typeface="Joti One"/>
                <a:ea typeface="Joti One"/>
                <a:cs typeface="Joti One"/>
                <a:sym typeface="Joti One"/>
              </a:endParaRPr>
            </a:p>
          </p:txBody>
        </p:sp>
        <p:sp>
          <p:nvSpPr>
            <p:cNvPr id="618" name="Google Shape;618;p34"/>
            <p:cNvSpPr txBox="1"/>
            <p:nvPr/>
          </p:nvSpPr>
          <p:spPr>
            <a:xfrm>
              <a:off x="2708200" y="3244000"/>
              <a:ext cx="1725300" cy="808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a gas giant and the biggest planet of them all</a:t>
              </a:r>
              <a:endParaRPr>
                <a:solidFill>
                  <a:schemeClr val="dk1"/>
                </a:solidFill>
                <a:latin typeface="Roboto Condensed"/>
                <a:ea typeface="Roboto Condensed"/>
                <a:cs typeface="Roboto Condensed"/>
                <a:sym typeface="Roboto Condensed"/>
              </a:endParaRPr>
            </a:p>
          </p:txBody>
        </p:sp>
      </p:grpSp>
      <p:grpSp>
        <p:nvGrpSpPr>
          <p:cNvPr id="619" name="Google Shape;619;p34"/>
          <p:cNvGrpSpPr/>
          <p:nvPr/>
        </p:nvGrpSpPr>
        <p:grpSpPr>
          <a:xfrm>
            <a:off x="4703175" y="1592670"/>
            <a:ext cx="1725306" cy="1545730"/>
            <a:chOff x="4703175" y="2049870"/>
            <a:chExt cx="1725306" cy="1545730"/>
          </a:xfrm>
        </p:grpSpPr>
        <p:sp>
          <p:nvSpPr>
            <p:cNvPr id="620" name="Google Shape;620;p34"/>
            <p:cNvSpPr/>
            <p:nvPr/>
          </p:nvSpPr>
          <p:spPr>
            <a:xfrm>
              <a:off x="4703181" y="2049870"/>
              <a:ext cx="1725300" cy="40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STAGE 3</a:t>
              </a:r>
              <a:endParaRPr sz="1800">
                <a:solidFill>
                  <a:schemeClr val="accent5"/>
                </a:solidFill>
                <a:latin typeface="Joti One"/>
                <a:ea typeface="Joti One"/>
                <a:cs typeface="Joti One"/>
                <a:sym typeface="Joti One"/>
              </a:endParaRPr>
            </a:p>
          </p:txBody>
        </p:sp>
        <p:sp>
          <p:nvSpPr>
            <p:cNvPr id="621" name="Google Shape;621;p34"/>
            <p:cNvSpPr/>
            <p:nvPr/>
          </p:nvSpPr>
          <p:spPr>
            <a:xfrm>
              <a:off x="4703179" y="2457652"/>
              <a:ext cx="1725300" cy="338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SERVE</a:t>
              </a:r>
              <a:endParaRPr sz="1800">
                <a:solidFill>
                  <a:schemeClr val="accent5"/>
                </a:solidFill>
                <a:latin typeface="Joti One"/>
                <a:ea typeface="Joti One"/>
                <a:cs typeface="Joti One"/>
                <a:sym typeface="Joti One"/>
              </a:endParaRPr>
            </a:p>
          </p:txBody>
        </p:sp>
        <p:sp>
          <p:nvSpPr>
            <p:cNvPr id="622" name="Google Shape;622;p34"/>
            <p:cNvSpPr txBox="1"/>
            <p:nvPr/>
          </p:nvSpPr>
          <p:spPr>
            <a:xfrm>
              <a:off x="4703175" y="2786800"/>
              <a:ext cx="1725300" cy="808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actually a really cold place</a:t>
              </a:r>
              <a:endParaRPr>
                <a:solidFill>
                  <a:schemeClr val="dk1"/>
                </a:solidFill>
                <a:latin typeface="Roboto Condensed"/>
                <a:ea typeface="Roboto Condensed"/>
                <a:cs typeface="Roboto Condensed"/>
                <a:sym typeface="Roboto Condensed"/>
              </a:endParaRPr>
            </a:p>
          </p:txBody>
        </p:sp>
      </p:grpSp>
      <p:grpSp>
        <p:nvGrpSpPr>
          <p:cNvPr id="623" name="Google Shape;623;p34"/>
          <p:cNvGrpSpPr/>
          <p:nvPr/>
        </p:nvGrpSpPr>
        <p:grpSpPr>
          <a:xfrm>
            <a:off x="6698150" y="1140250"/>
            <a:ext cx="1725300" cy="1545725"/>
            <a:chOff x="6698150" y="1597450"/>
            <a:chExt cx="1725300" cy="1545725"/>
          </a:xfrm>
        </p:grpSpPr>
        <p:sp>
          <p:nvSpPr>
            <p:cNvPr id="624" name="Google Shape;624;p34"/>
            <p:cNvSpPr/>
            <p:nvPr/>
          </p:nvSpPr>
          <p:spPr>
            <a:xfrm>
              <a:off x="6698150" y="1597450"/>
              <a:ext cx="1725300" cy="40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STAGE 4</a:t>
              </a:r>
              <a:endParaRPr sz="1800">
                <a:solidFill>
                  <a:schemeClr val="accent2"/>
                </a:solidFill>
                <a:latin typeface="Joti One"/>
                <a:ea typeface="Joti One"/>
                <a:cs typeface="Joti One"/>
                <a:sym typeface="Joti One"/>
              </a:endParaRPr>
            </a:p>
          </p:txBody>
        </p:sp>
        <p:sp>
          <p:nvSpPr>
            <p:cNvPr id="625" name="Google Shape;625;p34"/>
            <p:cNvSpPr/>
            <p:nvPr/>
          </p:nvSpPr>
          <p:spPr>
            <a:xfrm>
              <a:off x="6698150" y="2005233"/>
              <a:ext cx="1725300" cy="338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HAVE FUN</a:t>
              </a:r>
              <a:endParaRPr sz="1800">
                <a:solidFill>
                  <a:schemeClr val="accent2"/>
                </a:solidFill>
                <a:latin typeface="Joti One"/>
                <a:ea typeface="Joti One"/>
                <a:cs typeface="Joti One"/>
                <a:sym typeface="Joti One"/>
              </a:endParaRPr>
            </a:p>
          </p:txBody>
        </p:sp>
        <p:sp>
          <p:nvSpPr>
            <p:cNvPr id="626" name="Google Shape;626;p34"/>
            <p:cNvSpPr txBox="1"/>
            <p:nvPr/>
          </p:nvSpPr>
          <p:spPr>
            <a:xfrm>
              <a:off x="6698150" y="2334375"/>
              <a:ext cx="1725300" cy="808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Earth is the third planet from the Sun and harbors life</a:t>
              </a:r>
              <a:endParaRPr>
                <a:solidFill>
                  <a:schemeClr val="dk1"/>
                </a:solidFill>
                <a:latin typeface="Roboto Condensed"/>
                <a:ea typeface="Roboto Condensed"/>
                <a:cs typeface="Roboto Condensed"/>
                <a:sym typeface="Roboto Condensed"/>
              </a:endParaRPr>
            </a:p>
          </p:txBody>
        </p:sp>
      </p:grpSp>
      <p:cxnSp>
        <p:nvCxnSpPr>
          <p:cNvPr id="627" name="Google Shape;627;p34"/>
          <p:cNvCxnSpPr>
            <a:stCxn id="612" idx="0"/>
            <a:endCxn id="616" idx="1"/>
          </p:cNvCxnSpPr>
          <p:nvPr/>
        </p:nvCxnSpPr>
        <p:spPr>
          <a:xfrm rot="-5400000">
            <a:off x="2015375" y="1814375"/>
            <a:ext cx="253200" cy="1132200"/>
          </a:xfrm>
          <a:prstGeom prst="bentConnector2">
            <a:avLst/>
          </a:prstGeom>
          <a:noFill/>
          <a:ln cap="flat" cmpd="sng" w="19050">
            <a:solidFill>
              <a:schemeClr val="accent2"/>
            </a:solidFill>
            <a:prstDash val="dash"/>
            <a:round/>
            <a:headEnd len="med" w="med" type="none"/>
            <a:tailEnd len="med" w="med" type="triangle"/>
          </a:ln>
        </p:spPr>
      </p:cxnSp>
      <p:cxnSp>
        <p:nvCxnSpPr>
          <p:cNvPr id="628" name="Google Shape;628;p34"/>
          <p:cNvCxnSpPr>
            <a:stCxn id="616" idx="0"/>
            <a:endCxn id="620" idx="1"/>
          </p:cNvCxnSpPr>
          <p:nvPr/>
        </p:nvCxnSpPr>
        <p:spPr>
          <a:xfrm rot="-5400000">
            <a:off x="4010194" y="1357030"/>
            <a:ext cx="253500" cy="1132200"/>
          </a:xfrm>
          <a:prstGeom prst="bentConnector2">
            <a:avLst/>
          </a:prstGeom>
          <a:noFill/>
          <a:ln cap="flat" cmpd="sng" w="19050">
            <a:solidFill>
              <a:schemeClr val="accent2"/>
            </a:solidFill>
            <a:prstDash val="dash"/>
            <a:round/>
            <a:headEnd len="med" w="med" type="none"/>
            <a:tailEnd len="med" w="med" type="triangle"/>
          </a:ln>
        </p:spPr>
      </p:cxnSp>
      <p:cxnSp>
        <p:nvCxnSpPr>
          <p:cNvPr id="629" name="Google Shape;629;p34"/>
          <p:cNvCxnSpPr>
            <a:stCxn id="620" idx="0"/>
            <a:endCxn id="624" idx="1"/>
          </p:cNvCxnSpPr>
          <p:nvPr/>
        </p:nvCxnSpPr>
        <p:spPr>
          <a:xfrm rot="-5400000">
            <a:off x="6007581" y="902220"/>
            <a:ext cx="248700" cy="1132200"/>
          </a:xfrm>
          <a:prstGeom prst="bentConnector2">
            <a:avLst/>
          </a:prstGeom>
          <a:noFill/>
          <a:ln cap="flat" cmpd="sng" w="19050">
            <a:solidFill>
              <a:schemeClr val="accent2"/>
            </a:solidFill>
            <a:prstDash val="dash"/>
            <a:round/>
            <a:headEnd len="med" w="med" type="none"/>
            <a:tailEnd len="med" w="med" type="triangle"/>
          </a:ln>
        </p:spPr>
      </p:cxnSp>
      <p:grpSp>
        <p:nvGrpSpPr>
          <p:cNvPr id="630" name="Google Shape;630;p34"/>
          <p:cNvGrpSpPr/>
          <p:nvPr/>
        </p:nvGrpSpPr>
        <p:grpSpPr>
          <a:xfrm>
            <a:off x="5356700" y="3138401"/>
            <a:ext cx="418250" cy="546775"/>
            <a:chOff x="1970825" y="5431450"/>
            <a:chExt cx="418250" cy="546775"/>
          </a:xfrm>
        </p:grpSpPr>
        <p:sp>
          <p:nvSpPr>
            <p:cNvPr id="631" name="Google Shape;631;p34"/>
            <p:cNvSpPr/>
            <p:nvPr/>
          </p:nvSpPr>
          <p:spPr>
            <a:xfrm>
              <a:off x="1974100" y="5434825"/>
              <a:ext cx="409000" cy="540025"/>
            </a:xfrm>
            <a:custGeom>
              <a:rect b="b" l="l" r="r" t="t"/>
              <a:pathLst>
                <a:path extrusionOk="0" h="21601" w="16360">
                  <a:moveTo>
                    <a:pt x="2394" y="0"/>
                  </a:moveTo>
                  <a:cubicBezTo>
                    <a:pt x="1989" y="882"/>
                    <a:pt x="1096" y="2775"/>
                    <a:pt x="1013" y="2965"/>
                  </a:cubicBezTo>
                  <a:cubicBezTo>
                    <a:pt x="1334" y="3060"/>
                    <a:pt x="2573" y="3132"/>
                    <a:pt x="2454" y="3668"/>
                  </a:cubicBezTo>
                  <a:cubicBezTo>
                    <a:pt x="2406" y="3822"/>
                    <a:pt x="2239" y="3906"/>
                    <a:pt x="2084" y="3953"/>
                  </a:cubicBezTo>
                  <a:cubicBezTo>
                    <a:pt x="1818" y="4030"/>
                    <a:pt x="1543" y="4068"/>
                    <a:pt x="1268" y="4068"/>
                  </a:cubicBezTo>
                  <a:cubicBezTo>
                    <a:pt x="1199" y="4068"/>
                    <a:pt x="1130" y="4065"/>
                    <a:pt x="1060" y="4061"/>
                  </a:cubicBezTo>
                  <a:cubicBezTo>
                    <a:pt x="965" y="4430"/>
                    <a:pt x="882" y="4787"/>
                    <a:pt x="787" y="5156"/>
                  </a:cubicBezTo>
                  <a:cubicBezTo>
                    <a:pt x="715" y="5442"/>
                    <a:pt x="644" y="5739"/>
                    <a:pt x="572" y="6025"/>
                  </a:cubicBezTo>
                  <a:cubicBezTo>
                    <a:pt x="549" y="6156"/>
                    <a:pt x="513" y="6287"/>
                    <a:pt x="489" y="6418"/>
                  </a:cubicBezTo>
                  <a:cubicBezTo>
                    <a:pt x="477" y="6466"/>
                    <a:pt x="477" y="6525"/>
                    <a:pt x="477" y="6585"/>
                  </a:cubicBezTo>
                  <a:cubicBezTo>
                    <a:pt x="661" y="6518"/>
                    <a:pt x="859" y="6485"/>
                    <a:pt x="1058" y="6485"/>
                  </a:cubicBezTo>
                  <a:cubicBezTo>
                    <a:pt x="1428" y="6485"/>
                    <a:pt x="1802" y="6598"/>
                    <a:pt x="2096" y="6823"/>
                  </a:cubicBezTo>
                  <a:cubicBezTo>
                    <a:pt x="2227" y="6930"/>
                    <a:pt x="2358" y="7073"/>
                    <a:pt x="2358" y="7239"/>
                  </a:cubicBezTo>
                  <a:cubicBezTo>
                    <a:pt x="2382" y="7537"/>
                    <a:pt x="2025" y="7716"/>
                    <a:pt x="1727" y="7787"/>
                  </a:cubicBezTo>
                  <a:cubicBezTo>
                    <a:pt x="1215" y="7930"/>
                    <a:pt x="691" y="8013"/>
                    <a:pt x="156" y="8049"/>
                  </a:cubicBezTo>
                  <a:cubicBezTo>
                    <a:pt x="108" y="8394"/>
                    <a:pt x="60" y="8728"/>
                    <a:pt x="25" y="9061"/>
                  </a:cubicBezTo>
                  <a:cubicBezTo>
                    <a:pt x="37" y="9537"/>
                    <a:pt x="13" y="10014"/>
                    <a:pt x="1" y="10537"/>
                  </a:cubicBezTo>
                  <a:cubicBezTo>
                    <a:pt x="1" y="10645"/>
                    <a:pt x="13" y="11288"/>
                    <a:pt x="25" y="11895"/>
                  </a:cubicBezTo>
                  <a:cubicBezTo>
                    <a:pt x="72" y="12252"/>
                    <a:pt x="144" y="12621"/>
                    <a:pt x="239" y="12978"/>
                  </a:cubicBezTo>
                  <a:cubicBezTo>
                    <a:pt x="346" y="12954"/>
                    <a:pt x="453" y="12895"/>
                    <a:pt x="572" y="12859"/>
                  </a:cubicBezTo>
                  <a:cubicBezTo>
                    <a:pt x="885" y="12776"/>
                    <a:pt x="1205" y="12733"/>
                    <a:pt x="1524" y="12733"/>
                  </a:cubicBezTo>
                  <a:cubicBezTo>
                    <a:pt x="1752" y="12733"/>
                    <a:pt x="1980" y="12755"/>
                    <a:pt x="2203" y="12800"/>
                  </a:cubicBezTo>
                  <a:cubicBezTo>
                    <a:pt x="2358" y="12823"/>
                    <a:pt x="2549" y="12907"/>
                    <a:pt x="2549" y="13062"/>
                  </a:cubicBezTo>
                  <a:cubicBezTo>
                    <a:pt x="2561" y="13145"/>
                    <a:pt x="2501" y="13216"/>
                    <a:pt x="2442" y="13276"/>
                  </a:cubicBezTo>
                  <a:cubicBezTo>
                    <a:pt x="1930" y="13883"/>
                    <a:pt x="1132" y="14133"/>
                    <a:pt x="346" y="14324"/>
                  </a:cubicBezTo>
                  <a:cubicBezTo>
                    <a:pt x="668" y="15895"/>
                    <a:pt x="1227" y="17360"/>
                    <a:pt x="2061" y="18634"/>
                  </a:cubicBezTo>
                  <a:cubicBezTo>
                    <a:pt x="2668" y="18312"/>
                    <a:pt x="3311" y="18074"/>
                    <a:pt x="3978" y="17919"/>
                  </a:cubicBezTo>
                  <a:cubicBezTo>
                    <a:pt x="4123" y="17885"/>
                    <a:pt x="4268" y="17857"/>
                    <a:pt x="4413" y="17857"/>
                  </a:cubicBezTo>
                  <a:cubicBezTo>
                    <a:pt x="4470" y="17857"/>
                    <a:pt x="4527" y="17862"/>
                    <a:pt x="4585" y="17872"/>
                  </a:cubicBezTo>
                  <a:cubicBezTo>
                    <a:pt x="4775" y="17919"/>
                    <a:pt x="4966" y="18074"/>
                    <a:pt x="4990" y="18277"/>
                  </a:cubicBezTo>
                  <a:cubicBezTo>
                    <a:pt x="5025" y="18479"/>
                    <a:pt x="4882" y="18658"/>
                    <a:pt x="4740" y="18800"/>
                  </a:cubicBezTo>
                  <a:cubicBezTo>
                    <a:pt x="4239" y="19300"/>
                    <a:pt x="3549" y="19515"/>
                    <a:pt x="2858" y="19693"/>
                  </a:cubicBezTo>
                  <a:cubicBezTo>
                    <a:pt x="3370" y="20277"/>
                    <a:pt x="3954" y="20813"/>
                    <a:pt x="4620" y="21277"/>
                  </a:cubicBezTo>
                  <a:cubicBezTo>
                    <a:pt x="4990" y="21408"/>
                    <a:pt x="5371" y="21515"/>
                    <a:pt x="5752" y="21563"/>
                  </a:cubicBezTo>
                  <a:cubicBezTo>
                    <a:pt x="5962" y="21588"/>
                    <a:pt x="6179" y="21601"/>
                    <a:pt x="6399" y="21601"/>
                  </a:cubicBezTo>
                  <a:cubicBezTo>
                    <a:pt x="7424" y="21601"/>
                    <a:pt x="8513" y="21319"/>
                    <a:pt x="9288" y="20682"/>
                  </a:cubicBezTo>
                  <a:cubicBezTo>
                    <a:pt x="10014" y="20074"/>
                    <a:pt x="10502" y="19181"/>
                    <a:pt x="10597" y="18241"/>
                  </a:cubicBezTo>
                  <a:cubicBezTo>
                    <a:pt x="10597" y="18248"/>
                    <a:pt x="10607" y="18252"/>
                    <a:pt x="10626" y="18252"/>
                  </a:cubicBezTo>
                  <a:cubicBezTo>
                    <a:pt x="10880" y="18252"/>
                    <a:pt x="12742" y="17616"/>
                    <a:pt x="12931" y="17538"/>
                  </a:cubicBezTo>
                  <a:cubicBezTo>
                    <a:pt x="14098" y="17003"/>
                    <a:pt x="15062" y="16169"/>
                    <a:pt x="15610" y="15002"/>
                  </a:cubicBezTo>
                  <a:cubicBezTo>
                    <a:pt x="15967" y="14252"/>
                    <a:pt x="16253" y="13455"/>
                    <a:pt x="16300" y="12621"/>
                  </a:cubicBezTo>
                  <a:cubicBezTo>
                    <a:pt x="16360" y="11788"/>
                    <a:pt x="16146" y="10918"/>
                    <a:pt x="15586" y="10299"/>
                  </a:cubicBezTo>
                  <a:cubicBezTo>
                    <a:pt x="15431" y="10502"/>
                    <a:pt x="15253" y="10692"/>
                    <a:pt x="15062" y="10871"/>
                  </a:cubicBezTo>
                  <a:cubicBezTo>
                    <a:pt x="14836" y="11073"/>
                    <a:pt x="14610" y="11240"/>
                    <a:pt x="14336" y="11371"/>
                  </a:cubicBezTo>
                  <a:cubicBezTo>
                    <a:pt x="14042" y="11522"/>
                    <a:pt x="13708" y="11608"/>
                    <a:pt x="13378" y="11608"/>
                  </a:cubicBezTo>
                  <a:cubicBezTo>
                    <a:pt x="13160" y="11608"/>
                    <a:pt x="12944" y="11570"/>
                    <a:pt x="12741" y="11490"/>
                  </a:cubicBezTo>
                  <a:cubicBezTo>
                    <a:pt x="12729" y="11097"/>
                    <a:pt x="13038" y="10788"/>
                    <a:pt x="13324" y="10537"/>
                  </a:cubicBezTo>
                  <a:cubicBezTo>
                    <a:pt x="13848" y="10073"/>
                    <a:pt x="14384" y="9633"/>
                    <a:pt x="14931" y="9204"/>
                  </a:cubicBezTo>
                  <a:cubicBezTo>
                    <a:pt x="14526" y="7906"/>
                    <a:pt x="13669" y="6751"/>
                    <a:pt x="12538" y="5989"/>
                  </a:cubicBezTo>
                  <a:cubicBezTo>
                    <a:pt x="12109" y="6549"/>
                    <a:pt x="11550" y="6989"/>
                    <a:pt x="10907" y="7287"/>
                  </a:cubicBezTo>
                  <a:cubicBezTo>
                    <a:pt x="10741" y="7370"/>
                    <a:pt x="10558" y="7435"/>
                    <a:pt x="10372" y="7435"/>
                  </a:cubicBezTo>
                  <a:cubicBezTo>
                    <a:pt x="10344" y="7435"/>
                    <a:pt x="10316" y="7433"/>
                    <a:pt x="10288" y="7430"/>
                  </a:cubicBezTo>
                  <a:cubicBezTo>
                    <a:pt x="10074" y="7406"/>
                    <a:pt x="9871" y="7239"/>
                    <a:pt x="9859" y="7025"/>
                  </a:cubicBezTo>
                  <a:cubicBezTo>
                    <a:pt x="9847" y="6847"/>
                    <a:pt x="9978" y="6680"/>
                    <a:pt x="10109" y="6537"/>
                  </a:cubicBezTo>
                  <a:cubicBezTo>
                    <a:pt x="10597" y="5989"/>
                    <a:pt x="11086" y="5454"/>
                    <a:pt x="11574" y="4906"/>
                  </a:cubicBezTo>
                  <a:cubicBezTo>
                    <a:pt x="10955" y="4096"/>
                    <a:pt x="10193" y="3406"/>
                    <a:pt x="9335" y="2870"/>
                  </a:cubicBezTo>
                  <a:cubicBezTo>
                    <a:pt x="9026" y="3727"/>
                    <a:pt x="8169" y="4358"/>
                    <a:pt x="7252" y="4394"/>
                  </a:cubicBezTo>
                  <a:cubicBezTo>
                    <a:pt x="7097" y="4263"/>
                    <a:pt x="7192" y="4001"/>
                    <a:pt x="7311" y="3822"/>
                  </a:cubicBezTo>
                  <a:cubicBezTo>
                    <a:pt x="7645" y="3287"/>
                    <a:pt x="8026" y="2763"/>
                    <a:pt x="8430" y="2275"/>
                  </a:cubicBezTo>
                  <a:cubicBezTo>
                    <a:pt x="7585" y="1798"/>
                    <a:pt x="6716" y="1382"/>
                    <a:pt x="5811" y="1013"/>
                  </a:cubicBezTo>
                  <a:cubicBezTo>
                    <a:pt x="5478" y="1441"/>
                    <a:pt x="4966" y="1751"/>
                    <a:pt x="4418" y="1798"/>
                  </a:cubicBezTo>
                  <a:cubicBezTo>
                    <a:pt x="4347" y="1370"/>
                    <a:pt x="4537" y="989"/>
                    <a:pt x="4811" y="643"/>
                  </a:cubicBezTo>
                  <a:cubicBezTo>
                    <a:pt x="4025" y="370"/>
                    <a:pt x="3216" y="155"/>
                    <a:pt x="2394"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34"/>
            <p:cNvSpPr/>
            <p:nvPr/>
          </p:nvSpPr>
          <p:spPr>
            <a:xfrm>
              <a:off x="1970825" y="5431450"/>
              <a:ext cx="418250" cy="546775"/>
            </a:xfrm>
            <a:custGeom>
              <a:rect b="b" l="l" r="r" t="t"/>
              <a:pathLst>
                <a:path extrusionOk="0" h="21871" w="16730">
                  <a:moveTo>
                    <a:pt x="2606" y="289"/>
                  </a:moveTo>
                  <a:lnTo>
                    <a:pt x="2606" y="289"/>
                  </a:lnTo>
                  <a:cubicBezTo>
                    <a:pt x="3324" y="429"/>
                    <a:pt x="4024" y="616"/>
                    <a:pt x="4724" y="848"/>
                  </a:cubicBezTo>
                  <a:lnTo>
                    <a:pt x="4724" y="848"/>
                  </a:lnTo>
                  <a:cubicBezTo>
                    <a:pt x="4505" y="1176"/>
                    <a:pt x="4365" y="1527"/>
                    <a:pt x="4406" y="1933"/>
                  </a:cubicBezTo>
                  <a:cubicBezTo>
                    <a:pt x="4417" y="1989"/>
                    <a:pt x="4460" y="2065"/>
                    <a:pt x="4533" y="2065"/>
                  </a:cubicBezTo>
                  <a:cubicBezTo>
                    <a:pt x="4538" y="2065"/>
                    <a:pt x="4544" y="2065"/>
                    <a:pt x="4549" y="2064"/>
                  </a:cubicBezTo>
                  <a:cubicBezTo>
                    <a:pt x="4835" y="2029"/>
                    <a:pt x="5085" y="1957"/>
                    <a:pt x="5347" y="1826"/>
                  </a:cubicBezTo>
                  <a:cubicBezTo>
                    <a:pt x="5461" y="1769"/>
                    <a:pt x="5918" y="1336"/>
                    <a:pt x="6026" y="1336"/>
                  </a:cubicBezTo>
                  <a:cubicBezTo>
                    <a:pt x="6031" y="1336"/>
                    <a:pt x="6034" y="1337"/>
                    <a:pt x="6037" y="1338"/>
                  </a:cubicBezTo>
                  <a:cubicBezTo>
                    <a:pt x="6834" y="1652"/>
                    <a:pt x="7609" y="2040"/>
                    <a:pt x="8353" y="2452"/>
                  </a:cubicBezTo>
                  <a:lnTo>
                    <a:pt x="8353" y="2452"/>
                  </a:lnTo>
                  <a:cubicBezTo>
                    <a:pt x="7980" y="2910"/>
                    <a:pt x="7637" y="3388"/>
                    <a:pt x="7323" y="3886"/>
                  </a:cubicBezTo>
                  <a:cubicBezTo>
                    <a:pt x="7230" y="4014"/>
                    <a:pt x="7013" y="4661"/>
                    <a:pt x="7355" y="4661"/>
                  </a:cubicBezTo>
                  <a:cubicBezTo>
                    <a:pt x="7364" y="4661"/>
                    <a:pt x="7373" y="4661"/>
                    <a:pt x="7383" y="4660"/>
                  </a:cubicBezTo>
                  <a:cubicBezTo>
                    <a:pt x="8325" y="4604"/>
                    <a:pt x="9130" y="4041"/>
                    <a:pt x="9528" y="3199"/>
                  </a:cubicBezTo>
                  <a:lnTo>
                    <a:pt x="9528" y="3199"/>
                  </a:lnTo>
                  <a:cubicBezTo>
                    <a:pt x="10293" y="3707"/>
                    <a:pt x="10960" y="4322"/>
                    <a:pt x="11529" y="5034"/>
                  </a:cubicBezTo>
                  <a:lnTo>
                    <a:pt x="11529" y="5034"/>
                  </a:lnTo>
                  <a:lnTo>
                    <a:pt x="10633" y="6029"/>
                  </a:lnTo>
                  <a:cubicBezTo>
                    <a:pt x="10359" y="6339"/>
                    <a:pt x="10002" y="6624"/>
                    <a:pt x="9871" y="7017"/>
                  </a:cubicBezTo>
                  <a:cubicBezTo>
                    <a:pt x="9776" y="7267"/>
                    <a:pt x="9978" y="7505"/>
                    <a:pt x="10181" y="7624"/>
                  </a:cubicBezTo>
                  <a:cubicBezTo>
                    <a:pt x="10278" y="7685"/>
                    <a:pt x="10384" y="7709"/>
                    <a:pt x="10494" y="7709"/>
                  </a:cubicBezTo>
                  <a:cubicBezTo>
                    <a:pt x="10704" y="7709"/>
                    <a:pt x="10923" y="7622"/>
                    <a:pt x="11103" y="7544"/>
                  </a:cubicBezTo>
                  <a:lnTo>
                    <a:pt x="11103" y="7544"/>
                  </a:lnTo>
                  <a:cubicBezTo>
                    <a:pt x="11105" y="7543"/>
                    <a:pt x="11107" y="7542"/>
                    <a:pt x="11109" y="7541"/>
                  </a:cubicBezTo>
                  <a:lnTo>
                    <a:pt x="11109" y="7541"/>
                  </a:lnTo>
                  <a:cubicBezTo>
                    <a:pt x="11109" y="7541"/>
                    <a:pt x="11109" y="7541"/>
                    <a:pt x="11109" y="7541"/>
                  </a:cubicBezTo>
                  <a:cubicBezTo>
                    <a:pt x="11114" y="7539"/>
                    <a:pt x="11117" y="7538"/>
                    <a:pt x="11121" y="7536"/>
                  </a:cubicBezTo>
                  <a:lnTo>
                    <a:pt x="11121" y="7536"/>
                  </a:lnTo>
                  <a:cubicBezTo>
                    <a:pt x="11736" y="7243"/>
                    <a:pt x="12256" y="6824"/>
                    <a:pt x="12691" y="6309"/>
                  </a:cubicBezTo>
                  <a:lnTo>
                    <a:pt x="12691" y="6309"/>
                  </a:lnTo>
                  <a:cubicBezTo>
                    <a:pt x="13726" y="7050"/>
                    <a:pt x="14490" y="8087"/>
                    <a:pt x="14903" y="9289"/>
                  </a:cubicBezTo>
                  <a:lnTo>
                    <a:pt x="14903" y="9289"/>
                  </a:lnTo>
                  <a:cubicBezTo>
                    <a:pt x="14445" y="9647"/>
                    <a:pt x="13998" y="10006"/>
                    <a:pt x="13562" y="10387"/>
                  </a:cubicBezTo>
                  <a:cubicBezTo>
                    <a:pt x="13181" y="10732"/>
                    <a:pt x="12764" y="11077"/>
                    <a:pt x="12729" y="11625"/>
                  </a:cubicBezTo>
                  <a:cubicBezTo>
                    <a:pt x="12729" y="11685"/>
                    <a:pt x="12776" y="11732"/>
                    <a:pt x="12836" y="11756"/>
                  </a:cubicBezTo>
                  <a:cubicBezTo>
                    <a:pt x="13066" y="11840"/>
                    <a:pt x="13293" y="11878"/>
                    <a:pt x="13515" y="11878"/>
                  </a:cubicBezTo>
                  <a:cubicBezTo>
                    <a:pt x="14374" y="11878"/>
                    <a:pt x="15148" y="11307"/>
                    <a:pt x="15716" y="10646"/>
                  </a:cubicBezTo>
                  <a:lnTo>
                    <a:pt x="15716" y="10646"/>
                  </a:lnTo>
                  <a:cubicBezTo>
                    <a:pt x="16452" y="11610"/>
                    <a:pt x="16405" y="12885"/>
                    <a:pt x="16050" y="13994"/>
                  </a:cubicBezTo>
                  <a:cubicBezTo>
                    <a:pt x="15717" y="15078"/>
                    <a:pt x="15158" y="16042"/>
                    <a:pt x="14288" y="16757"/>
                  </a:cubicBezTo>
                  <a:cubicBezTo>
                    <a:pt x="13705" y="17233"/>
                    <a:pt x="13050" y="17542"/>
                    <a:pt x="12348" y="17781"/>
                  </a:cubicBezTo>
                  <a:cubicBezTo>
                    <a:pt x="12050" y="17876"/>
                    <a:pt x="11740" y="17983"/>
                    <a:pt x="11431" y="18078"/>
                  </a:cubicBezTo>
                  <a:cubicBezTo>
                    <a:pt x="11288" y="18114"/>
                    <a:pt x="11145" y="18162"/>
                    <a:pt x="11002" y="18197"/>
                  </a:cubicBezTo>
                  <a:cubicBezTo>
                    <a:pt x="10955" y="18209"/>
                    <a:pt x="10907" y="18221"/>
                    <a:pt x="10859" y="18233"/>
                  </a:cubicBezTo>
                  <a:cubicBezTo>
                    <a:pt x="10728" y="18257"/>
                    <a:pt x="10812" y="18209"/>
                    <a:pt x="10859" y="18328"/>
                  </a:cubicBezTo>
                  <a:cubicBezTo>
                    <a:pt x="10834" y="18267"/>
                    <a:pt x="10784" y="18238"/>
                    <a:pt x="10734" y="18238"/>
                  </a:cubicBezTo>
                  <a:cubicBezTo>
                    <a:pt x="10669" y="18238"/>
                    <a:pt x="10604" y="18288"/>
                    <a:pt x="10597" y="18376"/>
                  </a:cubicBezTo>
                  <a:cubicBezTo>
                    <a:pt x="10395" y="20043"/>
                    <a:pt x="9145" y="21174"/>
                    <a:pt x="7538" y="21507"/>
                  </a:cubicBezTo>
                  <a:cubicBezTo>
                    <a:pt x="7226" y="21568"/>
                    <a:pt x="6909" y="21598"/>
                    <a:pt x="6592" y="21598"/>
                  </a:cubicBezTo>
                  <a:cubicBezTo>
                    <a:pt x="6108" y="21598"/>
                    <a:pt x="5624" y="21529"/>
                    <a:pt x="5156" y="21400"/>
                  </a:cubicBezTo>
                  <a:cubicBezTo>
                    <a:pt x="4419" y="21194"/>
                    <a:pt x="3760" y="20494"/>
                    <a:pt x="3235" y="19903"/>
                  </a:cubicBezTo>
                  <a:lnTo>
                    <a:pt x="3235" y="19903"/>
                  </a:lnTo>
                  <a:cubicBezTo>
                    <a:pt x="3707" y="19771"/>
                    <a:pt x="4159" y="19612"/>
                    <a:pt x="4585" y="19352"/>
                  </a:cubicBezTo>
                  <a:cubicBezTo>
                    <a:pt x="4942" y="19114"/>
                    <a:pt x="5359" y="18745"/>
                    <a:pt x="5228" y="18281"/>
                  </a:cubicBezTo>
                  <a:cubicBezTo>
                    <a:pt x="5142" y="17960"/>
                    <a:pt x="4829" y="17870"/>
                    <a:pt x="4521" y="17870"/>
                  </a:cubicBezTo>
                  <a:cubicBezTo>
                    <a:pt x="4360" y="17870"/>
                    <a:pt x="4199" y="17895"/>
                    <a:pt x="4073" y="17923"/>
                  </a:cubicBezTo>
                  <a:cubicBezTo>
                    <a:pt x="3438" y="18057"/>
                    <a:pt x="2824" y="18305"/>
                    <a:pt x="2241" y="18600"/>
                  </a:cubicBezTo>
                  <a:lnTo>
                    <a:pt x="2241" y="18600"/>
                  </a:lnTo>
                  <a:cubicBezTo>
                    <a:pt x="1460" y="17358"/>
                    <a:pt x="952" y="15991"/>
                    <a:pt x="637" y="14559"/>
                  </a:cubicBezTo>
                  <a:lnTo>
                    <a:pt x="637" y="14559"/>
                  </a:lnTo>
                  <a:cubicBezTo>
                    <a:pt x="1092" y="14444"/>
                    <a:pt x="1527" y="14297"/>
                    <a:pt x="1942" y="14090"/>
                  </a:cubicBezTo>
                  <a:cubicBezTo>
                    <a:pt x="2263" y="13923"/>
                    <a:pt x="2751" y="13613"/>
                    <a:pt x="2811" y="13232"/>
                  </a:cubicBezTo>
                  <a:cubicBezTo>
                    <a:pt x="2882" y="12851"/>
                    <a:pt x="2311" y="12792"/>
                    <a:pt x="2061" y="12756"/>
                  </a:cubicBezTo>
                  <a:cubicBezTo>
                    <a:pt x="1941" y="12742"/>
                    <a:pt x="1822" y="12735"/>
                    <a:pt x="1705" y="12735"/>
                  </a:cubicBezTo>
                  <a:cubicBezTo>
                    <a:pt x="1285" y="12735"/>
                    <a:pt x="879" y="12820"/>
                    <a:pt x="469" y="12941"/>
                  </a:cubicBezTo>
                  <a:lnTo>
                    <a:pt x="469" y="12941"/>
                  </a:lnTo>
                  <a:cubicBezTo>
                    <a:pt x="306" y="12214"/>
                    <a:pt x="275" y="11495"/>
                    <a:pt x="275" y="10744"/>
                  </a:cubicBezTo>
                  <a:cubicBezTo>
                    <a:pt x="263" y="9931"/>
                    <a:pt x="285" y="9129"/>
                    <a:pt x="403" y="8316"/>
                  </a:cubicBezTo>
                  <a:lnTo>
                    <a:pt x="403" y="8316"/>
                  </a:lnTo>
                  <a:cubicBezTo>
                    <a:pt x="910" y="8267"/>
                    <a:pt x="1407" y="8186"/>
                    <a:pt x="1894" y="8053"/>
                  </a:cubicBezTo>
                  <a:cubicBezTo>
                    <a:pt x="2180" y="7982"/>
                    <a:pt x="2596" y="7803"/>
                    <a:pt x="2620" y="7458"/>
                  </a:cubicBezTo>
                  <a:cubicBezTo>
                    <a:pt x="2656" y="7029"/>
                    <a:pt x="2251" y="6767"/>
                    <a:pt x="1894" y="6624"/>
                  </a:cubicBezTo>
                  <a:cubicBezTo>
                    <a:pt x="1674" y="6530"/>
                    <a:pt x="1437" y="6486"/>
                    <a:pt x="1198" y="6486"/>
                  </a:cubicBezTo>
                  <a:cubicBezTo>
                    <a:pt x="1051" y="6486"/>
                    <a:pt x="904" y="6502"/>
                    <a:pt x="758" y="6535"/>
                  </a:cubicBezTo>
                  <a:lnTo>
                    <a:pt x="758" y="6535"/>
                  </a:lnTo>
                  <a:cubicBezTo>
                    <a:pt x="804" y="6213"/>
                    <a:pt x="907" y="5886"/>
                    <a:pt x="977" y="5577"/>
                  </a:cubicBezTo>
                  <a:cubicBezTo>
                    <a:pt x="1087" y="5160"/>
                    <a:pt x="1186" y="4754"/>
                    <a:pt x="1294" y="4339"/>
                  </a:cubicBezTo>
                  <a:lnTo>
                    <a:pt x="1294" y="4339"/>
                  </a:lnTo>
                  <a:cubicBezTo>
                    <a:pt x="1799" y="4333"/>
                    <a:pt x="3097" y="4199"/>
                    <a:pt x="2644" y="3481"/>
                  </a:cubicBezTo>
                  <a:cubicBezTo>
                    <a:pt x="2410" y="3099"/>
                    <a:pt x="1779" y="3076"/>
                    <a:pt x="1333" y="3000"/>
                  </a:cubicBezTo>
                  <a:lnTo>
                    <a:pt x="1333" y="3000"/>
                  </a:lnTo>
                  <a:cubicBezTo>
                    <a:pt x="1725" y="2087"/>
                    <a:pt x="2185" y="1192"/>
                    <a:pt x="2606" y="289"/>
                  </a:cubicBezTo>
                  <a:close/>
                  <a:moveTo>
                    <a:pt x="2519" y="0"/>
                  </a:moveTo>
                  <a:cubicBezTo>
                    <a:pt x="2471" y="0"/>
                    <a:pt x="2424" y="18"/>
                    <a:pt x="2406" y="64"/>
                  </a:cubicBezTo>
                  <a:cubicBezTo>
                    <a:pt x="1953" y="1064"/>
                    <a:pt x="1442" y="2052"/>
                    <a:pt x="1013" y="3064"/>
                  </a:cubicBezTo>
                  <a:cubicBezTo>
                    <a:pt x="989" y="3136"/>
                    <a:pt x="1049" y="3219"/>
                    <a:pt x="1108" y="3231"/>
                  </a:cubicBezTo>
                  <a:cubicBezTo>
                    <a:pt x="1430" y="3314"/>
                    <a:pt x="1751" y="3338"/>
                    <a:pt x="2061" y="3434"/>
                  </a:cubicBezTo>
                  <a:cubicBezTo>
                    <a:pt x="2239" y="3481"/>
                    <a:pt x="2668" y="3672"/>
                    <a:pt x="2323" y="3898"/>
                  </a:cubicBezTo>
                  <a:cubicBezTo>
                    <a:pt x="2106" y="4042"/>
                    <a:pt x="1760" y="4070"/>
                    <a:pt x="1460" y="4070"/>
                  </a:cubicBezTo>
                  <a:cubicBezTo>
                    <a:pt x="1364" y="4070"/>
                    <a:pt x="1272" y="4067"/>
                    <a:pt x="1191" y="4065"/>
                  </a:cubicBezTo>
                  <a:cubicBezTo>
                    <a:pt x="1132" y="4065"/>
                    <a:pt x="1072" y="4100"/>
                    <a:pt x="1061" y="4160"/>
                  </a:cubicBezTo>
                  <a:cubicBezTo>
                    <a:pt x="846" y="4993"/>
                    <a:pt x="525" y="5874"/>
                    <a:pt x="465" y="6720"/>
                  </a:cubicBezTo>
                  <a:cubicBezTo>
                    <a:pt x="465" y="6798"/>
                    <a:pt x="529" y="6860"/>
                    <a:pt x="598" y="6860"/>
                  </a:cubicBezTo>
                  <a:cubicBezTo>
                    <a:pt x="614" y="6860"/>
                    <a:pt x="629" y="6857"/>
                    <a:pt x="644" y="6851"/>
                  </a:cubicBezTo>
                  <a:cubicBezTo>
                    <a:pt x="831" y="6793"/>
                    <a:pt x="1014" y="6761"/>
                    <a:pt x="1201" y="6761"/>
                  </a:cubicBezTo>
                  <a:cubicBezTo>
                    <a:pt x="1323" y="6761"/>
                    <a:pt x="1446" y="6775"/>
                    <a:pt x="1572" y="6803"/>
                  </a:cubicBezTo>
                  <a:cubicBezTo>
                    <a:pt x="1834" y="6851"/>
                    <a:pt x="2608" y="7184"/>
                    <a:pt x="2263" y="7577"/>
                  </a:cubicBezTo>
                  <a:cubicBezTo>
                    <a:pt x="2084" y="7791"/>
                    <a:pt x="1692" y="7827"/>
                    <a:pt x="1442" y="7886"/>
                  </a:cubicBezTo>
                  <a:cubicBezTo>
                    <a:pt x="1061" y="7970"/>
                    <a:pt x="668" y="8017"/>
                    <a:pt x="287" y="8053"/>
                  </a:cubicBezTo>
                  <a:cubicBezTo>
                    <a:pt x="227" y="8053"/>
                    <a:pt x="168" y="8089"/>
                    <a:pt x="156" y="8148"/>
                  </a:cubicBezTo>
                  <a:cubicBezTo>
                    <a:pt x="25" y="9018"/>
                    <a:pt x="1" y="9875"/>
                    <a:pt x="1" y="10744"/>
                  </a:cubicBezTo>
                  <a:cubicBezTo>
                    <a:pt x="1" y="11565"/>
                    <a:pt x="37" y="12351"/>
                    <a:pt x="239" y="13149"/>
                  </a:cubicBezTo>
                  <a:cubicBezTo>
                    <a:pt x="249" y="13208"/>
                    <a:pt x="307" y="13250"/>
                    <a:pt x="367" y="13250"/>
                  </a:cubicBezTo>
                  <a:cubicBezTo>
                    <a:pt x="380" y="13250"/>
                    <a:pt x="393" y="13248"/>
                    <a:pt x="406" y="13244"/>
                  </a:cubicBezTo>
                  <a:cubicBezTo>
                    <a:pt x="775" y="13125"/>
                    <a:pt x="1120" y="13030"/>
                    <a:pt x="1513" y="13006"/>
                  </a:cubicBezTo>
                  <a:cubicBezTo>
                    <a:pt x="1564" y="13003"/>
                    <a:pt x="1614" y="13001"/>
                    <a:pt x="1664" y="13001"/>
                  </a:cubicBezTo>
                  <a:cubicBezTo>
                    <a:pt x="1800" y="13001"/>
                    <a:pt x="1933" y="13012"/>
                    <a:pt x="2073" y="13030"/>
                  </a:cubicBezTo>
                  <a:cubicBezTo>
                    <a:pt x="2180" y="13042"/>
                    <a:pt x="2287" y="13054"/>
                    <a:pt x="2394" y="13089"/>
                  </a:cubicBezTo>
                  <a:cubicBezTo>
                    <a:pt x="2704" y="13161"/>
                    <a:pt x="2382" y="13435"/>
                    <a:pt x="2323" y="13482"/>
                  </a:cubicBezTo>
                  <a:cubicBezTo>
                    <a:pt x="1834" y="13971"/>
                    <a:pt x="1096" y="14161"/>
                    <a:pt x="441" y="14328"/>
                  </a:cubicBezTo>
                  <a:cubicBezTo>
                    <a:pt x="370" y="14340"/>
                    <a:pt x="334" y="14423"/>
                    <a:pt x="346" y="14494"/>
                  </a:cubicBezTo>
                  <a:cubicBezTo>
                    <a:pt x="668" y="16030"/>
                    <a:pt x="1215" y="17519"/>
                    <a:pt x="2073" y="18840"/>
                  </a:cubicBezTo>
                  <a:cubicBezTo>
                    <a:pt x="2103" y="18886"/>
                    <a:pt x="2143" y="18907"/>
                    <a:pt x="2187" y="18907"/>
                  </a:cubicBezTo>
                  <a:cubicBezTo>
                    <a:pt x="2212" y="18907"/>
                    <a:pt x="2237" y="18901"/>
                    <a:pt x="2263" y="18888"/>
                  </a:cubicBezTo>
                  <a:cubicBezTo>
                    <a:pt x="2656" y="18685"/>
                    <a:pt x="3061" y="18507"/>
                    <a:pt x="3489" y="18364"/>
                  </a:cubicBezTo>
                  <a:cubicBezTo>
                    <a:pt x="3761" y="18270"/>
                    <a:pt x="4130" y="18128"/>
                    <a:pt x="4462" y="18128"/>
                  </a:cubicBezTo>
                  <a:cubicBezTo>
                    <a:pt x="4595" y="18128"/>
                    <a:pt x="4722" y="18151"/>
                    <a:pt x="4835" y="18209"/>
                  </a:cubicBezTo>
                  <a:cubicBezTo>
                    <a:pt x="5228" y="18412"/>
                    <a:pt x="4835" y="18781"/>
                    <a:pt x="4692" y="18924"/>
                  </a:cubicBezTo>
                  <a:cubicBezTo>
                    <a:pt x="4525" y="19066"/>
                    <a:pt x="4335" y="19185"/>
                    <a:pt x="4144" y="19281"/>
                  </a:cubicBezTo>
                  <a:cubicBezTo>
                    <a:pt x="3775" y="19483"/>
                    <a:pt x="3358" y="19590"/>
                    <a:pt x="2954" y="19697"/>
                  </a:cubicBezTo>
                  <a:cubicBezTo>
                    <a:pt x="2846" y="19721"/>
                    <a:pt x="2835" y="19852"/>
                    <a:pt x="2894" y="19924"/>
                  </a:cubicBezTo>
                  <a:cubicBezTo>
                    <a:pt x="3489" y="20590"/>
                    <a:pt x="4216" y="21388"/>
                    <a:pt x="5085" y="21662"/>
                  </a:cubicBezTo>
                  <a:cubicBezTo>
                    <a:pt x="5548" y="21805"/>
                    <a:pt x="6036" y="21870"/>
                    <a:pt x="6525" y="21870"/>
                  </a:cubicBezTo>
                  <a:cubicBezTo>
                    <a:pt x="6930" y="21870"/>
                    <a:pt x="7335" y="21826"/>
                    <a:pt x="7728" y="21745"/>
                  </a:cubicBezTo>
                  <a:cubicBezTo>
                    <a:pt x="9358" y="21410"/>
                    <a:pt x="10584" y="20154"/>
                    <a:pt x="10850" y="18511"/>
                  </a:cubicBezTo>
                  <a:lnTo>
                    <a:pt x="10850" y="18511"/>
                  </a:lnTo>
                  <a:cubicBezTo>
                    <a:pt x="10911" y="18502"/>
                    <a:pt x="10974" y="18484"/>
                    <a:pt x="11026" y="18471"/>
                  </a:cubicBezTo>
                  <a:cubicBezTo>
                    <a:pt x="11407" y="18376"/>
                    <a:pt x="11776" y="18257"/>
                    <a:pt x="12145" y="18138"/>
                  </a:cubicBezTo>
                  <a:cubicBezTo>
                    <a:pt x="12955" y="17864"/>
                    <a:pt x="13717" y="17566"/>
                    <a:pt x="14396" y="17019"/>
                  </a:cubicBezTo>
                  <a:cubicBezTo>
                    <a:pt x="15384" y="16233"/>
                    <a:pt x="15979" y="15149"/>
                    <a:pt x="16360" y="13947"/>
                  </a:cubicBezTo>
                  <a:cubicBezTo>
                    <a:pt x="16729" y="12732"/>
                    <a:pt x="16670" y="11339"/>
                    <a:pt x="15812" y="10339"/>
                  </a:cubicBezTo>
                  <a:cubicBezTo>
                    <a:pt x="15794" y="10309"/>
                    <a:pt x="15759" y="10294"/>
                    <a:pt x="15722" y="10294"/>
                  </a:cubicBezTo>
                  <a:cubicBezTo>
                    <a:pt x="15684" y="10294"/>
                    <a:pt x="15646" y="10309"/>
                    <a:pt x="15622" y="10339"/>
                  </a:cubicBezTo>
                  <a:cubicBezTo>
                    <a:pt x="15083" y="10984"/>
                    <a:pt x="14356" y="11606"/>
                    <a:pt x="13519" y="11606"/>
                  </a:cubicBezTo>
                  <a:cubicBezTo>
                    <a:pt x="13355" y="11606"/>
                    <a:pt x="13187" y="11582"/>
                    <a:pt x="13015" y="11530"/>
                  </a:cubicBezTo>
                  <a:lnTo>
                    <a:pt x="13015" y="11530"/>
                  </a:lnTo>
                  <a:cubicBezTo>
                    <a:pt x="13099" y="11082"/>
                    <a:pt x="13537" y="10772"/>
                    <a:pt x="13860" y="10494"/>
                  </a:cubicBezTo>
                  <a:cubicBezTo>
                    <a:pt x="14276" y="10137"/>
                    <a:pt x="14705" y="9791"/>
                    <a:pt x="15134" y="9458"/>
                  </a:cubicBezTo>
                  <a:cubicBezTo>
                    <a:pt x="15181" y="9422"/>
                    <a:pt x="15217" y="9363"/>
                    <a:pt x="15193" y="9303"/>
                  </a:cubicBezTo>
                  <a:cubicBezTo>
                    <a:pt x="14753" y="7958"/>
                    <a:pt x="13907" y="6815"/>
                    <a:pt x="12741" y="6005"/>
                  </a:cubicBezTo>
                  <a:cubicBezTo>
                    <a:pt x="12721" y="5995"/>
                    <a:pt x="12695" y="5990"/>
                    <a:pt x="12669" y="5990"/>
                  </a:cubicBezTo>
                  <a:cubicBezTo>
                    <a:pt x="12632" y="5990"/>
                    <a:pt x="12595" y="6001"/>
                    <a:pt x="12574" y="6029"/>
                  </a:cubicBezTo>
                  <a:cubicBezTo>
                    <a:pt x="12133" y="6577"/>
                    <a:pt x="11609" y="7005"/>
                    <a:pt x="10978" y="7303"/>
                  </a:cubicBezTo>
                  <a:cubicBezTo>
                    <a:pt x="10978" y="7303"/>
                    <a:pt x="10978" y="7303"/>
                    <a:pt x="10978" y="7303"/>
                  </a:cubicBezTo>
                  <a:lnTo>
                    <a:pt x="10978" y="7303"/>
                  </a:lnTo>
                  <a:cubicBezTo>
                    <a:pt x="10874" y="7348"/>
                    <a:pt x="10658" y="7401"/>
                    <a:pt x="10469" y="7401"/>
                  </a:cubicBezTo>
                  <a:cubicBezTo>
                    <a:pt x="10203" y="7401"/>
                    <a:pt x="9989" y="7297"/>
                    <a:pt x="10205" y="6922"/>
                  </a:cubicBezTo>
                  <a:cubicBezTo>
                    <a:pt x="10335" y="6708"/>
                    <a:pt x="10562" y="6517"/>
                    <a:pt x="10728" y="6339"/>
                  </a:cubicBezTo>
                  <a:cubicBezTo>
                    <a:pt x="11086" y="5934"/>
                    <a:pt x="11443" y="5541"/>
                    <a:pt x="11800" y="5136"/>
                  </a:cubicBezTo>
                  <a:cubicBezTo>
                    <a:pt x="11859" y="5077"/>
                    <a:pt x="11848" y="5005"/>
                    <a:pt x="11800" y="4946"/>
                  </a:cubicBezTo>
                  <a:cubicBezTo>
                    <a:pt x="11169" y="4124"/>
                    <a:pt x="10407" y="3434"/>
                    <a:pt x="9538" y="2886"/>
                  </a:cubicBezTo>
                  <a:cubicBezTo>
                    <a:pt x="9514" y="2869"/>
                    <a:pt x="9490" y="2862"/>
                    <a:pt x="9466" y="2862"/>
                  </a:cubicBezTo>
                  <a:cubicBezTo>
                    <a:pt x="9406" y="2862"/>
                    <a:pt x="9352" y="2909"/>
                    <a:pt x="9335" y="2969"/>
                  </a:cubicBezTo>
                  <a:cubicBezTo>
                    <a:pt x="9062" y="3660"/>
                    <a:pt x="8478" y="4148"/>
                    <a:pt x="7764" y="4338"/>
                  </a:cubicBezTo>
                  <a:cubicBezTo>
                    <a:pt x="7694" y="4356"/>
                    <a:pt x="7631" y="4367"/>
                    <a:pt x="7580" y="4367"/>
                  </a:cubicBezTo>
                  <a:cubicBezTo>
                    <a:pt x="7459" y="4367"/>
                    <a:pt x="7409" y="4302"/>
                    <a:pt x="7502" y="4100"/>
                  </a:cubicBezTo>
                  <a:cubicBezTo>
                    <a:pt x="7597" y="3910"/>
                    <a:pt x="7740" y="3743"/>
                    <a:pt x="7859" y="3564"/>
                  </a:cubicBezTo>
                  <a:cubicBezTo>
                    <a:pt x="8109" y="3207"/>
                    <a:pt x="8383" y="2850"/>
                    <a:pt x="8657" y="2505"/>
                  </a:cubicBezTo>
                  <a:cubicBezTo>
                    <a:pt x="8716" y="2445"/>
                    <a:pt x="8716" y="2338"/>
                    <a:pt x="8633" y="2291"/>
                  </a:cubicBezTo>
                  <a:cubicBezTo>
                    <a:pt x="7776" y="1814"/>
                    <a:pt x="6895" y="1386"/>
                    <a:pt x="5978" y="1017"/>
                  </a:cubicBezTo>
                  <a:cubicBezTo>
                    <a:pt x="5969" y="1014"/>
                    <a:pt x="5958" y="1012"/>
                    <a:pt x="5946" y="1012"/>
                  </a:cubicBezTo>
                  <a:cubicBezTo>
                    <a:pt x="5909" y="1012"/>
                    <a:pt x="5865" y="1025"/>
                    <a:pt x="5847" y="1052"/>
                  </a:cubicBezTo>
                  <a:cubicBezTo>
                    <a:pt x="5540" y="1425"/>
                    <a:pt x="5142" y="1687"/>
                    <a:pt x="4673" y="1772"/>
                  </a:cubicBezTo>
                  <a:lnTo>
                    <a:pt x="4673" y="1772"/>
                  </a:lnTo>
                  <a:cubicBezTo>
                    <a:pt x="4679" y="1419"/>
                    <a:pt x="4842" y="1128"/>
                    <a:pt x="5049" y="838"/>
                  </a:cubicBezTo>
                  <a:cubicBezTo>
                    <a:pt x="5109" y="767"/>
                    <a:pt x="5049" y="671"/>
                    <a:pt x="4978" y="647"/>
                  </a:cubicBezTo>
                  <a:cubicBezTo>
                    <a:pt x="4180" y="374"/>
                    <a:pt x="3382" y="159"/>
                    <a:pt x="2561" y="5"/>
                  </a:cubicBezTo>
                  <a:cubicBezTo>
                    <a:pt x="2547" y="2"/>
                    <a:pt x="2533" y="0"/>
                    <a:pt x="2519"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34"/>
            <p:cNvSpPr/>
            <p:nvPr/>
          </p:nvSpPr>
          <p:spPr>
            <a:xfrm>
              <a:off x="2048825" y="5489300"/>
              <a:ext cx="284275" cy="485800"/>
            </a:xfrm>
            <a:custGeom>
              <a:rect b="b" l="l" r="r" t="t"/>
              <a:pathLst>
                <a:path extrusionOk="0" h="19432" w="11371">
                  <a:moveTo>
                    <a:pt x="36" y="0"/>
                  </a:moveTo>
                  <a:lnTo>
                    <a:pt x="36" y="0"/>
                  </a:lnTo>
                  <a:cubicBezTo>
                    <a:pt x="0" y="881"/>
                    <a:pt x="298" y="1929"/>
                    <a:pt x="488" y="2786"/>
                  </a:cubicBezTo>
                  <a:cubicBezTo>
                    <a:pt x="703" y="3786"/>
                    <a:pt x="977" y="4775"/>
                    <a:pt x="1298" y="5739"/>
                  </a:cubicBezTo>
                  <a:cubicBezTo>
                    <a:pt x="1929" y="7620"/>
                    <a:pt x="2739" y="9454"/>
                    <a:pt x="3679" y="11216"/>
                  </a:cubicBezTo>
                  <a:cubicBezTo>
                    <a:pt x="4513" y="12788"/>
                    <a:pt x="5501" y="14300"/>
                    <a:pt x="6632" y="15681"/>
                  </a:cubicBezTo>
                  <a:cubicBezTo>
                    <a:pt x="7668" y="16967"/>
                    <a:pt x="8906" y="18562"/>
                    <a:pt x="10335" y="19431"/>
                  </a:cubicBezTo>
                  <a:cubicBezTo>
                    <a:pt x="10740" y="19205"/>
                    <a:pt x="11109" y="18800"/>
                    <a:pt x="11371" y="18360"/>
                  </a:cubicBezTo>
                  <a:cubicBezTo>
                    <a:pt x="10240" y="17633"/>
                    <a:pt x="7608" y="15038"/>
                    <a:pt x="7323" y="14728"/>
                  </a:cubicBezTo>
                  <a:cubicBezTo>
                    <a:pt x="7204" y="14585"/>
                    <a:pt x="7073" y="14443"/>
                    <a:pt x="6954" y="14288"/>
                  </a:cubicBezTo>
                  <a:cubicBezTo>
                    <a:pt x="5239" y="12240"/>
                    <a:pt x="3965" y="9871"/>
                    <a:pt x="2917" y="7418"/>
                  </a:cubicBezTo>
                  <a:cubicBezTo>
                    <a:pt x="2382" y="6203"/>
                    <a:pt x="1810" y="5001"/>
                    <a:pt x="1322" y="3775"/>
                  </a:cubicBezTo>
                  <a:cubicBezTo>
                    <a:pt x="822" y="2536"/>
                    <a:pt x="572" y="1203"/>
                    <a:pt x="36" y="0"/>
                  </a:cubicBezTo>
                  <a:close/>
                </a:path>
              </a:pathLst>
            </a:custGeom>
            <a:solidFill>
              <a:srgbClr val="FFC4CA"/>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4" name="Google Shape;634;p34"/>
          <p:cNvGrpSpPr/>
          <p:nvPr/>
        </p:nvGrpSpPr>
        <p:grpSpPr>
          <a:xfrm>
            <a:off x="7346250" y="2735669"/>
            <a:ext cx="429100" cy="591050"/>
            <a:chOff x="1558825" y="1163700"/>
            <a:chExt cx="429100" cy="591050"/>
          </a:xfrm>
        </p:grpSpPr>
        <p:sp>
          <p:nvSpPr>
            <p:cNvPr id="635" name="Google Shape;635;p34"/>
            <p:cNvSpPr/>
            <p:nvPr/>
          </p:nvSpPr>
          <p:spPr>
            <a:xfrm>
              <a:off x="1740125" y="1595425"/>
              <a:ext cx="161325" cy="155700"/>
            </a:xfrm>
            <a:custGeom>
              <a:rect b="b" l="l" r="r" t="t"/>
              <a:pathLst>
                <a:path extrusionOk="0" h="6228" w="6453">
                  <a:moveTo>
                    <a:pt x="4029" y="1"/>
                  </a:moveTo>
                  <a:cubicBezTo>
                    <a:pt x="3302" y="1"/>
                    <a:pt x="2158" y="1227"/>
                    <a:pt x="2178" y="1256"/>
                  </a:cubicBezTo>
                  <a:cubicBezTo>
                    <a:pt x="1975" y="970"/>
                    <a:pt x="1761" y="697"/>
                    <a:pt x="1547" y="411"/>
                  </a:cubicBezTo>
                  <a:cubicBezTo>
                    <a:pt x="1463" y="292"/>
                    <a:pt x="1368" y="173"/>
                    <a:pt x="1225" y="101"/>
                  </a:cubicBezTo>
                  <a:cubicBezTo>
                    <a:pt x="1174" y="79"/>
                    <a:pt x="1124" y="68"/>
                    <a:pt x="1076" y="68"/>
                  </a:cubicBezTo>
                  <a:cubicBezTo>
                    <a:pt x="295" y="68"/>
                    <a:pt x="0" y="2928"/>
                    <a:pt x="23" y="3399"/>
                  </a:cubicBezTo>
                  <a:cubicBezTo>
                    <a:pt x="58" y="4102"/>
                    <a:pt x="225" y="4840"/>
                    <a:pt x="678" y="5376"/>
                  </a:cubicBezTo>
                  <a:cubicBezTo>
                    <a:pt x="1146" y="5941"/>
                    <a:pt x="1877" y="6227"/>
                    <a:pt x="2611" y="6227"/>
                  </a:cubicBezTo>
                  <a:cubicBezTo>
                    <a:pt x="2773" y="6227"/>
                    <a:pt x="2935" y="6213"/>
                    <a:pt x="3095" y="6185"/>
                  </a:cubicBezTo>
                  <a:cubicBezTo>
                    <a:pt x="3976" y="6019"/>
                    <a:pt x="4750" y="5459"/>
                    <a:pt x="5285" y="4745"/>
                  </a:cubicBezTo>
                  <a:cubicBezTo>
                    <a:pt x="5773" y="4090"/>
                    <a:pt x="6250" y="3054"/>
                    <a:pt x="6428" y="2256"/>
                  </a:cubicBezTo>
                  <a:cubicBezTo>
                    <a:pt x="6440" y="2185"/>
                    <a:pt x="6452" y="2102"/>
                    <a:pt x="6405" y="2042"/>
                  </a:cubicBezTo>
                  <a:cubicBezTo>
                    <a:pt x="6369" y="1982"/>
                    <a:pt x="6285" y="1971"/>
                    <a:pt x="6214" y="1971"/>
                  </a:cubicBezTo>
                  <a:cubicBezTo>
                    <a:pt x="6137" y="1965"/>
                    <a:pt x="6059" y="1963"/>
                    <a:pt x="5981" y="1963"/>
                  </a:cubicBezTo>
                  <a:cubicBezTo>
                    <a:pt x="5533" y="1963"/>
                    <a:pt x="5084" y="2052"/>
                    <a:pt x="4678" y="2244"/>
                  </a:cubicBezTo>
                  <a:cubicBezTo>
                    <a:pt x="4761" y="1649"/>
                    <a:pt x="4821" y="685"/>
                    <a:pt x="4416" y="185"/>
                  </a:cubicBezTo>
                  <a:cubicBezTo>
                    <a:pt x="4315" y="55"/>
                    <a:pt x="4181" y="1"/>
                    <a:pt x="4029" y="1"/>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34"/>
            <p:cNvSpPr/>
            <p:nvPr/>
          </p:nvSpPr>
          <p:spPr>
            <a:xfrm>
              <a:off x="1735625" y="1592025"/>
              <a:ext cx="170600" cy="162725"/>
            </a:xfrm>
            <a:custGeom>
              <a:rect b="b" l="l" r="r" t="t"/>
              <a:pathLst>
                <a:path extrusionOk="0" h="6509" w="6824">
                  <a:moveTo>
                    <a:pt x="4163" y="281"/>
                  </a:moveTo>
                  <a:cubicBezTo>
                    <a:pt x="4891" y="281"/>
                    <a:pt x="4800" y="1782"/>
                    <a:pt x="4727" y="2345"/>
                  </a:cubicBezTo>
                  <a:cubicBezTo>
                    <a:pt x="4718" y="2437"/>
                    <a:pt x="4773" y="2507"/>
                    <a:pt x="4853" y="2507"/>
                  </a:cubicBezTo>
                  <a:cubicBezTo>
                    <a:pt x="4877" y="2507"/>
                    <a:pt x="4902" y="2501"/>
                    <a:pt x="4930" y="2488"/>
                  </a:cubicBezTo>
                  <a:cubicBezTo>
                    <a:pt x="5311" y="2333"/>
                    <a:pt x="5715" y="2249"/>
                    <a:pt x="6132" y="2238"/>
                  </a:cubicBezTo>
                  <a:cubicBezTo>
                    <a:pt x="6142" y="2237"/>
                    <a:pt x="6151" y="2237"/>
                    <a:pt x="6160" y="2237"/>
                  </a:cubicBezTo>
                  <a:cubicBezTo>
                    <a:pt x="6645" y="2237"/>
                    <a:pt x="6345" y="2850"/>
                    <a:pt x="6251" y="3107"/>
                  </a:cubicBezTo>
                  <a:cubicBezTo>
                    <a:pt x="6037" y="3701"/>
                    <a:pt x="5728" y="4295"/>
                    <a:pt x="5348" y="4807"/>
                  </a:cubicBezTo>
                  <a:lnTo>
                    <a:pt x="5348" y="4807"/>
                  </a:lnTo>
                  <a:cubicBezTo>
                    <a:pt x="5347" y="4808"/>
                    <a:pt x="5347" y="4808"/>
                    <a:pt x="5346" y="4809"/>
                  </a:cubicBezTo>
                  <a:cubicBezTo>
                    <a:pt x="4708" y="5635"/>
                    <a:pt x="3775" y="6216"/>
                    <a:pt x="2761" y="6216"/>
                  </a:cubicBezTo>
                  <a:cubicBezTo>
                    <a:pt x="2488" y="6216"/>
                    <a:pt x="2210" y="6174"/>
                    <a:pt x="1929" y="6083"/>
                  </a:cubicBezTo>
                  <a:cubicBezTo>
                    <a:pt x="786" y="5714"/>
                    <a:pt x="298" y="4464"/>
                    <a:pt x="346" y="3345"/>
                  </a:cubicBezTo>
                  <a:cubicBezTo>
                    <a:pt x="369" y="2642"/>
                    <a:pt x="489" y="1940"/>
                    <a:pt x="679" y="1273"/>
                  </a:cubicBezTo>
                  <a:cubicBezTo>
                    <a:pt x="762" y="964"/>
                    <a:pt x="870" y="618"/>
                    <a:pt x="1108" y="404"/>
                  </a:cubicBezTo>
                  <a:cubicBezTo>
                    <a:pt x="1147" y="367"/>
                    <a:pt x="1190" y="351"/>
                    <a:pt x="1237" y="351"/>
                  </a:cubicBezTo>
                  <a:cubicBezTo>
                    <a:pt x="1583" y="351"/>
                    <a:pt x="2092" y="1263"/>
                    <a:pt x="2239" y="1452"/>
                  </a:cubicBezTo>
                  <a:cubicBezTo>
                    <a:pt x="2272" y="1499"/>
                    <a:pt x="2316" y="1520"/>
                    <a:pt x="2359" y="1520"/>
                  </a:cubicBezTo>
                  <a:cubicBezTo>
                    <a:pt x="2424" y="1520"/>
                    <a:pt x="2486" y="1471"/>
                    <a:pt x="2501" y="1392"/>
                  </a:cubicBezTo>
                  <a:lnTo>
                    <a:pt x="2501" y="1392"/>
                  </a:lnTo>
                  <a:cubicBezTo>
                    <a:pt x="2497" y="1423"/>
                    <a:pt x="2499" y="1435"/>
                    <a:pt x="2504" y="1435"/>
                  </a:cubicBezTo>
                  <a:cubicBezTo>
                    <a:pt x="2517" y="1435"/>
                    <a:pt x="2554" y="1363"/>
                    <a:pt x="2596" y="1321"/>
                  </a:cubicBezTo>
                  <a:cubicBezTo>
                    <a:pt x="2691" y="1214"/>
                    <a:pt x="2798" y="1106"/>
                    <a:pt x="2905" y="1011"/>
                  </a:cubicBezTo>
                  <a:cubicBezTo>
                    <a:pt x="3179" y="761"/>
                    <a:pt x="3477" y="547"/>
                    <a:pt x="3798" y="380"/>
                  </a:cubicBezTo>
                  <a:cubicBezTo>
                    <a:pt x="3938" y="312"/>
                    <a:pt x="4059" y="281"/>
                    <a:pt x="4163" y="281"/>
                  </a:cubicBezTo>
                  <a:close/>
                  <a:moveTo>
                    <a:pt x="4195" y="1"/>
                  </a:moveTo>
                  <a:cubicBezTo>
                    <a:pt x="4131" y="1"/>
                    <a:pt x="4062" y="8"/>
                    <a:pt x="3989" y="23"/>
                  </a:cubicBezTo>
                  <a:cubicBezTo>
                    <a:pt x="3548" y="118"/>
                    <a:pt x="3156" y="452"/>
                    <a:pt x="2822" y="725"/>
                  </a:cubicBezTo>
                  <a:cubicBezTo>
                    <a:pt x="2710" y="821"/>
                    <a:pt x="2491" y="982"/>
                    <a:pt x="2351" y="1149"/>
                  </a:cubicBezTo>
                  <a:lnTo>
                    <a:pt x="2351" y="1149"/>
                  </a:lnTo>
                  <a:cubicBezTo>
                    <a:pt x="2158" y="882"/>
                    <a:pt x="1966" y="613"/>
                    <a:pt x="1751" y="368"/>
                  </a:cubicBezTo>
                  <a:cubicBezTo>
                    <a:pt x="1620" y="202"/>
                    <a:pt x="1465" y="83"/>
                    <a:pt x="1251" y="71"/>
                  </a:cubicBezTo>
                  <a:cubicBezTo>
                    <a:pt x="1245" y="70"/>
                    <a:pt x="1240" y="70"/>
                    <a:pt x="1235" y="70"/>
                  </a:cubicBezTo>
                  <a:cubicBezTo>
                    <a:pt x="922" y="70"/>
                    <a:pt x="725" y="420"/>
                    <a:pt x="608" y="666"/>
                  </a:cubicBezTo>
                  <a:cubicBezTo>
                    <a:pt x="227" y="1464"/>
                    <a:pt x="119" y="2428"/>
                    <a:pt x="72" y="3297"/>
                  </a:cubicBezTo>
                  <a:cubicBezTo>
                    <a:pt x="0" y="4559"/>
                    <a:pt x="560" y="5821"/>
                    <a:pt x="1762" y="6309"/>
                  </a:cubicBezTo>
                  <a:cubicBezTo>
                    <a:pt x="2092" y="6447"/>
                    <a:pt x="2427" y="6509"/>
                    <a:pt x="2757" y="6509"/>
                  </a:cubicBezTo>
                  <a:cubicBezTo>
                    <a:pt x="3848" y="6509"/>
                    <a:pt x="4891" y="5831"/>
                    <a:pt x="5560" y="4969"/>
                  </a:cubicBezTo>
                  <a:lnTo>
                    <a:pt x="5560" y="4969"/>
                  </a:lnTo>
                  <a:cubicBezTo>
                    <a:pt x="5564" y="4964"/>
                    <a:pt x="5568" y="4958"/>
                    <a:pt x="5572" y="4952"/>
                  </a:cubicBezTo>
                  <a:lnTo>
                    <a:pt x="5572" y="4952"/>
                  </a:lnTo>
                  <a:cubicBezTo>
                    <a:pt x="5572" y="4952"/>
                    <a:pt x="5572" y="4952"/>
                    <a:pt x="5572" y="4952"/>
                  </a:cubicBezTo>
                  <a:cubicBezTo>
                    <a:pt x="5573" y="4951"/>
                    <a:pt x="5574" y="4950"/>
                    <a:pt x="5575" y="4948"/>
                  </a:cubicBezTo>
                  <a:lnTo>
                    <a:pt x="5575" y="4948"/>
                  </a:lnTo>
                  <a:cubicBezTo>
                    <a:pt x="6122" y="4199"/>
                    <a:pt x="6537" y="3331"/>
                    <a:pt x="6739" y="2428"/>
                  </a:cubicBezTo>
                  <a:cubicBezTo>
                    <a:pt x="6823" y="2057"/>
                    <a:pt x="6559" y="1939"/>
                    <a:pt x="6197" y="1939"/>
                  </a:cubicBezTo>
                  <a:cubicBezTo>
                    <a:pt x="5814" y="1939"/>
                    <a:pt x="5322" y="2071"/>
                    <a:pt x="5016" y="2174"/>
                  </a:cubicBezTo>
                  <a:lnTo>
                    <a:pt x="5016" y="2174"/>
                  </a:lnTo>
                  <a:cubicBezTo>
                    <a:pt x="5090" y="1394"/>
                    <a:pt x="5086" y="1"/>
                    <a:pt x="4195"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34"/>
            <p:cNvSpPr/>
            <p:nvPr/>
          </p:nvSpPr>
          <p:spPr>
            <a:xfrm>
              <a:off x="1563325" y="1416050"/>
              <a:ext cx="161600" cy="155700"/>
            </a:xfrm>
            <a:custGeom>
              <a:rect b="b" l="l" r="r" t="t"/>
              <a:pathLst>
                <a:path extrusionOk="0" h="6228" w="6464">
                  <a:moveTo>
                    <a:pt x="4032" y="1"/>
                  </a:moveTo>
                  <a:cubicBezTo>
                    <a:pt x="3308" y="1"/>
                    <a:pt x="2167" y="1215"/>
                    <a:pt x="2189" y="1251"/>
                  </a:cubicBezTo>
                  <a:lnTo>
                    <a:pt x="2189" y="1251"/>
                  </a:lnTo>
                  <a:cubicBezTo>
                    <a:pt x="1975" y="978"/>
                    <a:pt x="1761" y="692"/>
                    <a:pt x="1558" y="418"/>
                  </a:cubicBezTo>
                  <a:cubicBezTo>
                    <a:pt x="1463" y="287"/>
                    <a:pt x="1368" y="168"/>
                    <a:pt x="1225" y="109"/>
                  </a:cubicBezTo>
                  <a:cubicBezTo>
                    <a:pt x="1172" y="85"/>
                    <a:pt x="1121" y="73"/>
                    <a:pt x="1072" y="73"/>
                  </a:cubicBezTo>
                  <a:cubicBezTo>
                    <a:pt x="294" y="73"/>
                    <a:pt x="0" y="2936"/>
                    <a:pt x="22" y="3395"/>
                  </a:cubicBezTo>
                  <a:cubicBezTo>
                    <a:pt x="58" y="4109"/>
                    <a:pt x="225" y="4836"/>
                    <a:pt x="677" y="5383"/>
                  </a:cubicBezTo>
                  <a:cubicBezTo>
                    <a:pt x="1142" y="5935"/>
                    <a:pt x="1875" y="6227"/>
                    <a:pt x="2600" y="6227"/>
                  </a:cubicBezTo>
                  <a:cubicBezTo>
                    <a:pt x="2766" y="6227"/>
                    <a:pt x="2932" y="6212"/>
                    <a:pt x="3094" y="6181"/>
                  </a:cubicBezTo>
                  <a:cubicBezTo>
                    <a:pt x="3975" y="6026"/>
                    <a:pt x="4749" y="5455"/>
                    <a:pt x="5285" y="4740"/>
                  </a:cubicBezTo>
                  <a:cubicBezTo>
                    <a:pt x="5773" y="4085"/>
                    <a:pt x="6261" y="3062"/>
                    <a:pt x="6428" y="2264"/>
                  </a:cubicBezTo>
                  <a:cubicBezTo>
                    <a:pt x="6452" y="2180"/>
                    <a:pt x="6464" y="2097"/>
                    <a:pt x="6416" y="2038"/>
                  </a:cubicBezTo>
                  <a:cubicBezTo>
                    <a:pt x="6368" y="1990"/>
                    <a:pt x="6297" y="1978"/>
                    <a:pt x="6226" y="1966"/>
                  </a:cubicBezTo>
                  <a:cubicBezTo>
                    <a:pt x="6154" y="1961"/>
                    <a:pt x="6082" y="1959"/>
                    <a:pt x="6009" y="1959"/>
                  </a:cubicBezTo>
                  <a:cubicBezTo>
                    <a:pt x="5556" y="1959"/>
                    <a:pt x="5099" y="2055"/>
                    <a:pt x="4678" y="2240"/>
                  </a:cubicBezTo>
                  <a:cubicBezTo>
                    <a:pt x="4761" y="1645"/>
                    <a:pt x="4821" y="680"/>
                    <a:pt x="4416" y="180"/>
                  </a:cubicBezTo>
                  <a:cubicBezTo>
                    <a:pt x="4316" y="53"/>
                    <a:pt x="4183" y="1"/>
                    <a:pt x="4032"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34"/>
            <p:cNvSpPr/>
            <p:nvPr/>
          </p:nvSpPr>
          <p:spPr>
            <a:xfrm>
              <a:off x="1558825" y="1412825"/>
              <a:ext cx="170725" cy="162575"/>
            </a:xfrm>
            <a:custGeom>
              <a:rect b="b" l="l" r="r" t="t"/>
              <a:pathLst>
                <a:path extrusionOk="0" h="6503" w="6829">
                  <a:moveTo>
                    <a:pt x="4168" y="278"/>
                  </a:moveTo>
                  <a:cubicBezTo>
                    <a:pt x="4893" y="278"/>
                    <a:pt x="4810" y="1782"/>
                    <a:pt x="4727" y="2333"/>
                  </a:cubicBezTo>
                  <a:cubicBezTo>
                    <a:pt x="4717" y="2429"/>
                    <a:pt x="4777" y="2502"/>
                    <a:pt x="4863" y="2502"/>
                  </a:cubicBezTo>
                  <a:cubicBezTo>
                    <a:pt x="4884" y="2502"/>
                    <a:pt x="4906" y="2497"/>
                    <a:pt x="4929" y="2488"/>
                  </a:cubicBezTo>
                  <a:cubicBezTo>
                    <a:pt x="5322" y="2321"/>
                    <a:pt x="5715" y="2238"/>
                    <a:pt x="6144" y="2226"/>
                  </a:cubicBezTo>
                  <a:cubicBezTo>
                    <a:pt x="6149" y="2226"/>
                    <a:pt x="6153" y="2226"/>
                    <a:pt x="6158" y="2226"/>
                  </a:cubicBezTo>
                  <a:cubicBezTo>
                    <a:pt x="6650" y="2226"/>
                    <a:pt x="6345" y="2836"/>
                    <a:pt x="6251" y="3095"/>
                  </a:cubicBezTo>
                  <a:cubicBezTo>
                    <a:pt x="6037" y="3702"/>
                    <a:pt x="5727" y="4286"/>
                    <a:pt x="5346" y="4810"/>
                  </a:cubicBezTo>
                  <a:cubicBezTo>
                    <a:pt x="4707" y="5637"/>
                    <a:pt x="3770" y="6212"/>
                    <a:pt x="2760" y="6212"/>
                  </a:cubicBezTo>
                  <a:cubicBezTo>
                    <a:pt x="2491" y="6212"/>
                    <a:pt x="2216" y="6171"/>
                    <a:pt x="1941" y="6084"/>
                  </a:cubicBezTo>
                  <a:cubicBezTo>
                    <a:pt x="786" y="5715"/>
                    <a:pt x="298" y="4464"/>
                    <a:pt x="345" y="3333"/>
                  </a:cubicBezTo>
                  <a:cubicBezTo>
                    <a:pt x="369" y="2643"/>
                    <a:pt x="488" y="1928"/>
                    <a:pt x="679" y="1262"/>
                  </a:cubicBezTo>
                  <a:cubicBezTo>
                    <a:pt x="762" y="964"/>
                    <a:pt x="869" y="619"/>
                    <a:pt x="1107" y="393"/>
                  </a:cubicBezTo>
                  <a:cubicBezTo>
                    <a:pt x="1147" y="356"/>
                    <a:pt x="1190" y="340"/>
                    <a:pt x="1236" y="340"/>
                  </a:cubicBezTo>
                  <a:cubicBezTo>
                    <a:pt x="1583" y="340"/>
                    <a:pt x="2093" y="1253"/>
                    <a:pt x="2250" y="1452"/>
                  </a:cubicBezTo>
                  <a:cubicBezTo>
                    <a:pt x="2283" y="1494"/>
                    <a:pt x="2327" y="1515"/>
                    <a:pt x="2369" y="1515"/>
                  </a:cubicBezTo>
                  <a:cubicBezTo>
                    <a:pt x="2432" y="1515"/>
                    <a:pt x="2490" y="1470"/>
                    <a:pt x="2500" y="1388"/>
                  </a:cubicBezTo>
                  <a:lnTo>
                    <a:pt x="2500" y="1388"/>
                  </a:lnTo>
                  <a:cubicBezTo>
                    <a:pt x="2497" y="1414"/>
                    <a:pt x="2500" y="1424"/>
                    <a:pt x="2506" y="1424"/>
                  </a:cubicBezTo>
                  <a:cubicBezTo>
                    <a:pt x="2522" y="1424"/>
                    <a:pt x="2562" y="1352"/>
                    <a:pt x="2596" y="1309"/>
                  </a:cubicBezTo>
                  <a:cubicBezTo>
                    <a:pt x="2691" y="1202"/>
                    <a:pt x="2798" y="1107"/>
                    <a:pt x="2917" y="1000"/>
                  </a:cubicBezTo>
                  <a:cubicBezTo>
                    <a:pt x="3179" y="762"/>
                    <a:pt x="3477" y="535"/>
                    <a:pt x="3798" y="381"/>
                  </a:cubicBezTo>
                  <a:cubicBezTo>
                    <a:pt x="3940" y="310"/>
                    <a:pt x="4062" y="278"/>
                    <a:pt x="4168" y="278"/>
                  </a:cubicBezTo>
                  <a:close/>
                  <a:moveTo>
                    <a:pt x="4198" y="1"/>
                  </a:moveTo>
                  <a:cubicBezTo>
                    <a:pt x="4133" y="1"/>
                    <a:pt x="4063" y="8"/>
                    <a:pt x="3989" y="23"/>
                  </a:cubicBezTo>
                  <a:cubicBezTo>
                    <a:pt x="3548" y="107"/>
                    <a:pt x="3155" y="440"/>
                    <a:pt x="2822" y="726"/>
                  </a:cubicBezTo>
                  <a:cubicBezTo>
                    <a:pt x="2710" y="814"/>
                    <a:pt x="2489" y="973"/>
                    <a:pt x="2350" y="1139"/>
                  </a:cubicBezTo>
                  <a:lnTo>
                    <a:pt x="2350" y="1139"/>
                  </a:lnTo>
                  <a:cubicBezTo>
                    <a:pt x="2160" y="877"/>
                    <a:pt x="1977" y="601"/>
                    <a:pt x="1762" y="357"/>
                  </a:cubicBezTo>
                  <a:cubicBezTo>
                    <a:pt x="1619" y="202"/>
                    <a:pt x="1465" y="71"/>
                    <a:pt x="1250" y="59"/>
                  </a:cubicBezTo>
                  <a:cubicBezTo>
                    <a:pt x="1245" y="59"/>
                    <a:pt x="1240" y="59"/>
                    <a:pt x="1235" y="59"/>
                  </a:cubicBezTo>
                  <a:cubicBezTo>
                    <a:pt x="922" y="59"/>
                    <a:pt x="724" y="420"/>
                    <a:pt x="607" y="654"/>
                  </a:cubicBezTo>
                  <a:cubicBezTo>
                    <a:pt x="238" y="1452"/>
                    <a:pt x="119" y="2417"/>
                    <a:pt x="71" y="3286"/>
                  </a:cubicBezTo>
                  <a:cubicBezTo>
                    <a:pt x="0" y="4560"/>
                    <a:pt x="560" y="5810"/>
                    <a:pt x="1762" y="6310"/>
                  </a:cubicBezTo>
                  <a:cubicBezTo>
                    <a:pt x="2088" y="6443"/>
                    <a:pt x="2418" y="6503"/>
                    <a:pt x="2745" y="6503"/>
                  </a:cubicBezTo>
                  <a:cubicBezTo>
                    <a:pt x="3850" y="6503"/>
                    <a:pt x="4910" y="5816"/>
                    <a:pt x="5581" y="4944"/>
                  </a:cubicBezTo>
                  <a:lnTo>
                    <a:pt x="5581" y="4944"/>
                  </a:lnTo>
                  <a:cubicBezTo>
                    <a:pt x="5582" y="4943"/>
                    <a:pt x="5583" y="4942"/>
                    <a:pt x="5584" y="4941"/>
                  </a:cubicBezTo>
                  <a:lnTo>
                    <a:pt x="5584" y="4941"/>
                  </a:lnTo>
                  <a:cubicBezTo>
                    <a:pt x="5584" y="4941"/>
                    <a:pt x="5584" y="4941"/>
                    <a:pt x="5584" y="4941"/>
                  </a:cubicBezTo>
                  <a:cubicBezTo>
                    <a:pt x="5588" y="4936"/>
                    <a:pt x="5591" y="4931"/>
                    <a:pt x="5594" y="4927"/>
                  </a:cubicBezTo>
                  <a:lnTo>
                    <a:pt x="5594" y="4927"/>
                  </a:lnTo>
                  <a:cubicBezTo>
                    <a:pt x="6125" y="4191"/>
                    <a:pt x="6538" y="3316"/>
                    <a:pt x="6739" y="2429"/>
                  </a:cubicBezTo>
                  <a:cubicBezTo>
                    <a:pt x="6828" y="2056"/>
                    <a:pt x="6565" y="1938"/>
                    <a:pt x="6203" y="1938"/>
                  </a:cubicBezTo>
                  <a:cubicBezTo>
                    <a:pt x="5818" y="1938"/>
                    <a:pt x="5322" y="2070"/>
                    <a:pt x="5018" y="2170"/>
                  </a:cubicBezTo>
                  <a:lnTo>
                    <a:pt x="5018" y="2170"/>
                  </a:lnTo>
                  <a:cubicBezTo>
                    <a:pt x="5100" y="1394"/>
                    <a:pt x="5100" y="1"/>
                    <a:pt x="4198"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34"/>
            <p:cNvSpPr/>
            <p:nvPr/>
          </p:nvSpPr>
          <p:spPr>
            <a:xfrm>
              <a:off x="1821675" y="1310375"/>
              <a:ext cx="161625" cy="155700"/>
            </a:xfrm>
            <a:custGeom>
              <a:rect b="b" l="l" r="r" t="t"/>
              <a:pathLst>
                <a:path extrusionOk="0" h="6228" w="6465">
                  <a:moveTo>
                    <a:pt x="4033" y="1"/>
                  </a:moveTo>
                  <a:cubicBezTo>
                    <a:pt x="3306" y="1"/>
                    <a:pt x="2158" y="1222"/>
                    <a:pt x="2178" y="1252"/>
                  </a:cubicBezTo>
                  <a:cubicBezTo>
                    <a:pt x="1976" y="978"/>
                    <a:pt x="1761" y="692"/>
                    <a:pt x="1547" y="419"/>
                  </a:cubicBezTo>
                  <a:cubicBezTo>
                    <a:pt x="1464" y="300"/>
                    <a:pt x="1368" y="169"/>
                    <a:pt x="1226" y="109"/>
                  </a:cubicBezTo>
                  <a:cubicBezTo>
                    <a:pt x="1173" y="85"/>
                    <a:pt x="1122" y="74"/>
                    <a:pt x="1073" y="74"/>
                  </a:cubicBezTo>
                  <a:cubicBezTo>
                    <a:pt x="294" y="74"/>
                    <a:pt x="1" y="2936"/>
                    <a:pt x="23" y="3395"/>
                  </a:cubicBezTo>
                  <a:cubicBezTo>
                    <a:pt x="59" y="4110"/>
                    <a:pt x="225" y="4836"/>
                    <a:pt x="678" y="5384"/>
                  </a:cubicBezTo>
                  <a:cubicBezTo>
                    <a:pt x="1143" y="5936"/>
                    <a:pt x="1876" y="6228"/>
                    <a:pt x="2601" y="6228"/>
                  </a:cubicBezTo>
                  <a:cubicBezTo>
                    <a:pt x="2767" y="6228"/>
                    <a:pt x="2933" y="6212"/>
                    <a:pt x="3095" y="6181"/>
                  </a:cubicBezTo>
                  <a:cubicBezTo>
                    <a:pt x="3976" y="6026"/>
                    <a:pt x="4750" y="5467"/>
                    <a:pt x="5286" y="4752"/>
                  </a:cubicBezTo>
                  <a:cubicBezTo>
                    <a:pt x="5774" y="4086"/>
                    <a:pt x="6262" y="3062"/>
                    <a:pt x="6429" y="2264"/>
                  </a:cubicBezTo>
                  <a:cubicBezTo>
                    <a:pt x="6452" y="2193"/>
                    <a:pt x="6464" y="2109"/>
                    <a:pt x="6417" y="2050"/>
                  </a:cubicBezTo>
                  <a:cubicBezTo>
                    <a:pt x="6369" y="1990"/>
                    <a:pt x="6298" y="1978"/>
                    <a:pt x="6226" y="1978"/>
                  </a:cubicBezTo>
                  <a:cubicBezTo>
                    <a:pt x="6138" y="1970"/>
                    <a:pt x="6049" y="1966"/>
                    <a:pt x="5960" y="1966"/>
                  </a:cubicBezTo>
                  <a:cubicBezTo>
                    <a:pt x="5523" y="1966"/>
                    <a:pt x="5084" y="2062"/>
                    <a:pt x="4678" y="2240"/>
                  </a:cubicBezTo>
                  <a:cubicBezTo>
                    <a:pt x="4762" y="1645"/>
                    <a:pt x="4821" y="681"/>
                    <a:pt x="4416" y="180"/>
                  </a:cubicBezTo>
                  <a:cubicBezTo>
                    <a:pt x="4316" y="54"/>
                    <a:pt x="4183" y="1"/>
                    <a:pt x="4033" y="1"/>
                  </a:cubicBezTo>
                  <a:close/>
                </a:path>
              </a:pathLst>
            </a:custGeom>
            <a:solidFill>
              <a:srgbClr val="CAE1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34"/>
            <p:cNvSpPr/>
            <p:nvPr/>
          </p:nvSpPr>
          <p:spPr>
            <a:xfrm>
              <a:off x="1817175" y="1307175"/>
              <a:ext cx="170750" cy="162575"/>
            </a:xfrm>
            <a:custGeom>
              <a:rect b="b" l="l" r="r" t="t"/>
              <a:pathLst>
                <a:path extrusionOk="0" h="6503" w="6830">
                  <a:moveTo>
                    <a:pt x="4168" y="277"/>
                  </a:moveTo>
                  <a:cubicBezTo>
                    <a:pt x="4891" y="277"/>
                    <a:pt x="4800" y="1782"/>
                    <a:pt x="4727" y="2333"/>
                  </a:cubicBezTo>
                  <a:cubicBezTo>
                    <a:pt x="4718" y="2436"/>
                    <a:pt x="4775" y="2502"/>
                    <a:pt x="4858" y="2502"/>
                  </a:cubicBezTo>
                  <a:cubicBezTo>
                    <a:pt x="4881" y="2502"/>
                    <a:pt x="4905" y="2497"/>
                    <a:pt x="4930" y="2487"/>
                  </a:cubicBezTo>
                  <a:cubicBezTo>
                    <a:pt x="5323" y="2321"/>
                    <a:pt x="5716" y="2237"/>
                    <a:pt x="6144" y="2225"/>
                  </a:cubicBezTo>
                  <a:cubicBezTo>
                    <a:pt x="6149" y="2225"/>
                    <a:pt x="6154" y="2225"/>
                    <a:pt x="6159" y="2225"/>
                  </a:cubicBezTo>
                  <a:cubicBezTo>
                    <a:pt x="6650" y="2225"/>
                    <a:pt x="6346" y="2835"/>
                    <a:pt x="6251" y="3095"/>
                  </a:cubicBezTo>
                  <a:cubicBezTo>
                    <a:pt x="6037" y="3702"/>
                    <a:pt x="5728" y="4285"/>
                    <a:pt x="5347" y="4809"/>
                  </a:cubicBezTo>
                  <a:cubicBezTo>
                    <a:pt x="4707" y="5636"/>
                    <a:pt x="3771" y="6211"/>
                    <a:pt x="2760" y="6211"/>
                  </a:cubicBezTo>
                  <a:cubicBezTo>
                    <a:pt x="2491" y="6211"/>
                    <a:pt x="2217" y="6171"/>
                    <a:pt x="1941" y="6083"/>
                  </a:cubicBezTo>
                  <a:cubicBezTo>
                    <a:pt x="786" y="5714"/>
                    <a:pt x="298" y="4464"/>
                    <a:pt x="346" y="3333"/>
                  </a:cubicBezTo>
                  <a:cubicBezTo>
                    <a:pt x="370" y="2642"/>
                    <a:pt x="489" y="1928"/>
                    <a:pt x="679" y="1261"/>
                  </a:cubicBezTo>
                  <a:cubicBezTo>
                    <a:pt x="763" y="963"/>
                    <a:pt x="870" y="618"/>
                    <a:pt x="1108" y="392"/>
                  </a:cubicBezTo>
                  <a:cubicBezTo>
                    <a:pt x="1147" y="355"/>
                    <a:pt x="1191" y="339"/>
                    <a:pt x="1237" y="339"/>
                  </a:cubicBezTo>
                  <a:cubicBezTo>
                    <a:pt x="1584" y="339"/>
                    <a:pt x="2093" y="1252"/>
                    <a:pt x="2251" y="1451"/>
                  </a:cubicBezTo>
                  <a:cubicBezTo>
                    <a:pt x="2279" y="1494"/>
                    <a:pt x="2322" y="1514"/>
                    <a:pt x="2365" y="1514"/>
                  </a:cubicBezTo>
                  <a:cubicBezTo>
                    <a:pt x="2428" y="1514"/>
                    <a:pt x="2490" y="1469"/>
                    <a:pt x="2500" y="1387"/>
                  </a:cubicBezTo>
                  <a:lnTo>
                    <a:pt x="2500" y="1387"/>
                  </a:lnTo>
                  <a:cubicBezTo>
                    <a:pt x="2498" y="1413"/>
                    <a:pt x="2500" y="1423"/>
                    <a:pt x="2505" y="1423"/>
                  </a:cubicBezTo>
                  <a:cubicBezTo>
                    <a:pt x="2518" y="1423"/>
                    <a:pt x="2554" y="1354"/>
                    <a:pt x="2596" y="1321"/>
                  </a:cubicBezTo>
                  <a:cubicBezTo>
                    <a:pt x="2691" y="1201"/>
                    <a:pt x="2799" y="1106"/>
                    <a:pt x="2918" y="1011"/>
                  </a:cubicBezTo>
                  <a:cubicBezTo>
                    <a:pt x="3180" y="761"/>
                    <a:pt x="3477" y="535"/>
                    <a:pt x="3799" y="380"/>
                  </a:cubicBezTo>
                  <a:cubicBezTo>
                    <a:pt x="3941" y="309"/>
                    <a:pt x="4063" y="277"/>
                    <a:pt x="4168" y="277"/>
                  </a:cubicBezTo>
                  <a:close/>
                  <a:moveTo>
                    <a:pt x="4199" y="0"/>
                  </a:moveTo>
                  <a:cubicBezTo>
                    <a:pt x="4134" y="0"/>
                    <a:pt x="4064" y="8"/>
                    <a:pt x="3989" y="23"/>
                  </a:cubicBezTo>
                  <a:cubicBezTo>
                    <a:pt x="3549" y="106"/>
                    <a:pt x="3156" y="439"/>
                    <a:pt x="2822" y="725"/>
                  </a:cubicBezTo>
                  <a:cubicBezTo>
                    <a:pt x="2710" y="821"/>
                    <a:pt x="2491" y="976"/>
                    <a:pt x="2352" y="1140"/>
                  </a:cubicBezTo>
                  <a:lnTo>
                    <a:pt x="2352" y="1140"/>
                  </a:lnTo>
                  <a:cubicBezTo>
                    <a:pt x="2161" y="877"/>
                    <a:pt x="1978" y="601"/>
                    <a:pt x="1763" y="356"/>
                  </a:cubicBezTo>
                  <a:cubicBezTo>
                    <a:pt x="1620" y="201"/>
                    <a:pt x="1465" y="70"/>
                    <a:pt x="1251" y="70"/>
                  </a:cubicBezTo>
                  <a:cubicBezTo>
                    <a:pt x="1241" y="70"/>
                    <a:pt x="1231" y="69"/>
                    <a:pt x="1221" y="69"/>
                  </a:cubicBezTo>
                  <a:cubicBezTo>
                    <a:pt x="917" y="69"/>
                    <a:pt x="723" y="423"/>
                    <a:pt x="608" y="654"/>
                  </a:cubicBezTo>
                  <a:cubicBezTo>
                    <a:pt x="239" y="1451"/>
                    <a:pt x="120" y="2428"/>
                    <a:pt x="72" y="3297"/>
                  </a:cubicBezTo>
                  <a:cubicBezTo>
                    <a:pt x="1" y="4559"/>
                    <a:pt x="560" y="5809"/>
                    <a:pt x="1763" y="6309"/>
                  </a:cubicBezTo>
                  <a:cubicBezTo>
                    <a:pt x="2088" y="6442"/>
                    <a:pt x="2418" y="6502"/>
                    <a:pt x="2744" y="6502"/>
                  </a:cubicBezTo>
                  <a:cubicBezTo>
                    <a:pt x="3846" y="6502"/>
                    <a:pt x="4900" y="5816"/>
                    <a:pt x="5581" y="4945"/>
                  </a:cubicBezTo>
                  <a:lnTo>
                    <a:pt x="5581" y="4945"/>
                  </a:lnTo>
                  <a:cubicBezTo>
                    <a:pt x="5582" y="4944"/>
                    <a:pt x="5583" y="4942"/>
                    <a:pt x="5585" y="4940"/>
                  </a:cubicBezTo>
                  <a:lnTo>
                    <a:pt x="5585" y="4940"/>
                  </a:lnTo>
                  <a:cubicBezTo>
                    <a:pt x="5585" y="4940"/>
                    <a:pt x="5585" y="4940"/>
                    <a:pt x="5585" y="4940"/>
                  </a:cubicBezTo>
                  <a:cubicBezTo>
                    <a:pt x="5589" y="4935"/>
                    <a:pt x="5592" y="4931"/>
                    <a:pt x="5595" y="4926"/>
                  </a:cubicBezTo>
                  <a:lnTo>
                    <a:pt x="5595" y="4926"/>
                  </a:lnTo>
                  <a:cubicBezTo>
                    <a:pt x="6126" y="4191"/>
                    <a:pt x="6538" y="3315"/>
                    <a:pt x="6740" y="2428"/>
                  </a:cubicBezTo>
                  <a:cubicBezTo>
                    <a:pt x="6829" y="2055"/>
                    <a:pt x="6566" y="1937"/>
                    <a:pt x="6202" y="1937"/>
                  </a:cubicBezTo>
                  <a:cubicBezTo>
                    <a:pt x="5820" y="1937"/>
                    <a:pt x="5327" y="2068"/>
                    <a:pt x="5019" y="2167"/>
                  </a:cubicBezTo>
                  <a:lnTo>
                    <a:pt x="5019" y="2167"/>
                  </a:lnTo>
                  <a:cubicBezTo>
                    <a:pt x="5101" y="1390"/>
                    <a:pt x="5099" y="0"/>
                    <a:pt x="4199"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34"/>
            <p:cNvSpPr/>
            <p:nvPr/>
          </p:nvSpPr>
          <p:spPr>
            <a:xfrm>
              <a:off x="1636250" y="1166925"/>
              <a:ext cx="161600" cy="155675"/>
            </a:xfrm>
            <a:custGeom>
              <a:rect b="b" l="l" r="r" t="t"/>
              <a:pathLst>
                <a:path extrusionOk="0" h="6227" w="6464">
                  <a:moveTo>
                    <a:pt x="4032" y="0"/>
                  </a:moveTo>
                  <a:cubicBezTo>
                    <a:pt x="3306" y="0"/>
                    <a:pt x="2158" y="1222"/>
                    <a:pt x="2178" y="1251"/>
                  </a:cubicBezTo>
                  <a:cubicBezTo>
                    <a:pt x="1975" y="966"/>
                    <a:pt x="1761" y="692"/>
                    <a:pt x="1558" y="406"/>
                  </a:cubicBezTo>
                  <a:cubicBezTo>
                    <a:pt x="1463" y="287"/>
                    <a:pt x="1368" y="168"/>
                    <a:pt x="1225" y="108"/>
                  </a:cubicBezTo>
                  <a:cubicBezTo>
                    <a:pt x="1172" y="84"/>
                    <a:pt x="1121" y="73"/>
                    <a:pt x="1072" y="73"/>
                  </a:cubicBezTo>
                  <a:cubicBezTo>
                    <a:pt x="294" y="73"/>
                    <a:pt x="0" y="2924"/>
                    <a:pt x="22" y="3394"/>
                  </a:cubicBezTo>
                  <a:cubicBezTo>
                    <a:pt x="58" y="4097"/>
                    <a:pt x="225" y="4835"/>
                    <a:pt x="677" y="5383"/>
                  </a:cubicBezTo>
                  <a:cubicBezTo>
                    <a:pt x="1142" y="5935"/>
                    <a:pt x="1875" y="6227"/>
                    <a:pt x="2600" y="6227"/>
                  </a:cubicBezTo>
                  <a:cubicBezTo>
                    <a:pt x="2766" y="6227"/>
                    <a:pt x="2932" y="6212"/>
                    <a:pt x="3094" y="6180"/>
                  </a:cubicBezTo>
                  <a:cubicBezTo>
                    <a:pt x="3975" y="6014"/>
                    <a:pt x="4749" y="5454"/>
                    <a:pt x="5285" y="4740"/>
                  </a:cubicBezTo>
                  <a:cubicBezTo>
                    <a:pt x="5773" y="4085"/>
                    <a:pt x="6261" y="3049"/>
                    <a:pt x="6428" y="2251"/>
                  </a:cubicBezTo>
                  <a:cubicBezTo>
                    <a:pt x="6452" y="2180"/>
                    <a:pt x="6464" y="2097"/>
                    <a:pt x="6416" y="2037"/>
                  </a:cubicBezTo>
                  <a:cubicBezTo>
                    <a:pt x="6369" y="1989"/>
                    <a:pt x="6297" y="1978"/>
                    <a:pt x="6226" y="1966"/>
                  </a:cubicBezTo>
                  <a:cubicBezTo>
                    <a:pt x="6154" y="1961"/>
                    <a:pt x="6082" y="1958"/>
                    <a:pt x="6009" y="1958"/>
                  </a:cubicBezTo>
                  <a:cubicBezTo>
                    <a:pt x="5556" y="1958"/>
                    <a:pt x="5099" y="2055"/>
                    <a:pt x="4678" y="2239"/>
                  </a:cubicBezTo>
                  <a:cubicBezTo>
                    <a:pt x="4761" y="1644"/>
                    <a:pt x="4821" y="680"/>
                    <a:pt x="4416" y="180"/>
                  </a:cubicBezTo>
                  <a:cubicBezTo>
                    <a:pt x="4316" y="53"/>
                    <a:pt x="4183" y="0"/>
                    <a:pt x="4032"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34"/>
            <p:cNvSpPr/>
            <p:nvPr/>
          </p:nvSpPr>
          <p:spPr>
            <a:xfrm>
              <a:off x="1631750" y="1163700"/>
              <a:ext cx="170700" cy="162575"/>
            </a:xfrm>
            <a:custGeom>
              <a:rect b="b" l="l" r="r" t="t"/>
              <a:pathLst>
                <a:path extrusionOk="0" h="6503" w="6828">
                  <a:moveTo>
                    <a:pt x="4164" y="269"/>
                  </a:moveTo>
                  <a:cubicBezTo>
                    <a:pt x="4894" y="269"/>
                    <a:pt x="4810" y="1770"/>
                    <a:pt x="4727" y="2333"/>
                  </a:cubicBezTo>
                  <a:cubicBezTo>
                    <a:pt x="4717" y="2429"/>
                    <a:pt x="4777" y="2501"/>
                    <a:pt x="4863" y="2501"/>
                  </a:cubicBezTo>
                  <a:cubicBezTo>
                    <a:pt x="4884" y="2501"/>
                    <a:pt x="4906" y="2497"/>
                    <a:pt x="4929" y="2488"/>
                  </a:cubicBezTo>
                  <a:cubicBezTo>
                    <a:pt x="5322" y="2321"/>
                    <a:pt x="5715" y="2238"/>
                    <a:pt x="6144" y="2226"/>
                  </a:cubicBezTo>
                  <a:cubicBezTo>
                    <a:pt x="6149" y="2225"/>
                    <a:pt x="6153" y="2225"/>
                    <a:pt x="6158" y="2225"/>
                  </a:cubicBezTo>
                  <a:cubicBezTo>
                    <a:pt x="6650" y="2225"/>
                    <a:pt x="6345" y="2835"/>
                    <a:pt x="6251" y="3095"/>
                  </a:cubicBezTo>
                  <a:cubicBezTo>
                    <a:pt x="6037" y="3702"/>
                    <a:pt x="5727" y="4285"/>
                    <a:pt x="5346" y="4809"/>
                  </a:cubicBezTo>
                  <a:cubicBezTo>
                    <a:pt x="5346" y="4809"/>
                    <a:pt x="5346" y="4809"/>
                    <a:pt x="5346" y="4809"/>
                  </a:cubicBezTo>
                  <a:lnTo>
                    <a:pt x="5346" y="4809"/>
                  </a:lnTo>
                  <a:cubicBezTo>
                    <a:pt x="5344" y="4811"/>
                    <a:pt x="5343" y="4814"/>
                    <a:pt x="5341" y="4816"/>
                  </a:cubicBezTo>
                  <a:lnTo>
                    <a:pt x="5341" y="4816"/>
                  </a:lnTo>
                  <a:cubicBezTo>
                    <a:pt x="4702" y="5640"/>
                    <a:pt x="3768" y="6212"/>
                    <a:pt x="2760" y="6212"/>
                  </a:cubicBezTo>
                  <a:cubicBezTo>
                    <a:pt x="2491" y="6212"/>
                    <a:pt x="2216" y="6171"/>
                    <a:pt x="1941" y="6083"/>
                  </a:cubicBezTo>
                  <a:cubicBezTo>
                    <a:pt x="786" y="5714"/>
                    <a:pt x="298" y="4452"/>
                    <a:pt x="345" y="3333"/>
                  </a:cubicBezTo>
                  <a:cubicBezTo>
                    <a:pt x="369" y="2630"/>
                    <a:pt x="488" y="1928"/>
                    <a:pt x="679" y="1261"/>
                  </a:cubicBezTo>
                  <a:cubicBezTo>
                    <a:pt x="762" y="964"/>
                    <a:pt x="869" y="606"/>
                    <a:pt x="1107" y="392"/>
                  </a:cubicBezTo>
                  <a:cubicBezTo>
                    <a:pt x="1147" y="356"/>
                    <a:pt x="1190" y="339"/>
                    <a:pt x="1236" y="339"/>
                  </a:cubicBezTo>
                  <a:cubicBezTo>
                    <a:pt x="1583" y="339"/>
                    <a:pt x="2093" y="1252"/>
                    <a:pt x="2250" y="1452"/>
                  </a:cubicBezTo>
                  <a:cubicBezTo>
                    <a:pt x="2283" y="1494"/>
                    <a:pt x="2327" y="1514"/>
                    <a:pt x="2369" y="1514"/>
                  </a:cubicBezTo>
                  <a:cubicBezTo>
                    <a:pt x="2432" y="1514"/>
                    <a:pt x="2490" y="1470"/>
                    <a:pt x="2500" y="1388"/>
                  </a:cubicBezTo>
                  <a:lnTo>
                    <a:pt x="2500" y="1388"/>
                  </a:lnTo>
                  <a:cubicBezTo>
                    <a:pt x="2497" y="1413"/>
                    <a:pt x="2499" y="1423"/>
                    <a:pt x="2504" y="1423"/>
                  </a:cubicBezTo>
                  <a:cubicBezTo>
                    <a:pt x="2517" y="1423"/>
                    <a:pt x="2553" y="1351"/>
                    <a:pt x="2596" y="1309"/>
                  </a:cubicBezTo>
                  <a:cubicBezTo>
                    <a:pt x="2691" y="1202"/>
                    <a:pt x="2798" y="1106"/>
                    <a:pt x="2917" y="999"/>
                  </a:cubicBezTo>
                  <a:cubicBezTo>
                    <a:pt x="3179" y="761"/>
                    <a:pt x="3477" y="535"/>
                    <a:pt x="3798" y="368"/>
                  </a:cubicBezTo>
                  <a:cubicBezTo>
                    <a:pt x="3938" y="300"/>
                    <a:pt x="4059" y="269"/>
                    <a:pt x="4164" y="269"/>
                  </a:cubicBezTo>
                  <a:close/>
                  <a:moveTo>
                    <a:pt x="4198" y="0"/>
                  </a:moveTo>
                  <a:cubicBezTo>
                    <a:pt x="4133" y="0"/>
                    <a:pt x="4063" y="8"/>
                    <a:pt x="3989" y="23"/>
                  </a:cubicBezTo>
                  <a:cubicBezTo>
                    <a:pt x="3548" y="106"/>
                    <a:pt x="3155" y="440"/>
                    <a:pt x="2822" y="725"/>
                  </a:cubicBezTo>
                  <a:cubicBezTo>
                    <a:pt x="2710" y="814"/>
                    <a:pt x="2489" y="972"/>
                    <a:pt x="2350" y="1139"/>
                  </a:cubicBezTo>
                  <a:lnTo>
                    <a:pt x="2350" y="1139"/>
                  </a:lnTo>
                  <a:cubicBezTo>
                    <a:pt x="2160" y="877"/>
                    <a:pt x="1977" y="600"/>
                    <a:pt x="1762" y="356"/>
                  </a:cubicBezTo>
                  <a:cubicBezTo>
                    <a:pt x="1619" y="190"/>
                    <a:pt x="1465" y="71"/>
                    <a:pt x="1250" y="59"/>
                  </a:cubicBezTo>
                  <a:cubicBezTo>
                    <a:pt x="1245" y="58"/>
                    <a:pt x="1240" y="58"/>
                    <a:pt x="1235" y="58"/>
                  </a:cubicBezTo>
                  <a:cubicBezTo>
                    <a:pt x="922" y="58"/>
                    <a:pt x="724" y="408"/>
                    <a:pt x="607" y="654"/>
                  </a:cubicBezTo>
                  <a:cubicBezTo>
                    <a:pt x="238" y="1452"/>
                    <a:pt x="119" y="2416"/>
                    <a:pt x="72" y="3285"/>
                  </a:cubicBezTo>
                  <a:cubicBezTo>
                    <a:pt x="0" y="4547"/>
                    <a:pt x="560" y="5809"/>
                    <a:pt x="1762" y="6309"/>
                  </a:cubicBezTo>
                  <a:cubicBezTo>
                    <a:pt x="2088" y="6442"/>
                    <a:pt x="2418" y="6502"/>
                    <a:pt x="2745" y="6502"/>
                  </a:cubicBezTo>
                  <a:cubicBezTo>
                    <a:pt x="3850" y="6502"/>
                    <a:pt x="4910" y="5815"/>
                    <a:pt x="5582" y="4944"/>
                  </a:cubicBezTo>
                  <a:lnTo>
                    <a:pt x="5582" y="4944"/>
                  </a:lnTo>
                  <a:cubicBezTo>
                    <a:pt x="5582" y="4942"/>
                    <a:pt x="5583" y="4941"/>
                    <a:pt x="5584" y="4940"/>
                  </a:cubicBezTo>
                  <a:lnTo>
                    <a:pt x="5584" y="4940"/>
                  </a:lnTo>
                  <a:cubicBezTo>
                    <a:pt x="5584" y="4940"/>
                    <a:pt x="5584" y="4940"/>
                    <a:pt x="5584" y="4940"/>
                  </a:cubicBezTo>
                  <a:cubicBezTo>
                    <a:pt x="5585" y="4939"/>
                    <a:pt x="5586" y="4937"/>
                    <a:pt x="5587" y="4936"/>
                  </a:cubicBezTo>
                  <a:lnTo>
                    <a:pt x="5587" y="4936"/>
                  </a:lnTo>
                  <a:cubicBezTo>
                    <a:pt x="6122" y="4198"/>
                    <a:pt x="6537" y="3319"/>
                    <a:pt x="6739" y="2416"/>
                  </a:cubicBezTo>
                  <a:cubicBezTo>
                    <a:pt x="6828" y="2051"/>
                    <a:pt x="6569" y="1935"/>
                    <a:pt x="6210" y="1935"/>
                  </a:cubicBezTo>
                  <a:cubicBezTo>
                    <a:pt x="5826" y="1935"/>
                    <a:pt x="5329" y="2067"/>
                    <a:pt x="5019" y="2167"/>
                  </a:cubicBezTo>
                  <a:lnTo>
                    <a:pt x="5019" y="2167"/>
                  </a:lnTo>
                  <a:cubicBezTo>
                    <a:pt x="5101" y="1390"/>
                    <a:pt x="5099" y="0"/>
                    <a:pt x="4198"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3" name="Google Shape;643;p34"/>
          <p:cNvGrpSpPr/>
          <p:nvPr/>
        </p:nvGrpSpPr>
        <p:grpSpPr>
          <a:xfrm>
            <a:off x="3324225" y="3595606"/>
            <a:ext cx="493250" cy="582625"/>
            <a:chOff x="2573875" y="5400675"/>
            <a:chExt cx="493250" cy="582625"/>
          </a:xfrm>
        </p:grpSpPr>
        <p:sp>
          <p:nvSpPr>
            <p:cNvPr id="644" name="Google Shape;644;p34"/>
            <p:cNvSpPr/>
            <p:nvPr/>
          </p:nvSpPr>
          <p:spPr>
            <a:xfrm>
              <a:off x="2573875" y="5620975"/>
              <a:ext cx="493250" cy="362325"/>
            </a:xfrm>
            <a:custGeom>
              <a:rect b="b" l="l" r="r" t="t"/>
              <a:pathLst>
                <a:path extrusionOk="0" h="14493" w="19730">
                  <a:moveTo>
                    <a:pt x="12394" y="1"/>
                  </a:moveTo>
                  <a:cubicBezTo>
                    <a:pt x="10223" y="1"/>
                    <a:pt x="5699" y="194"/>
                    <a:pt x="5037" y="1818"/>
                  </a:cubicBezTo>
                  <a:cubicBezTo>
                    <a:pt x="5037" y="1818"/>
                    <a:pt x="3811" y="8140"/>
                    <a:pt x="1930" y="10080"/>
                  </a:cubicBezTo>
                  <a:cubicBezTo>
                    <a:pt x="37" y="12033"/>
                    <a:pt x="1" y="12747"/>
                    <a:pt x="513" y="13414"/>
                  </a:cubicBezTo>
                  <a:cubicBezTo>
                    <a:pt x="661" y="13604"/>
                    <a:pt x="876" y="13680"/>
                    <a:pt x="1142" y="13680"/>
                  </a:cubicBezTo>
                  <a:cubicBezTo>
                    <a:pt x="1795" y="13680"/>
                    <a:pt x="2755" y="13217"/>
                    <a:pt x="3787" y="12819"/>
                  </a:cubicBezTo>
                  <a:cubicBezTo>
                    <a:pt x="4054" y="12712"/>
                    <a:pt x="4361" y="12657"/>
                    <a:pt x="4708" y="12657"/>
                  </a:cubicBezTo>
                  <a:cubicBezTo>
                    <a:pt x="5677" y="12657"/>
                    <a:pt x="6956" y="13089"/>
                    <a:pt x="8526" y="14045"/>
                  </a:cubicBezTo>
                  <a:cubicBezTo>
                    <a:pt x="9061" y="14370"/>
                    <a:pt x="9639" y="14493"/>
                    <a:pt x="10219" y="14493"/>
                  </a:cubicBezTo>
                  <a:cubicBezTo>
                    <a:pt x="11936" y="14493"/>
                    <a:pt x="13675" y="13417"/>
                    <a:pt x="14396" y="13319"/>
                  </a:cubicBezTo>
                  <a:cubicBezTo>
                    <a:pt x="14590" y="13293"/>
                    <a:pt x="14768" y="13281"/>
                    <a:pt x="14933" y="13281"/>
                  </a:cubicBezTo>
                  <a:cubicBezTo>
                    <a:pt x="16194" y="13281"/>
                    <a:pt x="16699" y="13958"/>
                    <a:pt x="17624" y="13958"/>
                  </a:cubicBezTo>
                  <a:cubicBezTo>
                    <a:pt x="17783" y="13958"/>
                    <a:pt x="17955" y="13938"/>
                    <a:pt x="18146" y="13890"/>
                  </a:cubicBezTo>
                  <a:cubicBezTo>
                    <a:pt x="19575" y="13533"/>
                    <a:pt x="19730" y="12724"/>
                    <a:pt x="18503" y="11343"/>
                  </a:cubicBezTo>
                  <a:cubicBezTo>
                    <a:pt x="17277" y="9961"/>
                    <a:pt x="16253" y="7628"/>
                    <a:pt x="15741" y="4425"/>
                  </a:cubicBezTo>
                  <a:cubicBezTo>
                    <a:pt x="15229" y="1210"/>
                    <a:pt x="13681" y="20"/>
                    <a:pt x="13550" y="20"/>
                  </a:cubicBezTo>
                  <a:cubicBezTo>
                    <a:pt x="13522" y="20"/>
                    <a:pt x="13073" y="1"/>
                    <a:pt x="12394" y="1"/>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34"/>
            <p:cNvSpPr/>
            <p:nvPr/>
          </p:nvSpPr>
          <p:spPr>
            <a:xfrm>
              <a:off x="2634950" y="5599375"/>
              <a:ext cx="392600" cy="233000"/>
            </a:xfrm>
            <a:custGeom>
              <a:rect b="b" l="l" r="r" t="t"/>
              <a:pathLst>
                <a:path extrusionOk="0" h="9320" w="15704">
                  <a:moveTo>
                    <a:pt x="4614" y="1"/>
                  </a:moveTo>
                  <a:cubicBezTo>
                    <a:pt x="3641" y="1"/>
                    <a:pt x="2503" y="305"/>
                    <a:pt x="2297" y="1443"/>
                  </a:cubicBezTo>
                  <a:cubicBezTo>
                    <a:pt x="1999" y="3098"/>
                    <a:pt x="2154" y="4122"/>
                    <a:pt x="963" y="4968"/>
                  </a:cubicBezTo>
                  <a:cubicBezTo>
                    <a:pt x="1" y="5662"/>
                    <a:pt x="586" y="6821"/>
                    <a:pt x="1422" y="6821"/>
                  </a:cubicBezTo>
                  <a:cubicBezTo>
                    <a:pt x="1848" y="6821"/>
                    <a:pt x="2340" y="6521"/>
                    <a:pt x="2725" y="5706"/>
                  </a:cubicBezTo>
                  <a:cubicBezTo>
                    <a:pt x="2994" y="5109"/>
                    <a:pt x="3448" y="3430"/>
                    <a:pt x="4289" y="3430"/>
                  </a:cubicBezTo>
                  <a:cubicBezTo>
                    <a:pt x="4303" y="3430"/>
                    <a:pt x="4318" y="3431"/>
                    <a:pt x="4333" y="3432"/>
                  </a:cubicBezTo>
                  <a:cubicBezTo>
                    <a:pt x="5297" y="3503"/>
                    <a:pt x="5237" y="4479"/>
                    <a:pt x="4761" y="6158"/>
                  </a:cubicBezTo>
                  <a:cubicBezTo>
                    <a:pt x="4302" y="7739"/>
                    <a:pt x="4760" y="9320"/>
                    <a:pt x="6267" y="9320"/>
                  </a:cubicBezTo>
                  <a:cubicBezTo>
                    <a:pt x="6360" y="9320"/>
                    <a:pt x="6458" y="9314"/>
                    <a:pt x="6559" y="9301"/>
                  </a:cubicBezTo>
                  <a:cubicBezTo>
                    <a:pt x="8297" y="9087"/>
                    <a:pt x="8000" y="6753"/>
                    <a:pt x="7821" y="5587"/>
                  </a:cubicBezTo>
                  <a:cubicBezTo>
                    <a:pt x="7645" y="4509"/>
                    <a:pt x="7814" y="3737"/>
                    <a:pt x="8525" y="3737"/>
                  </a:cubicBezTo>
                  <a:cubicBezTo>
                    <a:pt x="8584" y="3737"/>
                    <a:pt x="8647" y="3742"/>
                    <a:pt x="8714" y="3753"/>
                  </a:cubicBezTo>
                  <a:cubicBezTo>
                    <a:pt x="9583" y="3908"/>
                    <a:pt x="9190" y="5670"/>
                    <a:pt x="9071" y="6182"/>
                  </a:cubicBezTo>
                  <a:cubicBezTo>
                    <a:pt x="8971" y="6614"/>
                    <a:pt x="9210" y="7615"/>
                    <a:pt x="10118" y="7615"/>
                  </a:cubicBezTo>
                  <a:cubicBezTo>
                    <a:pt x="10285" y="7615"/>
                    <a:pt x="10476" y="7581"/>
                    <a:pt x="10691" y="7504"/>
                  </a:cubicBezTo>
                  <a:cubicBezTo>
                    <a:pt x="11679" y="7146"/>
                    <a:pt x="11226" y="5384"/>
                    <a:pt x="10929" y="4837"/>
                  </a:cubicBezTo>
                  <a:cubicBezTo>
                    <a:pt x="10655" y="4325"/>
                    <a:pt x="10440" y="2884"/>
                    <a:pt x="11619" y="2860"/>
                  </a:cubicBezTo>
                  <a:cubicBezTo>
                    <a:pt x="11625" y="2860"/>
                    <a:pt x="11630" y="2860"/>
                    <a:pt x="11635" y="2860"/>
                  </a:cubicBezTo>
                  <a:cubicBezTo>
                    <a:pt x="12841" y="2860"/>
                    <a:pt x="12369" y="5505"/>
                    <a:pt x="12334" y="5825"/>
                  </a:cubicBezTo>
                  <a:cubicBezTo>
                    <a:pt x="12312" y="6126"/>
                    <a:pt x="12398" y="7703"/>
                    <a:pt x="13444" y="7703"/>
                  </a:cubicBezTo>
                  <a:cubicBezTo>
                    <a:pt x="13555" y="7703"/>
                    <a:pt x="13677" y="7685"/>
                    <a:pt x="13810" y="7646"/>
                  </a:cubicBezTo>
                  <a:cubicBezTo>
                    <a:pt x="15703" y="7087"/>
                    <a:pt x="13655" y="4265"/>
                    <a:pt x="13393" y="3039"/>
                  </a:cubicBezTo>
                  <a:cubicBezTo>
                    <a:pt x="13119" y="1812"/>
                    <a:pt x="13215" y="467"/>
                    <a:pt x="11595" y="98"/>
                  </a:cubicBezTo>
                  <a:cubicBezTo>
                    <a:pt x="11337" y="41"/>
                    <a:pt x="11071" y="19"/>
                    <a:pt x="10796" y="19"/>
                  </a:cubicBezTo>
                  <a:cubicBezTo>
                    <a:pt x="9766" y="19"/>
                    <a:pt x="8615" y="334"/>
                    <a:pt x="7339" y="334"/>
                  </a:cubicBezTo>
                  <a:cubicBezTo>
                    <a:pt x="6818" y="334"/>
                    <a:pt x="6276" y="282"/>
                    <a:pt x="5714" y="134"/>
                  </a:cubicBezTo>
                  <a:cubicBezTo>
                    <a:pt x="5443" y="60"/>
                    <a:pt x="5045" y="1"/>
                    <a:pt x="4614" y="1"/>
                  </a:cubicBezTo>
                  <a:close/>
                </a:path>
              </a:pathLst>
            </a:custGeom>
            <a:solidFill>
              <a:srgbClr val="FFC4CA"/>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34"/>
            <p:cNvSpPr/>
            <p:nvPr/>
          </p:nvSpPr>
          <p:spPr>
            <a:xfrm>
              <a:off x="2720625" y="5499425"/>
              <a:ext cx="89625" cy="95850"/>
            </a:xfrm>
            <a:custGeom>
              <a:rect b="b" l="l" r="r" t="t"/>
              <a:pathLst>
                <a:path extrusionOk="0" h="3834" w="3585">
                  <a:moveTo>
                    <a:pt x="1363" y="1"/>
                  </a:moveTo>
                  <a:cubicBezTo>
                    <a:pt x="1175" y="1"/>
                    <a:pt x="971" y="65"/>
                    <a:pt x="751" y="214"/>
                  </a:cubicBezTo>
                  <a:cubicBezTo>
                    <a:pt x="1" y="715"/>
                    <a:pt x="596" y="2024"/>
                    <a:pt x="1608" y="2429"/>
                  </a:cubicBezTo>
                  <a:cubicBezTo>
                    <a:pt x="2346" y="2727"/>
                    <a:pt x="3584" y="3834"/>
                    <a:pt x="3584" y="3834"/>
                  </a:cubicBezTo>
                  <a:cubicBezTo>
                    <a:pt x="3584" y="3834"/>
                    <a:pt x="3132" y="2441"/>
                    <a:pt x="2965" y="1988"/>
                  </a:cubicBezTo>
                  <a:cubicBezTo>
                    <a:pt x="2779" y="1428"/>
                    <a:pt x="2251" y="1"/>
                    <a:pt x="1363" y="1"/>
                  </a:cubicBezTo>
                  <a:close/>
                </a:path>
              </a:pathLst>
            </a:custGeom>
            <a:solidFill>
              <a:srgbClr val="FFC4CA"/>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34"/>
            <p:cNvSpPr/>
            <p:nvPr/>
          </p:nvSpPr>
          <p:spPr>
            <a:xfrm>
              <a:off x="2770350" y="5435125"/>
              <a:ext cx="56250" cy="96450"/>
            </a:xfrm>
            <a:custGeom>
              <a:rect b="b" l="l" r="r" t="t"/>
              <a:pathLst>
                <a:path extrusionOk="0" h="3858" w="2250">
                  <a:moveTo>
                    <a:pt x="946" y="1"/>
                  </a:moveTo>
                  <a:cubicBezTo>
                    <a:pt x="918" y="1"/>
                    <a:pt x="893" y="5"/>
                    <a:pt x="869" y="12"/>
                  </a:cubicBezTo>
                  <a:cubicBezTo>
                    <a:pt x="464" y="143"/>
                    <a:pt x="0" y="620"/>
                    <a:pt x="607" y="1501"/>
                  </a:cubicBezTo>
                  <a:cubicBezTo>
                    <a:pt x="1214" y="2370"/>
                    <a:pt x="1846" y="3858"/>
                    <a:pt x="1846" y="3858"/>
                  </a:cubicBezTo>
                  <a:cubicBezTo>
                    <a:pt x="2249" y="1021"/>
                    <a:pt x="1386" y="1"/>
                    <a:pt x="946" y="1"/>
                  </a:cubicBezTo>
                  <a:close/>
                </a:path>
              </a:pathLst>
            </a:custGeom>
            <a:solidFill>
              <a:srgbClr val="FFC4CA"/>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34"/>
            <p:cNvSpPr/>
            <p:nvPr/>
          </p:nvSpPr>
          <p:spPr>
            <a:xfrm>
              <a:off x="2837300" y="5400675"/>
              <a:ext cx="56350" cy="91325"/>
            </a:xfrm>
            <a:custGeom>
              <a:rect b="b" l="l" r="r" t="t"/>
              <a:pathLst>
                <a:path extrusionOk="0" h="3653" w="2254">
                  <a:moveTo>
                    <a:pt x="1660" y="0"/>
                  </a:moveTo>
                  <a:cubicBezTo>
                    <a:pt x="1497" y="0"/>
                    <a:pt x="1290" y="79"/>
                    <a:pt x="1037" y="271"/>
                  </a:cubicBezTo>
                  <a:cubicBezTo>
                    <a:pt x="1" y="1057"/>
                    <a:pt x="180" y="3652"/>
                    <a:pt x="180" y="3652"/>
                  </a:cubicBezTo>
                  <a:cubicBezTo>
                    <a:pt x="334" y="2617"/>
                    <a:pt x="1668" y="1938"/>
                    <a:pt x="2001" y="1259"/>
                  </a:cubicBezTo>
                  <a:cubicBezTo>
                    <a:pt x="2253" y="755"/>
                    <a:pt x="2165" y="0"/>
                    <a:pt x="1660" y="0"/>
                  </a:cubicBezTo>
                  <a:close/>
                </a:path>
              </a:pathLst>
            </a:custGeom>
            <a:solidFill>
              <a:srgbClr val="FFC4CA"/>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34"/>
            <p:cNvSpPr/>
            <p:nvPr/>
          </p:nvSpPr>
          <p:spPr>
            <a:xfrm>
              <a:off x="2836125" y="5477500"/>
              <a:ext cx="100925" cy="108550"/>
            </a:xfrm>
            <a:custGeom>
              <a:rect b="b" l="l" r="r" t="t"/>
              <a:pathLst>
                <a:path extrusionOk="0" h="4342" w="4037">
                  <a:moveTo>
                    <a:pt x="2602" y="0"/>
                  </a:moveTo>
                  <a:cubicBezTo>
                    <a:pt x="2395" y="0"/>
                    <a:pt x="2137" y="61"/>
                    <a:pt x="1822" y="234"/>
                  </a:cubicBezTo>
                  <a:cubicBezTo>
                    <a:pt x="0" y="1639"/>
                    <a:pt x="548" y="4342"/>
                    <a:pt x="548" y="4342"/>
                  </a:cubicBezTo>
                  <a:cubicBezTo>
                    <a:pt x="548" y="4342"/>
                    <a:pt x="786" y="3354"/>
                    <a:pt x="2001" y="2615"/>
                  </a:cubicBezTo>
                  <a:cubicBezTo>
                    <a:pt x="4037" y="1080"/>
                    <a:pt x="3298" y="341"/>
                    <a:pt x="3298" y="341"/>
                  </a:cubicBezTo>
                  <a:cubicBezTo>
                    <a:pt x="3298" y="341"/>
                    <a:pt x="3092" y="0"/>
                    <a:pt x="2602" y="0"/>
                  </a:cubicBezTo>
                  <a:close/>
                </a:path>
              </a:pathLst>
            </a:custGeom>
            <a:solidFill>
              <a:srgbClr val="FFC4CA"/>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0" name="Google Shape;650;p34"/>
          <p:cNvGrpSpPr/>
          <p:nvPr/>
        </p:nvGrpSpPr>
        <p:grpSpPr>
          <a:xfrm>
            <a:off x="1328513" y="4052807"/>
            <a:ext cx="494724" cy="571514"/>
            <a:chOff x="2493673" y="1728528"/>
            <a:chExt cx="627185" cy="724536"/>
          </a:xfrm>
        </p:grpSpPr>
        <p:sp>
          <p:nvSpPr>
            <p:cNvPr id="651" name="Google Shape;651;p34"/>
            <p:cNvSpPr/>
            <p:nvPr/>
          </p:nvSpPr>
          <p:spPr>
            <a:xfrm rot="383171">
              <a:off x="2529029" y="1757407"/>
              <a:ext cx="556473" cy="666777"/>
            </a:xfrm>
            <a:custGeom>
              <a:rect b="b" l="l" r="r" t="t"/>
              <a:pathLst>
                <a:path extrusionOk="0" h="21544" w="17980">
                  <a:moveTo>
                    <a:pt x="6975" y="0"/>
                  </a:moveTo>
                  <a:cubicBezTo>
                    <a:pt x="6305" y="0"/>
                    <a:pt x="5617" y="159"/>
                    <a:pt x="4918" y="517"/>
                  </a:cubicBezTo>
                  <a:cubicBezTo>
                    <a:pt x="3894" y="1041"/>
                    <a:pt x="3073" y="2315"/>
                    <a:pt x="2525" y="3291"/>
                  </a:cubicBezTo>
                  <a:cubicBezTo>
                    <a:pt x="822" y="6327"/>
                    <a:pt x="1" y="9875"/>
                    <a:pt x="215" y="13352"/>
                  </a:cubicBezTo>
                  <a:cubicBezTo>
                    <a:pt x="322" y="15173"/>
                    <a:pt x="727" y="17031"/>
                    <a:pt x="1775" y="18531"/>
                  </a:cubicBezTo>
                  <a:cubicBezTo>
                    <a:pt x="3217" y="20589"/>
                    <a:pt x="5658" y="21543"/>
                    <a:pt x="8099" y="21543"/>
                  </a:cubicBezTo>
                  <a:cubicBezTo>
                    <a:pt x="8257" y="21543"/>
                    <a:pt x="8416" y="21539"/>
                    <a:pt x="8573" y="21531"/>
                  </a:cubicBezTo>
                  <a:cubicBezTo>
                    <a:pt x="10133" y="21448"/>
                    <a:pt x="11895" y="21091"/>
                    <a:pt x="13264" y="20305"/>
                  </a:cubicBezTo>
                  <a:cubicBezTo>
                    <a:pt x="17979" y="17614"/>
                    <a:pt x="16896" y="11542"/>
                    <a:pt x="14991" y="7458"/>
                  </a:cubicBezTo>
                  <a:cubicBezTo>
                    <a:pt x="13655" y="4606"/>
                    <a:pt x="10583" y="0"/>
                    <a:pt x="6975" y="0"/>
                  </a:cubicBezTo>
                  <a:close/>
                </a:path>
              </a:pathLst>
            </a:custGeom>
            <a:solidFill>
              <a:srgbClr val="FFC4CA"/>
            </a:solidFill>
            <a:ln cap="flat"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34"/>
            <p:cNvSpPr/>
            <p:nvPr/>
          </p:nvSpPr>
          <p:spPr>
            <a:xfrm rot="383171">
              <a:off x="2560663" y="2103852"/>
              <a:ext cx="196777" cy="157409"/>
            </a:xfrm>
            <a:custGeom>
              <a:rect b="b" l="l" r="r" t="t"/>
              <a:pathLst>
                <a:path extrusionOk="0" h="5086" w="6358">
                  <a:moveTo>
                    <a:pt x="3691" y="13"/>
                  </a:moveTo>
                  <a:cubicBezTo>
                    <a:pt x="2226" y="25"/>
                    <a:pt x="726" y="1"/>
                    <a:pt x="321" y="1763"/>
                  </a:cubicBezTo>
                  <a:cubicBezTo>
                    <a:pt x="155" y="2489"/>
                    <a:pt x="0" y="3299"/>
                    <a:pt x="369" y="3930"/>
                  </a:cubicBezTo>
                  <a:cubicBezTo>
                    <a:pt x="607" y="4323"/>
                    <a:pt x="1012" y="4573"/>
                    <a:pt x="1417" y="4751"/>
                  </a:cubicBezTo>
                  <a:cubicBezTo>
                    <a:pt x="1927" y="4965"/>
                    <a:pt x="2477" y="5085"/>
                    <a:pt x="3021" y="5085"/>
                  </a:cubicBezTo>
                  <a:cubicBezTo>
                    <a:pt x="3328" y="5085"/>
                    <a:pt x="3633" y="5047"/>
                    <a:pt x="3929" y="4966"/>
                  </a:cubicBezTo>
                  <a:cubicBezTo>
                    <a:pt x="5810" y="4466"/>
                    <a:pt x="6358" y="3144"/>
                    <a:pt x="5751" y="1382"/>
                  </a:cubicBezTo>
                  <a:cubicBezTo>
                    <a:pt x="5620" y="977"/>
                    <a:pt x="5429" y="560"/>
                    <a:pt x="5096" y="310"/>
                  </a:cubicBezTo>
                  <a:cubicBezTo>
                    <a:pt x="4703" y="25"/>
                    <a:pt x="4179" y="13"/>
                    <a:pt x="3691" y="13"/>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34"/>
            <p:cNvSpPr/>
            <p:nvPr/>
          </p:nvSpPr>
          <p:spPr>
            <a:xfrm rot="383171">
              <a:off x="2720988" y="2291053"/>
              <a:ext cx="120518" cy="94149"/>
            </a:xfrm>
            <a:custGeom>
              <a:rect b="b" l="l" r="r" t="t"/>
              <a:pathLst>
                <a:path extrusionOk="0" h="3042" w="3894">
                  <a:moveTo>
                    <a:pt x="1844" y="0"/>
                  </a:moveTo>
                  <a:cubicBezTo>
                    <a:pt x="1234" y="0"/>
                    <a:pt x="615" y="179"/>
                    <a:pt x="238" y="673"/>
                  </a:cubicBezTo>
                  <a:cubicBezTo>
                    <a:pt x="12" y="983"/>
                    <a:pt x="0" y="1388"/>
                    <a:pt x="24" y="1757"/>
                  </a:cubicBezTo>
                  <a:cubicBezTo>
                    <a:pt x="36" y="2114"/>
                    <a:pt x="107" y="2483"/>
                    <a:pt x="357" y="2733"/>
                  </a:cubicBezTo>
                  <a:cubicBezTo>
                    <a:pt x="524" y="2888"/>
                    <a:pt x="750" y="2959"/>
                    <a:pt x="976" y="2995"/>
                  </a:cubicBezTo>
                  <a:cubicBezTo>
                    <a:pt x="1144" y="3028"/>
                    <a:pt x="1313" y="3042"/>
                    <a:pt x="1482" y="3042"/>
                  </a:cubicBezTo>
                  <a:cubicBezTo>
                    <a:pt x="1865" y="3042"/>
                    <a:pt x="2251" y="2971"/>
                    <a:pt x="2631" y="2888"/>
                  </a:cubicBezTo>
                  <a:cubicBezTo>
                    <a:pt x="3096" y="2781"/>
                    <a:pt x="3620" y="2602"/>
                    <a:pt x="3798" y="2150"/>
                  </a:cubicBezTo>
                  <a:cubicBezTo>
                    <a:pt x="3893" y="1900"/>
                    <a:pt x="3846" y="1614"/>
                    <a:pt x="3762" y="1352"/>
                  </a:cubicBezTo>
                  <a:cubicBezTo>
                    <a:pt x="3596" y="757"/>
                    <a:pt x="3381" y="292"/>
                    <a:pt x="2750" y="126"/>
                  </a:cubicBezTo>
                  <a:cubicBezTo>
                    <a:pt x="2474" y="49"/>
                    <a:pt x="2160" y="0"/>
                    <a:pt x="1844"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34"/>
            <p:cNvSpPr/>
            <p:nvPr/>
          </p:nvSpPr>
          <p:spPr>
            <a:xfrm rot="383171">
              <a:off x="2608621" y="2288000"/>
              <a:ext cx="71493" cy="44722"/>
            </a:xfrm>
            <a:custGeom>
              <a:rect b="b" l="l" r="r" t="t"/>
              <a:pathLst>
                <a:path extrusionOk="0" h="1445" w="2310">
                  <a:moveTo>
                    <a:pt x="1356" y="0"/>
                  </a:moveTo>
                  <a:cubicBezTo>
                    <a:pt x="783" y="0"/>
                    <a:pt x="122" y="201"/>
                    <a:pt x="60" y="572"/>
                  </a:cubicBezTo>
                  <a:cubicBezTo>
                    <a:pt x="0" y="858"/>
                    <a:pt x="214" y="1144"/>
                    <a:pt x="465" y="1275"/>
                  </a:cubicBezTo>
                  <a:cubicBezTo>
                    <a:pt x="726" y="1406"/>
                    <a:pt x="1024" y="1417"/>
                    <a:pt x="1322" y="1441"/>
                  </a:cubicBezTo>
                  <a:cubicBezTo>
                    <a:pt x="1375" y="1441"/>
                    <a:pt x="1435" y="1444"/>
                    <a:pt x="1494" y="1444"/>
                  </a:cubicBezTo>
                  <a:cubicBezTo>
                    <a:pt x="1554" y="1444"/>
                    <a:pt x="1613" y="1441"/>
                    <a:pt x="1667" y="1429"/>
                  </a:cubicBezTo>
                  <a:cubicBezTo>
                    <a:pt x="2108" y="1322"/>
                    <a:pt x="2310" y="775"/>
                    <a:pt x="2203" y="334"/>
                  </a:cubicBezTo>
                  <a:cubicBezTo>
                    <a:pt x="2147" y="108"/>
                    <a:pt x="1775" y="0"/>
                    <a:pt x="1356" y="0"/>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34"/>
            <p:cNvSpPr/>
            <p:nvPr/>
          </p:nvSpPr>
          <p:spPr>
            <a:xfrm rot="383171">
              <a:off x="2784009" y="2139974"/>
              <a:ext cx="135280" cy="132000"/>
            </a:xfrm>
            <a:custGeom>
              <a:rect b="b" l="l" r="r" t="t"/>
              <a:pathLst>
                <a:path extrusionOk="0" h="4265" w="4371">
                  <a:moveTo>
                    <a:pt x="2572" y="1"/>
                  </a:moveTo>
                  <a:cubicBezTo>
                    <a:pt x="2350" y="1"/>
                    <a:pt x="2094" y="34"/>
                    <a:pt x="1799" y="102"/>
                  </a:cubicBezTo>
                  <a:cubicBezTo>
                    <a:pt x="1477" y="186"/>
                    <a:pt x="1144" y="257"/>
                    <a:pt x="858" y="447"/>
                  </a:cubicBezTo>
                  <a:cubicBezTo>
                    <a:pt x="287" y="828"/>
                    <a:pt x="168" y="1805"/>
                    <a:pt x="60" y="2483"/>
                  </a:cubicBezTo>
                  <a:cubicBezTo>
                    <a:pt x="1" y="2924"/>
                    <a:pt x="13" y="3424"/>
                    <a:pt x="275" y="3757"/>
                  </a:cubicBezTo>
                  <a:cubicBezTo>
                    <a:pt x="525" y="4079"/>
                    <a:pt x="953" y="4150"/>
                    <a:pt x="1334" y="4210"/>
                  </a:cubicBezTo>
                  <a:cubicBezTo>
                    <a:pt x="1547" y="4237"/>
                    <a:pt x="1764" y="4265"/>
                    <a:pt x="1981" y="4265"/>
                  </a:cubicBezTo>
                  <a:cubicBezTo>
                    <a:pt x="2139" y="4265"/>
                    <a:pt x="2298" y="4250"/>
                    <a:pt x="2454" y="4210"/>
                  </a:cubicBezTo>
                  <a:cubicBezTo>
                    <a:pt x="3370" y="3972"/>
                    <a:pt x="4370" y="3043"/>
                    <a:pt x="4144" y="1936"/>
                  </a:cubicBezTo>
                  <a:cubicBezTo>
                    <a:pt x="3882" y="663"/>
                    <a:pt x="3556" y="1"/>
                    <a:pt x="2572"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34"/>
            <p:cNvSpPr/>
            <p:nvPr/>
          </p:nvSpPr>
          <p:spPr>
            <a:xfrm rot="383171">
              <a:off x="2873734" y="2284968"/>
              <a:ext cx="105507" cy="78952"/>
            </a:xfrm>
            <a:custGeom>
              <a:rect b="b" l="l" r="r" t="t"/>
              <a:pathLst>
                <a:path extrusionOk="0" h="2551" w="3409">
                  <a:moveTo>
                    <a:pt x="1113" y="1"/>
                  </a:moveTo>
                  <a:cubicBezTo>
                    <a:pt x="766" y="1"/>
                    <a:pt x="414" y="169"/>
                    <a:pt x="144" y="592"/>
                  </a:cubicBezTo>
                  <a:cubicBezTo>
                    <a:pt x="1" y="818"/>
                    <a:pt x="25" y="1104"/>
                    <a:pt x="48" y="1378"/>
                  </a:cubicBezTo>
                  <a:cubicBezTo>
                    <a:pt x="96" y="1842"/>
                    <a:pt x="227" y="2425"/>
                    <a:pt x="644" y="2532"/>
                  </a:cubicBezTo>
                  <a:cubicBezTo>
                    <a:pt x="694" y="2545"/>
                    <a:pt x="743" y="2550"/>
                    <a:pt x="793" y="2550"/>
                  </a:cubicBezTo>
                  <a:cubicBezTo>
                    <a:pt x="886" y="2550"/>
                    <a:pt x="979" y="2532"/>
                    <a:pt x="1072" y="2509"/>
                  </a:cubicBezTo>
                  <a:cubicBezTo>
                    <a:pt x="3409" y="1948"/>
                    <a:pt x="2291" y="1"/>
                    <a:pt x="1113" y="1"/>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34"/>
            <p:cNvSpPr/>
            <p:nvPr/>
          </p:nvSpPr>
          <p:spPr>
            <a:xfrm rot="383171">
              <a:off x="2762169" y="2073576"/>
              <a:ext cx="59145" cy="45372"/>
            </a:xfrm>
            <a:custGeom>
              <a:rect b="b" l="l" r="r" t="t"/>
              <a:pathLst>
                <a:path extrusionOk="0" h="1466" w="1911">
                  <a:moveTo>
                    <a:pt x="1167" y="0"/>
                  </a:moveTo>
                  <a:cubicBezTo>
                    <a:pt x="623" y="0"/>
                    <a:pt x="0" y="602"/>
                    <a:pt x="363" y="1165"/>
                  </a:cubicBezTo>
                  <a:cubicBezTo>
                    <a:pt x="497" y="1380"/>
                    <a:pt x="715" y="1466"/>
                    <a:pt x="939" y="1466"/>
                  </a:cubicBezTo>
                  <a:cubicBezTo>
                    <a:pt x="1112" y="1466"/>
                    <a:pt x="1289" y="1415"/>
                    <a:pt x="1434" y="1332"/>
                  </a:cubicBezTo>
                  <a:cubicBezTo>
                    <a:pt x="1720" y="1165"/>
                    <a:pt x="1910" y="891"/>
                    <a:pt x="1779" y="486"/>
                  </a:cubicBezTo>
                  <a:cubicBezTo>
                    <a:pt x="1671" y="139"/>
                    <a:pt x="1428" y="0"/>
                    <a:pt x="1167" y="0"/>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34"/>
            <p:cNvSpPr/>
            <p:nvPr/>
          </p:nvSpPr>
          <p:spPr>
            <a:xfrm rot="383171">
              <a:off x="2917303" y="2080156"/>
              <a:ext cx="85173" cy="73536"/>
            </a:xfrm>
            <a:custGeom>
              <a:rect b="b" l="l" r="r" t="t"/>
              <a:pathLst>
                <a:path extrusionOk="0" h="2376" w="2752">
                  <a:moveTo>
                    <a:pt x="1531" y="1"/>
                  </a:moveTo>
                  <a:cubicBezTo>
                    <a:pt x="1301" y="1"/>
                    <a:pt x="1071" y="54"/>
                    <a:pt x="882" y="144"/>
                  </a:cubicBezTo>
                  <a:cubicBezTo>
                    <a:pt x="215" y="465"/>
                    <a:pt x="1" y="1037"/>
                    <a:pt x="215" y="1811"/>
                  </a:cubicBezTo>
                  <a:cubicBezTo>
                    <a:pt x="251" y="1918"/>
                    <a:pt x="286" y="2037"/>
                    <a:pt x="358" y="2132"/>
                  </a:cubicBezTo>
                  <a:cubicBezTo>
                    <a:pt x="465" y="2263"/>
                    <a:pt x="620" y="2323"/>
                    <a:pt x="786" y="2359"/>
                  </a:cubicBezTo>
                  <a:cubicBezTo>
                    <a:pt x="848" y="2370"/>
                    <a:pt x="915" y="2376"/>
                    <a:pt x="985" y="2376"/>
                  </a:cubicBezTo>
                  <a:cubicBezTo>
                    <a:pt x="1696" y="2376"/>
                    <a:pt x="2751" y="1784"/>
                    <a:pt x="2632" y="906"/>
                  </a:cubicBezTo>
                  <a:cubicBezTo>
                    <a:pt x="2608" y="787"/>
                    <a:pt x="2584" y="680"/>
                    <a:pt x="2537" y="585"/>
                  </a:cubicBezTo>
                  <a:cubicBezTo>
                    <a:pt x="2347" y="166"/>
                    <a:pt x="1938" y="1"/>
                    <a:pt x="1531"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34"/>
            <p:cNvSpPr/>
            <p:nvPr/>
          </p:nvSpPr>
          <p:spPr>
            <a:xfrm rot="383171">
              <a:off x="2631354" y="2032091"/>
              <a:ext cx="64716" cy="47136"/>
            </a:xfrm>
            <a:custGeom>
              <a:rect b="b" l="l" r="r" t="t"/>
              <a:pathLst>
                <a:path extrusionOk="0" h="1523" w="2091">
                  <a:moveTo>
                    <a:pt x="893" y="0"/>
                  </a:moveTo>
                  <a:cubicBezTo>
                    <a:pt x="494" y="0"/>
                    <a:pt x="145" y="208"/>
                    <a:pt x="78" y="751"/>
                  </a:cubicBezTo>
                  <a:cubicBezTo>
                    <a:pt x="1" y="1301"/>
                    <a:pt x="525" y="1522"/>
                    <a:pt x="1029" y="1522"/>
                  </a:cubicBezTo>
                  <a:cubicBezTo>
                    <a:pt x="1223" y="1522"/>
                    <a:pt x="1414" y="1489"/>
                    <a:pt x="1566" y="1430"/>
                  </a:cubicBezTo>
                  <a:cubicBezTo>
                    <a:pt x="1793" y="1346"/>
                    <a:pt x="1983" y="1132"/>
                    <a:pt x="2019" y="870"/>
                  </a:cubicBezTo>
                  <a:cubicBezTo>
                    <a:pt x="2090" y="358"/>
                    <a:pt x="1566" y="108"/>
                    <a:pt x="1197" y="37"/>
                  </a:cubicBezTo>
                  <a:cubicBezTo>
                    <a:pt x="1095" y="13"/>
                    <a:pt x="993" y="0"/>
                    <a:pt x="893" y="0"/>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3" name="Shape 663"/>
        <p:cNvGrpSpPr/>
        <p:nvPr/>
      </p:nvGrpSpPr>
      <p:grpSpPr>
        <a:xfrm>
          <a:off x="0" y="0"/>
          <a:ext cx="0" cy="0"/>
          <a:chOff x="0" y="0"/>
          <a:chExt cx="0" cy="0"/>
        </a:xfrm>
      </p:grpSpPr>
      <p:sp>
        <p:nvSpPr>
          <p:cNvPr id="664" name="Google Shape;664;p35"/>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665" name="Google Shape;665;p35"/>
          <p:cNvGraphicFramePr/>
          <p:nvPr/>
        </p:nvGraphicFramePr>
        <p:xfrm>
          <a:off x="711775" y="1476215"/>
          <a:ext cx="3000000" cy="3000000"/>
        </p:xfrm>
        <a:graphic>
          <a:graphicData uri="http://schemas.openxmlformats.org/drawingml/2006/table">
            <a:tbl>
              <a:tblPr>
                <a:noFill/>
                <a:tableStyleId>{0CE43FF8-B41B-4C96-8F5D-26BB1610D682}</a:tableStyleId>
              </a:tblPr>
              <a:tblGrid>
                <a:gridCol w="3819600"/>
                <a:gridCol w="780175"/>
                <a:gridCol w="780175"/>
                <a:gridCol w="780175"/>
                <a:gridCol w="780175"/>
                <a:gridCol w="780175"/>
              </a:tblGrid>
              <a:tr h="579100">
                <a:tc>
                  <a:txBody>
                    <a:bodyPr/>
                    <a:lstStyle/>
                    <a:p>
                      <a:pPr indent="0" lvl="0" marL="0" marR="0" rtl="0" algn="ctr">
                        <a:lnSpc>
                          <a:spcPct val="100000"/>
                        </a:lnSpc>
                        <a:spcBef>
                          <a:spcPts val="0"/>
                        </a:spcBef>
                        <a:spcAft>
                          <a:spcPts val="0"/>
                        </a:spcAft>
                        <a:buNone/>
                      </a:pPr>
                      <a:r>
                        <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alpha val="0"/>
                        </a:schemeClr>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alpha val="0"/>
                        </a:schemeClr>
                      </a:solidFill>
                      <a:prstDash val="solid"/>
                      <a:round/>
                      <a:headEnd len="sm" w="sm" type="none"/>
                      <a:tailEnd len="sm" w="sm" type="none"/>
                    </a:lnT>
                    <a:lnB cap="flat" cmpd="sng" w="19050">
                      <a:solidFill>
                        <a:schemeClr val="accent6"/>
                      </a:solidFill>
                      <a:prstDash val="solid"/>
                      <a:round/>
                      <a:headEnd len="sm" w="sm" type="none"/>
                      <a:tailEnd len="sm" w="sm" type="none"/>
                    </a:lnB>
                  </a:tcPr>
                </a:tc>
                <a:tc gridSpan="5">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TIMELINE</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c hMerge="1"/>
                <a:tc hMerge="1"/>
                <a:tc hMerge="1"/>
              </a:tr>
              <a:tr h="60957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ACTIVITY</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16:00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17:00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18:00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19:00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c>
                  <a:txBody>
                    <a:bodyPr/>
                    <a:lstStyle/>
                    <a:p>
                      <a:pPr indent="0" lvl="0" marL="0" marR="0" rtl="0" algn="ctr">
                        <a:lnSpc>
                          <a:spcPct val="100000"/>
                        </a:lnSpc>
                        <a:spcBef>
                          <a:spcPts val="0"/>
                        </a:spcBef>
                        <a:spcAft>
                          <a:spcPts val="0"/>
                        </a:spcAft>
                        <a:buNone/>
                      </a:pPr>
                      <a:r>
                        <a:rPr lang="en">
                          <a:solidFill>
                            <a:schemeClr val="dk2"/>
                          </a:solidFill>
                          <a:latin typeface="Joti One"/>
                          <a:ea typeface="Joti One"/>
                          <a:cs typeface="Joti One"/>
                          <a:sym typeface="Joti One"/>
                        </a:rPr>
                        <a:t>20:00</a:t>
                      </a:r>
                      <a:endParaRPr>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r>
              <a:tr h="4689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Venus has a very beautiful name</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689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Earth is where we all live on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689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Neptune is</a:t>
                      </a:r>
                      <a:r>
                        <a:rPr lang="en">
                          <a:solidFill>
                            <a:schemeClr val="accent6"/>
                          </a:solidFill>
                          <a:latin typeface="Roboto Condensed"/>
                          <a:ea typeface="Roboto Condensed"/>
                          <a:cs typeface="Roboto Condensed"/>
                          <a:sym typeface="Roboto Condensed"/>
                        </a:rPr>
                        <a:t> the farthest planet from the Sun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4689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Mercury is</a:t>
                      </a:r>
                      <a:r>
                        <a:rPr lang="en">
                          <a:solidFill>
                            <a:schemeClr val="accent6"/>
                          </a:solidFill>
                          <a:latin typeface="Roboto Condensed"/>
                          <a:ea typeface="Roboto Condensed"/>
                          <a:cs typeface="Roboto Condensed"/>
                          <a:sym typeface="Roboto Condensed"/>
                        </a:rPr>
                        <a:t> the closest planet to the Sun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r>
            </a:tbl>
          </a:graphicData>
        </a:graphic>
      </p:graphicFrame>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9" name="Shape 669"/>
        <p:cNvGrpSpPr/>
        <p:nvPr/>
      </p:nvGrpSpPr>
      <p:grpSpPr>
        <a:xfrm>
          <a:off x="0" y="0"/>
          <a:ext cx="0" cy="0"/>
          <a:chOff x="0" y="0"/>
          <a:chExt cx="0" cy="0"/>
        </a:xfrm>
      </p:grpSpPr>
      <p:sp>
        <p:nvSpPr>
          <p:cNvPr id="670" name="Google Shape;670;p36"/>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cxnSp>
        <p:nvCxnSpPr>
          <p:cNvPr id="671" name="Google Shape;671;p36"/>
          <p:cNvCxnSpPr>
            <a:stCxn id="672" idx="2"/>
            <a:endCxn id="673" idx="1"/>
          </p:cNvCxnSpPr>
          <p:nvPr/>
        </p:nvCxnSpPr>
        <p:spPr>
          <a:xfrm flipH="1" rot="-5400000">
            <a:off x="1949625" y="2099375"/>
            <a:ext cx="606600" cy="867900"/>
          </a:xfrm>
          <a:prstGeom prst="bentConnector2">
            <a:avLst/>
          </a:prstGeom>
          <a:noFill/>
          <a:ln cap="flat" cmpd="sng" w="19050">
            <a:solidFill>
              <a:schemeClr val="accent2"/>
            </a:solidFill>
            <a:prstDash val="dash"/>
            <a:round/>
            <a:headEnd len="med" w="med" type="oval"/>
            <a:tailEnd len="med" w="med" type="oval"/>
          </a:ln>
        </p:spPr>
      </p:cxnSp>
      <p:cxnSp>
        <p:nvCxnSpPr>
          <p:cNvPr id="674" name="Google Shape;674;p36"/>
          <p:cNvCxnSpPr>
            <a:stCxn id="675" idx="0"/>
            <a:endCxn id="673" idx="2"/>
          </p:cNvCxnSpPr>
          <p:nvPr/>
        </p:nvCxnSpPr>
        <p:spPr>
          <a:xfrm rot="-5400000">
            <a:off x="3570625" y="2667550"/>
            <a:ext cx="626100" cy="1376400"/>
          </a:xfrm>
          <a:prstGeom prst="bentConnector3">
            <a:avLst>
              <a:gd fmla="val 50011" name="adj1"/>
            </a:avLst>
          </a:prstGeom>
          <a:noFill/>
          <a:ln cap="flat" cmpd="sng" w="19050">
            <a:solidFill>
              <a:schemeClr val="accent2"/>
            </a:solidFill>
            <a:prstDash val="dash"/>
            <a:round/>
            <a:headEnd len="med" w="med" type="oval"/>
            <a:tailEnd len="med" w="med" type="oval"/>
          </a:ln>
        </p:spPr>
      </p:cxnSp>
      <p:cxnSp>
        <p:nvCxnSpPr>
          <p:cNvPr id="676" name="Google Shape;676;p36"/>
          <p:cNvCxnSpPr>
            <a:stCxn id="673" idx="2"/>
            <a:endCxn id="677" idx="0"/>
          </p:cNvCxnSpPr>
          <p:nvPr/>
        </p:nvCxnSpPr>
        <p:spPr>
          <a:xfrm flipH="1" rot="-5400000">
            <a:off x="4947075" y="2667400"/>
            <a:ext cx="626400" cy="1376700"/>
          </a:xfrm>
          <a:prstGeom prst="bentConnector3">
            <a:avLst>
              <a:gd fmla="val 49989" name="adj1"/>
            </a:avLst>
          </a:prstGeom>
          <a:noFill/>
          <a:ln cap="flat" cmpd="sng" w="19050">
            <a:solidFill>
              <a:schemeClr val="accent2"/>
            </a:solidFill>
            <a:prstDash val="dash"/>
            <a:round/>
            <a:headEnd len="med" w="med" type="oval"/>
            <a:tailEnd len="med" w="med" type="oval"/>
          </a:ln>
        </p:spPr>
      </p:cxnSp>
      <p:cxnSp>
        <p:nvCxnSpPr>
          <p:cNvPr id="678" name="Google Shape;678;p36"/>
          <p:cNvCxnSpPr>
            <a:stCxn id="673" idx="3"/>
            <a:endCxn id="679" idx="2"/>
          </p:cNvCxnSpPr>
          <p:nvPr/>
        </p:nvCxnSpPr>
        <p:spPr>
          <a:xfrm flipH="1" rot="10800000">
            <a:off x="6456975" y="2230150"/>
            <a:ext cx="867900" cy="606600"/>
          </a:xfrm>
          <a:prstGeom prst="bentConnector2">
            <a:avLst/>
          </a:prstGeom>
          <a:noFill/>
          <a:ln cap="flat" cmpd="sng" w="19050">
            <a:solidFill>
              <a:schemeClr val="accent2"/>
            </a:solidFill>
            <a:prstDash val="dash"/>
            <a:round/>
            <a:headEnd len="med" w="med" type="oval"/>
            <a:tailEnd len="med" w="med" type="oval"/>
          </a:ln>
        </p:spPr>
      </p:cxnSp>
      <p:grpSp>
        <p:nvGrpSpPr>
          <p:cNvPr id="680" name="Google Shape;680;p36"/>
          <p:cNvGrpSpPr/>
          <p:nvPr/>
        </p:nvGrpSpPr>
        <p:grpSpPr>
          <a:xfrm>
            <a:off x="719925" y="1388825"/>
            <a:ext cx="2198100" cy="841200"/>
            <a:chOff x="719925" y="1541225"/>
            <a:chExt cx="2198100" cy="841200"/>
          </a:xfrm>
        </p:grpSpPr>
        <p:sp>
          <p:nvSpPr>
            <p:cNvPr id="672" name="Google Shape;672;p36"/>
            <p:cNvSpPr txBox="1"/>
            <p:nvPr/>
          </p:nvSpPr>
          <p:spPr>
            <a:xfrm>
              <a:off x="719925" y="1800425"/>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a:t>
              </a:r>
              <a:endParaRPr>
                <a:solidFill>
                  <a:schemeClr val="dk1"/>
                </a:solidFill>
                <a:latin typeface="Roboto Condensed"/>
                <a:ea typeface="Roboto Condensed"/>
                <a:cs typeface="Roboto Condensed"/>
                <a:sym typeface="Roboto Condensed"/>
              </a:endParaRPr>
            </a:p>
          </p:txBody>
        </p:sp>
        <p:sp>
          <p:nvSpPr>
            <p:cNvPr id="681" name="Google Shape;681;p36"/>
            <p:cNvSpPr/>
            <p:nvPr/>
          </p:nvSpPr>
          <p:spPr>
            <a:xfrm>
              <a:off x="719925" y="1541225"/>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FRIENDS</a:t>
              </a:r>
              <a:endParaRPr sz="1800">
                <a:solidFill>
                  <a:schemeClr val="accent1"/>
                </a:solidFill>
                <a:latin typeface="Joti One"/>
                <a:ea typeface="Joti One"/>
                <a:cs typeface="Joti One"/>
                <a:sym typeface="Joti One"/>
              </a:endParaRPr>
            </a:p>
          </p:txBody>
        </p:sp>
      </p:grpSp>
      <p:sp>
        <p:nvSpPr>
          <p:cNvPr id="673" name="Google Shape;673;p36"/>
          <p:cNvSpPr/>
          <p:nvPr/>
        </p:nvSpPr>
        <p:spPr>
          <a:xfrm>
            <a:off x="2686875" y="2630950"/>
            <a:ext cx="3770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1"/>
                </a:solidFill>
                <a:latin typeface="Joti One"/>
                <a:ea typeface="Joti One"/>
                <a:cs typeface="Joti One"/>
                <a:sym typeface="Joti One"/>
              </a:rPr>
              <a:t>REASONS TO COME TO THE PARTY</a:t>
            </a:r>
            <a:endParaRPr sz="1800">
              <a:solidFill>
                <a:schemeClr val="dk1"/>
              </a:solidFill>
              <a:latin typeface="Joti One"/>
              <a:ea typeface="Joti One"/>
              <a:cs typeface="Joti One"/>
              <a:sym typeface="Joti One"/>
            </a:endParaRPr>
          </a:p>
        </p:txBody>
      </p:sp>
      <p:grpSp>
        <p:nvGrpSpPr>
          <p:cNvPr id="682" name="Google Shape;682;p36"/>
          <p:cNvGrpSpPr/>
          <p:nvPr/>
        </p:nvGrpSpPr>
        <p:grpSpPr>
          <a:xfrm>
            <a:off x="6225975" y="1388825"/>
            <a:ext cx="2198100" cy="841200"/>
            <a:chOff x="6225975" y="1541225"/>
            <a:chExt cx="2198100" cy="841200"/>
          </a:xfrm>
        </p:grpSpPr>
        <p:sp>
          <p:nvSpPr>
            <p:cNvPr id="679" name="Google Shape;679;p36"/>
            <p:cNvSpPr txBox="1"/>
            <p:nvPr/>
          </p:nvSpPr>
          <p:spPr>
            <a:xfrm>
              <a:off x="6225975" y="1800425"/>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Neptune is the fourth-largest </a:t>
              </a:r>
              <a:r>
                <a:rPr lang="en">
                  <a:solidFill>
                    <a:schemeClr val="dk1"/>
                  </a:solidFill>
                  <a:latin typeface="Roboto Condensed"/>
                  <a:ea typeface="Roboto Condensed"/>
                  <a:cs typeface="Roboto Condensed"/>
                  <a:sym typeface="Roboto Condensed"/>
                </a:rPr>
                <a:t>planet</a:t>
              </a:r>
              <a:r>
                <a:rPr lang="en">
                  <a:solidFill>
                    <a:schemeClr val="dk1"/>
                  </a:solidFill>
                  <a:latin typeface="Roboto Condensed"/>
                  <a:ea typeface="Roboto Condensed"/>
                  <a:cs typeface="Roboto Condensed"/>
                  <a:sym typeface="Roboto Condensed"/>
                </a:rPr>
                <a:t> in the night sky</a:t>
              </a:r>
              <a:endParaRPr>
                <a:solidFill>
                  <a:schemeClr val="dk1"/>
                </a:solidFill>
                <a:latin typeface="Roboto Condensed"/>
                <a:ea typeface="Roboto Condensed"/>
                <a:cs typeface="Roboto Condensed"/>
                <a:sym typeface="Roboto Condensed"/>
              </a:endParaRPr>
            </a:p>
          </p:txBody>
        </p:sp>
        <p:sp>
          <p:nvSpPr>
            <p:cNvPr id="683" name="Google Shape;683;p36"/>
            <p:cNvSpPr/>
            <p:nvPr/>
          </p:nvSpPr>
          <p:spPr>
            <a:xfrm>
              <a:off x="6225975" y="1541225"/>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FOOD</a:t>
              </a:r>
              <a:endParaRPr sz="1800">
                <a:solidFill>
                  <a:schemeClr val="accent2"/>
                </a:solidFill>
                <a:latin typeface="Joti One"/>
                <a:ea typeface="Joti One"/>
                <a:cs typeface="Joti One"/>
                <a:sym typeface="Joti One"/>
              </a:endParaRPr>
            </a:p>
          </p:txBody>
        </p:sp>
      </p:grpSp>
      <p:grpSp>
        <p:nvGrpSpPr>
          <p:cNvPr id="684" name="Google Shape;684;p36"/>
          <p:cNvGrpSpPr/>
          <p:nvPr/>
        </p:nvGrpSpPr>
        <p:grpSpPr>
          <a:xfrm>
            <a:off x="2096425" y="3668800"/>
            <a:ext cx="2198112" cy="841200"/>
            <a:chOff x="2096425" y="3516400"/>
            <a:chExt cx="2198112" cy="841200"/>
          </a:xfrm>
        </p:grpSpPr>
        <p:sp>
          <p:nvSpPr>
            <p:cNvPr id="685" name="Google Shape;685;p36"/>
            <p:cNvSpPr txBox="1"/>
            <p:nvPr/>
          </p:nvSpPr>
          <p:spPr>
            <a:xfrm>
              <a:off x="2096437" y="3775600"/>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a:p>
              <a:pPr indent="0" lvl="0" marL="0" marR="0" rtl="0" algn="ctr">
                <a:lnSpc>
                  <a:spcPct val="100000"/>
                </a:lnSpc>
                <a:spcBef>
                  <a:spcPts val="0"/>
                </a:spcBef>
                <a:spcAft>
                  <a:spcPts val="0"/>
                </a:spcAft>
                <a:buNone/>
              </a:pPr>
              <a:r>
                <a:t/>
              </a:r>
              <a:endParaRPr>
                <a:solidFill>
                  <a:schemeClr val="dk1"/>
                </a:solidFill>
                <a:latin typeface="Roboto Condensed"/>
                <a:ea typeface="Roboto Condensed"/>
                <a:cs typeface="Roboto Condensed"/>
                <a:sym typeface="Roboto Condensed"/>
              </a:endParaRPr>
            </a:p>
            <a:p>
              <a:pPr indent="0" lvl="0" marL="0" marR="0" rtl="0" algn="ctr">
                <a:lnSpc>
                  <a:spcPct val="100000"/>
                </a:lnSpc>
                <a:spcBef>
                  <a:spcPts val="0"/>
                </a:spcBef>
                <a:spcAft>
                  <a:spcPts val="0"/>
                </a:spcAft>
                <a:buNone/>
              </a:pPr>
              <a:r>
                <a:t/>
              </a:r>
              <a:endParaRPr>
                <a:solidFill>
                  <a:schemeClr val="dk1"/>
                </a:solidFill>
                <a:latin typeface="Roboto Condensed"/>
                <a:ea typeface="Roboto Condensed"/>
                <a:cs typeface="Roboto Condensed"/>
                <a:sym typeface="Roboto Condensed"/>
              </a:endParaRPr>
            </a:p>
          </p:txBody>
        </p:sp>
        <p:sp>
          <p:nvSpPr>
            <p:cNvPr id="675" name="Google Shape;675;p36"/>
            <p:cNvSpPr/>
            <p:nvPr/>
          </p:nvSpPr>
          <p:spPr>
            <a:xfrm>
              <a:off x="2096425" y="3516400"/>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FUN</a:t>
              </a:r>
              <a:endParaRPr sz="1800">
                <a:solidFill>
                  <a:schemeClr val="dk2"/>
                </a:solidFill>
                <a:latin typeface="Joti One"/>
                <a:ea typeface="Joti One"/>
                <a:cs typeface="Joti One"/>
                <a:sym typeface="Joti One"/>
              </a:endParaRPr>
            </a:p>
          </p:txBody>
        </p:sp>
      </p:grpSp>
      <p:grpSp>
        <p:nvGrpSpPr>
          <p:cNvPr id="686" name="Google Shape;686;p36"/>
          <p:cNvGrpSpPr/>
          <p:nvPr/>
        </p:nvGrpSpPr>
        <p:grpSpPr>
          <a:xfrm>
            <a:off x="4849450" y="3668800"/>
            <a:ext cx="2198112" cy="841200"/>
            <a:chOff x="4849450" y="3516400"/>
            <a:chExt cx="2198112" cy="841200"/>
          </a:xfrm>
        </p:grpSpPr>
        <p:sp>
          <p:nvSpPr>
            <p:cNvPr id="687" name="Google Shape;687;p36"/>
            <p:cNvSpPr txBox="1"/>
            <p:nvPr/>
          </p:nvSpPr>
          <p:spPr>
            <a:xfrm>
              <a:off x="4849462" y="3775600"/>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Saturn is the ringed planet and a gas giant</a:t>
              </a:r>
              <a:br>
                <a:rPr lang="en">
                  <a:solidFill>
                    <a:schemeClr val="dk1"/>
                  </a:solidFill>
                  <a:latin typeface="Roboto Condensed"/>
                  <a:ea typeface="Roboto Condensed"/>
                  <a:cs typeface="Roboto Condensed"/>
                  <a:sym typeface="Roboto Condensed"/>
                </a:rPr>
              </a:br>
              <a:endParaRPr>
                <a:solidFill>
                  <a:schemeClr val="dk1"/>
                </a:solidFill>
                <a:latin typeface="Roboto Condensed"/>
                <a:ea typeface="Roboto Condensed"/>
                <a:cs typeface="Roboto Condensed"/>
                <a:sym typeface="Roboto Condensed"/>
              </a:endParaRPr>
            </a:p>
            <a:p>
              <a:pPr indent="0" lvl="0" marL="0" marR="0" rtl="0" algn="ctr">
                <a:lnSpc>
                  <a:spcPct val="100000"/>
                </a:lnSpc>
                <a:spcBef>
                  <a:spcPts val="0"/>
                </a:spcBef>
                <a:spcAft>
                  <a:spcPts val="0"/>
                </a:spcAft>
                <a:buNone/>
              </a:pPr>
              <a:r>
                <a:t/>
              </a:r>
              <a:endParaRPr>
                <a:solidFill>
                  <a:schemeClr val="dk1"/>
                </a:solidFill>
                <a:latin typeface="Roboto Condensed"/>
                <a:ea typeface="Roboto Condensed"/>
                <a:cs typeface="Roboto Condensed"/>
                <a:sym typeface="Roboto Condensed"/>
              </a:endParaRPr>
            </a:p>
          </p:txBody>
        </p:sp>
        <p:sp>
          <p:nvSpPr>
            <p:cNvPr id="677" name="Google Shape;677;p36"/>
            <p:cNvSpPr/>
            <p:nvPr/>
          </p:nvSpPr>
          <p:spPr>
            <a:xfrm>
              <a:off x="4849450" y="3516400"/>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MUSIC</a:t>
              </a:r>
              <a:endParaRPr sz="1800">
                <a:solidFill>
                  <a:schemeClr val="accent5"/>
                </a:solidFill>
                <a:latin typeface="Joti One"/>
                <a:ea typeface="Joti One"/>
                <a:cs typeface="Joti One"/>
                <a:sym typeface="Joti One"/>
              </a:endParaRPr>
            </a:p>
          </p:txBody>
        </p:sp>
      </p:grpSp>
      <p:grpSp>
        <p:nvGrpSpPr>
          <p:cNvPr id="688" name="Google Shape;688;p36"/>
          <p:cNvGrpSpPr/>
          <p:nvPr/>
        </p:nvGrpSpPr>
        <p:grpSpPr>
          <a:xfrm>
            <a:off x="3733801" y="1426194"/>
            <a:ext cx="1676397" cy="1055376"/>
            <a:chOff x="2034863" y="1323525"/>
            <a:chExt cx="1414800" cy="890687"/>
          </a:xfrm>
        </p:grpSpPr>
        <p:sp>
          <p:nvSpPr>
            <p:cNvPr id="689" name="Google Shape;689;p36"/>
            <p:cNvSpPr/>
            <p:nvPr/>
          </p:nvSpPr>
          <p:spPr>
            <a:xfrm>
              <a:off x="2034863" y="2119413"/>
              <a:ext cx="1414800" cy="94800"/>
            </a:xfrm>
            <a:prstGeom prst="ellipse">
              <a:avLst/>
            </a:prstGeom>
            <a:solidFill>
              <a:srgbClr val="D9D9D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36"/>
            <p:cNvSpPr/>
            <p:nvPr/>
          </p:nvSpPr>
          <p:spPr>
            <a:xfrm>
              <a:off x="2357945" y="1383301"/>
              <a:ext cx="328192" cy="356854"/>
            </a:xfrm>
            <a:custGeom>
              <a:rect b="b" l="l" r="r" t="t"/>
              <a:pathLst>
                <a:path extrusionOk="0" h="8740" w="8038">
                  <a:moveTo>
                    <a:pt x="3608" y="0"/>
                  </a:moveTo>
                  <a:cubicBezTo>
                    <a:pt x="2334" y="0"/>
                    <a:pt x="679" y="501"/>
                    <a:pt x="13" y="2941"/>
                  </a:cubicBezTo>
                  <a:cubicBezTo>
                    <a:pt x="1" y="2953"/>
                    <a:pt x="1" y="2965"/>
                    <a:pt x="1" y="2977"/>
                  </a:cubicBezTo>
                  <a:cubicBezTo>
                    <a:pt x="1" y="3013"/>
                    <a:pt x="13" y="4096"/>
                    <a:pt x="632" y="5358"/>
                  </a:cubicBezTo>
                  <a:cubicBezTo>
                    <a:pt x="1191" y="6513"/>
                    <a:pt x="2394" y="8049"/>
                    <a:pt x="4906" y="8740"/>
                  </a:cubicBezTo>
                  <a:lnTo>
                    <a:pt x="4942" y="8740"/>
                  </a:lnTo>
                  <a:cubicBezTo>
                    <a:pt x="4954" y="8740"/>
                    <a:pt x="4978" y="8740"/>
                    <a:pt x="4989" y="8728"/>
                  </a:cubicBezTo>
                  <a:lnTo>
                    <a:pt x="7942" y="7609"/>
                  </a:lnTo>
                  <a:cubicBezTo>
                    <a:pt x="7990" y="7585"/>
                    <a:pt x="8026" y="7549"/>
                    <a:pt x="8037" y="7501"/>
                  </a:cubicBezTo>
                  <a:cubicBezTo>
                    <a:pt x="8037" y="7454"/>
                    <a:pt x="8026" y="7406"/>
                    <a:pt x="7990" y="7370"/>
                  </a:cubicBezTo>
                  <a:cubicBezTo>
                    <a:pt x="7942" y="7335"/>
                    <a:pt x="3084" y="3096"/>
                    <a:pt x="5049" y="405"/>
                  </a:cubicBezTo>
                  <a:cubicBezTo>
                    <a:pt x="5073" y="370"/>
                    <a:pt x="5085" y="322"/>
                    <a:pt x="5073" y="286"/>
                  </a:cubicBezTo>
                  <a:cubicBezTo>
                    <a:pt x="5061" y="239"/>
                    <a:pt x="5025" y="203"/>
                    <a:pt x="4989" y="191"/>
                  </a:cubicBezTo>
                  <a:cubicBezTo>
                    <a:pt x="4966" y="191"/>
                    <a:pt x="4382" y="0"/>
                    <a:pt x="3608" y="0"/>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36"/>
            <p:cNvSpPr/>
            <p:nvPr/>
          </p:nvSpPr>
          <p:spPr>
            <a:xfrm>
              <a:off x="2352596" y="1377462"/>
              <a:ext cx="339379" cy="368532"/>
            </a:xfrm>
            <a:custGeom>
              <a:rect b="b" l="l" r="r" t="t"/>
              <a:pathLst>
                <a:path extrusionOk="0" h="9026" w="8312">
                  <a:moveTo>
                    <a:pt x="3739" y="274"/>
                  </a:moveTo>
                  <a:cubicBezTo>
                    <a:pt x="4501" y="274"/>
                    <a:pt x="5073" y="465"/>
                    <a:pt x="5073" y="465"/>
                  </a:cubicBezTo>
                  <a:cubicBezTo>
                    <a:pt x="3001" y="3299"/>
                    <a:pt x="8026" y="7621"/>
                    <a:pt x="8026" y="7621"/>
                  </a:cubicBezTo>
                  <a:lnTo>
                    <a:pt x="5073" y="8752"/>
                  </a:lnTo>
                  <a:cubicBezTo>
                    <a:pt x="298" y="7442"/>
                    <a:pt x="275" y="3120"/>
                    <a:pt x="275" y="3120"/>
                  </a:cubicBezTo>
                  <a:cubicBezTo>
                    <a:pt x="918" y="739"/>
                    <a:pt x="2561" y="274"/>
                    <a:pt x="3739" y="274"/>
                  </a:cubicBezTo>
                  <a:close/>
                  <a:moveTo>
                    <a:pt x="3739" y="1"/>
                  </a:moveTo>
                  <a:cubicBezTo>
                    <a:pt x="2656" y="1"/>
                    <a:pt x="739" y="394"/>
                    <a:pt x="13" y="3049"/>
                  </a:cubicBezTo>
                  <a:cubicBezTo>
                    <a:pt x="1" y="3072"/>
                    <a:pt x="1" y="3096"/>
                    <a:pt x="1" y="3120"/>
                  </a:cubicBezTo>
                  <a:cubicBezTo>
                    <a:pt x="1" y="3168"/>
                    <a:pt x="13" y="4275"/>
                    <a:pt x="632" y="5561"/>
                  </a:cubicBezTo>
                  <a:cubicBezTo>
                    <a:pt x="1215" y="6751"/>
                    <a:pt x="2442" y="8311"/>
                    <a:pt x="5001" y="9014"/>
                  </a:cubicBezTo>
                  <a:cubicBezTo>
                    <a:pt x="5025" y="9014"/>
                    <a:pt x="5049" y="9026"/>
                    <a:pt x="5073" y="9026"/>
                  </a:cubicBezTo>
                  <a:cubicBezTo>
                    <a:pt x="5109" y="9026"/>
                    <a:pt x="5144" y="9014"/>
                    <a:pt x="5168" y="9002"/>
                  </a:cubicBezTo>
                  <a:lnTo>
                    <a:pt x="8133" y="7871"/>
                  </a:lnTo>
                  <a:cubicBezTo>
                    <a:pt x="8216" y="7847"/>
                    <a:pt x="8288" y="7763"/>
                    <a:pt x="8299" y="7668"/>
                  </a:cubicBezTo>
                  <a:cubicBezTo>
                    <a:pt x="8311" y="7573"/>
                    <a:pt x="8276" y="7478"/>
                    <a:pt x="8204" y="7418"/>
                  </a:cubicBezTo>
                  <a:cubicBezTo>
                    <a:pt x="8157" y="7371"/>
                    <a:pt x="3394" y="3227"/>
                    <a:pt x="5287" y="632"/>
                  </a:cubicBezTo>
                  <a:cubicBezTo>
                    <a:pt x="5347" y="560"/>
                    <a:pt x="5359" y="465"/>
                    <a:pt x="5335" y="382"/>
                  </a:cubicBezTo>
                  <a:cubicBezTo>
                    <a:pt x="5311" y="298"/>
                    <a:pt x="5240" y="239"/>
                    <a:pt x="5156" y="203"/>
                  </a:cubicBezTo>
                  <a:cubicBezTo>
                    <a:pt x="5132" y="203"/>
                    <a:pt x="4537" y="1"/>
                    <a:pt x="3739"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36"/>
            <p:cNvSpPr/>
            <p:nvPr/>
          </p:nvSpPr>
          <p:spPr>
            <a:xfrm>
              <a:off x="2344348" y="1328833"/>
              <a:ext cx="402543" cy="365633"/>
            </a:xfrm>
            <a:custGeom>
              <a:rect b="b" l="l" r="r" t="t"/>
              <a:pathLst>
                <a:path extrusionOk="0" h="8955" w="9859">
                  <a:moveTo>
                    <a:pt x="4251" y="1"/>
                  </a:moveTo>
                  <a:cubicBezTo>
                    <a:pt x="3679" y="1"/>
                    <a:pt x="3060" y="156"/>
                    <a:pt x="2429" y="430"/>
                  </a:cubicBezTo>
                  <a:cubicBezTo>
                    <a:pt x="0" y="1525"/>
                    <a:pt x="334" y="4299"/>
                    <a:pt x="334" y="4323"/>
                  </a:cubicBezTo>
                  <a:cubicBezTo>
                    <a:pt x="346" y="4382"/>
                    <a:pt x="393" y="4430"/>
                    <a:pt x="453" y="4442"/>
                  </a:cubicBezTo>
                  <a:lnTo>
                    <a:pt x="477" y="4442"/>
                  </a:lnTo>
                  <a:cubicBezTo>
                    <a:pt x="524" y="4442"/>
                    <a:pt x="572" y="4406"/>
                    <a:pt x="596" y="4359"/>
                  </a:cubicBezTo>
                  <a:cubicBezTo>
                    <a:pt x="596" y="4347"/>
                    <a:pt x="1251" y="2978"/>
                    <a:pt x="2905" y="2978"/>
                  </a:cubicBezTo>
                  <a:cubicBezTo>
                    <a:pt x="3346" y="2978"/>
                    <a:pt x="3834" y="3073"/>
                    <a:pt x="4334" y="3263"/>
                  </a:cubicBezTo>
                  <a:cubicBezTo>
                    <a:pt x="7132" y="4335"/>
                    <a:pt x="9573" y="8835"/>
                    <a:pt x="9597" y="8883"/>
                  </a:cubicBezTo>
                  <a:cubicBezTo>
                    <a:pt x="9621" y="8919"/>
                    <a:pt x="9668" y="8954"/>
                    <a:pt x="9716" y="8954"/>
                  </a:cubicBezTo>
                  <a:cubicBezTo>
                    <a:pt x="9728" y="8954"/>
                    <a:pt x="9740" y="8943"/>
                    <a:pt x="9752" y="8943"/>
                  </a:cubicBezTo>
                  <a:cubicBezTo>
                    <a:pt x="9811" y="8919"/>
                    <a:pt x="9859" y="8859"/>
                    <a:pt x="9847" y="8800"/>
                  </a:cubicBezTo>
                  <a:cubicBezTo>
                    <a:pt x="9847" y="8776"/>
                    <a:pt x="9573" y="6585"/>
                    <a:pt x="8763" y="4430"/>
                  </a:cubicBezTo>
                  <a:cubicBezTo>
                    <a:pt x="7680" y="1537"/>
                    <a:pt x="6120" y="1"/>
                    <a:pt x="4251"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36"/>
            <p:cNvSpPr/>
            <p:nvPr/>
          </p:nvSpPr>
          <p:spPr>
            <a:xfrm>
              <a:off x="2338509" y="1323525"/>
              <a:ext cx="414220" cy="376289"/>
            </a:xfrm>
            <a:custGeom>
              <a:rect b="b" l="l" r="r" t="t"/>
              <a:pathLst>
                <a:path extrusionOk="0" h="9216" w="10145">
                  <a:moveTo>
                    <a:pt x="4394" y="274"/>
                  </a:moveTo>
                  <a:cubicBezTo>
                    <a:pt x="8811" y="274"/>
                    <a:pt x="9859" y="8942"/>
                    <a:pt x="9859" y="8942"/>
                  </a:cubicBezTo>
                  <a:cubicBezTo>
                    <a:pt x="9859" y="8942"/>
                    <a:pt x="7406" y="4370"/>
                    <a:pt x="4525" y="3262"/>
                  </a:cubicBezTo>
                  <a:cubicBezTo>
                    <a:pt x="3965" y="3048"/>
                    <a:pt x="3477" y="2965"/>
                    <a:pt x="3048" y="2965"/>
                  </a:cubicBezTo>
                  <a:cubicBezTo>
                    <a:pt x="1286" y="2965"/>
                    <a:pt x="620" y="4441"/>
                    <a:pt x="620" y="4441"/>
                  </a:cubicBezTo>
                  <a:cubicBezTo>
                    <a:pt x="620" y="4441"/>
                    <a:pt x="262" y="1750"/>
                    <a:pt x="2632" y="691"/>
                  </a:cubicBezTo>
                  <a:cubicBezTo>
                    <a:pt x="3275" y="405"/>
                    <a:pt x="3858" y="274"/>
                    <a:pt x="4394" y="274"/>
                  </a:cubicBezTo>
                  <a:close/>
                  <a:moveTo>
                    <a:pt x="4394" y="0"/>
                  </a:moveTo>
                  <a:cubicBezTo>
                    <a:pt x="3799" y="0"/>
                    <a:pt x="3168" y="143"/>
                    <a:pt x="2513" y="441"/>
                  </a:cubicBezTo>
                  <a:cubicBezTo>
                    <a:pt x="0" y="1572"/>
                    <a:pt x="346" y="4441"/>
                    <a:pt x="346" y="4477"/>
                  </a:cubicBezTo>
                  <a:cubicBezTo>
                    <a:pt x="358" y="4596"/>
                    <a:pt x="453" y="4691"/>
                    <a:pt x="572" y="4703"/>
                  </a:cubicBezTo>
                  <a:lnTo>
                    <a:pt x="620" y="4703"/>
                  </a:lnTo>
                  <a:cubicBezTo>
                    <a:pt x="715" y="4703"/>
                    <a:pt x="822" y="4643"/>
                    <a:pt x="858" y="4548"/>
                  </a:cubicBezTo>
                  <a:cubicBezTo>
                    <a:pt x="882" y="4501"/>
                    <a:pt x="1489" y="3239"/>
                    <a:pt x="3048" y="3239"/>
                  </a:cubicBezTo>
                  <a:cubicBezTo>
                    <a:pt x="3477" y="3239"/>
                    <a:pt x="3941" y="3334"/>
                    <a:pt x="4430" y="3524"/>
                  </a:cubicBezTo>
                  <a:cubicBezTo>
                    <a:pt x="7180" y="4572"/>
                    <a:pt x="9585" y="9025"/>
                    <a:pt x="9609" y="9073"/>
                  </a:cubicBezTo>
                  <a:cubicBezTo>
                    <a:pt x="9668" y="9156"/>
                    <a:pt x="9752" y="9215"/>
                    <a:pt x="9859" y="9215"/>
                  </a:cubicBezTo>
                  <a:cubicBezTo>
                    <a:pt x="9883" y="9215"/>
                    <a:pt x="9906" y="9215"/>
                    <a:pt x="9942" y="9204"/>
                  </a:cubicBezTo>
                  <a:cubicBezTo>
                    <a:pt x="10061" y="9168"/>
                    <a:pt x="10145" y="9037"/>
                    <a:pt x="10121" y="8906"/>
                  </a:cubicBezTo>
                  <a:cubicBezTo>
                    <a:pt x="10109" y="8823"/>
                    <a:pt x="9847" y="6679"/>
                    <a:pt x="9037" y="4512"/>
                  </a:cubicBezTo>
                  <a:cubicBezTo>
                    <a:pt x="7930" y="1560"/>
                    <a:pt x="6323" y="0"/>
                    <a:pt x="4394"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36"/>
            <p:cNvSpPr/>
            <p:nvPr/>
          </p:nvSpPr>
          <p:spPr>
            <a:xfrm>
              <a:off x="2246150" y="1527679"/>
              <a:ext cx="281033" cy="240693"/>
            </a:xfrm>
            <a:custGeom>
              <a:rect b="b" l="l" r="r" t="t"/>
              <a:pathLst>
                <a:path extrusionOk="0" h="5895" w="6883">
                  <a:moveTo>
                    <a:pt x="2727" y="1"/>
                  </a:moveTo>
                  <a:cubicBezTo>
                    <a:pt x="2679" y="1"/>
                    <a:pt x="1405" y="108"/>
                    <a:pt x="643" y="1048"/>
                  </a:cubicBezTo>
                  <a:cubicBezTo>
                    <a:pt x="179" y="1620"/>
                    <a:pt x="0" y="2370"/>
                    <a:pt x="119" y="3287"/>
                  </a:cubicBezTo>
                  <a:cubicBezTo>
                    <a:pt x="119" y="3299"/>
                    <a:pt x="119" y="3311"/>
                    <a:pt x="131" y="3322"/>
                  </a:cubicBezTo>
                  <a:cubicBezTo>
                    <a:pt x="143" y="3346"/>
                    <a:pt x="1262" y="5894"/>
                    <a:pt x="4310" y="5894"/>
                  </a:cubicBezTo>
                  <a:cubicBezTo>
                    <a:pt x="4560" y="5894"/>
                    <a:pt x="4822" y="5870"/>
                    <a:pt x="5084" y="5847"/>
                  </a:cubicBezTo>
                  <a:cubicBezTo>
                    <a:pt x="5120" y="5835"/>
                    <a:pt x="5144" y="5823"/>
                    <a:pt x="5168" y="5811"/>
                  </a:cubicBezTo>
                  <a:lnTo>
                    <a:pt x="6834" y="4215"/>
                  </a:lnTo>
                  <a:cubicBezTo>
                    <a:pt x="6870" y="4180"/>
                    <a:pt x="6882" y="4132"/>
                    <a:pt x="6882" y="4084"/>
                  </a:cubicBezTo>
                  <a:cubicBezTo>
                    <a:pt x="6870" y="4037"/>
                    <a:pt x="6834" y="4001"/>
                    <a:pt x="6787" y="3989"/>
                  </a:cubicBezTo>
                  <a:cubicBezTo>
                    <a:pt x="6739" y="3977"/>
                    <a:pt x="2310" y="2501"/>
                    <a:pt x="2870" y="167"/>
                  </a:cubicBezTo>
                  <a:cubicBezTo>
                    <a:pt x="2882" y="120"/>
                    <a:pt x="2870" y="84"/>
                    <a:pt x="2846" y="48"/>
                  </a:cubicBezTo>
                  <a:cubicBezTo>
                    <a:pt x="2810" y="13"/>
                    <a:pt x="2774" y="1"/>
                    <a:pt x="2739" y="1"/>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36"/>
            <p:cNvSpPr/>
            <p:nvPr/>
          </p:nvSpPr>
          <p:spPr>
            <a:xfrm>
              <a:off x="2240312" y="1521840"/>
              <a:ext cx="292669" cy="251880"/>
            </a:xfrm>
            <a:custGeom>
              <a:rect b="b" l="l" r="r" t="t"/>
              <a:pathLst>
                <a:path extrusionOk="0" h="6169" w="7168">
                  <a:moveTo>
                    <a:pt x="2882" y="275"/>
                  </a:moveTo>
                  <a:lnTo>
                    <a:pt x="2882" y="275"/>
                  </a:lnTo>
                  <a:cubicBezTo>
                    <a:pt x="2286" y="2763"/>
                    <a:pt x="6882" y="4263"/>
                    <a:pt x="6882" y="4263"/>
                  </a:cubicBezTo>
                  <a:lnTo>
                    <a:pt x="5215" y="5847"/>
                  </a:lnTo>
                  <a:cubicBezTo>
                    <a:pt x="4953" y="5882"/>
                    <a:pt x="4691" y="5894"/>
                    <a:pt x="4453" y="5894"/>
                  </a:cubicBezTo>
                  <a:cubicBezTo>
                    <a:pt x="1453" y="5894"/>
                    <a:pt x="393" y="3406"/>
                    <a:pt x="393" y="3406"/>
                  </a:cubicBezTo>
                  <a:cubicBezTo>
                    <a:pt x="12" y="489"/>
                    <a:pt x="2881" y="275"/>
                    <a:pt x="2882" y="275"/>
                  </a:cubicBezTo>
                  <a:close/>
                  <a:moveTo>
                    <a:pt x="2858" y="1"/>
                  </a:moveTo>
                  <a:cubicBezTo>
                    <a:pt x="2763" y="13"/>
                    <a:pt x="1477" y="132"/>
                    <a:pt x="679" y="1096"/>
                  </a:cubicBezTo>
                  <a:cubicBezTo>
                    <a:pt x="191" y="1703"/>
                    <a:pt x="0" y="2489"/>
                    <a:pt x="119" y="3442"/>
                  </a:cubicBezTo>
                  <a:cubicBezTo>
                    <a:pt x="131" y="3465"/>
                    <a:pt x="131" y="3489"/>
                    <a:pt x="143" y="3513"/>
                  </a:cubicBezTo>
                  <a:cubicBezTo>
                    <a:pt x="155" y="3549"/>
                    <a:pt x="1310" y="6168"/>
                    <a:pt x="4453" y="6168"/>
                  </a:cubicBezTo>
                  <a:cubicBezTo>
                    <a:pt x="4715" y="6168"/>
                    <a:pt x="4977" y="6156"/>
                    <a:pt x="5251" y="6121"/>
                  </a:cubicBezTo>
                  <a:cubicBezTo>
                    <a:pt x="5311" y="6109"/>
                    <a:pt x="5358" y="6085"/>
                    <a:pt x="5406" y="6049"/>
                  </a:cubicBezTo>
                  <a:lnTo>
                    <a:pt x="7073" y="4454"/>
                  </a:lnTo>
                  <a:cubicBezTo>
                    <a:pt x="7144" y="4394"/>
                    <a:pt x="7168" y="4287"/>
                    <a:pt x="7156" y="4204"/>
                  </a:cubicBezTo>
                  <a:cubicBezTo>
                    <a:pt x="7132" y="4108"/>
                    <a:pt x="7061" y="4025"/>
                    <a:pt x="6966" y="4001"/>
                  </a:cubicBezTo>
                  <a:cubicBezTo>
                    <a:pt x="6954" y="4001"/>
                    <a:pt x="5834" y="3620"/>
                    <a:pt x="4799" y="2965"/>
                  </a:cubicBezTo>
                  <a:cubicBezTo>
                    <a:pt x="3489" y="2132"/>
                    <a:pt x="2929" y="1251"/>
                    <a:pt x="3144" y="358"/>
                  </a:cubicBezTo>
                  <a:cubicBezTo>
                    <a:pt x="3144" y="334"/>
                    <a:pt x="3156" y="298"/>
                    <a:pt x="3156" y="275"/>
                  </a:cubicBezTo>
                  <a:cubicBezTo>
                    <a:pt x="3156" y="120"/>
                    <a:pt x="3037" y="1"/>
                    <a:pt x="2882"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36"/>
            <p:cNvSpPr/>
            <p:nvPr/>
          </p:nvSpPr>
          <p:spPr>
            <a:xfrm>
              <a:off x="2209689" y="1490237"/>
              <a:ext cx="358814" cy="194024"/>
            </a:xfrm>
            <a:custGeom>
              <a:rect b="b" l="l" r="r" t="t"/>
              <a:pathLst>
                <a:path extrusionOk="0" h="4752" w="8788">
                  <a:moveTo>
                    <a:pt x="3417" y="1"/>
                  </a:moveTo>
                  <a:cubicBezTo>
                    <a:pt x="2667" y="1"/>
                    <a:pt x="1965" y="334"/>
                    <a:pt x="1346" y="1001"/>
                  </a:cubicBezTo>
                  <a:cubicBezTo>
                    <a:pt x="0" y="2442"/>
                    <a:pt x="1012" y="4239"/>
                    <a:pt x="1024" y="4251"/>
                  </a:cubicBezTo>
                  <a:cubicBezTo>
                    <a:pt x="1048" y="4299"/>
                    <a:pt x="1096" y="4323"/>
                    <a:pt x="1143" y="4323"/>
                  </a:cubicBezTo>
                  <a:cubicBezTo>
                    <a:pt x="1155" y="4323"/>
                    <a:pt x="1167" y="4323"/>
                    <a:pt x="1179" y="4311"/>
                  </a:cubicBezTo>
                  <a:cubicBezTo>
                    <a:pt x="1239" y="4299"/>
                    <a:pt x="1274" y="4251"/>
                    <a:pt x="1286" y="4192"/>
                  </a:cubicBezTo>
                  <a:cubicBezTo>
                    <a:pt x="1286" y="4120"/>
                    <a:pt x="1370" y="2501"/>
                    <a:pt x="3453" y="2430"/>
                  </a:cubicBezTo>
                  <a:lnTo>
                    <a:pt x="3548" y="2430"/>
                  </a:lnTo>
                  <a:cubicBezTo>
                    <a:pt x="5703" y="2430"/>
                    <a:pt x="8513" y="4704"/>
                    <a:pt x="8549" y="4716"/>
                  </a:cubicBezTo>
                  <a:cubicBezTo>
                    <a:pt x="8573" y="4740"/>
                    <a:pt x="8597" y="4751"/>
                    <a:pt x="8632" y="4751"/>
                  </a:cubicBezTo>
                  <a:cubicBezTo>
                    <a:pt x="8668" y="4751"/>
                    <a:pt x="8692" y="4740"/>
                    <a:pt x="8716" y="4716"/>
                  </a:cubicBezTo>
                  <a:cubicBezTo>
                    <a:pt x="8775" y="4680"/>
                    <a:pt x="8787" y="4609"/>
                    <a:pt x="8751" y="4549"/>
                  </a:cubicBezTo>
                  <a:cubicBezTo>
                    <a:pt x="8740" y="4537"/>
                    <a:pt x="8097" y="3406"/>
                    <a:pt x="7132" y="2287"/>
                  </a:cubicBezTo>
                  <a:cubicBezTo>
                    <a:pt x="5822" y="763"/>
                    <a:pt x="4572" y="1"/>
                    <a:pt x="3417"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36"/>
            <p:cNvSpPr/>
            <p:nvPr/>
          </p:nvSpPr>
          <p:spPr>
            <a:xfrm>
              <a:off x="2202870" y="1484398"/>
              <a:ext cx="371431" cy="205212"/>
            </a:xfrm>
            <a:custGeom>
              <a:rect b="b" l="l" r="r" t="t"/>
              <a:pathLst>
                <a:path extrusionOk="0" h="5026" w="9097">
                  <a:moveTo>
                    <a:pt x="3584" y="275"/>
                  </a:moveTo>
                  <a:cubicBezTo>
                    <a:pt x="6263" y="275"/>
                    <a:pt x="8799" y="4763"/>
                    <a:pt x="8799" y="4763"/>
                  </a:cubicBezTo>
                  <a:cubicBezTo>
                    <a:pt x="8799" y="4763"/>
                    <a:pt x="5942" y="2442"/>
                    <a:pt x="3715" y="2442"/>
                  </a:cubicBezTo>
                  <a:lnTo>
                    <a:pt x="3620" y="2442"/>
                  </a:lnTo>
                  <a:cubicBezTo>
                    <a:pt x="1370" y="2513"/>
                    <a:pt x="1310" y="4323"/>
                    <a:pt x="1310" y="4323"/>
                  </a:cubicBezTo>
                  <a:cubicBezTo>
                    <a:pt x="1310" y="4323"/>
                    <a:pt x="322" y="2620"/>
                    <a:pt x="1608" y="1239"/>
                  </a:cubicBezTo>
                  <a:cubicBezTo>
                    <a:pt x="2251" y="549"/>
                    <a:pt x="2930" y="275"/>
                    <a:pt x="3584" y="275"/>
                  </a:cubicBezTo>
                  <a:close/>
                  <a:moveTo>
                    <a:pt x="3584" y="1"/>
                  </a:moveTo>
                  <a:cubicBezTo>
                    <a:pt x="2799" y="1"/>
                    <a:pt x="2060" y="358"/>
                    <a:pt x="1417" y="1049"/>
                  </a:cubicBezTo>
                  <a:cubicBezTo>
                    <a:pt x="1" y="2561"/>
                    <a:pt x="1060" y="4442"/>
                    <a:pt x="1072" y="4466"/>
                  </a:cubicBezTo>
                  <a:cubicBezTo>
                    <a:pt x="1132" y="4549"/>
                    <a:pt x="1215" y="4597"/>
                    <a:pt x="1310" y="4597"/>
                  </a:cubicBezTo>
                  <a:lnTo>
                    <a:pt x="1382" y="4597"/>
                  </a:lnTo>
                  <a:cubicBezTo>
                    <a:pt x="1501" y="4561"/>
                    <a:pt x="1584" y="4454"/>
                    <a:pt x="1584" y="4335"/>
                  </a:cubicBezTo>
                  <a:cubicBezTo>
                    <a:pt x="1584" y="4335"/>
                    <a:pt x="1608" y="3930"/>
                    <a:pt x="1870" y="3537"/>
                  </a:cubicBezTo>
                  <a:cubicBezTo>
                    <a:pt x="2203" y="3013"/>
                    <a:pt x="2799" y="2739"/>
                    <a:pt x="3632" y="2716"/>
                  </a:cubicBezTo>
                  <a:cubicBezTo>
                    <a:pt x="3656" y="2704"/>
                    <a:pt x="3680" y="2704"/>
                    <a:pt x="3715" y="2704"/>
                  </a:cubicBezTo>
                  <a:cubicBezTo>
                    <a:pt x="5823" y="2704"/>
                    <a:pt x="8597" y="4942"/>
                    <a:pt x="8633" y="4966"/>
                  </a:cubicBezTo>
                  <a:cubicBezTo>
                    <a:pt x="8680" y="5014"/>
                    <a:pt x="8740" y="5025"/>
                    <a:pt x="8799" y="5025"/>
                  </a:cubicBezTo>
                  <a:cubicBezTo>
                    <a:pt x="8859" y="5025"/>
                    <a:pt x="8918" y="5014"/>
                    <a:pt x="8978" y="4966"/>
                  </a:cubicBezTo>
                  <a:cubicBezTo>
                    <a:pt x="9073" y="4883"/>
                    <a:pt x="9097" y="4740"/>
                    <a:pt x="9037" y="4621"/>
                  </a:cubicBezTo>
                  <a:cubicBezTo>
                    <a:pt x="8930" y="4442"/>
                    <a:pt x="6382" y="1"/>
                    <a:pt x="358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36"/>
            <p:cNvSpPr/>
            <p:nvPr/>
          </p:nvSpPr>
          <p:spPr>
            <a:xfrm>
              <a:off x="2797896" y="1383301"/>
              <a:ext cx="328681" cy="356854"/>
            </a:xfrm>
            <a:custGeom>
              <a:rect b="b" l="l" r="r" t="t"/>
              <a:pathLst>
                <a:path extrusionOk="0" h="8740" w="8050">
                  <a:moveTo>
                    <a:pt x="4442" y="0"/>
                  </a:moveTo>
                  <a:cubicBezTo>
                    <a:pt x="3668" y="0"/>
                    <a:pt x="3085" y="191"/>
                    <a:pt x="3061" y="191"/>
                  </a:cubicBezTo>
                  <a:cubicBezTo>
                    <a:pt x="3025" y="203"/>
                    <a:pt x="2989" y="239"/>
                    <a:pt x="2977" y="286"/>
                  </a:cubicBezTo>
                  <a:cubicBezTo>
                    <a:pt x="2966" y="322"/>
                    <a:pt x="2966" y="370"/>
                    <a:pt x="3001" y="405"/>
                  </a:cubicBezTo>
                  <a:cubicBezTo>
                    <a:pt x="4966" y="3096"/>
                    <a:pt x="108" y="7335"/>
                    <a:pt x="60" y="7370"/>
                  </a:cubicBezTo>
                  <a:cubicBezTo>
                    <a:pt x="25" y="7406"/>
                    <a:pt x="1" y="7454"/>
                    <a:pt x="13" y="7501"/>
                  </a:cubicBezTo>
                  <a:cubicBezTo>
                    <a:pt x="25" y="7549"/>
                    <a:pt x="60" y="7585"/>
                    <a:pt x="96" y="7609"/>
                  </a:cubicBezTo>
                  <a:lnTo>
                    <a:pt x="3061" y="8728"/>
                  </a:lnTo>
                  <a:cubicBezTo>
                    <a:pt x="3073" y="8740"/>
                    <a:pt x="3085" y="8740"/>
                    <a:pt x="3108" y="8740"/>
                  </a:cubicBezTo>
                  <a:lnTo>
                    <a:pt x="3144" y="8740"/>
                  </a:lnTo>
                  <a:cubicBezTo>
                    <a:pt x="7954" y="7418"/>
                    <a:pt x="8050" y="3013"/>
                    <a:pt x="8050" y="2977"/>
                  </a:cubicBezTo>
                  <a:cubicBezTo>
                    <a:pt x="8050" y="2965"/>
                    <a:pt x="8038" y="2953"/>
                    <a:pt x="8038" y="2941"/>
                  </a:cubicBezTo>
                  <a:cubicBezTo>
                    <a:pt x="7371" y="501"/>
                    <a:pt x="5716" y="0"/>
                    <a:pt x="4442" y="0"/>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36"/>
            <p:cNvSpPr/>
            <p:nvPr/>
          </p:nvSpPr>
          <p:spPr>
            <a:xfrm>
              <a:off x="2792098" y="1377462"/>
              <a:ext cx="339828" cy="368532"/>
            </a:xfrm>
            <a:custGeom>
              <a:rect b="b" l="l" r="r" t="t"/>
              <a:pathLst>
                <a:path extrusionOk="0" h="9026" w="8323">
                  <a:moveTo>
                    <a:pt x="4584" y="274"/>
                  </a:moveTo>
                  <a:cubicBezTo>
                    <a:pt x="5763" y="274"/>
                    <a:pt x="7394" y="739"/>
                    <a:pt x="8049" y="3120"/>
                  </a:cubicBezTo>
                  <a:cubicBezTo>
                    <a:pt x="8049" y="3120"/>
                    <a:pt x="8025" y="7442"/>
                    <a:pt x="3250" y="8752"/>
                  </a:cubicBezTo>
                  <a:lnTo>
                    <a:pt x="286" y="7621"/>
                  </a:lnTo>
                  <a:cubicBezTo>
                    <a:pt x="286" y="7621"/>
                    <a:pt x="5322" y="3299"/>
                    <a:pt x="3250" y="465"/>
                  </a:cubicBezTo>
                  <a:cubicBezTo>
                    <a:pt x="3250" y="465"/>
                    <a:pt x="3822" y="274"/>
                    <a:pt x="4584" y="274"/>
                  </a:cubicBezTo>
                  <a:close/>
                  <a:moveTo>
                    <a:pt x="4584" y="1"/>
                  </a:moveTo>
                  <a:cubicBezTo>
                    <a:pt x="3786" y="1"/>
                    <a:pt x="3191" y="203"/>
                    <a:pt x="3167" y="203"/>
                  </a:cubicBezTo>
                  <a:cubicBezTo>
                    <a:pt x="3084" y="239"/>
                    <a:pt x="3012" y="298"/>
                    <a:pt x="2988" y="382"/>
                  </a:cubicBezTo>
                  <a:cubicBezTo>
                    <a:pt x="2965" y="465"/>
                    <a:pt x="2977" y="560"/>
                    <a:pt x="3024" y="632"/>
                  </a:cubicBezTo>
                  <a:cubicBezTo>
                    <a:pt x="4929" y="3227"/>
                    <a:pt x="167" y="7371"/>
                    <a:pt x="107" y="7418"/>
                  </a:cubicBezTo>
                  <a:cubicBezTo>
                    <a:pt x="36" y="7478"/>
                    <a:pt x="0" y="7573"/>
                    <a:pt x="24" y="7668"/>
                  </a:cubicBezTo>
                  <a:cubicBezTo>
                    <a:pt x="36" y="7763"/>
                    <a:pt x="107" y="7847"/>
                    <a:pt x="191" y="7871"/>
                  </a:cubicBezTo>
                  <a:lnTo>
                    <a:pt x="3155" y="9002"/>
                  </a:lnTo>
                  <a:cubicBezTo>
                    <a:pt x="3179" y="9014"/>
                    <a:pt x="3215" y="9026"/>
                    <a:pt x="3250" y="9026"/>
                  </a:cubicBezTo>
                  <a:cubicBezTo>
                    <a:pt x="3274" y="9026"/>
                    <a:pt x="3298" y="9014"/>
                    <a:pt x="3322" y="9014"/>
                  </a:cubicBezTo>
                  <a:cubicBezTo>
                    <a:pt x="5882" y="8311"/>
                    <a:pt x="7108" y="6751"/>
                    <a:pt x="7680" y="5561"/>
                  </a:cubicBezTo>
                  <a:cubicBezTo>
                    <a:pt x="8311" y="4275"/>
                    <a:pt x="8322" y="3168"/>
                    <a:pt x="8322" y="3120"/>
                  </a:cubicBezTo>
                  <a:cubicBezTo>
                    <a:pt x="8322" y="3096"/>
                    <a:pt x="8322" y="3072"/>
                    <a:pt x="8311" y="3049"/>
                  </a:cubicBezTo>
                  <a:cubicBezTo>
                    <a:pt x="7584" y="394"/>
                    <a:pt x="5667" y="1"/>
                    <a:pt x="458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36"/>
            <p:cNvSpPr/>
            <p:nvPr/>
          </p:nvSpPr>
          <p:spPr>
            <a:xfrm>
              <a:off x="2737630" y="1328833"/>
              <a:ext cx="402543" cy="365633"/>
            </a:xfrm>
            <a:custGeom>
              <a:rect b="b" l="l" r="r" t="t"/>
              <a:pathLst>
                <a:path extrusionOk="0" h="8955" w="9859">
                  <a:moveTo>
                    <a:pt x="5596" y="1"/>
                  </a:moveTo>
                  <a:cubicBezTo>
                    <a:pt x="3739" y="1"/>
                    <a:pt x="2179" y="1537"/>
                    <a:pt x="1096" y="4430"/>
                  </a:cubicBezTo>
                  <a:cubicBezTo>
                    <a:pt x="286" y="6585"/>
                    <a:pt x="12" y="8776"/>
                    <a:pt x="12" y="8800"/>
                  </a:cubicBezTo>
                  <a:cubicBezTo>
                    <a:pt x="1" y="8859"/>
                    <a:pt x="36" y="8919"/>
                    <a:pt x="108" y="8943"/>
                  </a:cubicBezTo>
                  <a:cubicBezTo>
                    <a:pt x="120" y="8943"/>
                    <a:pt x="131" y="8954"/>
                    <a:pt x="143" y="8954"/>
                  </a:cubicBezTo>
                  <a:cubicBezTo>
                    <a:pt x="191" y="8954"/>
                    <a:pt x="239" y="8919"/>
                    <a:pt x="262" y="8871"/>
                  </a:cubicBezTo>
                  <a:cubicBezTo>
                    <a:pt x="286" y="8835"/>
                    <a:pt x="2727" y="4335"/>
                    <a:pt x="5513" y="3263"/>
                  </a:cubicBezTo>
                  <a:cubicBezTo>
                    <a:pt x="6025" y="3073"/>
                    <a:pt x="6501" y="2978"/>
                    <a:pt x="6942" y="2978"/>
                  </a:cubicBezTo>
                  <a:cubicBezTo>
                    <a:pt x="8597" y="2978"/>
                    <a:pt x="9240" y="4311"/>
                    <a:pt x="9264" y="4359"/>
                  </a:cubicBezTo>
                  <a:cubicBezTo>
                    <a:pt x="9287" y="4406"/>
                    <a:pt x="9335" y="4442"/>
                    <a:pt x="9383" y="4442"/>
                  </a:cubicBezTo>
                  <a:lnTo>
                    <a:pt x="9406" y="4442"/>
                  </a:lnTo>
                  <a:cubicBezTo>
                    <a:pt x="9466" y="4430"/>
                    <a:pt x="9514" y="4382"/>
                    <a:pt x="9526" y="4323"/>
                  </a:cubicBezTo>
                  <a:cubicBezTo>
                    <a:pt x="9526" y="4299"/>
                    <a:pt x="9859" y="1525"/>
                    <a:pt x="7430" y="430"/>
                  </a:cubicBezTo>
                  <a:cubicBezTo>
                    <a:pt x="6787" y="144"/>
                    <a:pt x="6180" y="1"/>
                    <a:pt x="5596"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36"/>
            <p:cNvSpPr/>
            <p:nvPr/>
          </p:nvSpPr>
          <p:spPr>
            <a:xfrm>
              <a:off x="2731791" y="1323525"/>
              <a:ext cx="414220" cy="376289"/>
            </a:xfrm>
            <a:custGeom>
              <a:rect b="b" l="l" r="r" t="t"/>
              <a:pathLst>
                <a:path extrusionOk="0" h="9216" w="10145">
                  <a:moveTo>
                    <a:pt x="5739" y="274"/>
                  </a:moveTo>
                  <a:cubicBezTo>
                    <a:pt x="6287" y="274"/>
                    <a:pt x="6871" y="405"/>
                    <a:pt x="7513" y="691"/>
                  </a:cubicBezTo>
                  <a:cubicBezTo>
                    <a:pt x="9883" y="1750"/>
                    <a:pt x="9526" y="4441"/>
                    <a:pt x="9526" y="4441"/>
                  </a:cubicBezTo>
                  <a:cubicBezTo>
                    <a:pt x="9526" y="4441"/>
                    <a:pt x="8847" y="2965"/>
                    <a:pt x="7085" y="2965"/>
                  </a:cubicBezTo>
                  <a:cubicBezTo>
                    <a:pt x="6668" y="2965"/>
                    <a:pt x="6168" y="3048"/>
                    <a:pt x="5608" y="3262"/>
                  </a:cubicBezTo>
                  <a:cubicBezTo>
                    <a:pt x="2739" y="4370"/>
                    <a:pt x="286" y="8942"/>
                    <a:pt x="286" y="8942"/>
                  </a:cubicBezTo>
                  <a:cubicBezTo>
                    <a:pt x="286" y="8942"/>
                    <a:pt x="1334" y="274"/>
                    <a:pt x="5739" y="274"/>
                  </a:cubicBezTo>
                  <a:close/>
                  <a:moveTo>
                    <a:pt x="5739" y="0"/>
                  </a:moveTo>
                  <a:cubicBezTo>
                    <a:pt x="3811" y="0"/>
                    <a:pt x="2215" y="1560"/>
                    <a:pt x="1108" y="4512"/>
                  </a:cubicBezTo>
                  <a:cubicBezTo>
                    <a:pt x="286" y="6679"/>
                    <a:pt x="24" y="8823"/>
                    <a:pt x="13" y="8906"/>
                  </a:cubicBezTo>
                  <a:cubicBezTo>
                    <a:pt x="1" y="9037"/>
                    <a:pt x="84" y="9168"/>
                    <a:pt x="203" y="9204"/>
                  </a:cubicBezTo>
                  <a:cubicBezTo>
                    <a:pt x="239" y="9215"/>
                    <a:pt x="263" y="9215"/>
                    <a:pt x="286" y="9215"/>
                  </a:cubicBezTo>
                  <a:cubicBezTo>
                    <a:pt x="382" y="9215"/>
                    <a:pt x="477" y="9156"/>
                    <a:pt x="525" y="9073"/>
                  </a:cubicBezTo>
                  <a:cubicBezTo>
                    <a:pt x="536" y="9061"/>
                    <a:pt x="1144" y="7930"/>
                    <a:pt x="2096" y="6679"/>
                  </a:cubicBezTo>
                  <a:cubicBezTo>
                    <a:pt x="3334" y="5036"/>
                    <a:pt x="4585" y="3953"/>
                    <a:pt x="5704" y="3524"/>
                  </a:cubicBezTo>
                  <a:cubicBezTo>
                    <a:pt x="6204" y="3334"/>
                    <a:pt x="6668" y="3239"/>
                    <a:pt x="7085" y="3239"/>
                  </a:cubicBezTo>
                  <a:cubicBezTo>
                    <a:pt x="8645" y="3239"/>
                    <a:pt x="9252" y="4501"/>
                    <a:pt x="9276" y="4548"/>
                  </a:cubicBezTo>
                  <a:cubicBezTo>
                    <a:pt x="9323" y="4643"/>
                    <a:pt x="9418" y="4703"/>
                    <a:pt x="9526" y="4703"/>
                  </a:cubicBezTo>
                  <a:lnTo>
                    <a:pt x="9573" y="4703"/>
                  </a:lnTo>
                  <a:cubicBezTo>
                    <a:pt x="9692" y="4691"/>
                    <a:pt x="9788" y="4596"/>
                    <a:pt x="9799" y="4477"/>
                  </a:cubicBezTo>
                  <a:cubicBezTo>
                    <a:pt x="9799" y="4441"/>
                    <a:pt x="10145" y="1572"/>
                    <a:pt x="7621" y="441"/>
                  </a:cubicBezTo>
                  <a:cubicBezTo>
                    <a:pt x="6978" y="143"/>
                    <a:pt x="6335" y="0"/>
                    <a:pt x="5739"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36"/>
            <p:cNvSpPr/>
            <p:nvPr/>
          </p:nvSpPr>
          <p:spPr>
            <a:xfrm>
              <a:off x="2956891" y="1527679"/>
              <a:ext cx="281482" cy="240693"/>
            </a:xfrm>
            <a:custGeom>
              <a:rect b="b" l="l" r="r" t="t"/>
              <a:pathLst>
                <a:path extrusionOk="0" h="5895" w="6894">
                  <a:moveTo>
                    <a:pt x="4156" y="1"/>
                  </a:moveTo>
                  <a:cubicBezTo>
                    <a:pt x="4108" y="1"/>
                    <a:pt x="4072" y="13"/>
                    <a:pt x="4048" y="48"/>
                  </a:cubicBezTo>
                  <a:cubicBezTo>
                    <a:pt x="4025" y="72"/>
                    <a:pt x="4013" y="120"/>
                    <a:pt x="4025" y="167"/>
                  </a:cubicBezTo>
                  <a:cubicBezTo>
                    <a:pt x="4584" y="2501"/>
                    <a:pt x="155" y="3977"/>
                    <a:pt x="107" y="3989"/>
                  </a:cubicBezTo>
                  <a:cubicBezTo>
                    <a:pt x="60" y="4001"/>
                    <a:pt x="24" y="4037"/>
                    <a:pt x="12" y="4084"/>
                  </a:cubicBezTo>
                  <a:cubicBezTo>
                    <a:pt x="0" y="4132"/>
                    <a:pt x="24" y="4180"/>
                    <a:pt x="60" y="4215"/>
                  </a:cubicBezTo>
                  <a:lnTo>
                    <a:pt x="1727" y="5811"/>
                  </a:lnTo>
                  <a:cubicBezTo>
                    <a:pt x="1750" y="5823"/>
                    <a:pt x="1774" y="5835"/>
                    <a:pt x="1798" y="5847"/>
                  </a:cubicBezTo>
                  <a:cubicBezTo>
                    <a:pt x="2072" y="5870"/>
                    <a:pt x="2322" y="5894"/>
                    <a:pt x="2572" y="5894"/>
                  </a:cubicBezTo>
                  <a:cubicBezTo>
                    <a:pt x="5632" y="5894"/>
                    <a:pt x="6751" y="3346"/>
                    <a:pt x="6763" y="3322"/>
                  </a:cubicBezTo>
                  <a:cubicBezTo>
                    <a:pt x="6775" y="3311"/>
                    <a:pt x="6775" y="3299"/>
                    <a:pt x="6775" y="3287"/>
                  </a:cubicBezTo>
                  <a:cubicBezTo>
                    <a:pt x="6894" y="2370"/>
                    <a:pt x="6715" y="1620"/>
                    <a:pt x="6251" y="1036"/>
                  </a:cubicBezTo>
                  <a:cubicBezTo>
                    <a:pt x="5477" y="108"/>
                    <a:pt x="4215" y="1"/>
                    <a:pt x="4167" y="1"/>
                  </a:cubicBez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36"/>
            <p:cNvSpPr/>
            <p:nvPr/>
          </p:nvSpPr>
          <p:spPr>
            <a:xfrm>
              <a:off x="2951052" y="1521840"/>
              <a:ext cx="293159" cy="251880"/>
            </a:xfrm>
            <a:custGeom>
              <a:rect b="b" l="l" r="r" t="t"/>
              <a:pathLst>
                <a:path extrusionOk="0" h="6169" w="7180">
                  <a:moveTo>
                    <a:pt x="4299" y="275"/>
                  </a:moveTo>
                  <a:cubicBezTo>
                    <a:pt x="4299" y="275"/>
                    <a:pt x="7156" y="489"/>
                    <a:pt x="6787" y="3406"/>
                  </a:cubicBezTo>
                  <a:cubicBezTo>
                    <a:pt x="6787" y="3406"/>
                    <a:pt x="5727" y="5894"/>
                    <a:pt x="2715" y="5894"/>
                  </a:cubicBezTo>
                  <a:cubicBezTo>
                    <a:pt x="2477" y="5894"/>
                    <a:pt x="2227" y="5882"/>
                    <a:pt x="1965" y="5847"/>
                  </a:cubicBezTo>
                  <a:lnTo>
                    <a:pt x="286" y="4263"/>
                  </a:lnTo>
                  <a:cubicBezTo>
                    <a:pt x="286" y="4263"/>
                    <a:pt x="4894" y="2763"/>
                    <a:pt x="4299" y="275"/>
                  </a:cubicBezTo>
                  <a:close/>
                  <a:moveTo>
                    <a:pt x="4299" y="1"/>
                  </a:moveTo>
                  <a:cubicBezTo>
                    <a:pt x="4215" y="1"/>
                    <a:pt x="4144" y="36"/>
                    <a:pt x="4084" y="96"/>
                  </a:cubicBezTo>
                  <a:cubicBezTo>
                    <a:pt x="4037" y="167"/>
                    <a:pt x="4013" y="251"/>
                    <a:pt x="4037" y="334"/>
                  </a:cubicBezTo>
                  <a:cubicBezTo>
                    <a:pt x="4251" y="1251"/>
                    <a:pt x="3691" y="2132"/>
                    <a:pt x="2370" y="2965"/>
                  </a:cubicBezTo>
                  <a:cubicBezTo>
                    <a:pt x="1334" y="3632"/>
                    <a:pt x="215" y="4001"/>
                    <a:pt x="203" y="4001"/>
                  </a:cubicBezTo>
                  <a:cubicBezTo>
                    <a:pt x="119" y="4025"/>
                    <a:pt x="48" y="4108"/>
                    <a:pt x="24" y="4204"/>
                  </a:cubicBezTo>
                  <a:cubicBezTo>
                    <a:pt x="0" y="4287"/>
                    <a:pt x="36" y="4394"/>
                    <a:pt x="108" y="4454"/>
                  </a:cubicBezTo>
                  <a:lnTo>
                    <a:pt x="1774" y="6049"/>
                  </a:lnTo>
                  <a:cubicBezTo>
                    <a:pt x="1822" y="6085"/>
                    <a:pt x="1870" y="6109"/>
                    <a:pt x="1929" y="6121"/>
                  </a:cubicBezTo>
                  <a:cubicBezTo>
                    <a:pt x="2203" y="6156"/>
                    <a:pt x="2465" y="6168"/>
                    <a:pt x="2715" y="6168"/>
                  </a:cubicBezTo>
                  <a:cubicBezTo>
                    <a:pt x="5870" y="6168"/>
                    <a:pt x="7025" y="3549"/>
                    <a:pt x="7037" y="3513"/>
                  </a:cubicBezTo>
                  <a:cubicBezTo>
                    <a:pt x="7049" y="3489"/>
                    <a:pt x="7049" y="3465"/>
                    <a:pt x="7049" y="3442"/>
                  </a:cubicBezTo>
                  <a:cubicBezTo>
                    <a:pt x="7180" y="2489"/>
                    <a:pt x="6989" y="1703"/>
                    <a:pt x="6501" y="1096"/>
                  </a:cubicBezTo>
                  <a:cubicBezTo>
                    <a:pt x="5692" y="120"/>
                    <a:pt x="4370" y="13"/>
                    <a:pt x="4310"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36"/>
            <p:cNvSpPr/>
            <p:nvPr/>
          </p:nvSpPr>
          <p:spPr>
            <a:xfrm>
              <a:off x="2916060" y="1490237"/>
              <a:ext cx="358773" cy="194024"/>
            </a:xfrm>
            <a:custGeom>
              <a:rect b="b" l="l" r="r" t="t"/>
              <a:pathLst>
                <a:path extrusionOk="0" h="4752" w="8787">
                  <a:moveTo>
                    <a:pt x="5370" y="1"/>
                  </a:moveTo>
                  <a:cubicBezTo>
                    <a:pt x="4215" y="1"/>
                    <a:pt x="2965" y="763"/>
                    <a:pt x="1655" y="2287"/>
                  </a:cubicBezTo>
                  <a:cubicBezTo>
                    <a:pt x="691" y="3406"/>
                    <a:pt x="36" y="4537"/>
                    <a:pt x="36" y="4549"/>
                  </a:cubicBezTo>
                  <a:cubicBezTo>
                    <a:pt x="0" y="4609"/>
                    <a:pt x="12" y="4680"/>
                    <a:pt x="60" y="4716"/>
                  </a:cubicBezTo>
                  <a:cubicBezTo>
                    <a:pt x="95" y="4740"/>
                    <a:pt x="119" y="4751"/>
                    <a:pt x="155" y="4751"/>
                  </a:cubicBezTo>
                  <a:cubicBezTo>
                    <a:pt x="179" y="4751"/>
                    <a:pt x="214" y="4740"/>
                    <a:pt x="238" y="4716"/>
                  </a:cubicBezTo>
                  <a:cubicBezTo>
                    <a:pt x="262" y="4704"/>
                    <a:pt x="3084" y="2430"/>
                    <a:pt x="5239" y="2430"/>
                  </a:cubicBezTo>
                  <a:lnTo>
                    <a:pt x="5334" y="2430"/>
                  </a:lnTo>
                  <a:cubicBezTo>
                    <a:pt x="7418" y="2501"/>
                    <a:pt x="7501" y="4120"/>
                    <a:pt x="7501" y="4192"/>
                  </a:cubicBezTo>
                  <a:cubicBezTo>
                    <a:pt x="7501" y="4251"/>
                    <a:pt x="7549" y="4299"/>
                    <a:pt x="7608" y="4311"/>
                  </a:cubicBezTo>
                  <a:cubicBezTo>
                    <a:pt x="7620" y="4323"/>
                    <a:pt x="7632" y="4323"/>
                    <a:pt x="7644" y="4323"/>
                  </a:cubicBezTo>
                  <a:cubicBezTo>
                    <a:pt x="7692" y="4323"/>
                    <a:pt x="7739" y="4299"/>
                    <a:pt x="7763" y="4251"/>
                  </a:cubicBezTo>
                  <a:cubicBezTo>
                    <a:pt x="7763" y="4239"/>
                    <a:pt x="8787" y="2442"/>
                    <a:pt x="7442" y="1001"/>
                  </a:cubicBezTo>
                  <a:cubicBezTo>
                    <a:pt x="6810" y="334"/>
                    <a:pt x="6120" y="1"/>
                    <a:pt x="5370"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36"/>
            <p:cNvSpPr/>
            <p:nvPr/>
          </p:nvSpPr>
          <p:spPr>
            <a:xfrm>
              <a:off x="2910221" y="1484398"/>
              <a:ext cx="371431" cy="205212"/>
            </a:xfrm>
            <a:custGeom>
              <a:rect b="b" l="l" r="r" t="t"/>
              <a:pathLst>
                <a:path extrusionOk="0" h="5026" w="9097">
                  <a:moveTo>
                    <a:pt x="5513" y="275"/>
                  </a:moveTo>
                  <a:cubicBezTo>
                    <a:pt x="6168" y="275"/>
                    <a:pt x="6846" y="549"/>
                    <a:pt x="7477" y="1239"/>
                  </a:cubicBezTo>
                  <a:cubicBezTo>
                    <a:pt x="8775" y="2620"/>
                    <a:pt x="7787" y="4323"/>
                    <a:pt x="7787" y="4323"/>
                  </a:cubicBezTo>
                  <a:cubicBezTo>
                    <a:pt x="7787" y="4323"/>
                    <a:pt x="7715" y="2513"/>
                    <a:pt x="5477" y="2442"/>
                  </a:cubicBezTo>
                  <a:lnTo>
                    <a:pt x="5382" y="2442"/>
                  </a:lnTo>
                  <a:cubicBezTo>
                    <a:pt x="3155" y="2442"/>
                    <a:pt x="298" y="4763"/>
                    <a:pt x="298" y="4763"/>
                  </a:cubicBezTo>
                  <a:cubicBezTo>
                    <a:pt x="298" y="4763"/>
                    <a:pt x="2834" y="275"/>
                    <a:pt x="5513" y="275"/>
                  </a:cubicBezTo>
                  <a:close/>
                  <a:moveTo>
                    <a:pt x="5513" y="1"/>
                  </a:moveTo>
                  <a:cubicBezTo>
                    <a:pt x="2715" y="1"/>
                    <a:pt x="167" y="4442"/>
                    <a:pt x="60" y="4621"/>
                  </a:cubicBezTo>
                  <a:cubicBezTo>
                    <a:pt x="0" y="4740"/>
                    <a:pt x="24" y="4883"/>
                    <a:pt x="119" y="4966"/>
                  </a:cubicBezTo>
                  <a:cubicBezTo>
                    <a:pt x="167" y="5014"/>
                    <a:pt x="238" y="5025"/>
                    <a:pt x="298" y="5025"/>
                  </a:cubicBezTo>
                  <a:cubicBezTo>
                    <a:pt x="357" y="5025"/>
                    <a:pt x="417" y="5014"/>
                    <a:pt x="465" y="4966"/>
                  </a:cubicBezTo>
                  <a:cubicBezTo>
                    <a:pt x="500" y="4942"/>
                    <a:pt x="3274" y="2704"/>
                    <a:pt x="5382" y="2704"/>
                  </a:cubicBezTo>
                  <a:cubicBezTo>
                    <a:pt x="5406" y="2704"/>
                    <a:pt x="5441" y="2704"/>
                    <a:pt x="5465" y="2716"/>
                  </a:cubicBezTo>
                  <a:cubicBezTo>
                    <a:pt x="6299" y="2739"/>
                    <a:pt x="6882" y="3013"/>
                    <a:pt x="7227" y="3537"/>
                  </a:cubicBezTo>
                  <a:cubicBezTo>
                    <a:pt x="7489" y="3930"/>
                    <a:pt x="7513" y="4335"/>
                    <a:pt x="7513" y="4335"/>
                  </a:cubicBezTo>
                  <a:cubicBezTo>
                    <a:pt x="7513" y="4454"/>
                    <a:pt x="7596" y="4561"/>
                    <a:pt x="7715" y="4597"/>
                  </a:cubicBezTo>
                  <a:lnTo>
                    <a:pt x="7787" y="4597"/>
                  </a:lnTo>
                  <a:cubicBezTo>
                    <a:pt x="7882" y="4597"/>
                    <a:pt x="7966" y="4549"/>
                    <a:pt x="8013" y="4466"/>
                  </a:cubicBezTo>
                  <a:cubicBezTo>
                    <a:pt x="8025" y="4442"/>
                    <a:pt x="9097" y="2561"/>
                    <a:pt x="7680" y="1049"/>
                  </a:cubicBezTo>
                  <a:cubicBezTo>
                    <a:pt x="7037" y="358"/>
                    <a:pt x="6299" y="1"/>
                    <a:pt x="5513"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36"/>
            <p:cNvSpPr/>
            <p:nvPr/>
          </p:nvSpPr>
          <p:spPr>
            <a:xfrm>
              <a:off x="2153301" y="1673036"/>
              <a:ext cx="1162838" cy="490532"/>
            </a:xfrm>
            <a:custGeom>
              <a:rect b="b" l="l" r="r" t="t"/>
              <a:pathLst>
                <a:path extrusionOk="0" h="12014" w="28480">
                  <a:moveTo>
                    <a:pt x="1429" y="1"/>
                  </a:moveTo>
                  <a:cubicBezTo>
                    <a:pt x="631" y="1"/>
                    <a:pt x="0" y="644"/>
                    <a:pt x="0" y="1429"/>
                  </a:cubicBezTo>
                  <a:lnTo>
                    <a:pt x="0" y="3477"/>
                  </a:lnTo>
                  <a:cubicBezTo>
                    <a:pt x="0" y="4263"/>
                    <a:pt x="631" y="4906"/>
                    <a:pt x="1429" y="4906"/>
                  </a:cubicBezTo>
                  <a:lnTo>
                    <a:pt x="2167" y="4906"/>
                  </a:lnTo>
                  <a:lnTo>
                    <a:pt x="2167" y="10585"/>
                  </a:lnTo>
                  <a:cubicBezTo>
                    <a:pt x="2167" y="11371"/>
                    <a:pt x="2810" y="12014"/>
                    <a:pt x="3596" y="12014"/>
                  </a:cubicBezTo>
                  <a:lnTo>
                    <a:pt x="24872" y="12014"/>
                  </a:lnTo>
                  <a:cubicBezTo>
                    <a:pt x="25670" y="12014"/>
                    <a:pt x="26313" y="11371"/>
                    <a:pt x="26313" y="10585"/>
                  </a:cubicBezTo>
                  <a:lnTo>
                    <a:pt x="26313" y="4906"/>
                  </a:lnTo>
                  <a:lnTo>
                    <a:pt x="27051" y="4906"/>
                  </a:lnTo>
                  <a:cubicBezTo>
                    <a:pt x="27837" y="4906"/>
                    <a:pt x="28480" y="4263"/>
                    <a:pt x="28480" y="3477"/>
                  </a:cubicBezTo>
                  <a:lnTo>
                    <a:pt x="28480" y="1429"/>
                  </a:lnTo>
                  <a:cubicBezTo>
                    <a:pt x="28480" y="644"/>
                    <a:pt x="27837" y="1"/>
                    <a:pt x="27051"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36"/>
            <p:cNvSpPr/>
            <p:nvPr/>
          </p:nvSpPr>
          <p:spPr>
            <a:xfrm>
              <a:off x="2147463" y="1667687"/>
              <a:ext cx="1174026" cy="501229"/>
            </a:xfrm>
            <a:custGeom>
              <a:rect b="b" l="l" r="r" t="t"/>
              <a:pathLst>
                <a:path extrusionOk="0" h="12276" w="28754">
                  <a:moveTo>
                    <a:pt x="27194" y="263"/>
                  </a:moveTo>
                  <a:cubicBezTo>
                    <a:pt x="27909" y="263"/>
                    <a:pt x="28492" y="846"/>
                    <a:pt x="28492" y="1560"/>
                  </a:cubicBezTo>
                  <a:lnTo>
                    <a:pt x="28492" y="3608"/>
                  </a:lnTo>
                  <a:cubicBezTo>
                    <a:pt x="28492" y="4323"/>
                    <a:pt x="27909" y="4906"/>
                    <a:pt x="27194" y="4906"/>
                  </a:cubicBezTo>
                  <a:lnTo>
                    <a:pt x="26313" y="4906"/>
                  </a:lnTo>
                  <a:lnTo>
                    <a:pt x="26313" y="10716"/>
                  </a:lnTo>
                  <a:cubicBezTo>
                    <a:pt x="26313" y="11431"/>
                    <a:pt x="25730" y="12014"/>
                    <a:pt x="25015" y="12014"/>
                  </a:cubicBezTo>
                  <a:lnTo>
                    <a:pt x="3739" y="12014"/>
                  </a:lnTo>
                  <a:cubicBezTo>
                    <a:pt x="3025" y="12014"/>
                    <a:pt x="2441" y="11431"/>
                    <a:pt x="2441" y="10716"/>
                  </a:cubicBezTo>
                  <a:lnTo>
                    <a:pt x="2441" y="4906"/>
                  </a:lnTo>
                  <a:lnTo>
                    <a:pt x="1572" y="4906"/>
                  </a:lnTo>
                  <a:cubicBezTo>
                    <a:pt x="858" y="4906"/>
                    <a:pt x="274" y="4323"/>
                    <a:pt x="274" y="3608"/>
                  </a:cubicBezTo>
                  <a:lnTo>
                    <a:pt x="274" y="1560"/>
                  </a:lnTo>
                  <a:cubicBezTo>
                    <a:pt x="274" y="846"/>
                    <a:pt x="858" y="263"/>
                    <a:pt x="1572" y="263"/>
                  </a:cubicBezTo>
                  <a:close/>
                  <a:moveTo>
                    <a:pt x="1572" y="1"/>
                  </a:moveTo>
                  <a:cubicBezTo>
                    <a:pt x="703" y="1"/>
                    <a:pt x="0" y="703"/>
                    <a:pt x="0" y="1560"/>
                  </a:cubicBezTo>
                  <a:lnTo>
                    <a:pt x="0" y="3608"/>
                  </a:lnTo>
                  <a:cubicBezTo>
                    <a:pt x="0" y="4465"/>
                    <a:pt x="703" y="5168"/>
                    <a:pt x="1572" y="5168"/>
                  </a:cubicBezTo>
                  <a:lnTo>
                    <a:pt x="2179" y="5168"/>
                  </a:lnTo>
                  <a:lnTo>
                    <a:pt x="2179" y="10716"/>
                  </a:lnTo>
                  <a:cubicBezTo>
                    <a:pt x="2179" y="11573"/>
                    <a:pt x="2882" y="12276"/>
                    <a:pt x="3739" y="12276"/>
                  </a:cubicBezTo>
                  <a:lnTo>
                    <a:pt x="25015" y="12276"/>
                  </a:lnTo>
                  <a:cubicBezTo>
                    <a:pt x="25885" y="12276"/>
                    <a:pt x="26587" y="11573"/>
                    <a:pt x="26587" y="10716"/>
                  </a:cubicBezTo>
                  <a:lnTo>
                    <a:pt x="26587" y="5168"/>
                  </a:lnTo>
                  <a:lnTo>
                    <a:pt x="27194" y="5168"/>
                  </a:lnTo>
                  <a:cubicBezTo>
                    <a:pt x="28051" y="5168"/>
                    <a:pt x="28754" y="4465"/>
                    <a:pt x="28754" y="3608"/>
                  </a:cubicBezTo>
                  <a:lnTo>
                    <a:pt x="28754" y="1560"/>
                  </a:lnTo>
                  <a:cubicBezTo>
                    <a:pt x="28754" y="703"/>
                    <a:pt x="28051" y="1"/>
                    <a:pt x="2719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36"/>
            <p:cNvSpPr/>
            <p:nvPr/>
          </p:nvSpPr>
          <p:spPr>
            <a:xfrm>
              <a:off x="2153301" y="1673036"/>
              <a:ext cx="1162838" cy="200312"/>
            </a:xfrm>
            <a:custGeom>
              <a:rect b="b" l="l" r="r" t="t"/>
              <a:pathLst>
                <a:path extrusionOk="0" h="4906" w="28480">
                  <a:moveTo>
                    <a:pt x="1429" y="1"/>
                  </a:moveTo>
                  <a:cubicBezTo>
                    <a:pt x="631" y="1"/>
                    <a:pt x="0" y="644"/>
                    <a:pt x="0" y="1429"/>
                  </a:cubicBezTo>
                  <a:lnTo>
                    <a:pt x="0" y="3477"/>
                  </a:lnTo>
                  <a:cubicBezTo>
                    <a:pt x="0" y="4263"/>
                    <a:pt x="631" y="4906"/>
                    <a:pt x="1429" y="4906"/>
                  </a:cubicBezTo>
                  <a:lnTo>
                    <a:pt x="27051" y="4906"/>
                  </a:lnTo>
                  <a:cubicBezTo>
                    <a:pt x="27837" y="4906"/>
                    <a:pt x="28480" y="4263"/>
                    <a:pt x="28480" y="3477"/>
                  </a:cubicBezTo>
                  <a:lnTo>
                    <a:pt x="28480" y="1429"/>
                  </a:lnTo>
                  <a:cubicBezTo>
                    <a:pt x="28480" y="644"/>
                    <a:pt x="27837" y="1"/>
                    <a:pt x="27051"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36"/>
            <p:cNvSpPr/>
            <p:nvPr/>
          </p:nvSpPr>
          <p:spPr>
            <a:xfrm>
              <a:off x="2147463" y="1667687"/>
              <a:ext cx="1174026" cy="211009"/>
            </a:xfrm>
            <a:custGeom>
              <a:rect b="b" l="l" r="r" t="t"/>
              <a:pathLst>
                <a:path extrusionOk="0" h="5168" w="28754">
                  <a:moveTo>
                    <a:pt x="27194" y="263"/>
                  </a:moveTo>
                  <a:cubicBezTo>
                    <a:pt x="27909" y="263"/>
                    <a:pt x="28492" y="846"/>
                    <a:pt x="28492" y="1560"/>
                  </a:cubicBezTo>
                  <a:lnTo>
                    <a:pt x="28492" y="3608"/>
                  </a:lnTo>
                  <a:cubicBezTo>
                    <a:pt x="28492" y="4323"/>
                    <a:pt x="27909" y="4906"/>
                    <a:pt x="27194" y="4906"/>
                  </a:cubicBezTo>
                  <a:lnTo>
                    <a:pt x="1572" y="4906"/>
                  </a:lnTo>
                  <a:cubicBezTo>
                    <a:pt x="858" y="4906"/>
                    <a:pt x="274" y="4323"/>
                    <a:pt x="274" y="3608"/>
                  </a:cubicBezTo>
                  <a:lnTo>
                    <a:pt x="274" y="1560"/>
                  </a:lnTo>
                  <a:cubicBezTo>
                    <a:pt x="274" y="846"/>
                    <a:pt x="858" y="263"/>
                    <a:pt x="1572" y="263"/>
                  </a:cubicBezTo>
                  <a:close/>
                  <a:moveTo>
                    <a:pt x="1572" y="1"/>
                  </a:moveTo>
                  <a:cubicBezTo>
                    <a:pt x="703" y="1"/>
                    <a:pt x="0" y="703"/>
                    <a:pt x="0" y="1560"/>
                  </a:cubicBezTo>
                  <a:lnTo>
                    <a:pt x="0" y="3608"/>
                  </a:lnTo>
                  <a:cubicBezTo>
                    <a:pt x="0" y="4465"/>
                    <a:pt x="703" y="5168"/>
                    <a:pt x="1572" y="5168"/>
                  </a:cubicBezTo>
                  <a:lnTo>
                    <a:pt x="27194" y="5168"/>
                  </a:lnTo>
                  <a:cubicBezTo>
                    <a:pt x="28051" y="5168"/>
                    <a:pt x="28754" y="4465"/>
                    <a:pt x="28754" y="3608"/>
                  </a:cubicBezTo>
                  <a:lnTo>
                    <a:pt x="28754" y="1560"/>
                  </a:lnTo>
                  <a:cubicBezTo>
                    <a:pt x="28754" y="703"/>
                    <a:pt x="28051" y="1"/>
                    <a:pt x="2719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36"/>
            <p:cNvSpPr/>
            <p:nvPr/>
          </p:nvSpPr>
          <p:spPr>
            <a:xfrm>
              <a:off x="2577696" y="1678385"/>
              <a:ext cx="329131" cy="189615"/>
            </a:xfrm>
            <a:custGeom>
              <a:rect b="b" l="l" r="r" t="t"/>
              <a:pathLst>
                <a:path extrusionOk="0" h="4644" w="8061">
                  <a:moveTo>
                    <a:pt x="0" y="1"/>
                  </a:moveTo>
                  <a:lnTo>
                    <a:pt x="0" y="4644"/>
                  </a:lnTo>
                  <a:lnTo>
                    <a:pt x="8061" y="4644"/>
                  </a:lnTo>
                  <a:lnTo>
                    <a:pt x="8061" y="1"/>
                  </a:ln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36"/>
            <p:cNvSpPr/>
            <p:nvPr/>
          </p:nvSpPr>
          <p:spPr>
            <a:xfrm>
              <a:off x="2601500" y="1878660"/>
              <a:ext cx="281523" cy="279563"/>
            </a:xfrm>
            <a:custGeom>
              <a:rect b="b" l="l" r="r" t="t"/>
              <a:pathLst>
                <a:path extrusionOk="0" h="6847" w="6895">
                  <a:moveTo>
                    <a:pt x="1" y="1"/>
                  </a:moveTo>
                  <a:lnTo>
                    <a:pt x="1" y="6847"/>
                  </a:lnTo>
                  <a:lnTo>
                    <a:pt x="6894" y="6847"/>
                  </a:lnTo>
                  <a:lnTo>
                    <a:pt x="6894" y="1"/>
                  </a:lnTo>
                  <a:close/>
                </a:path>
              </a:pathLst>
            </a:custGeom>
            <a:solidFill>
              <a:srgbClr val="FDF6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5" name="Shape 715"/>
        <p:cNvGrpSpPr/>
        <p:nvPr/>
      </p:nvGrpSpPr>
      <p:grpSpPr>
        <a:xfrm>
          <a:off x="0" y="0"/>
          <a:ext cx="0" cy="0"/>
          <a:chOff x="0" y="0"/>
          <a:chExt cx="0" cy="0"/>
        </a:xfrm>
      </p:grpSpPr>
      <p:grpSp>
        <p:nvGrpSpPr>
          <p:cNvPr id="716" name="Google Shape;716;p37"/>
          <p:cNvGrpSpPr/>
          <p:nvPr/>
        </p:nvGrpSpPr>
        <p:grpSpPr>
          <a:xfrm flipH="1">
            <a:off x="5805559" y="1850329"/>
            <a:ext cx="620264" cy="1799725"/>
            <a:chOff x="-773466" y="3766004"/>
            <a:chExt cx="620264" cy="1799725"/>
          </a:xfrm>
        </p:grpSpPr>
        <p:sp>
          <p:nvSpPr>
            <p:cNvPr id="717" name="Google Shape;717;p37"/>
            <p:cNvSpPr/>
            <p:nvPr/>
          </p:nvSpPr>
          <p:spPr>
            <a:xfrm flipH="1">
              <a:off x="-773466" y="3766004"/>
              <a:ext cx="620264" cy="647633"/>
            </a:xfrm>
            <a:custGeom>
              <a:rect b="b" l="l" r="r" t="t"/>
              <a:pathLst>
                <a:path extrusionOk="0" h="17812" w="15836">
                  <a:moveTo>
                    <a:pt x="7918" y="0"/>
                  </a:moveTo>
                  <a:cubicBezTo>
                    <a:pt x="3346" y="0"/>
                    <a:pt x="1" y="4608"/>
                    <a:pt x="417" y="9751"/>
                  </a:cubicBezTo>
                  <a:cubicBezTo>
                    <a:pt x="763" y="14073"/>
                    <a:pt x="3703" y="17359"/>
                    <a:pt x="7168" y="17776"/>
                  </a:cubicBezTo>
                  <a:cubicBezTo>
                    <a:pt x="7418" y="17800"/>
                    <a:pt x="7668" y="17812"/>
                    <a:pt x="7918" y="17812"/>
                  </a:cubicBezTo>
                  <a:cubicBezTo>
                    <a:pt x="8168" y="17812"/>
                    <a:pt x="8418" y="17800"/>
                    <a:pt x="8668" y="17776"/>
                  </a:cubicBezTo>
                  <a:cubicBezTo>
                    <a:pt x="12133" y="17359"/>
                    <a:pt x="15074" y="14073"/>
                    <a:pt x="15419" y="9751"/>
                  </a:cubicBezTo>
                  <a:cubicBezTo>
                    <a:pt x="15836" y="4608"/>
                    <a:pt x="12490" y="0"/>
                    <a:pt x="7918" y="0"/>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37"/>
            <p:cNvSpPr/>
            <p:nvPr/>
          </p:nvSpPr>
          <p:spPr>
            <a:xfrm flipH="1">
              <a:off x="-573868" y="4413609"/>
              <a:ext cx="304531" cy="1152120"/>
            </a:xfrm>
            <a:custGeom>
              <a:rect b="b" l="l" r="r" t="t"/>
              <a:pathLst>
                <a:path extrusionOk="0" h="31687" w="7775">
                  <a:moveTo>
                    <a:pt x="5620" y="1"/>
                  </a:moveTo>
                  <a:cubicBezTo>
                    <a:pt x="5572" y="1"/>
                    <a:pt x="5525" y="25"/>
                    <a:pt x="5489" y="72"/>
                  </a:cubicBezTo>
                  <a:cubicBezTo>
                    <a:pt x="3405" y="2953"/>
                    <a:pt x="3394" y="6585"/>
                    <a:pt x="3739" y="9133"/>
                  </a:cubicBezTo>
                  <a:cubicBezTo>
                    <a:pt x="4036" y="11300"/>
                    <a:pt x="4679" y="13419"/>
                    <a:pt x="5299" y="15479"/>
                  </a:cubicBezTo>
                  <a:cubicBezTo>
                    <a:pt x="5560" y="16360"/>
                    <a:pt x="5834" y="17277"/>
                    <a:pt x="6072" y="18182"/>
                  </a:cubicBezTo>
                  <a:cubicBezTo>
                    <a:pt x="6763" y="20741"/>
                    <a:pt x="7454" y="24099"/>
                    <a:pt x="6644" y="27314"/>
                  </a:cubicBezTo>
                  <a:cubicBezTo>
                    <a:pt x="6346" y="28504"/>
                    <a:pt x="5894" y="29421"/>
                    <a:pt x="5275" y="30112"/>
                  </a:cubicBezTo>
                  <a:cubicBezTo>
                    <a:pt x="4562" y="30904"/>
                    <a:pt x="3595" y="31376"/>
                    <a:pt x="2672" y="31376"/>
                  </a:cubicBezTo>
                  <a:cubicBezTo>
                    <a:pt x="2639" y="31376"/>
                    <a:pt x="2605" y="31375"/>
                    <a:pt x="2572" y="31374"/>
                  </a:cubicBezTo>
                  <a:cubicBezTo>
                    <a:pt x="1512" y="31326"/>
                    <a:pt x="548" y="30600"/>
                    <a:pt x="310" y="29683"/>
                  </a:cubicBezTo>
                  <a:cubicBezTo>
                    <a:pt x="298" y="29612"/>
                    <a:pt x="238" y="29564"/>
                    <a:pt x="167" y="29564"/>
                  </a:cubicBezTo>
                  <a:lnTo>
                    <a:pt x="119" y="29564"/>
                  </a:lnTo>
                  <a:cubicBezTo>
                    <a:pt x="84" y="29576"/>
                    <a:pt x="48" y="29600"/>
                    <a:pt x="24" y="29635"/>
                  </a:cubicBezTo>
                  <a:cubicBezTo>
                    <a:pt x="0" y="29671"/>
                    <a:pt x="0" y="29719"/>
                    <a:pt x="12" y="29754"/>
                  </a:cubicBezTo>
                  <a:cubicBezTo>
                    <a:pt x="286" y="30826"/>
                    <a:pt x="1346" y="31636"/>
                    <a:pt x="2548" y="31683"/>
                  </a:cubicBezTo>
                  <a:cubicBezTo>
                    <a:pt x="2593" y="31685"/>
                    <a:pt x="2638" y="31686"/>
                    <a:pt x="2683" y="31686"/>
                  </a:cubicBezTo>
                  <a:cubicBezTo>
                    <a:pt x="3691" y="31686"/>
                    <a:pt x="4749" y="31181"/>
                    <a:pt x="5513" y="30326"/>
                  </a:cubicBezTo>
                  <a:cubicBezTo>
                    <a:pt x="6168" y="29600"/>
                    <a:pt x="6632" y="28635"/>
                    <a:pt x="6953" y="27397"/>
                  </a:cubicBezTo>
                  <a:cubicBezTo>
                    <a:pt x="7775" y="24099"/>
                    <a:pt x="7084" y="20694"/>
                    <a:pt x="6382" y="18098"/>
                  </a:cubicBezTo>
                  <a:cubicBezTo>
                    <a:pt x="6132" y="17193"/>
                    <a:pt x="5858" y="16277"/>
                    <a:pt x="5596" y="15384"/>
                  </a:cubicBezTo>
                  <a:cubicBezTo>
                    <a:pt x="4977" y="13348"/>
                    <a:pt x="4346" y="11228"/>
                    <a:pt x="4048" y="9085"/>
                  </a:cubicBezTo>
                  <a:cubicBezTo>
                    <a:pt x="3572" y="5573"/>
                    <a:pt x="4167" y="2442"/>
                    <a:pt x="5751" y="251"/>
                  </a:cubicBezTo>
                  <a:cubicBezTo>
                    <a:pt x="5775" y="227"/>
                    <a:pt x="5787" y="179"/>
                    <a:pt x="5775" y="144"/>
                  </a:cubicBezTo>
                  <a:cubicBezTo>
                    <a:pt x="5775" y="96"/>
                    <a:pt x="5751" y="60"/>
                    <a:pt x="5715" y="36"/>
                  </a:cubicBezTo>
                  <a:cubicBezTo>
                    <a:pt x="5680" y="13"/>
                    <a:pt x="5644" y="1"/>
                    <a:pt x="5620"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37"/>
            <p:cNvSpPr/>
            <p:nvPr/>
          </p:nvSpPr>
          <p:spPr>
            <a:xfrm flipH="1">
              <a:off x="-773459" y="3766004"/>
              <a:ext cx="620257" cy="647644"/>
            </a:xfrm>
            <a:custGeom>
              <a:rect b="b" l="l" r="r" t="t"/>
              <a:pathLst>
                <a:path extrusionOk="0" h="17812" w="15836">
                  <a:moveTo>
                    <a:pt x="7918" y="0"/>
                  </a:moveTo>
                  <a:cubicBezTo>
                    <a:pt x="3346" y="0"/>
                    <a:pt x="1" y="4608"/>
                    <a:pt x="417" y="9751"/>
                  </a:cubicBezTo>
                  <a:cubicBezTo>
                    <a:pt x="763" y="14073"/>
                    <a:pt x="3703" y="17359"/>
                    <a:pt x="7168" y="17776"/>
                  </a:cubicBezTo>
                  <a:cubicBezTo>
                    <a:pt x="7418" y="17800"/>
                    <a:pt x="7668" y="17812"/>
                    <a:pt x="7918" y="17812"/>
                  </a:cubicBezTo>
                  <a:cubicBezTo>
                    <a:pt x="8168" y="17812"/>
                    <a:pt x="8418" y="17800"/>
                    <a:pt x="8668" y="17776"/>
                  </a:cubicBezTo>
                  <a:cubicBezTo>
                    <a:pt x="12133" y="17359"/>
                    <a:pt x="15074" y="14073"/>
                    <a:pt x="15419" y="9751"/>
                  </a:cubicBezTo>
                  <a:cubicBezTo>
                    <a:pt x="15836" y="4608"/>
                    <a:pt x="12490" y="0"/>
                    <a:pt x="7918" y="0"/>
                  </a:cubicBezTo>
                  <a:close/>
                </a:path>
              </a:pathLst>
            </a:custGeom>
            <a:solidFill>
              <a:schemeClr val="accent2"/>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37"/>
            <p:cNvSpPr/>
            <p:nvPr/>
          </p:nvSpPr>
          <p:spPr>
            <a:xfrm flipH="1">
              <a:off x="-531450" y="4412336"/>
              <a:ext cx="136226" cy="54903"/>
            </a:xfrm>
            <a:custGeom>
              <a:rect b="b" l="l" r="r" t="t"/>
              <a:pathLst>
                <a:path extrusionOk="0" h="1510" w="3478">
                  <a:moveTo>
                    <a:pt x="989" y="0"/>
                  </a:moveTo>
                  <a:lnTo>
                    <a:pt x="1" y="1500"/>
                  </a:lnTo>
                  <a:cubicBezTo>
                    <a:pt x="25" y="1506"/>
                    <a:pt x="52" y="1509"/>
                    <a:pt x="78" y="1509"/>
                  </a:cubicBezTo>
                  <a:cubicBezTo>
                    <a:pt x="105" y="1509"/>
                    <a:pt x="132" y="1506"/>
                    <a:pt x="156" y="1500"/>
                  </a:cubicBezTo>
                  <a:lnTo>
                    <a:pt x="811" y="1334"/>
                  </a:lnTo>
                  <a:cubicBezTo>
                    <a:pt x="840" y="1328"/>
                    <a:pt x="870" y="1325"/>
                    <a:pt x="900" y="1325"/>
                  </a:cubicBezTo>
                  <a:cubicBezTo>
                    <a:pt x="930" y="1325"/>
                    <a:pt x="959" y="1328"/>
                    <a:pt x="989" y="1334"/>
                  </a:cubicBezTo>
                  <a:lnTo>
                    <a:pt x="1644" y="1500"/>
                  </a:lnTo>
                  <a:cubicBezTo>
                    <a:pt x="1674" y="1506"/>
                    <a:pt x="1704" y="1509"/>
                    <a:pt x="1733" y="1509"/>
                  </a:cubicBezTo>
                  <a:cubicBezTo>
                    <a:pt x="1763" y="1509"/>
                    <a:pt x="1793" y="1506"/>
                    <a:pt x="1823" y="1500"/>
                  </a:cubicBezTo>
                  <a:lnTo>
                    <a:pt x="2477" y="1334"/>
                  </a:lnTo>
                  <a:cubicBezTo>
                    <a:pt x="2507" y="1328"/>
                    <a:pt x="2540" y="1325"/>
                    <a:pt x="2573" y="1325"/>
                  </a:cubicBezTo>
                  <a:cubicBezTo>
                    <a:pt x="2605" y="1325"/>
                    <a:pt x="2638" y="1328"/>
                    <a:pt x="2668" y="1334"/>
                  </a:cubicBezTo>
                  <a:lnTo>
                    <a:pt x="3323" y="1500"/>
                  </a:lnTo>
                  <a:cubicBezTo>
                    <a:pt x="3347" y="1506"/>
                    <a:pt x="3370" y="1509"/>
                    <a:pt x="3396" y="1509"/>
                  </a:cubicBezTo>
                  <a:cubicBezTo>
                    <a:pt x="3421" y="1509"/>
                    <a:pt x="3448" y="1506"/>
                    <a:pt x="3478" y="1500"/>
                  </a:cubicBezTo>
                  <a:lnTo>
                    <a:pt x="2489" y="0"/>
                  </a:lnTo>
                  <a:cubicBezTo>
                    <a:pt x="2239" y="24"/>
                    <a:pt x="1989" y="36"/>
                    <a:pt x="1739" y="36"/>
                  </a:cubicBezTo>
                  <a:cubicBezTo>
                    <a:pt x="1489" y="36"/>
                    <a:pt x="1239" y="24"/>
                    <a:pt x="989" y="0"/>
                  </a:cubicBezTo>
                  <a:close/>
                </a:path>
              </a:pathLst>
            </a:custGeom>
            <a:solidFill>
              <a:schemeClr val="accent2"/>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37"/>
            <p:cNvSpPr/>
            <p:nvPr/>
          </p:nvSpPr>
          <p:spPr>
            <a:xfrm flipH="1">
              <a:off x="-655027" y="3846068"/>
              <a:ext cx="68113" cy="63738"/>
            </a:xfrm>
            <a:custGeom>
              <a:rect b="b" l="l" r="r" t="t"/>
              <a:pathLst>
                <a:path extrusionOk="0" h="1753" w="1739">
                  <a:moveTo>
                    <a:pt x="407" y="1"/>
                  </a:moveTo>
                  <a:cubicBezTo>
                    <a:pt x="337" y="1"/>
                    <a:pt x="275" y="20"/>
                    <a:pt x="227" y="60"/>
                  </a:cubicBezTo>
                  <a:cubicBezTo>
                    <a:pt x="0" y="227"/>
                    <a:pt x="119" y="739"/>
                    <a:pt x="477" y="1191"/>
                  </a:cubicBezTo>
                  <a:cubicBezTo>
                    <a:pt x="751" y="1539"/>
                    <a:pt x="1088" y="1753"/>
                    <a:pt x="1332" y="1753"/>
                  </a:cubicBezTo>
                  <a:cubicBezTo>
                    <a:pt x="1406" y="1753"/>
                    <a:pt x="1472" y="1733"/>
                    <a:pt x="1524" y="1691"/>
                  </a:cubicBezTo>
                  <a:cubicBezTo>
                    <a:pt x="1739" y="1525"/>
                    <a:pt x="1620" y="1013"/>
                    <a:pt x="1262" y="572"/>
                  </a:cubicBezTo>
                  <a:cubicBezTo>
                    <a:pt x="986" y="222"/>
                    <a:pt x="646" y="1"/>
                    <a:pt x="40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2" name="Google Shape;722;p37"/>
          <p:cNvGrpSpPr/>
          <p:nvPr/>
        </p:nvGrpSpPr>
        <p:grpSpPr>
          <a:xfrm flipH="1">
            <a:off x="2921721" y="1783885"/>
            <a:ext cx="619787" cy="1575730"/>
            <a:chOff x="-316442" y="3572897"/>
            <a:chExt cx="619787" cy="1575730"/>
          </a:xfrm>
        </p:grpSpPr>
        <p:sp>
          <p:nvSpPr>
            <p:cNvPr id="723" name="Google Shape;723;p37"/>
            <p:cNvSpPr/>
            <p:nvPr/>
          </p:nvSpPr>
          <p:spPr>
            <a:xfrm flipH="1">
              <a:off x="-316442" y="3572897"/>
              <a:ext cx="619787" cy="647681"/>
            </a:xfrm>
            <a:custGeom>
              <a:rect b="b" l="l" r="r" t="t"/>
              <a:pathLst>
                <a:path extrusionOk="0" h="17813" w="15824">
                  <a:moveTo>
                    <a:pt x="7918" y="1"/>
                  </a:moveTo>
                  <a:cubicBezTo>
                    <a:pt x="3346" y="1"/>
                    <a:pt x="0" y="4609"/>
                    <a:pt x="405" y="9740"/>
                  </a:cubicBezTo>
                  <a:cubicBezTo>
                    <a:pt x="750" y="14074"/>
                    <a:pt x="3691" y="17348"/>
                    <a:pt x="7168" y="17765"/>
                  </a:cubicBezTo>
                  <a:cubicBezTo>
                    <a:pt x="7418" y="17801"/>
                    <a:pt x="7668" y="17813"/>
                    <a:pt x="7918" y="17813"/>
                  </a:cubicBezTo>
                  <a:cubicBezTo>
                    <a:pt x="8168" y="17813"/>
                    <a:pt x="8418" y="17801"/>
                    <a:pt x="8668" y="17765"/>
                  </a:cubicBezTo>
                  <a:cubicBezTo>
                    <a:pt x="12133" y="17348"/>
                    <a:pt x="15074" y="14074"/>
                    <a:pt x="15419" y="9740"/>
                  </a:cubicBezTo>
                  <a:cubicBezTo>
                    <a:pt x="15824" y="4609"/>
                    <a:pt x="12490" y="1"/>
                    <a:pt x="7918" y="1"/>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37"/>
            <p:cNvSpPr/>
            <p:nvPr/>
          </p:nvSpPr>
          <p:spPr>
            <a:xfrm flipH="1">
              <a:off x="-316442" y="3572897"/>
              <a:ext cx="619787" cy="647681"/>
            </a:xfrm>
            <a:custGeom>
              <a:rect b="b" l="l" r="r" t="t"/>
              <a:pathLst>
                <a:path extrusionOk="0" h="17813" w="15824">
                  <a:moveTo>
                    <a:pt x="7918" y="1"/>
                  </a:moveTo>
                  <a:cubicBezTo>
                    <a:pt x="3346" y="1"/>
                    <a:pt x="0" y="4609"/>
                    <a:pt x="405" y="9740"/>
                  </a:cubicBezTo>
                  <a:cubicBezTo>
                    <a:pt x="750" y="14074"/>
                    <a:pt x="3691" y="17348"/>
                    <a:pt x="7168" y="17765"/>
                  </a:cubicBezTo>
                  <a:cubicBezTo>
                    <a:pt x="7418" y="17801"/>
                    <a:pt x="7668" y="17813"/>
                    <a:pt x="7918" y="17813"/>
                  </a:cubicBezTo>
                  <a:cubicBezTo>
                    <a:pt x="8168" y="17813"/>
                    <a:pt x="8418" y="17801"/>
                    <a:pt x="8668" y="17765"/>
                  </a:cubicBezTo>
                  <a:cubicBezTo>
                    <a:pt x="12133" y="17348"/>
                    <a:pt x="15074" y="14074"/>
                    <a:pt x="15419" y="9740"/>
                  </a:cubicBezTo>
                  <a:cubicBezTo>
                    <a:pt x="15824" y="4609"/>
                    <a:pt x="12490" y="1"/>
                    <a:pt x="7918" y="1"/>
                  </a:cubicBezTo>
                  <a:close/>
                </a:path>
              </a:pathLst>
            </a:custGeom>
            <a:solidFill>
              <a:srgbClr val="FFC4CA"/>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 name="Google Shape;725;p37"/>
            <p:cNvSpPr/>
            <p:nvPr/>
          </p:nvSpPr>
          <p:spPr>
            <a:xfrm flipH="1">
              <a:off x="-224601" y="4262098"/>
              <a:ext cx="250476" cy="886530"/>
            </a:xfrm>
            <a:custGeom>
              <a:rect b="b" l="l" r="r" t="t"/>
              <a:pathLst>
                <a:path extrusionOk="0" h="24382" w="6395">
                  <a:moveTo>
                    <a:pt x="917" y="1"/>
                  </a:moveTo>
                  <a:cubicBezTo>
                    <a:pt x="858" y="1"/>
                    <a:pt x="786" y="48"/>
                    <a:pt x="774" y="108"/>
                  </a:cubicBezTo>
                  <a:cubicBezTo>
                    <a:pt x="1" y="2406"/>
                    <a:pt x="655" y="4846"/>
                    <a:pt x="1334" y="6478"/>
                  </a:cubicBezTo>
                  <a:cubicBezTo>
                    <a:pt x="1858" y="7728"/>
                    <a:pt x="2537" y="8918"/>
                    <a:pt x="3203" y="10061"/>
                  </a:cubicBezTo>
                  <a:cubicBezTo>
                    <a:pt x="3596" y="10740"/>
                    <a:pt x="4001" y="11442"/>
                    <a:pt x="4370" y="12157"/>
                  </a:cubicBezTo>
                  <a:cubicBezTo>
                    <a:pt x="5573" y="14502"/>
                    <a:pt x="6073" y="16431"/>
                    <a:pt x="5930" y="18217"/>
                  </a:cubicBezTo>
                  <a:cubicBezTo>
                    <a:pt x="5716" y="20789"/>
                    <a:pt x="4168" y="22837"/>
                    <a:pt x="2906" y="24111"/>
                  </a:cubicBezTo>
                  <a:cubicBezTo>
                    <a:pt x="2882" y="24134"/>
                    <a:pt x="2858" y="24182"/>
                    <a:pt x="2858" y="24218"/>
                  </a:cubicBezTo>
                  <a:cubicBezTo>
                    <a:pt x="2870" y="24265"/>
                    <a:pt x="2882" y="24301"/>
                    <a:pt x="2906" y="24337"/>
                  </a:cubicBezTo>
                  <a:cubicBezTo>
                    <a:pt x="2935" y="24367"/>
                    <a:pt x="2977" y="24382"/>
                    <a:pt x="3019" y="24382"/>
                  </a:cubicBezTo>
                  <a:cubicBezTo>
                    <a:pt x="3060" y="24382"/>
                    <a:pt x="3102" y="24367"/>
                    <a:pt x="3132" y="24337"/>
                  </a:cubicBezTo>
                  <a:cubicBezTo>
                    <a:pt x="4430" y="23027"/>
                    <a:pt x="6025" y="20908"/>
                    <a:pt x="6239" y="18241"/>
                  </a:cubicBezTo>
                  <a:cubicBezTo>
                    <a:pt x="6394" y="16395"/>
                    <a:pt x="5882" y="14407"/>
                    <a:pt x="4644" y="12014"/>
                  </a:cubicBezTo>
                  <a:cubicBezTo>
                    <a:pt x="4275" y="11300"/>
                    <a:pt x="3870" y="10585"/>
                    <a:pt x="3477" y="9907"/>
                  </a:cubicBezTo>
                  <a:cubicBezTo>
                    <a:pt x="2822" y="8764"/>
                    <a:pt x="2144" y="7585"/>
                    <a:pt x="1632" y="6358"/>
                  </a:cubicBezTo>
                  <a:cubicBezTo>
                    <a:pt x="965" y="4775"/>
                    <a:pt x="322" y="2418"/>
                    <a:pt x="1072" y="215"/>
                  </a:cubicBezTo>
                  <a:cubicBezTo>
                    <a:pt x="1096" y="132"/>
                    <a:pt x="1048" y="36"/>
                    <a:pt x="965" y="12"/>
                  </a:cubicBezTo>
                  <a:cubicBezTo>
                    <a:pt x="953" y="1"/>
                    <a:pt x="941" y="1"/>
                    <a:pt x="917"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37"/>
            <p:cNvSpPr/>
            <p:nvPr/>
          </p:nvSpPr>
          <p:spPr>
            <a:xfrm flipH="1">
              <a:off x="-74432" y="4218793"/>
              <a:ext cx="135755" cy="55340"/>
            </a:xfrm>
            <a:custGeom>
              <a:rect b="b" l="l" r="r" t="t"/>
              <a:pathLst>
                <a:path extrusionOk="0" h="1522" w="3466">
                  <a:moveTo>
                    <a:pt x="989" y="1"/>
                  </a:moveTo>
                  <a:lnTo>
                    <a:pt x="1" y="1513"/>
                  </a:lnTo>
                  <a:cubicBezTo>
                    <a:pt x="25" y="1519"/>
                    <a:pt x="51" y="1522"/>
                    <a:pt x="78" y="1522"/>
                  </a:cubicBezTo>
                  <a:cubicBezTo>
                    <a:pt x="105" y="1522"/>
                    <a:pt x="132" y="1519"/>
                    <a:pt x="155" y="1513"/>
                  </a:cubicBezTo>
                  <a:lnTo>
                    <a:pt x="810" y="1346"/>
                  </a:lnTo>
                  <a:cubicBezTo>
                    <a:pt x="840" y="1334"/>
                    <a:pt x="870" y="1328"/>
                    <a:pt x="900" y="1328"/>
                  </a:cubicBezTo>
                  <a:cubicBezTo>
                    <a:pt x="929" y="1328"/>
                    <a:pt x="959" y="1334"/>
                    <a:pt x="989" y="1346"/>
                  </a:cubicBezTo>
                  <a:lnTo>
                    <a:pt x="1644" y="1513"/>
                  </a:lnTo>
                  <a:cubicBezTo>
                    <a:pt x="1674" y="1519"/>
                    <a:pt x="1703" y="1522"/>
                    <a:pt x="1733" y="1522"/>
                  </a:cubicBezTo>
                  <a:cubicBezTo>
                    <a:pt x="1763" y="1522"/>
                    <a:pt x="1793" y="1519"/>
                    <a:pt x="1822" y="1513"/>
                  </a:cubicBezTo>
                  <a:lnTo>
                    <a:pt x="2477" y="1346"/>
                  </a:lnTo>
                  <a:cubicBezTo>
                    <a:pt x="2507" y="1334"/>
                    <a:pt x="2537" y="1328"/>
                    <a:pt x="2566" y="1328"/>
                  </a:cubicBezTo>
                  <a:cubicBezTo>
                    <a:pt x="2596" y="1328"/>
                    <a:pt x="2626" y="1334"/>
                    <a:pt x="2656" y="1346"/>
                  </a:cubicBezTo>
                  <a:lnTo>
                    <a:pt x="3323" y="1513"/>
                  </a:lnTo>
                  <a:cubicBezTo>
                    <a:pt x="3346" y="1519"/>
                    <a:pt x="3370" y="1522"/>
                    <a:pt x="3394" y="1522"/>
                  </a:cubicBezTo>
                  <a:cubicBezTo>
                    <a:pt x="3418" y="1522"/>
                    <a:pt x="3442" y="1519"/>
                    <a:pt x="3465" y="1513"/>
                  </a:cubicBezTo>
                  <a:lnTo>
                    <a:pt x="2477" y="1"/>
                  </a:lnTo>
                  <a:cubicBezTo>
                    <a:pt x="2239" y="37"/>
                    <a:pt x="1989" y="49"/>
                    <a:pt x="1739" y="49"/>
                  </a:cubicBezTo>
                  <a:cubicBezTo>
                    <a:pt x="1489" y="49"/>
                    <a:pt x="1239" y="37"/>
                    <a:pt x="989" y="1"/>
                  </a:cubicBezTo>
                  <a:close/>
                </a:path>
              </a:pathLst>
            </a:custGeom>
            <a:solidFill>
              <a:srgbClr val="FFC4CA"/>
            </a:solidFill>
            <a:ln cap="rnd" cmpd="sng" w="9525">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37"/>
            <p:cNvSpPr/>
            <p:nvPr/>
          </p:nvSpPr>
          <p:spPr>
            <a:xfrm flipH="1">
              <a:off x="-160252" y="3622165"/>
              <a:ext cx="77944" cy="55230"/>
            </a:xfrm>
            <a:custGeom>
              <a:rect b="b" l="l" r="r" t="t"/>
              <a:pathLst>
                <a:path extrusionOk="0" h="1519" w="1990">
                  <a:moveTo>
                    <a:pt x="460" y="0"/>
                  </a:moveTo>
                  <a:cubicBezTo>
                    <a:pt x="336" y="0"/>
                    <a:pt x="237" y="36"/>
                    <a:pt x="179" y="110"/>
                  </a:cubicBezTo>
                  <a:cubicBezTo>
                    <a:pt x="1" y="337"/>
                    <a:pt x="239" y="801"/>
                    <a:pt x="691" y="1158"/>
                  </a:cubicBezTo>
                  <a:cubicBezTo>
                    <a:pt x="987" y="1391"/>
                    <a:pt x="1303" y="1518"/>
                    <a:pt x="1536" y="1518"/>
                  </a:cubicBezTo>
                  <a:cubicBezTo>
                    <a:pt x="1660" y="1518"/>
                    <a:pt x="1761" y="1482"/>
                    <a:pt x="1822" y="1408"/>
                  </a:cubicBezTo>
                  <a:cubicBezTo>
                    <a:pt x="1989" y="1182"/>
                    <a:pt x="1763" y="718"/>
                    <a:pt x="1311" y="360"/>
                  </a:cubicBezTo>
                  <a:cubicBezTo>
                    <a:pt x="1015" y="127"/>
                    <a:pt x="694" y="0"/>
                    <a:pt x="46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28" name="Google Shape;728;p37"/>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sp>
        <p:nvSpPr>
          <p:cNvPr id="729" name="Google Shape;729;p37"/>
          <p:cNvSpPr/>
          <p:nvPr/>
        </p:nvSpPr>
        <p:spPr>
          <a:xfrm>
            <a:off x="2847274" y="2757017"/>
            <a:ext cx="3448800" cy="3448800"/>
          </a:xfrm>
          <a:prstGeom prst="pie">
            <a:avLst>
              <a:gd fmla="val 10800110" name="adj1"/>
              <a:gd fmla="val 71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37"/>
          <p:cNvSpPr/>
          <p:nvPr/>
        </p:nvSpPr>
        <p:spPr>
          <a:xfrm>
            <a:off x="2847125" y="2756869"/>
            <a:ext cx="3449100" cy="3449100"/>
          </a:xfrm>
          <a:prstGeom prst="pie">
            <a:avLst>
              <a:gd fmla="val 18579745" name="adj1"/>
              <a:gd fmla="val 71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31" name="Google Shape;731;p37"/>
          <p:cNvGrpSpPr/>
          <p:nvPr/>
        </p:nvGrpSpPr>
        <p:grpSpPr>
          <a:xfrm>
            <a:off x="3541500" y="1781875"/>
            <a:ext cx="2061000" cy="824600"/>
            <a:chOff x="3541500" y="1165775"/>
            <a:chExt cx="2061000" cy="824600"/>
          </a:xfrm>
        </p:grpSpPr>
        <p:sp>
          <p:nvSpPr>
            <p:cNvPr id="732" name="Google Shape;732;p37"/>
            <p:cNvSpPr txBox="1"/>
            <p:nvPr/>
          </p:nvSpPr>
          <p:spPr>
            <a:xfrm>
              <a:off x="3541500" y="1165775"/>
              <a:ext cx="20610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MY PARTY</a:t>
              </a:r>
              <a:endParaRPr sz="1800">
                <a:solidFill>
                  <a:schemeClr val="accent1"/>
                </a:solidFill>
                <a:latin typeface="Joti One"/>
                <a:ea typeface="Joti One"/>
                <a:cs typeface="Joti One"/>
                <a:sym typeface="Joti One"/>
              </a:endParaRPr>
            </a:p>
          </p:txBody>
        </p:sp>
        <p:sp>
          <p:nvSpPr>
            <p:cNvPr id="733" name="Google Shape;733;p37"/>
            <p:cNvSpPr txBox="1"/>
            <p:nvPr/>
          </p:nvSpPr>
          <p:spPr>
            <a:xfrm>
              <a:off x="3541500" y="1417675"/>
              <a:ext cx="2061000" cy="572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Pluto is considered a dwarf planet</a:t>
              </a:r>
              <a:endParaRPr>
                <a:solidFill>
                  <a:schemeClr val="dk1"/>
                </a:solidFill>
                <a:latin typeface="Roboto Condensed"/>
                <a:ea typeface="Roboto Condensed"/>
                <a:cs typeface="Roboto Condensed"/>
                <a:sym typeface="Roboto Condensed"/>
              </a:endParaRPr>
            </a:p>
          </p:txBody>
        </p:sp>
      </p:grpSp>
      <p:cxnSp>
        <p:nvCxnSpPr>
          <p:cNvPr id="734" name="Google Shape;734;p37"/>
          <p:cNvCxnSpPr>
            <a:stCxn id="735" idx="2"/>
            <a:endCxn id="736" idx="1"/>
          </p:cNvCxnSpPr>
          <p:nvPr/>
        </p:nvCxnSpPr>
        <p:spPr>
          <a:xfrm flipH="1" rot="-5400000">
            <a:off x="1200325" y="3173302"/>
            <a:ext cx="1330800" cy="250500"/>
          </a:xfrm>
          <a:prstGeom prst="bentConnector2">
            <a:avLst/>
          </a:prstGeom>
          <a:noFill/>
          <a:ln cap="flat" cmpd="sng" w="19050">
            <a:solidFill>
              <a:schemeClr val="accent2"/>
            </a:solidFill>
            <a:prstDash val="dash"/>
            <a:round/>
            <a:headEnd len="med" w="med" type="oval"/>
            <a:tailEnd len="med" w="med" type="triangle"/>
          </a:ln>
        </p:spPr>
      </p:cxnSp>
      <p:cxnSp>
        <p:nvCxnSpPr>
          <p:cNvPr id="737" name="Google Shape;737;p37"/>
          <p:cNvCxnSpPr>
            <a:stCxn id="738" idx="2"/>
            <a:endCxn id="739" idx="3"/>
          </p:cNvCxnSpPr>
          <p:nvPr/>
        </p:nvCxnSpPr>
        <p:spPr>
          <a:xfrm rot="5400000">
            <a:off x="6612725" y="3173152"/>
            <a:ext cx="1330800" cy="250800"/>
          </a:xfrm>
          <a:prstGeom prst="bentConnector2">
            <a:avLst/>
          </a:prstGeom>
          <a:noFill/>
          <a:ln cap="flat" cmpd="sng" w="19050">
            <a:solidFill>
              <a:schemeClr val="accent2"/>
            </a:solidFill>
            <a:prstDash val="dash"/>
            <a:round/>
            <a:headEnd len="med" w="med" type="oval"/>
            <a:tailEnd len="med" w="med" type="triangle"/>
          </a:ln>
        </p:spPr>
      </p:cxnSp>
      <p:grpSp>
        <p:nvGrpSpPr>
          <p:cNvPr id="740" name="Google Shape;740;p37"/>
          <p:cNvGrpSpPr/>
          <p:nvPr/>
        </p:nvGrpSpPr>
        <p:grpSpPr>
          <a:xfrm>
            <a:off x="709975" y="1808538"/>
            <a:ext cx="2137200" cy="2469113"/>
            <a:chOff x="709975" y="1808538"/>
            <a:chExt cx="2137200" cy="2469113"/>
          </a:xfrm>
        </p:grpSpPr>
        <p:sp>
          <p:nvSpPr>
            <p:cNvPr id="741" name="Google Shape;741;p37"/>
            <p:cNvSpPr txBox="1"/>
            <p:nvPr/>
          </p:nvSpPr>
          <p:spPr>
            <a:xfrm>
              <a:off x="709975" y="1808538"/>
              <a:ext cx="20610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MUSIC</a:t>
              </a:r>
              <a:endParaRPr sz="1800">
                <a:solidFill>
                  <a:schemeClr val="accent5"/>
                </a:solidFill>
                <a:latin typeface="Joti One"/>
                <a:ea typeface="Joti One"/>
                <a:cs typeface="Joti One"/>
                <a:sym typeface="Joti One"/>
              </a:endParaRPr>
            </a:p>
          </p:txBody>
        </p:sp>
        <p:sp>
          <p:nvSpPr>
            <p:cNvPr id="735" name="Google Shape;735;p37"/>
            <p:cNvSpPr txBox="1"/>
            <p:nvPr/>
          </p:nvSpPr>
          <p:spPr>
            <a:xfrm>
              <a:off x="709975" y="2060452"/>
              <a:ext cx="2061000" cy="572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a cold place</a:t>
              </a:r>
              <a:endParaRPr>
                <a:solidFill>
                  <a:schemeClr val="dk1"/>
                </a:solidFill>
                <a:latin typeface="Roboto Condensed"/>
                <a:ea typeface="Roboto Condensed"/>
                <a:cs typeface="Roboto Condensed"/>
                <a:sym typeface="Roboto Condensed"/>
              </a:endParaRPr>
            </a:p>
          </p:txBody>
        </p:sp>
        <p:sp>
          <p:nvSpPr>
            <p:cNvPr id="736" name="Google Shape;736;p37"/>
            <p:cNvSpPr/>
            <p:nvPr/>
          </p:nvSpPr>
          <p:spPr>
            <a:xfrm>
              <a:off x="1990975" y="3650050"/>
              <a:ext cx="856200" cy="627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5"/>
                  </a:solidFill>
                  <a:latin typeface="Joti One"/>
                  <a:ea typeface="Joti One"/>
                  <a:cs typeface="Joti One"/>
                  <a:sym typeface="Joti One"/>
                </a:rPr>
                <a:t>75%</a:t>
              </a:r>
              <a:endParaRPr sz="2400">
                <a:solidFill>
                  <a:schemeClr val="accent5"/>
                </a:solidFill>
                <a:latin typeface="Joti One"/>
                <a:ea typeface="Joti One"/>
                <a:cs typeface="Joti One"/>
                <a:sym typeface="Joti One"/>
              </a:endParaRPr>
            </a:p>
          </p:txBody>
        </p:sp>
      </p:grpSp>
      <p:grpSp>
        <p:nvGrpSpPr>
          <p:cNvPr id="742" name="Google Shape;742;p37"/>
          <p:cNvGrpSpPr/>
          <p:nvPr/>
        </p:nvGrpSpPr>
        <p:grpSpPr>
          <a:xfrm>
            <a:off x="6296625" y="1808538"/>
            <a:ext cx="2137400" cy="2469113"/>
            <a:chOff x="6296625" y="1808538"/>
            <a:chExt cx="2137400" cy="2469113"/>
          </a:xfrm>
        </p:grpSpPr>
        <p:sp>
          <p:nvSpPr>
            <p:cNvPr id="743" name="Google Shape;743;p37"/>
            <p:cNvSpPr txBox="1"/>
            <p:nvPr/>
          </p:nvSpPr>
          <p:spPr>
            <a:xfrm>
              <a:off x="6373025" y="1808538"/>
              <a:ext cx="20610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FOOD</a:t>
              </a:r>
              <a:endParaRPr sz="1800">
                <a:solidFill>
                  <a:schemeClr val="accent2"/>
                </a:solidFill>
                <a:latin typeface="Joti One"/>
                <a:ea typeface="Joti One"/>
                <a:cs typeface="Joti One"/>
                <a:sym typeface="Joti One"/>
              </a:endParaRPr>
            </a:p>
          </p:txBody>
        </p:sp>
        <p:sp>
          <p:nvSpPr>
            <p:cNvPr id="738" name="Google Shape;738;p37"/>
            <p:cNvSpPr txBox="1"/>
            <p:nvPr/>
          </p:nvSpPr>
          <p:spPr>
            <a:xfrm>
              <a:off x="6373025" y="2060452"/>
              <a:ext cx="2061000" cy="572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p:txBody>
        </p:sp>
        <p:sp>
          <p:nvSpPr>
            <p:cNvPr id="739" name="Google Shape;739;p37"/>
            <p:cNvSpPr/>
            <p:nvPr/>
          </p:nvSpPr>
          <p:spPr>
            <a:xfrm>
              <a:off x="6296625" y="3650050"/>
              <a:ext cx="856200" cy="627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2"/>
                  </a:solidFill>
                  <a:latin typeface="Joti One"/>
                  <a:ea typeface="Joti One"/>
                  <a:cs typeface="Joti One"/>
                  <a:sym typeface="Joti One"/>
                </a:rPr>
                <a:t>25%</a:t>
              </a:r>
              <a:endParaRPr sz="2400">
                <a:solidFill>
                  <a:schemeClr val="accent2"/>
                </a:solidFill>
                <a:latin typeface="Joti One"/>
                <a:ea typeface="Joti One"/>
                <a:cs typeface="Joti One"/>
                <a:sym typeface="Joti One"/>
              </a:endParaRPr>
            </a:p>
          </p:txBody>
        </p:sp>
      </p:grpSp>
      <p:grpSp>
        <p:nvGrpSpPr>
          <p:cNvPr id="744" name="Google Shape;744;p37"/>
          <p:cNvGrpSpPr/>
          <p:nvPr/>
        </p:nvGrpSpPr>
        <p:grpSpPr>
          <a:xfrm>
            <a:off x="4286652" y="1180273"/>
            <a:ext cx="570047" cy="527399"/>
            <a:chOff x="7628607" y="1200497"/>
            <a:chExt cx="509699" cy="471565"/>
          </a:xfrm>
        </p:grpSpPr>
        <p:sp>
          <p:nvSpPr>
            <p:cNvPr id="745" name="Google Shape;745;p37"/>
            <p:cNvSpPr/>
            <p:nvPr/>
          </p:nvSpPr>
          <p:spPr>
            <a:xfrm>
              <a:off x="7696068" y="1200497"/>
              <a:ext cx="374784" cy="277124"/>
            </a:xfrm>
            <a:custGeom>
              <a:rect b="b" l="l" r="r" t="t"/>
              <a:pathLst>
                <a:path extrusionOk="0" h="11693" w="15812">
                  <a:moveTo>
                    <a:pt x="703" y="0"/>
                  </a:moveTo>
                  <a:cubicBezTo>
                    <a:pt x="310" y="0"/>
                    <a:pt x="0" y="322"/>
                    <a:pt x="0" y="714"/>
                  </a:cubicBezTo>
                  <a:lnTo>
                    <a:pt x="0" y="11692"/>
                  </a:lnTo>
                  <a:lnTo>
                    <a:pt x="15812" y="11692"/>
                  </a:lnTo>
                  <a:lnTo>
                    <a:pt x="15812" y="714"/>
                  </a:lnTo>
                  <a:cubicBezTo>
                    <a:pt x="15812" y="322"/>
                    <a:pt x="15490" y="0"/>
                    <a:pt x="15097" y="0"/>
                  </a:cubicBezTo>
                  <a:close/>
                </a:path>
              </a:pathLst>
            </a:custGeom>
            <a:solidFill>
              <a:srgbClr val="FDF6EE"/>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37"/>
            <p:cNvSpPr/>
            <p:nvPr/>
          </p:nvSpPr>
          <p:spPr>
            <a:xfrm>
              <a:off x="7628607" y="1407926"/>
              <a:ext cx="509699" cy="264137"/>
            </a:xfrm>
            <a:custGeom>
              <a:rect b="b" l="l" r="r" t="t"/>
              <a:pathLst>
                <a:path extrusionOk="0" h="11145" w="21504">
                  <a:moveTo>
                    <a:pt x="703" y="0"/>
                  </a:moveTo>
                  <a:cubicBezTo>
                    <a:pt x="310" y="0"/>
                    <a:pt x="1" y="322"/>
                    <a:pt x="1" y="715"/>
                  </a:cubicBezTo>
                  <a:lnTo>
                    <a:pt x="1" y="10275"/>
                  </a:lnTo>
                  <a:cubicBezTo>
                    <a:pt x="1" y="10763"/>
                    <a:pt x="382" y="11144"/>
                    <a:pt x="870" y="11144"/>
                  </a:cubicBezTo>
                  <a:lnTo>
                    <a:pt x="20634" y="11144"/>
                  </a:lnTo>
                  <a:cubicBezTo>
                    <a:pt x="21110" y="11144"/>
                    <a:pt x="21503" y="10763"/>
                    <a:pt x="21503" y="10275"/>
                  </a:cubicBezTo>
                  <a:lnTo>
                    <a:pt x="21503" y="715"/>
                  </a:lnTo>
                  <a:cubicBezTo>
                    <a:pt x="21503" y="322"/>
                    <a:pt x="21182" y="0"/>
                    <a:pt x="20789" y="0"/>
                  </a:cubicBezTo>
                  <a:close/>
                </a:path>
              </a:pathLst>
            </a:custGeom>
            <a:solidFill>
              <a:srgbClr val="CAE1B0"/>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37"/>
            <p:cNvSpPr/>
            <p:nvPr/>
          </p:nvSpPr>
          <p:spPr>
            <a:xfrm>
              <a:off x="7628607" y="1407926"/>
              <a:ext cx="509699" cy="203891"/>
            </a:xfrm>
            <a:custGeom>
              <a:rect b="b" l="l" r="r" t="t"/>
              <a:pathLst>
                <a:path extrusionOk="0" h="8603" w="21504">
                  <a:moveTo>
                    <a:pt x="703" y="0"/>
                  </a:moveTo>
                  <a:cubicBezTo>
                    <a:pt x="310" y="0"/>
                    <a:pt x="1" y="322"/>
                    <a:pt x="1" y="715"/>
                  </a:cubicBezTo>
                  <a:lnTo>
                    <a:pt x="1" y="7989"/>
                  </a:lnTo>
                  <a:cubicBezTo>
                    <a:pt x="189" y="8314"/>
                    <a:pt x="544" y="8538"/>
                    <a:pt x="951" y="8538"/>
                  </a:cubicBezTo>
                  <a:cubicBezTo>
                    <a:pt x="1007" y="8538"/>
                    <a:pt x="1063" y="8534"/>
                    <a:pt x="1120" y="8525"/>
                  </a:cubicBezTo>
                  <a:cubicBezTo>
                    <a:pt x="1679" y="8442"/>
                    <a:pt x="2084" y="7942"/>
                    <a:pt x="2084" y="7370"/>
                  </a:cubicBezTo>
                  <a:lnTo>
                    <a:pt x="2084" y="5025"/>
                  </a:lnTo>
                  <a:cubicBezTo>
                    <a:pt x="2084" y="4465"/>
                    <a:pt x="2489" y="3965"/>
                    <a:pt x="3037" y="3917"/>
                  </a:cubicBezTo>
                  <a:cubicBezTo>
                    <a:pt x="3072" y="3914"/>
                    <a:pt x="3106" y="3913"/>
                    <a:pt x="3141" y="3913"/>
                  </a:cubicBezTo>
                  <a:cubicBezTo>
                    <a:pt x="3736" y="3913"/>
                    <a:pt x="4215" y="4392"/>
                    <a:pt x="4215" y="4977"/>
                  </a:cubicBezTo>
                  <a:lnTo>
                    <a:pt x="4215" y="5894"/>
                  </a:lnTo>
                  <a:cubicBezTo>
                    <a:pt x="4215" y="6882"/>
                    <a:pt x="4954" y="7739"/>
                    <a:pt x="5942" y="7799"/>
                  </a:cubicBezTo>
                  <a:cubicBezTo>
                    <a:pt x="5984" y="7802"/>
                    <a:pt x="6025" y="7803"/>
                    <a:pt x="6067" y="7803"/>
                  </a:cubicBezTo>
                  <a:cubicBezTo>
                    <a:pt x="7082" y="7803"/>
                    <a:pt x="7906" y="6972"/>
                    <a:pt x="7906" y="5953"/>
                  </a:cubicBezTo>
                  <a:lnTo>
                    <a:pt x="7906" y="5025"/>
                  </a:lnTo>
                  <a:cubicBezTo>
                    <a:pt x="7906" y="4465"/>
                    <a:pt x="8323" y="3965"/>
                    <a:pt x="8871" y="3917"/>
                  </a:cubicBezTo>
                  <a:cubicBezTo>
                    <a:pt x="8905" y="3914"/>
                    <a:pt x="8939" y="3913"/>
                    <a:pt x="8973" y="3913"/>
                  </a:cubicBezTo>
                  <a:cubicBezTo>
                    <a:pt x="9558" y="3913"/>
                    <a:pt x="10038" y="4392"/>
                    <a:pt x="10038" y="4977"/>
                  </a:cubicBezTo>
                  <a:lnTo>
                    <a:pt x="10038" y="6072"/>
                  </a:lnTo>
                  <a:cubicBezTo>
                    <a:pt x="10038" y="6608"/>
                    <a:pt x="10431" y="7084"/>
                    <a:pt x="10966" y="7132"/>
                  </a:cubicBezTo>
                  <a:cubicBezTo>
                    <a:pt x="11001" y="7135"/>
                    <a:pt x="11036" y="7137"/>
                    <a:pt x="11071" y="7137"/>
                  </a:cubicBezTo>
                  <a:cubicBezTo>
                    <a:pt x="11642" y="7137"/>
                    <a:pt x="12097" y="6681"/>
                    <a:pt x="12097" y="6108"/>
                  </a:cubicBezTo>
                  <a:lnTo>
                    <a:pt x="12097" y="4822"/>
                  </a:lnTo>
                  <a:cubicBezTo>
                    <a:pt x="12097" y="4370"/>
                    <a:pt x="12431" y="3965"/>
                    <a:pt x="12883" y="3917"/>
                  </a:cubicBezTo>
                  <a:cubicBezTo>
                    <a:pt x="12911" y="3915"/>
                    <a:pt x="12939" y="3914"/>
                    <a:pt x="12967" y="3914"/>
                  </a:cubicBezTo>
                  <a:cubicBezTo>
                    <a:pt x="13453" y="3914"/>
                    <a:pt x="13848" y="4302"/>
                    <a:pt x="13848" y="4786"/>
                  </a:cubicBezTo>
                  <a:lnTo>
                    <a:pt x="13848" y="7370"/>
                  </a:lnTo>
                  <a:cubicBezTo>
                    <a:pt x="13848" y="7989"/>
                    <a:pt x="14300" y="8549"/>
                    <a:pt x="14919" y="8596"/>
                  </a:cubicBezTo>
                  <a:cubicBezTo>
                    <a:pt x="14961" y="8601"/>
                    <a:pt x="15002" y="8603"/>
                    <a:pt x="15042" y="8603"/>
                  </a:cubicBezTo>
                  <a:cubicBezTo>
                    <a:pt x="15690" y="8603"/>
                    <a:pt x="16217" y="8079"/>
                    <a:pt x="16217" y="7418"/>
                  </a:cubicBezTo>
                  <a:lnTo>
                    <a:pt x="16217" y="5489"/>
                  </a:lnTo>
                  <a:cubicBezTo>
                    <a:pt x="16217" y="4667"/>
                    <a:pt x="16860" y="3941"/>
                    <a:pt x="17693" y="3917"/>
                  </a:cubicBezTo>
                  <a:cubicBezTo>
                    <a:pt x="17715" y="3916"/>
                    <a:pt x="17736" y="3916"/>
                    <a:pt x="17757" y="3916"/>
                  </a:cubicBezTo>
                  <a:cubicBezTo>
                    <a:pt x="18586" y="3916"/>
                    <a:pt x="19265" y="4593"/>
                    <a:pt x="19265" y="5429"/>
                  </a:cubicBezTo>
                  <a:lnTo>
                    <a:pt x="19265" y="6144"/>
                  </a:lnTo>
                  <a:cubicBezTo>
                    <a:pt x="19265" y="6739"/>
                    <a:pt x="19694" y="7287"/>
                    <a:pt x="20289" y="7370"/>
                  </a:cubicBezTo>
                  <a:cubicBezTo>
                    <a:pt x="20348" y="7378"/>
                    <a:pt x="20406" y="7382"/>
                    <a:pt x="20463" y="7382"/>
                  </a:cubicBezTo>
                  <a:cubicBezTo>
                    <a:pt x="20904" y="7382"/>
                    <a:pt x="21292" y="7145"/>
                    <a:pt x="21503" y="6787"/>
                  </a:cubicBezTo>
                  <a:lnTo>
                    <a:pt x="21503" y="715"/>
                  </a:lnTo>
                  <a:cubicBezTo>
                    <a:pt x="21503" y="322"/>
                    <a:pt x="21182" y="0"/>
                    <a:pt x="20789" y="0"/>
                  </a:cubicBezTo>
                  <a:close/>
                </a:path>
              </a:pathLst>
            </a:custGeom>
            <a:solidFill>
              <a:srgbClr val="FFC4CA"/>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37"/>
            <p:cNvSpPr/>
            <p:nvPr/>
          </p:nvSpPr>
          <p:spPr>
            <a:xfrm>
              <a:off x="7696068" y="1200497"/>
              <a:ext cx="374784" cy="173105"/>
            </a:xfrm>
            <a:custGeom>
              <a:rect b="b" l="l" r="r" t="t"/>
              <a:pathLst>
                <a:path extrusionOk="0" h="7304" w="15812">
                  <a:moveTo>
                    <a:pt x="703" y="0"/>
                  </a:moveTo>
                  <a:cubicBezTo>
                    <a:pt x="310" y="0"/>
                    <a:pt x="0" y="322"/>
                    <a:pt x="0" y="714"/>
                  </a:cubicBezTo>
                  <a:lnTo>
                    <a:pt x="0" y="2655"/>
                  </a:lnTo>
                  <a:cubicBezTo>
                    <a:pt x="96" y="2625"/>
                    <a:pt x="193" y="2605"/>
                    <a:pt x="297" y="2605"/>
                  </a:cubicBezTo>
                  <a:cubicBezTo>
                    <a:pt x="438" y="2605"/>
                    <a:pt x="590" y="2642"/>
                    <a:pt x="762" y="2739"/>
                  </a:cubicBezTo>
                  <a:cubicBezTo>
                    <a:pt x="1143" y="2965"/>
                    <a:pt x="1369" y="3393"/>
                    <a:pt x="1369" y="3846"/>
                  </a:cubicBezTo>
                  <a:lnTo>
                    <a:pt x="1369" y="4584"/>
                  </a:lnTo>
                  <a:cubicBezTo>
                    <a:pt x="1369" y="5572"/>
                    <a:pt x="2108" y="6429"/>
                    <a:pt x="3096" y="6489"/>
                  </a:cubicBezTo>
                  <a:cubicBezTo>
                    <a:pt x="3138" y="6492"/>
                    <a:pt x="3180" y="6493"/>
                    <a:pt x="3222" y="6493"/>
                  </a:cubicBezTo>
                  <a:cubicBezTo>
                    <a:pt x="4237" y="6493"/>
                    <a:pt x="5060" y="5673"/>
                    <a:pt x="5060" y="4644"/>
                  </a:cubicBezTo>
                  <a:lnTo>
                    <a:pt x="5060" y="3715"/>
                  </a:lnTo>
                  <a:cubicBezTo>
                    <a:pt x="5060" y="3155"/>
                    <a:pt x="5477" y="2667"/>
                    <a:pt x="6025" y="2608"/>
                  </a:cubicBezTo>
                  <a:cubicBezTo>
                    <a:pt x="6059" y="2604"/>
                    <a:pt x="6093" y="2603"/>
                    <a:pt x="6127" y="2603"/>
                  </a:cubicBezTo>
                  <a:cubicBezTo>
                    <a:pt x="6712" y="2603"/>
                    <a:pt x="7192" y="3082"/>
                    <a:pt x="7192" y="3667"/>
                  </a:cubicBezTo>
                  <a:lnTo>
                    <a:pt x="7192" y="4763"/>
                  </a:lnTo>
                  <a:cubicBezTo>
                    <a:pt x="7192" y="5298"/>
                    <a:pt x="7585" y="5775"/>
                    <a:pt x="8120" y="5834"/>
                  </a:cubicBezTo>
                  <a:cubicBezTo>
                    <a:pt x="8155" y="5837"/>
                    <a:pt x="8189" y="5839"/>
                    <a:pt x="8222" y="5839"/>
                  </a:cubicBezTo>
                  <a:cubicBezTo>
                    <a:pt x="8795" y="5839"/>
                    <a:pt x="9251" y="5372"/>
                    <a:pt x="9251" y="4810"/>
                  </a:cubicBezTo>
                  <a:lnTo>
                    <a:pt x="9251" y="3512"/>
                  </a:lnTo>
                  <a:cubicBezTo>
                    <a:pt x="9251" y="3060"/>
                    <a:pt x="9585" y="2655"/>
                    <a:pt x="10037" y="2608"/>
                  </a:cubicBezTo>
                  <a:cubicBezTo>
                    <a:pt x="10065" y="2605"/>
                    <a:pt x="10093" y="2604"/>
                    <a:pt x="10121" y="2604"/>
                  </a:cubicBezTo>
                  <a:cubicBezTo>
                    <a:pt x="10607" y="2604"/>
                    <a:pt x="11002" y="2992"/>
                    <a:pt x="11002" y="3477"/>
                  </a:cubicBezTo>
                  <a:lnTo>
                    <a:pt x="11002" y="6060"/>
                  </a:lnTo>
                  <a:cubicBezTo>
                    <a:pt x="11002" y="6679"/>
                    <a:pt x="11454" y="7239"/>
                    <a:pt x="12073" y="7299"/>
                  </a:cubicBezTo>
                  <a:cubicBezTo>
                    <a:pt x="12108" y="7302"/>
                    <a:pt x="12143" y="7303"/>
                    <a:pt x="12178" y="7303"/>
                  </a:cubicBezTo>
                  <a:cubicBezTo>
                    <a:pt x="12834" y="7303"/>
                    <a:pt x="13371" y="6776"/>
                    <a:pt x="13371" y="6120"/>
                  </a:cubicBezTo>
                  <a:lnTo>
                    <a:pt x="13371" y="4179"/>
                  </a:lnTo>
                  <a:cubicBezTo>
                    <a:pt x="13371" y="3358"/>
                    <a:pt x="14002" y="2655"/>
                    <a:pt x="14812" y="2608"/>
                  </a:cubicBezTo>
                  <a:cubicBezTo>
                    <a:pt x="14844" y="2606"/>
                    <a:pt x="14876" y="2605"/>
                    <a:pt x="14907" y="2605"/>
                  </a:cubicBezTo>
                  <a:cubicBezTo>
                    <a:pt x="15250" y="2605"/>
                    <a:pt x="15561" y="2721"/>
                    <a:pt x="15812" y="2917"/>
                  </a:cubicBezTo>
                  <a:lnTo>
                    <a:pt x="15812" y="714"/>
                  </a:lnTo>
                  <a:cubicBezTo>
                    <a:pt x="15812" y="322"/>
                    <a:pt x="15490" y="0"/>
                    <a:pt x="15097" y="0"/>
                  </a:cubicBezTo>
                  <a:close/>
                </a:path>
              </a:pathLst>
            </a:custGeom>
            <a:solidFill>
              <a:srgbClr val="02C3A8"/>
            </a:solidFill>
            <a:ln cap="rnd" cmpd="sng" w="6850">
              <a:solidFill>
                <a:srgbClr val="007B7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2" name="Shape 752"/>
        <p:cNvGrpSpPr/>
        <p:nvPr/>
      </p:nvGrpSpPr>
      <p:grpSpPr>
        <a:xfrm>
          <a:off x="0" y="0"/>
          <a:ext cx="0" cy="0"/>
          <a:chOff x="0" y="0"/>
          <a:chExt cx="0" cy="0"/>
        </a:xfrm>
      </p:grpSpPr>
      <p:sp>
        <p:nvSpPr>
          <p:cNvPr id="753" name="Google Shape;753;p38"/>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754" name="Google Shape;754;p38"/>
          <p:cNvGraphicFramePr/>
          <p:nvPr/>
        </p:nvGraphicFramePr>
        <p:xfrm>
          <a:off x="719450" y="1218347"/>
          <a:ext cx="3000000" cy="3000000"/>
        </p:xfrm>
        <a:graphic>
          <a:graphicData uri="http://schemas.openxmlformats.org/drawingml/2006/table">
            <a:tbl>
              <a:tblPr>
                <a:noFill/>
                <a:tableStyleId>{0CE43FF8-B41B-4C96-8F5D-26BB1610D682}</a:tableStyleId>
              </a:tblPr>
              <a:tblGrid>
                <a:gridCol w="679825"/>
                <a:gridCol w="679825"/>
                <a:gridCol w="2326575"/>
                <a:gridCol w="4017800"/>
              </a:tblGrid>
              <a:tr h="529525">
                <a:tc gridSpan="4">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BIRTHDAY PARTY CHECKLIST</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c hMerge="1"/>
                <a:tc hMerge="1"/>
              </a:tr>
              <a:tr h="529525">
                <a:tc>
                  <a:txBody>
                    <a:bodyPr/>
                    <a:lstStyle/>
                    <a:p>
                      <a:pPr indent="0" lvl="0" marL="0" marR="0" rtl="0" algn="ctr">
                        <a:lnSpc>
                          <a:spcPct val="100000"/>
                        </a:lnSpc>
                        <a:spcBef>
                          <a:spcPts val="0"/>
                        </a:spcBef>
                        <a:spcAft>
                          <a:spcPts val="0"/>
                        </a:spcAft>
                        <a:buNone/>
                      </a:pPr>
                      <a:r>
                        <a:rPr lang="en" sz="1800">
                          <a:solidFill>
                            <a:schemeClr val="accent6"/>
                          </a:solidFill>
                          <a:latin typeface="Joti One"/>
                          <a:ea typeface="Joti One"/>
                          <a:cs typeface="Joti One"/>
                          <a:sym typeface="Joti One"/>
                        </a:rPr>
                        <a:t>01</a:t>
                      </a:r>
                      <a:endParaRPr sz="1800">
                        <a:solidFill>
                          <a:schemeClr val="accent6"/>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JUPITER</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Jupiter is a gas giant and the biggest planet</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529525">
                <a:tc>
                  <a:txBody>
                    <a:bodyPr/>
                    <a:lstStyle/>
                    <a:p>
                      <a:pPr indent="0" lvl="0" marL="0" marR="0" rtl="0" algn="ctr">
                        <a:lnSpc>
                          <a:spcPct val="100000"/>
                        </a:lnSpc>
                        <a:spcBef>
                          <a:spcPts val="0"/>
                        </a:spcBef>
                        <a:spcAft>
                          <a:spcPts val="0"/>
                        </a:spcAft>
                        <a:buNone/>
                      </a:pPr>
                      <a:r>
                        <a:rPr lang="en" sz="1800">
                          <a:solidFill>
                            <a:schemeClr val="accent6"/>
                          </a:solidFill>
                          <a:latin typeface="Joti One"/>
                          <a:ea typeface="Joti One"/>
                          <a:cs typeface="Joti One"/>
                          <a:sym typeface="Joti One"/>
                        </a:rPr>
                        <a:t>02</a:t>
                      </a:r>
                      <a:endParaRPr sz="1800">
                        <a:solidFill>
                          <a:schemeClr val="accent6"/>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NEPTUNE</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Neptune is the farthest planet from the Sun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529525">
                <a:tc>
                  <a:txBody>
                    <a:bodyPr/>
                    <a:lstStyle/>
                    <a:p>
                      <a:pPr indent="0" lvl="0" marL="0" marR="0" rtl="0" algn="ctr">
                        <a:lnSpc>
                          <a:spcPct val="100000"/>
                        </a:lnSpc>
                        <a:spcBef>
                          <a:spcPts val="0"/>
                        </a:spcBef>
                        <a:spcAft>
                          <a:spcPts val="0"/>
                        </a:spcAft>
                        <a:buNone/>
                      </a:pPr>
                      <a:r>
                        <a:rPr lang="en" sz="1800">
                          <a:solidFill>
                            <a:schemeClr val="accent6"/>
                          </a:solidFill>
                          <a:latin typeface="Joti One"/>
                          <a:ea typeface="Joti One"/>
                          <a:cs typeface="Joti One"/>
                          <a:sym typeface="Joti One"/>
                        </a:rPr>
                        <a:t>03</a:t>
                      </a:r>
                      <a:endParaRPr sz="1800">
                        <a:solidFill>
                          <a:schemeClr val="accent6"/>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MERCURY</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Mercury is the closest planet to the Sun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529525">
                <a:tc>
                  <a:txBody>
                    <a:bodyPr/>
                    <a:lstStyle/>
                    <a:p>
                      <a:pPr indent="0" lvl="0" marL="0" marR="0" rtl="0" algn="ctr">
                        <a:lnSpc>
                          <a:spcPct val="100000"/>
                        </a:lnSpc>
                        <a:spcBef>
                          <a:spcPts val="0"/>
                        </a:spcBef>
                        <a:spcAft>
                          <a:spcPts val="0"/>
                        </a:spcAft>
                        <a:buNone/>
                      </a:pPr>
                      <a:r>
                        <a:rPr lang="en" sz="1800">
                          <a:solidFill>
                            <a:schemeClr val="accent6"/>
                          </a:solidFill>
                          <a:latin typeface="Joti One"/>
                          <a:ea typeface="Joti One"/>
                          <a:cs typeface="Joti One"/>
                          <a:sym typeface="Joti One"/>
                        </a:rPr>
                        <a:t>04</a:t>
                      </a:r>
                      <a:endParaRPr sz="1800">
                        <a:solidFill>
                          <a:schemeClr val="accent6"/>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MARS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Despite being red, Mars is a very cold place</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529525">
                <a:tc>
                  <a:txBody>
                    <a:bodyPr/>
                    <a:lstStyle/>
                    <a:p>
                      <a:pPr indent="0" lvl="0" marL="0" marR="0" rtl="0" algn="ctr">
                        <a:lnSpc>
                          <a:spcPct val="100000"/>
                        </a:lnSpc>
                        <a:spcBef>
                          <a:spcPts val="0"/>
                        </a:spcBef>
                        <a:spcAft>
                          <a:spcPts val="0"/>
                        </a:spcAft>
                        <a:buNone/>
                      </a:pPr>
                      <a:r>
                        <a:rPr lang="en" sz="1800">
                          <a:solidFill>
                            <a:schemeClr val="accent6"/>
                          </a:solidFill>
                          <a:latin typeface="Joti One"/>
                          <a:ea typeface="Joti One"/>
                          <a:cs typeface="Joti One"/>
                          <a:sym typeface="Joti One"/>
                        </a:rPr>
                        <a:t>05</a:t>
                      </a:r>
                      <a:endParaRPr sz="1800">
                        <a:solidFill>
                          <a:schemeClr val="accent6"/>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VENUS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Venus has a beautiful name but is really hot</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bl>
          </a:graphicData>
        </a:graphic>
      </p:graphicFrame>
      <p:grpSp>
        <p:nvGrpSpPr>
          <p:cNvPr id="755" name="Google Shape;755;p38"/>
          <p:cNvGrpSpPr/>
          <p:nvPr/>
        </p:nvGrpSpPr>
        <p:grpSpPr>
          <a:xfrm>
            <a:off x="1553442" y="1879668"/>
            <a:ext cx="386455" cy="287569"/>
            <a:chOff x="5197967" y="3714018"/>
            <a:chExt cx="386455" cy="287569"/>
          </a:xfrm>
        </p:grpSpPr>
        <p:sp>
          <p:nvSpPr>
            <p:cNvPr id="756" name="Google Shape;756;p38"/>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38"/>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38"/>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38"/>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0" name="Google Shape;760;p38"/>
          <p:cNvGrpSpPr/>
          <p:nvPr/>
        </p:nvGrpSpPr>
        <p:grpSpPr>
          <a:xfrm>
            <a:off x="1553442" y="2400220"/>
            <a:ext cx="386455" cy="287569"/>
            <a:chOff x="5197967" y="3714018"/>
            <a:chExt cx="386455" cy="287569"/>
          </a:xfrm>
        </p:grpSpPr>
        <p:sp>
          <p:nvSpPr>
            <p:cNvPr id="761" name="Google Shape;761;p38"/>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38"/>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38"/>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38"/>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5" name="Google Shape;765;p38"/>
          <p:cNvGrpSpPr/>
          <p:nvPr/>
        </p:nvGrpSpPr>
        <p:grpSpPr>
          <a:xfrm>
            <a:off x="1553442" y="2920795"/>
            <a:ext cx="386455" cy="287569"/>
            <a:chOff x="5197967" y="3714018"/>
            <a:chExt cx="386455" cy="287569"/>
          </a:xfrm>
        </p:grpSpPr>
        <p:sp>
          <p:nvSpPr>
            <p:cNvPr id="766" name="Google Shape;766;p38"/>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p38"/>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 name="Google Shape;768;p38"/>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38"/>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0" name="Google Shape;770;p38"/>
          <p:cNvGrpSpPr/>
          <p:nvPr/>
        </p:nvGrpSpPr>
        <p:grpSpPr>
          <a:xfrm>
            <a:off x="1553442" y="3441370"/>
            <a:ext cx="386455" cy="287569"/>
            <a:chOff x="5197967" y="3714018"/>
            <a:chExt cx="386455" cy="287569"/>
          </a:xfrm>
        </p:grpSpPr>
        <p:sp>
          <p:nvSpPr>
            <p:cNvPr id="771" name="Google Shape;771;p38"/>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 name="Google Shape;772;p38"/>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 name="Google Shape;773;p38"/>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38"/>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5" name="Google Shape;775;p38"/>
          <p:cNvGrpSpPr/>
          <p:nvPr/>
        </p:nvGrpSpPr>
        <p:grpSpPr>
          <a:xfrm>
            <a:off x="1553442" y="3973020"/>
            <a:ext cx="386455" cy="287569"/>
            <a:chOff x="5197967" y="3714018"/>
            <a:chExt cx="386455" cy="287569"/>
          </a:xfrm>
        </p:grpSpPr>
        <p:sp>
          <p:nvSpPr>
            <p:cNvPr id="776" name="Google Shape;776;p38"/>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7" name="Google Shape;777;p38"/>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p38"/>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9" name="Google Shape;779;p38"/>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3" name="Shape 783"/>
        <p:cNvGrpSpPr/>
        <p:nvPr/>
      </p:nvGrpSpPr>
      <p:grpSpPr>
        <a:xfrm>
          <a:off x="0" y="0"/>
          <a:ext cx="0" cy="0"/>
          <a:chOff x="0" y="0"/>
          <a:chExt cx="0" cy="0"/>
        </a:xfrm>
      </p:grpSpPr>
      <p:sp>
        <p:nvSpPr>
          <p:cNvPr id="784" name="Google Shape;784;p39"/>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785" name="Google Shape;785;p39"/>
          <p:cNvGrpSpPr/>
          <p:nvPr/>
        </p:nvGrpSpPr>
        <p:grpSpPr>
          <a:xfrm>
            <a:off x="918672" y="1392598"/>
            <a:ext cx="4040616" cy="695775"/>
            <a:chOff x="918672" y="1392598"/>
            <a:chExt cx="4040616" cy="695775"/>
          </a:xfrm>
        </p:grpSpPr>
        <p:sp>
          <p:nvSpPr>
            <p:cNvPr id="786" name="Google Shape;786;p39"/>
            <p:cNvSpPr txBox="1"/>
            <p:nvPr/>
          </p:nvSpPr>
          <p:spPr>
            <a:xfrm>
              <a:off x="918672" y="1609573"/>
              <a:ext cx="1995300" cy="4788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a:t>
              </a:r>
              <a:endParaRPr>
                <a:solidFill>
                  <a:schemeClr val="dk1"/>
                </a:solidFill>
                <a:latin typeface="Roboto Condensed"/>
                <a:ea typeface="Roboto Condensed"/>
                <a:cs typeface="Roboto Condensed"/>
                <a:sym typeface="Roboto Condensed"/>
              </a:endParaRPr>
            </a:p>
          </p:txBody>
        </p:sp>
        <p:sp>
          <p:nvSpPr>
            <p:cNvPr id="787" name="Google Shape;787;p39"/>
            <p:cNvSpPr txBox="1"/>
            <p:nvPr/>
          </p:nvSpPr>
          <p:spPr>
            <a:xfrm>
              <a:off x="918755" y="1392598"/>
              <a:ext cx="1995300" cy="2934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1"/>
                  </a:solidFill>
                  <a:latin typeface="Joti One"/>
                  <a:ea typeface="Joti One"/>
                  <a:cs typeface="Joti One"/>
                  <a:sym typeface="Joti One"/>
                </a:rPr>
                <a:t>MERCURY</a:t>
              </a:r>
              <a:endParaRPr sz="1800">
                <a:solidFill>
                  <a:schemeClr val="accent1"/>
                </a:solidFill>
                <a:latin typeface="Joti One"/>
                <a:ea typeface="Joti One"/>
                <a:cs typeface="Joti One"/>
                <a:sym typeface="Joti One"/>
              </a:endParaRPr>
            </a:p>
          </p:txBody>
        </p:sp>
        <p:sp>
          <p:nvSpPr>
            <p:cNvPr id="788" name="Google Shape;788;p39"/>
            <p:cNvSpPr txBox="1"/>
            <p:nvPr/>
          </p:nvSpPr>
          <p:spPr>
            <a:xfrm>
              <a:off x="4204487" y="1574135"/>
              <a:ext cx="754800" cy="40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1"/>
                  </a:solidFill>
                  <a:latin typeface="Joti One"/>
                  <a:ea typeface="Joti One"/>
                  <a:cs typeface="Joti One"/>
                  <a:sym typeface="Joti One"/>
                </a:rPr>
                <a:t>01</a:t>
              </a:r>
              <a:endParaRPr sz="2400">
                <a:solidFill>
                  <a:schemeClr val="accent1"/>
                </a:solidFill>
                <a:latin typeface="Joti One"/>
                <a:ea typeface="Joti One"/>
                <a:cs typeface="Joti One"/>
                <a:sym typeface="Joti One"/>
              </a:endParaRPr>
            </a:p>
          </p:txBody>
        </p:sp>
      </p:grpSp>
      <p:grpSp>
        <p:nvGrpSpPr>
          <p:cNvPr id="789" name="Google Shape;789;p39"/>
          <p:cNvGrpSpPr/>
          <p:nvPr/>
        </p:nvGrpSpPr>
        <p:grpSpPr>
          <a:xfrm>
            <a:off x="4204487" y="2158186"/>
            <a:ext cx="4020760" cy="695775"/>
            <a:chOff x="4204487" y="2158186"/>
            <a:chExt cx="4020760" cy="695775"/>
          </a:xfrm>
        </p:grpSpPr>
        <p:sp>
          <p:nvSpPr>
            <p:cNvPr id="790" name="Google Shape;790;p39"/>
            <p:cNvSpPr txBox="1"/>
            <p:nvPr/>
          </p:nvSpPr>
          <p:spPr>
            <a:xfrm>
              <a:off x="6229943" y="2375161"/>
              <a:ext cx="1995300" cy="4788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cold place</a:t>
              </a:r>
              <a:endParaRPr>
                <a:solidFill>
                  <a:schemeClr val="dk1"/>
                </a:solidFill>
                <a:latin typeface="Roboto Condensed"/>
                <a:ea typeface="Roboto Condensed"/>
                <a:cs typeface="Roboto Condensed"/>
                <a:sym typeface="Roboto Condensed"/>
              </a:endParaRPr>
            </a:p>
          </p:txBody>
        </p:sp>
        <p:sp>
          <p:nvSpPr>
            <p:cNvPr id="791" name="Google Shape;791;p39"/>
            <p:cNvSpPr txBox="1"/>
            <p:nvPr/>
          </p:nvSpPr>
          <p:spPr>
            <a:xfrm>
              <a:off x="6229947" y="2158186"/>
              <a:ext cx="1995300" cy="2934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1800">
                  <a:solidFill>
                    <a:schemeClr val="dk2"/>
                  </a:solidFill>
                  <a:latin typeface="Joti One"/>
                  <a:ea typeface="Joti One"/>
                  <a:cs typeface="Joti One"/>
                  <a:sym typeface="Joti One"/>
                </a:rPr>
                <a:t>MARS</a:t>
              </a:r>
              <a:endParaRPr sz="1800">
                <a:solidFill>
                  <a:schemeClr val="dk2"/>
                </a:solidFill>
                <a:latin typeface="Joti One"/>
                <a:ea typeface="Joti One"/>
                <a:cs typeface="Joti One"/>
                <a:sym typeface="Joti One"/>
              </a:endParaRPr>
            </a:p>
          </p:txBody>
        </p:sp>
        <p:sp>
          <p:nvSpPr>
            <p:cNvPr id="792" name="Google Shape;792;p39"/>
            <p:cNvSpPr txBox="1"/>
            <p:nvPr/>
          </p:nvSpPr>
          <p:spPr>
            <a:xfrm>
              <a:off x="4204487" y="2339728"/>
              <a:ext cx="754800" cy="40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dk2"/>
                  </a:solidFill>
                  <a:latin typeface="Joti One"/>
                  <a:ea typeface="Joti One"/>
                  <a:cs typeface="Joti One"/>
                  <a:sym typeface="Joti One"/>
                </a:rPr>
                <a:t>02</a:t>
              </a:r>
              <a:endParaRPr sz="2400">
                <a:solidFill>
                  <a:schemeClr val="dk2"/>
                </a:solidFill>
                <a:latin typeface="Joti One"/>
                <a:ea typeface="Joti One"/>
                <a:cs typeface="Joti One"/>
                <a:sym typeface="Joti One"/>
              </a:endParaRPr>
            </a:p>
          </p:txBody>
        </p:sp>
      </p:grpSp>
      <p:grpSp>
        <p:nvGrpSpPr>
          <p:cNvPr id="793" name="Google Shape;793;p39"/>
          <p:cNvGrpSpPr/>
          <p:nvPr/>
        </p:nvGrpSpPr>
        <p:grpSpPr>
          <a:xfrm>
            <a:off x="918652" y="2923773"/>
            <a:ext cx="4040636" cy="695775"/>
            <a:chOff x="918652" y="2923773"/>
            <a:chExt cx="4040636" cy="695775"/>
          </a:xfrm>
        </p:grpSpPr>
        <p:sp>
          <p:nvSpPr>
            <p:cNvPr id="794" name="Google Shape;794;p39"/>
            <p:cNvSpPr txBox="1"/>
            <p:nvPr/>
          </p:nvSpPr>
          <p:spPr>
            <a:xfrm>
              <a:off x="918652" y="3140749"/>
              <a:ext cx="1995300" cy="4788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is the second planet from the Sun</a:t>
              </a:r>
              <a:endParaRPr>
                <a:solidFill>
                  <a:schemeClr val="dk1"/>
                </a:solidFill>
                <a:latin typeface="Roboto Condensed"/>
                <a:ea typeface="Roboto Condensed"/>
                <a:cs typeface="Roboto Condensed"/>
                <a:sym typeface="Roboto Condensed"/>
              </a:endParaRPr>
            </a:p>
          </p:txBody>
        </p:sp>
        <p:sp>
          <p:nvSpPr>
            <p:cNvPr id="795" name="Google Shape;795;p39"/>
            <p:cNvSpPr txBox="1"/>
            <p:nvPr/>
          </p:nvSpPr>
          <p:spPr>
            <a:xfrm>
              <a:off x="918749" y="2923773"/>
              <a:ext cx="1995300" cy="2934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5"/>
                  </a:solidFill>
                  <a:latin typeface="Joti One"/>
                  <a:ea typeface="Joti One"/>
                  <a:cs typeface="Joti One"/>
                  <a:sym typeface="Joti One"/>
                </a:rPr>
                <a:t>VENUS</a:t>
              </a:r>
              <a:endParaRPr sz="1800">
                <a:solidFill>
                  <a:schemeClr val="accent5"/>
                </a:solidFill>
                <a:latin typeface="Joti One"/>
                <a:ea typeface="Joti One"/>
                <a:cs typeface="Joti One"/>
                <a:sym typeface="Joti One"/>
              </a:endParaRPr>
            </a:p>
          </p:txBody>
        </p:sp>
        <p:sp>
          <p:nvSpPr>
            <p:cNvPr id="796" name="Google Shape;796;p39"/>
            <p:cNvSpPr txBox="1"/>
            <p:nvPr/>
          </p:nvSpPr>
          <p:spPr>
            <a:xfrm>
              <a:off x="4204487" y="3098230"/>
              <a:ext cx="754800" cy="40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5"/>
                  </a:solidFill>
                  <a:latin typeface="Joti One"/>
                  <a:ea typeface="Joti One"/>
                  <a:cs typeface="Joti One"/>
                  <a:sym typeface="Joti One"/>
                </a:rPr>
                <a:t>03</a:t>
              </a:r>
              <a:endParaRPr sz="2400">
                <a:solidFill>
                  <a:schemeClr val="accent5"/>
                </a:solidFill>
                <a:latin typeface="Joti One"/>
                <a:ea typeface="Joti One"/>
                <a:cs typeface="Joti One"/>
                <a:sym typeface="Joti One"/>
              </a:endParaRPr>
            </a:p>
          </p:txBody>
        </p:sp>
      </p:grpSp>
      <p:grpSp>
        <p:nvGrpSpPr>
          <p:cNvPr id="797" name="Google Shape;797;p39"/>
          <p:cNvGrpSpPr/>
          <p:nvPr/>
        </p:nvGrpSpPr>
        <p:grpSpPr>
          <a:xfrm>
            <a:off x="4204487" y="3689361"/>
            <a:ext cx="4020743" cy="695751"/>
            <a:chOff x="4204487" y="3689361"/>
            <a:chExt cx="4020743" cy="695751"/>
          </a:xfrm>
        </p:grpSpPr>
        <p:sp>
          <p:nvSpPr>
            <p:cNvPr id="798" name="Google Shape;798;p39"/>
            <p:cNvSpPr txBox="1"/>
            <p:nvPr/>
          </p:nvSpPr>
          <p:spPr>
            <a:xfrm>
              <a:off x="6229923" y="3906312"/>
              <a:ext cx="1995300" cy="4788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Saturn is a gas giant and has several rings</a:t>
              </a:r>
              <a:endParaRPr>
                <a:solidFill>
                  <a:schemeClr val="dk1"/>
                </a:solidFill>
                <a:latin typeface="Roboto Condensed"/>
                <a:ea typeface="Roboto Condensed"/>
                <a:cs typeface="Roboto Condensed"/>
                <a:sym typeface="Roboto Condensed"/>
              </a:endParaRPr>
            </a:p>
          </p:txBody>
        </p:sp>
        <p:sp>
          <p:nvSpPr>
            <p:cNvPr id="799" name="Google Shape;799;p39"/>
            <p:cNvSpPr txBox="1"/>
            <p:nvPr/>
          </p:nvSpPr>
          <p:spPr>
            <a:xfrm>
              <a:off x="6229930" y="3689361"/>
              <a:ext cx="1995300" cy="2934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1800">
                  <a:solidFill>
                    <a:schemeClr val="accent2"/>
                  </a:solidFill>
                  <a:latin typeface="Joti One"/>
                  <a:ea typeface="Joti One"/>
                  <a:cs typeface="Joti One"/>
                  <a:sym typeface="Joti One"/>
                </a:rPr>
                <a:t>SATURN</a:t>
              </a:r>
              <a:endParaRPr sz="1800">
                <a:solidFill>
                  <a:schemeClr val="accent2"/>
                </a:solidFill>
                <a:latin typeface="Joti One"/>
                <a:ea typeface="Joti One"/>
                <a:cs typeface="Joti One"/>
                <a:sym typeface="Joti One"/>
              </a:endParaRPr>
            </a:p>
          </p:txBody>
        </p:sp>
        <p:sp>
          <p:nvSpPr>
            <p:cNvPr id="800" name="Google Shape;800;p39"/>
            <p:cNvSpPr txBox="1"/>
            <p:nvPr/>
          </p:nvSpPr>
          <p:spPr>
            <a:xfrm>
              <a:off x="4204487" y="3870885"/>
              <a:ext cx="754800" cy="40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2"/>
                  </a:solidFill>
                  <a:latin typeface="Joti One"/>
                  <a:ea typeface="Joti One"/>
                  <a:cs typeface="Joti One"/>
                  <a:sym typeface="Joti One"/>
                </a:rPr>
                <a:t>04</a:t>
              </a:r>
              <a:endParaRPr sz="2400">
                <a:solidFill>
                  <a:schemeClr val="accent2"/>
                </a:solidFill>
                <a:latin typeface="Joti One"/>
                <a:ea typeface="Joti One"/>
                <a:cs typeface="Joti One"/>
                <a:sym typeface="Joti One"/>
              </a:endParaRPr>
            </a:p>
          </p:txBody>
        </p:sp>
      </p:grpSp>
      <p:cxnSp>
        <p:nvCxnSpPr>
          <p:cNvPr id="801" name="Google Shape;801;p39"/>
          <p:cNvCxnSpPr>
            <a:stCxn id="788" idx="2"/>
            <a:endCxn id="792" idx="0"/>
          </p:cNvCxnSpPr>
          <p:nvPr/>
        </p:nvCxnSpPr>
        <p:spPr>
          <a:xfrm>
            <a:off x="4581887" y="1983035"/>
            <a:ext cx="0" cy="356700"/>
          </a:xfrm>
          <a:prstGeom prst="straightConnector1">
            <a:avLst/>
          </a:prstGeom>
          <a:noFill/>
          <a:ln cap="flat" cmpd="sng" w="19050">
            <a:solidFill>
              <a:schemeClr val="accent2"/>
            </a:solidFill>
            <a:prstDash val="dash"/>
            <a:round/>
            <a:headEnd len="med" w="med" type="none"/>
            <a:tailEnd len="med" w="med" type="triangle"/>
          </a:ln>
        </p:spPr>
      </p:cxnSp>
      <p:cxnSp>
        <p:nvCxnSpPr>
          <p:cNvPr id="802" name="Google Shape;802;p39"/>
          <p:cNvCxnSpPr>
            <a:stCxn id="792" idx="2"/>
            <a:endCxn id="796" idx="0"/>
          </p:cNvCxnSpPr>
          <p:nvPr/>
        </p:nvCxnSpPr>
        <p:spPr>
          <a:xfrm>
            <a:off x="4581887" y="2748628"/>
            <a:ext cx="0" cy="349500"/>
          </a:xfrm>
          <a:prstGeom prst="straightConnector1">
            <a:avLst/>
          </a:prstGeom>
          <a:noFill/>
          <a:ln cap="flat" cmpd="sng" w="19050">
            <a:solidFill>
              <a:schemeClr val="accent2"/>
            </a:solidFill>
            <a:prstDash val="dash"/>
            <a:round/>
            <a:headEnd len="med" w="med" type="none"/>
            <a:tailEnd len="med" w="med" type="triangle"/>
          </a:ln>
        </p:spPr>
      </p:cxnSp>
      <p:cxnSp>
        <p:nvCxnSpPr>
          <p:cNvPr id="803" name="Google Shape;803;p39"/>
          <p:cNvCxnSpPr>
            <a:stCxn id="796" idx="2"/>
            <a:endCxn id="800" idx="0"/>
          </p:cNvCxnSpPr>
          <p:nvPr/>
        </p:nvCxnSpPr>
        <p:spPr>
          <a:xfrm>
            <a:off x="4581887" y="3507130"/>
            <a:ext cx="0" cy="363900"/>
          </a:xfrm>
          <a:prstGeom prst="straightConnector1">
            <a:avLst/>
          </a:prstGeom>
          <a:noFill/>
          <a:ln cap="flat" cmpd="sng" w="19050">
            <a:solidFill>
              <a:schemeClr val="accent2"/>
            </a:solidFill>
            <a:prstDash val="dash"/>
            <a:round/>
            <a:headEnd len="med" w="med" type="none"/>
            <a:tailEnd len="med" w="med" type="triangle"/>
          </a:ln>
        </p:spPr>
      </p:cxnSp>
      <p:cxnSp>
        <p:nvCxnSpPr>
          <p:cNvPr id="804" name="Google Shape;804;p39"/>
          <p:cNvCxnSpPr>
            <a:endCxn id="788" idx="1"/>
          </p:cNvCxnSpPr>
          <p:nvPr/>
        </p:nvCxnSpPr>
        <p:spPr>
          <a:xfrm>
            <a:off x="3242987" y="1778585"/>
            <a:ext cx="961500" cy="0"/>
          </a:xfrm>
          <a:prstGeom prst="straightConnector1">
            <a:avLst/>
          </a:prstGeom>
          <a:noFill/>
          <a:ln cap="flat" cmpd="sng" w="19050">
            <a:solidFill>
              <a:schemeClr val="accent2"/>
            </a:solidFill>
            <a:prstDash val="dash"/>
            <a:round/>
            <a:headEnd len="med" w="med" type="oval"/>
            <a:tailEnd len="med" w="med" type="none"/>
          </a:ln>
        </p:spPr>
      </p:cxnSp>
      <p:cxnSp>
        <p:nvCxnSpPr>
          <p:cNvPr id="805" name="Google Shape;805;p39"/>
          <p:cNvCxnSpPr>
            <a:stCxn id="792" idx="3"/>
          </p:cNvCxnSpPr>
          <p:nvPr/>
        </p:nvCxnSpPr>
        <p:spPr>
          <a:xfrm>
            <a:off x="4959287" y="2544178"/>
            <a:ext cx="961500" cy="0"/>
          </a:xfrm>
          <a:prstGeom prst="straightConnector1">
            <a:avLst/>
          </a:prstGeom>
          <a:noFill/>
          <a:ln cap="flat" cmpd="sng" w="19050">
            <a:solidFill>
              <a:schemeClr val="accent2"/>
            </a:solidFill>
            <a:prstDash val="dash"/>
            <a:round/>
            <a:headEnd len="med" w="med" type="none"/>
            <a:tailEnd len="med" w="med" type="oval"/>
          </a:ln>
        </p:spPr>
      </p:cxnSp>
      <p:cxnSp>
        <p:nvCxnSpPr>
          <p:cNvPr id="806" name="Google Shape;806;p39"/>
          <p:cNvCxnSpPr>
            <a:stCxn id="796" idx="1"/>
          </p:cNvCxnSpPr>
          <p:nvPr/>
        </p:nvCxnSpPr>
        <p:spPr>
          <a:xfrm flipH="1">
            <a:off x="3242987" y="3302680"/>
            <a:ext cx="961500" cy="600"/>
          </a:xfrm>
          <a:prstGeom prst="curvedConnector3">
            <a:avLst>
              <a:gd fmla="val 50000" name="adj1"/>
            </a:avLst>
          </a:prstGeom>
          <a:noFill/>
          <a:ln cap="flat" cmpd="sng" w="19050">
            <a:solidFill>
              <a:schemeClr val="accent2"/>
            </a:solidFill>
            <a:prstDash val="dash"/>
            <a:round/>
            <a:headEnd len="med" w="med" type="none"/>
            <a:tailEnd len="med" w="med" type="oval"/>
          </a:ln>
        </p:spPr>
      </p:cxnSp>
      <p:cxnSp>
        <p:nvCxnSpPr>
          <p:cNvPr id="807" name="Google Shape;807;p39"/>
          <p:cNvCxnSpPr>
            <a:stCxn id="800" idx="3"/>
          </p:cNvCxnSpPr>
          <p:nvPr/>
        </p:nvCxnSpPr>
        <p:spPr>
          <a:xfrm>
            <a:off x="4959287" y="4075335"/>
            <a:ext cx="961500" cy="0"/>
          </a:xfrm>
          <a:prstGeom prst="straightConnector1">
            <a:avLst/>
          </a:prstGeom>
          <a:noFill/>
          <a:ln cap="flat" cmpd="sng" w="19050">
            <a:solidFill>
              <a:schemeClr val="accent2"/>
            </a:solidFill>
            <a:prstDash val="dash"/>
            <a:round/>
            <a:headEnd len="med" w="med" type="none"/>
            <a:tailEnd len="med" w="med" type="oval"/>
          </a:ln>
        </p:spPr>
      </p:cxnSp>
      <p:grpSp>
        <p:nvGrpSpPr>
          <p:cNvPr id="808" name="Google Shape;808;p39"/>
          <p:cNvGrpSpPr/>
          <p:nvPr/>
        </p:nvGrpSpPr>
        <p:grpSpPr>
          <a:xfrm>
            <a:off x="3511950" y="2347125"/>
            <a:ext cx="423550" cy="387000"/>
            <a:chOff x="5887850" y="4231725"/>
            <a:chExt cx="423550" cy="387000"/>
          </a:xfrm>
        </p:grpSpPr>
        <p:sp>
          <p:nvSpPr>
            <p:cNvPr id="809" name="Google Shape;809;p39"/>
            <p:cNvSpPr/>
            <p:nvPr/>
          </p:nvSpPr>
          <p:spPr>
            <a:xfrm>
              <a:off x="6047800" y="4450650"/>
              <a:ext cx="56375" cy="161600"/>
            </a:xfrm>
            <a:custGeom>
              <a:rect b="b" l="l" r="r" t="t"/>
              <a:pathLst>
                <a:path extrusionOk="0" h="6464" w="2255">
                  <a:moveTo>
                    <a:pt x="1" y="0"/>
                  </a:moveTo>
                  <a:lnTo>
                    <a:pt x="1" y="5764"/>
                  </a:lnTo>
                  <a:cubicBezTo>
                    <a:pt x="1" y="6152"/>
                    <a:pt x="312" y="6463"/>
                    <a:pt x="700" y="6463"/>
                  </a:cubicBezTo>
                  <a:lnTo>
                    <a:pt x="1956" y="6463"/>
                  </a:lnTo>
                  <a:cubicBezTo>
                    <a:pt x="1956" y="6101"/>
                    <a:pt x="1658" y="5803"/>
                    <a:pt x="1296" y="5803"/>
                  </a:cubicBezTo>
                  <a:lnTo>
                    <a:pt x="1050" y="5803"/>
                  </a:lnTo>
                  <a:lnTo>
                    <a:pt x="1050" y="4469"/>
                  </a:lnTo>
                  <a:cubicBezTo>
                    <a:pt x="1710" y="4469"/>
                    <a:pt x="2241" y="3938"/>
                    <a:pt x="2254" y="3277"/>
                  </a:cubicBezTo>
                  <a:lnTo>
                    <a:pt x="2254" y="1865"/>
                  </a:lnTo>
                  <a:lnTo>
                    <a:pt x="1" y="0"/>
                  </a:ln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39"/>
            <p:cNvSpPr/>
            <p:nvPr/>
          </p:nvSpPr>
          <p:spPr>
            <a:xfrm>
              <a:off x="5894000" y="4237925"/>
              <a:ext cx="411250" cy="262600"/>
            </a:xfrm>
            <a:custGeom>
              <a:rect b="b" l="l" r="r" t="t"/>
              <a:pathLst>
                <a:path extrusionOk="0" h="10504" w="16450">
                  <a:moveTo>
                    <a:pt x="14331" y="1"/>
                  </a:moveTo>
                  <a:cubicBezTo>
                    <a:pt x="14123" y="1"/>
                    <a:pt x="13918" y="104"/>
                    <a:pt x="13807" y="285"/>
                  </a:cubicBezTo>
                  <a:lnTo>
                    <a:pt x="13457" y="829"/>
                  </a:lnTo>
                  <a:lnTo>
                    <a:pt x="10621" y="5259"/>
                  </a:lnTo>
                  <a:cubicBezTo>
                    <a:pt x="10388" y="5621"/>
                    <a:pt x="9999" y="5841"/>
                    <a:pt x="9572" y="5841"/>
                  </a:cubicBezTo>
                  <a:cubicBezTo>
                    <a:pt x="9404" y="5829"/>
                    <a:pt x="9235" y="5803"/>
                    <a:pt x="9093" y="5738"/>
                  </a:cubicBezTo>
                  <a:cubicBezTo>
                    <a:pt x="8259" y="5406"/>
                    <a:pt x="7384" y="5242"/>
                    <a:pt x="6515" y="5242"/>
                  </a:cubicBezTo>
                  <a:cubicBezTo>
                    <a:pt x="5114" y="5242"/>
                    <a:pt x="3727" y="5666"/>
                    <a:pt x="2552" y="6489"/>
                  </a:cubicBezTo>
                  <a:lnTo>
                    <a:pt x="2138" y="6774"/>
                  </a:lnTo>
                  <a:lnTo>
                    <a:pt x="1" y="2306"/>
                  </a:lnTo>
                  <a:lnTo>
                    <a:pt x="1" y="6632"/>
                  </a:lnTo>
                  <a:cubicBezTo>
                    <a:pt x="1" y="8509"/>
                    <a:pt x="1529" y="10025"/>
                    <a:pt x="3407" y="10025"/>
                  </a:cubicBezTo>
                  <a:lnTo>
                    <a:pt x="5142" y="10297"/>
                  </a:lnTo>
                  <a:lnTo>
                    <a:pt x="6528" y="10504"/>
                  </a:lnTo>
                  <a:lnTo>
                    <a:pt x="7435" y="10504"/>
                  </a:lnTo>
                  <a:cubicBezTo>
                    <a:pt x="8251" y="10504"/>
                    <a:pt x="9041" y="10232"/>
                    <a:pt x="9688" y="9714"/>
                  </a:cubicBezTo>
                  <a:lnTo>
                    <a:pt x="10401" y="8937"/>
                  </a:lnTo>
                  <a:lnTo>
                    <a:pt x="14532" y="1632"/>
                  </a:lnTo>
                  <a:lnTo>
                    <a:pt x="16449" y="1632"/>
                  </a:lnTo>
                  <a:lnTo>
                    <a:pt x="16449" y="1205"/>
                  </a:lnTo>
                  <a:lnTo>
                    <a:pt x="16436" y="1205"/>
                  </a:lnTo>
                  <a:cubicBezTo>
                    <a:pt x="16436" y="855"/>
                    <a:pt x="16216" y="557"/>
                    <a:pt x="15892" y="454"/>
                  </a:cubicBezTo>
                  <a:lnTo>
                    <a:pt x="14506" y="26"/>
                  </a:lnTo>
                  <a:cubicBezTo>
                    <a:pt x="14449" y="9"/>
                    <a:pt x="14390" y="1"/>
                    <a:pt x="14331" y="1"/>
                  </a:cubicBez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39"/>
            <p:cNvSpPr/>
            <p:nvPr/>
          </p:nvSpPr>
          <p:spPr>
            <a:xfrm>
              <a:off x="6018350" y="4269975"/>
              <a:ext cx="238975" cy="230550"/>
            </a:xfrm>
            <a:custGeom>
              <a:rect b="b" l="l" r="r" t="t"/>
              <a:pathLst>
                <a:path extrusionOk="0" h="9222" w="9559">
                  <a:moveTo>
                    <a:pt x="8976" y="1"/>
                  </a:moveTo>
                  <a:cubicBezTo>
                    <a:pt x="8976" y="1"/>
                    <a:pt x="5789" y="6308"/>
                    <a:pt x="4028" y="6709"/>
                  </a:cubicBezTo>
                  <a:lnTo>
                    <a:pt x="4585" y="7357"/>
                  </a:lnTo>
                  <a:cubicBezTo>
                    <a:pt x="3108" y="7862"/>
                    <a:pt x="1554" y="8147"/>
                    <a:pt x="0" y="8173"/>
                  </a:cubicBezTo>
                  <a:lnTo>
                    <a:pt x="168" y="9015"/>
                  </a:lnTo>
                  <a:lnTo>
                    <a:pt x="1554" y="9222"/>
                  </a:lnTo>
                  <a:lnTo>
                    <a:pt x="2461" y="9222"/>
                  </a:lnTo>
                  <a:cubicBezTo>
                    <a:pt x="3277" y="9222"/>
                    <a:pt x="4067" y="8950"/>
                    <a:pt x="4714" y="8432"/>
                  </a:cubicBezTo>
                  <a:lnTo>
                    <a:pt x="5427" y="7655"/>
                  </a:lnTo>
                  <a:lnTo>
                    <a:pt x="9558" y="350"/>
                  </a:lnTo>
                  <a:lnTo>
                    <a:pt x="8976" y="1"/>
                  </a:ln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39"/>
            <p:cNvSpPr/>
            <p:nvPr/>
          </p:nvSpPr>
          <p:spPr>
            <a:xfrm>
              <a:off x="5971725" y="4445150"/>
              <a:ext cx="85825" cy="167100"/>
            </a:xfrm>
            <a:custGeom>
              <a:rect b="b" l="l" r="r" t="t"/>
              <a:pathLst>
                <a:path extrusionOk="0" h="6684" w="3433">
                  <a:moveTo>
                    <a:pt x="1010" y="0"/>
                  </a:moveTo>
                  <a:cubicBezTo>
                    <a:pt x="0" y="700"/>
                    <a:pt x="26" y="2202"/>
                    <a:pt x="1075" y="2863"/>
                  </a:cubicBezTo>
                  <a:lnTo>
                    <a:pt x="1554" y="3173"/>
                  </a:lnTo>
                  <a:lnTo>
                    <a:pt x="829" y="3704"/>
                  </a:lnTo>
                  <a:cubicBezTo>
                    <a:pt x="635" y="3860"/>
                    <a:pt x="505" y="4106"/>
                    <a:pt x="505" y="4352"/>
                  </a:cubicBezTo>
                  <a:lnTo>
                    <a:pt x="505" y="5984"/>
                  </a:lnTo>
                  <a:cubicBezTo>
                    <a:pt x="505" y="6372"/>
                    <a:pt x="829" y="6683"/>
                    <a:pt x="1218" y="6683"/>
                  </a:cubicBezTo>
                  <a:lnTo>
                    <a:pt x="2461" y="6683"/>
                  </a:lnTo>
                  <a:cubicBezTo>
                    <a:pt x="2461" y="6321"/>
                    <a:pt x="2163" y="6023"/>
                    <a:pt x="1800" y="6023"/>
                  </a:cubicBezTo>
                  <a:lnTo>
                    <a:pt x="1554" y="6023"/>
                  </a:lnTo>
                  <a:lnTo>
                    <a:pt x="1554" y="4689"/>
                  </a:lnTo>
                  <a:cubicBezTo>
                    <a:pt x="2590" y="4689"/>
                    <a:pt x="3419" y="3860"/>
                    <a:pt x="3419" y="2824"/>
                  </a:cubicBezTo>
                  <a:lnTo>
                    <a:pt x="3419" y="1257"/>
                  </a:lnTo>
                  <a:lnTo>
                    <a:pt x="3432" y="1257"/>
                  </a:lnTo>
                  <a:cubicBezTo>
                    <a:pt x="3432" y="557"/>
                    <a:pt x="2862" y="0"/>
                    <a:pt x="2176" y="0"/>
                  </a:cubicBez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3" name="Google Shape;813;p39"/>
            <p:cNvSpPr/>
            <p:nvPr/>
          </p:nvSpPr>
          <p:spPr>
            <a:xfrm>
              <a:off x="5984350" y="4562350"/>
              <a:ext cx="48900" cy="49900"/>
            </a:xfrm>
            <a:custGeom>
              <a:rect b="b" l="l" r="r" t="t"/>
              <a:pathLst>
                <a:path extrusionOk="0" h="1996" w="1956">
                  <a:moveTo>
                    <a:pt x="0" y="1"/>
                  </a:moveTo>
                  <a:lnTo>
                    <a:pt x="0" y="1296"/>
                  </a:lnTo>
                  <a:cubicBezTo>
                    <a:pt x="0" y="1684"/>
                    <a:pt x="324" y="1995"/>
                    <a:pt x="713" y="1995"/>
                  </a:cubicBezTo>
                  <a:lnTo>
                    <a:pt x="1956" y="1995"/>
                  </a:lnTo>
                  <a:cubicBezTo>
                    <a:pt x="1956" y="1633"/>
                    <a:pt x="1658" y="1335"/>
                    <a:pt x="1295" y="1335"/>
                  </a:cubicBezTo>
                  <a:lnTo>
                    <a:pt x="1049" y="1335"/>
                  </a:lnTo>
                  <a:lnTo>
                    <a:pt x="1049" y="1"/>
                  </a:ln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4" name="Google Shape;814;p39"/>
            <p:cNvSpPr/>
            <p:nvPr/>
          </p:nvSpPr>
          <p:spPr>
            <a:xfrm>
              <a:off x="6047800" y="4562350"/>
              <a:ext cx="48925" cy="49900"/>
            </a:xfrm>
            <a:custGeom>
              <a:rect b="b" l="l" r="r" t="t"/>
              <a:pathLst>
                <a:path extrusionOk="0" h="1996" w="1957">
                  <a:moveTo>
                    <a:pt x="1" y="1"/>
                  </a:moveTo>
                  <a:lnTo>
                    <a:pt x="1" y="1296"/>
                  </a:lnTo>
                  <a:cubicBezTo>
                    <a:pt x="1" y="1684"/>
                    <a:pt x="312" y="1995"/>
                    <a:pt x="700" y="1995"/>
                  </a:cubicBezTo>
                  <a:lnTo>
                    <a:pt x="1956" y="1995"/>
                  </a:lnTo>
                  <a:cubicBezTo>
                    <a:pt x="1956" y="1633"/>
                    <a:pt x="1658" y="1335"/>
                    <a:pt x="1296" y="1335"/>
                  </a:cubicBezTo>
                  <a:lnTo>
                    <a:pt x="1050" y="1335"/>
                  </a:lnTo>
                  <a:lnTo>
                    <a:pt x="1050" y="1"/>
                  </a:ln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39"/>
            <p:cNvSpPr/>
            <p:nvPr/>
          </p:nvSpPr>
          <p:spPr>
            <a:xfrm>
              <a:off x="6232700" y="4237925"/>
              <a:ext cx="72550" cy="40825"/>
            </a:xfrm>
            <a:custGeom>
              <a:rect b="b" l="l" r="r" t="t"/>
              <a:pathLst>
                <a:path extrusionOk="0" h="1633" w="2902">
                  <a:moveTo>
                    <a:pt x="790" y="1"/>
                  </a:moveTo>
                  <a:cubicBezTo>
                    <a:pt x="580" y="1"/>
                    <a:pt x="380" y="104"/>
                    <a:pt x="259" y="285"/>
                  </a:cubicBezTo>
                  <a:cubicBezTo>
                    <a:pt x="0" y="1503"/>
                    <a:pt x="984" y="1632"/>
                    <a:pt x="984" y="1632"/>
                  </a:cubicBezTo>
                  <a:lnTo>
                    <a:pt x="2901" y="1632"/>
                  </a:lnTo>
                  <a:lnTo>
                    <a:pt x="2901" y="1205"/>
                  </a:lnTo>
                  <a:cubicBezTo>
                    <a:pt x="2901" y="855"/>
                    <a:pt x="2681" y="557"/>
                    <a:pt x="2344" y="454"/>
                  </a:cubicBezTo>
                  <a:lnTo>
                    <a:pt x="971" y="26"/>
                  </a:lnTo>
                  <a:cubicBezTo>
                    <a:pt x="911" y="9"/>
                    <a:pt x="850" y="1"/>
                    <a:pt x="790" y="1"/>
                  </a:cubicBez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39"/>
            <p:cNvSpPr/>
            <p:nvPr/>
          </p:nvSpPr>
          <p:spPr>
            <a:xfrm>
              <a:off x="6101550" y="4413375"/>
              <a:ext cx="93975" cy="82800"/>
            </a:xfrm>
            <a:custGeom>
              <a:rect b="b" l="l" r="r" t="t"/>
              <a:pathLst>
                <a:path extrusionOk="0" h="3312" w="3759">
                  <a:moveTo>
                    <a:pt x="382" y="1"/>
                  </a:moveTo>
                  <a:cubicBezTo>
                    <a:pt x="363" y="1"/>
                    <a:pt x="344" y="1"/>
                    <a:pt x="324" y="2"/>
                  </a:cubicBezTo>
                  <a:lnTo>
                    <a:pt x="1" y="935"/>
                  </a:lnTo>
                  <a:lnTo>
                    <a:pt x="1736" y="3149"/>
                  </a:lnTo>
                  <a:lnTo>
                    <a:pt x="2708" y="2592"/>
                  </a:lnTo>
                  <a:lnTo>
                    <a:pt x="3251" y="3214"/>
                  </a:lnTo>
                  <a:cubicBezTo>
                    <a:pt x="3308" y="3282"/>
                    <a:pt x="3380" y="3312"/>
                    <a:pt x="3451" y="3312"/>
                  </a:cubicBezTo>
                  <a:cubicBezTo>
                    <a:pt x="3608" y="3312"/>
                    <a:pt x="3758" y="3165"/>
                    <a:pt x="3705" y="2968"/>
                  </a:cubicBezTo>
                  <a:lnTo>
                    <a:pt x="3472" y="2100"/>
                  </a:lnTo>
                  <a:cubicBezTo>
                    <a:pt x="3398" y="1838"/>
                    <a:pt x="3155" y="1670"/>
                    <a:pt x="2901" y="1670"/>
                  </a:cubicBezTo>
                  <a:cubicBezTo>
                    <a:pt x="2841" y="1670"/>
                    <a:pt x="2780" y="1679"/>
                    <a:pt x="2720" y="1699"/>
                  </a:cubicBezTo>
                  <a:lnTo>
                    <a:pt x="1956" y="1971"/>
                  </a:lnTo>
                  <a:lnTo>
                    <a:pt x="1503" y="792"/>
                  </a:lnTo>
                  <a:cubicBezTo>
                    <a:pt x="1328" y="318"/>
                    <a:pt x="878" y="1"/>
                    <a:pt x="382" y="1"/>
                  </a:cubicBezTo>
                  <a:close/>
                </a:path>
              </a:pathLst>
            </a:custGeom>
            <a:solidFill>
              <a:srgbClr val="00A18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39"/>
            <p:cNvSpPr/>
            <p:nvPr/>
          </p:nvSpPr>
          <p:spPr>
            <a:xfrm>
              <a:off x="5887850" y="4289225"/>
              <a:ext cx="325700" cy="191300"/>
            </a:xfrm>
            <a:custGeom>
              <a:rect b="b" l="l" r="r" t="t"/>
              <a:pathLst>
                <a:path extrusionOk="0" h="7652" w="13028">
                  <a:moveTo>
                    <a:pt x="270" y="0"/>
                  </a:moveTo>
                  <a:cubicBezTo>
                    <a:pt x="237" y="0"/>
                    <a:pt x="203" y="7"/>
                    <a:pt x="169" y="21"/>
                  </a:cubicBezTo>
                  <a:cubicBezTo>
                    <a:pt x="65" y="59"/>
                    <a:pt x="1" y="150"/>
                    <a:pt x="14" y="267"/>
                  </a:cubicBezTo>
                  <a:lnTo>
                    <a:pt x="14" y="4580"/>
                  </a:lnTo>
                  <a:cubicBezTo>
                    <a:pt x="14" y="5797"/>
                    <a:pt x="609" y="6924"/>
                    <a:pt x="1620" y="7610"/>
                  </a:cubicBezTo>
                  <a:cubicBezTo>
                    <a:pt x="1657" y="7638"/>
                    <a:pt x="1702" y="7651"/>
                    <a:pt x="1747" y="7651"/>
                  </a:cubicBezTo>
                  <a:cubicBezTo>
                    <a:pt x="1826" y="7651"/>
                    <a:pt x="1907" y="7611"/>
                    <a:pt x="1956" y="7545"/>
                  </a:cubicBezTo>
                  <a:cubicBezTo>
                    <a:pt x="2034" y="7429"/>
                    <a:pt x="2008" y="7260"/>
                    <a:pt x="1892" y="7183"/>
                  </a:cubicBezTo>
                  <a:cubicBezTo>
                    <a:pt x="1024" y="6600"/>
                    <a:pt x="506" y="5629"/>
                    <a:pt x="506" y="4580"/>
                  </a:cubicBezTo>
                  <a:lnTo>
                    <a:pt x="506" y="1368"/>
                  </a:lnTo>
                  <a:lnTo>
                    <a:pt x="2099" y="4683"/>
                  </a:lnTo>
                  <a:lnTo>
                    <a:pt x="1645" y="5201"/>
                  </a:lnTo>
                  <a:cubicBezTo>
                    <a:pt x="1555" y="5305"/>
                    <a:pt x="1555" y="5473"/>
                    <a:pt x="1658" y="5564"/>
                  </a:cubicBezTo>
                  <a:cubicBezTo>
                    <a:pt x="1697" y="5603"/>
                    <a:pt x="1762" y="5629"/>
                    <a:pt x="1814" y="5629"/>
                  </a:cubicBezTo>
                  <a:cubicBezTo>
                    <a:pt x="1892" y="5629"/>
                    <a:pt x="1956" y="5590"/>
                    <a:pt x="2008" y="5538"/>
                  </a:cubicBezTo>
                  <a:lnTo>
                    <a:pt x="2241" y="5266"/>
                  </a:lnTo>
                  <a:cubicBezTo>
                    <a:pt x="2448" y="5033"/>
                    <a:pt x="2682" y="4826"/>
                    <a:pt x="2941" y="4644"/>
                  </a:cubicBezTo>
                  <a:cubicBezTo>
                    <a:pt x="4074" y="3846"/>
                    <a:pt x="5408" y="3437"/>
                    <a:pt x="6754" y="3437"/>
                  </a:cubicBezTo>
                  <a:cubicBezTo>
                    <a:pt x="7592" y="3437"/>
                    <a:pt x="8435" y="3596"/>
                    <a:pt x="9235" y="3919"/>
                  </a:cubicBezTo>
                  <a:cubicBezTo>
                    <a:pt x="9424" y="3999"/>
                    <a:pt x="9621" y="4037"/>
                    <a:pt x="9816" y="4037"/>
                  </a:cubicBezTo>
                  <a:cubicBezTo>
                    <a:pt x="10314" y="4037"/>
                    <a:pt x="10795" y="3787"/>
                    <a:pt x="11074" y="3349"/>
                  </a:cubicBezTo>
                  <a:lnTo>
                    <a:pt x="12900" y="500"/>
                  </a:lnTo>
                  <a:cubicBezTo>
                    <a:pt x="13027" y="300"/>
                    <a:pt x="12856" y="107"/>
                    <a:pt x="12679" y="107"/>
                  </a:cubicBezTo>
                  <a:cubicBezTo>
                    <a:pt x="12604" y="107"/>
                    <a:pt x="12527" y="142"/>
                    <a:pt x="12473" y="228"/>
                  </a:cubicBezTo>
                  <a:lnTo>
                    <a:pt x="10660" y="3077"/>
                  </a:lnTo>
                  <a:cubicBezTo>
                    <a:pt x="10474" y="3365"/>
                    <a:pt x="10154" y="3533"/>
                    <a:pt x="9821" y="3533"/>
                  </a:cubicBezTo>
                  <a:cubicBezTo>
                    <a:pt x="9690" y="3533"/>
                    <a:pt x="9557" y="3508"/>
                    <a:pt x="9429" y="3453"/>
                  </a:cubicBezTo>
                  <a:cubicBezTo>
                    <a:pt x="8570" y="3105"/>
                    <a:pt x="7665" y="2935"/>
                    <a:pt x="6764" y="2935"/>
                  </a:cubicBezTo>
                  <a:cubicBezTo>
                    <a:pt x="5316" y="2935"/>
                    <a:pt x="3877" y="3375"/>
                    <a:pt x="2656" y="4230"/>
                  </a:cubicBezTo>
                  <a:lnTo>
                    <a:pt x="2487" y="4346"/>
                  </a:lnTo>
                  <a:lnTo>
                    <a:pt x="480" y="137"/>
                  </a:lnTo>
                  <a:cubicBezTo>
                    <a:pt x="442" y="51"/>
                    <a:pt x="361" y="0"/>
                    <a:pt x="270" y="0"/>
                  </a:cubicBezTo>
                  <a:close/>
                </a:path>
              </a:pathLst>
            </a:custGeom>
            <a:solidFill>
              <a:srgbClr val="00595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39"/>
            <p:cNvSpPr/>
            <p:nvPr/>
          </p:nvSpPr>
          <p:spPr>
            <a:xfrm>
              <a:off x="6254050" y="4251525"/>
              <a:ext cx="21725" cy="14275"/>
            </a:xfrm>
            <a:custGeom>
              <a:rect b="b" l="l" r="r" t="t"/>
              <a:pathLst>
                <a:path extrusionOk="0" h="571" w="869">
                  <a:moveTo>
                    <a:pt x="360" y="1"/>
                  </a:moveTo>
                  <a:cubicBezTo>
                    <a:pt x="115" y="1"/>
                    <a:pt x="1" y="362"/>
                    <a:pt x="247" y="480"/>
                  </a:cubicBezTo>
                  <a:lnTo>
                    <a:pt x="415" y="557"/>
                  </a:lnTo>
                  <a:cubicBezTo>
                    <a:pt x="441" y="557"/>
                    <a:pt x="480" y="570"/>
                    <a:pt x="506" y="570"/>
                  </a:cubicBezTo>
                  <a:cubicBezTo>
                    <a:pt x="791" y="570"/>
                    <a:pt x="869" y="182"/>
                    <a:pt x="597" y="78"/>
                  </a:cubicBezTo>
                  <a:lnTo>
                    <a:pt x="597" y="78"/>
                  </a:lnTo>
                  <a:lnTo>
                    <a:pt x="597" y="91"/>
                  </a:lnTo>
                  <a:lnTo>
                    <a:pt x="441" y="13"/>
                  </a:lnTo>
                  <a:cubicBezTo>
                    <a:pt x="413" y="5"/>
                    <a:pt x="386" y="1"/>
                    <a:pt x="360" y="1"/>
                  </a:cubicBezTo>
                  <a:close/>
                </a:path>
              </a:pathLst>
            </a:custGeom>
            <a:solidFill>
              <a:srgbClr val="00595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39"/>
            <p:cNvSpPr/>
            <p:nvPr/>
          </p:nvSpPr>
          <p:spPr>
            <a:xfrm>
              <a:off x="5937500" y="4231725"/>
              <a:ext cx="373900" cy="387000"/>
            </a:xfrm>
            <a:custGeom>
              <a:rect b="b" l="l" r="r" t="t"/>
              <a:pathLst>
                <a:path extrusionOk="0" h="15480" w="14956">
                  <a:moveTo>
                    <a:pt x="12604" y="508"/>
                  </a:moveTo>
                  <a:cubicBezTo>
                    <a:pt x="12637" y="508"/>
                    <a:pt x="12670" y="512"/>
                    <a:pt x="12702" y="520"/>
                  </a:cubicBezTo>
                  <a:lnTo>
                    <a:pt x="14075" y="948"/>
                  </a:lnTo>
                  <a:cubicBezTo>
                    <a:pt x="14295" y="1025"/>
                    <a:pt x="14450" y="1220"/>
                    <a:pt x="14450" y="1466"/>
                  </a:cubicBezTo>
                  <a:lnTo>
                    <a:pt x="14463" y="1634"/>
                  </a:lnTo>
                  <a:lnTo>
                    <a:pt x="12818" y="1634"/>
                  </a:lnTo>
                  <a:cubicBezTo>
                    <a:pt x="12650" y="1608"/>
                    <a:pt x="12494" y="1505"/>
                    <a:pt x="12391" y="1375"/>
                  </a:cubicBezTo>
                  <a:cubicBezTo>
                    <a:pt x="12261" y="1155"/>
                    <a:pt x="12235" y="896"/>
                    <a:pt x="12300" y="650"/>
                  </a:cubicBezTo>
                  <a:cubicBezTo>
                    <a:pt x="12371" y="559"/>
                    <a:pt x="12489" y="508"/>
                    <a:pt x="12604" y="508"/>
                  </a:cubicBezTo>
                  <a:close/>
                  <a:moveTo>
                    <a:pt x="6407" y="10933"/>
                  </a:moveTo>
                  <a:lnTo>
                    <a:pt x="6407" y="12034"/>
                  </a:lnTo>
                  <a:cubicBezTo>
                    <a:pt x="6407" y="12552"/>
                    <a:pt x="5980" y="12980"/>
                    <a:pt x="5462" y="12980"/>
                  </a:cubicBezTo>
                  <a:lnTo>
                    <a:pt x="4672" y="12980"/>
                  </a:lnTo>
                  <a:lnTo>
                    <a:pt x="4672" y="12565"/>
                  </a:lnTo>
                  <a:cubicBezTo>
                    <a:pt x="4918" y="12216"/>
                    <a:pt x="5047" y="11788"/>
                    <a:pt x="5047" y="11361"/>
                  </a:cubicBezTo>
                  <a:lnTo>
                    <a:pt x="5047" y="11011"/>
                  </a:lnTo>
                  <a:lnTo>
                    <a:pt x="5695" y="11011"/>
                  </a:lnTo>
                  <a:cubicBezTo>
                    <a:pt x="5928" y="10998"/>
                    <a:pt x="6174" y="10985"/>
                    <a:pt x="6407" y="10933"/>
                  </a:cubicBezTo>
                  <a:close/>
                  <a:moveTo>
                    <a:pt x="2664" y="13485"/>
                  </a:moveTo>
                  <a:lnTo>
                    <a:pt x="2664" y="14560"/>
                  </a:lnTo>
                  <a:cubicBezTo>
                    <a:pt x="2664" y="14702"/>
                    <a:pt x="2781" y="14819"/>
                    <a:pt x="2923" y="14819"/>
                  </a:cubicBezTo>
                  <a:lnTo>
                    <a:pt x="3169" y="14819"/>
                  </a:lnTo>
                  <a:cubicBezTo>
                    <a:pt x="3299" y="14819"/>
                    <a:pt x="3415" y="14871"/>
                    <a:pt x="3493" y="14974"/>
                  </a:cubicBezTo>
                  <a:lnTo>
                    <a:pt x="2587" y="14974"/>
                  </a:lnTo>
                  <a:cubicBezTo>
                    <a:pt x="2327" y="14974"/>
                    <a:pt x="2133" y="14767"/>
                    <a:pt x="2133" y="14521"/>
                  </a:cubicBezTo>
                  <a:lnTo>
                    <a:pt x="2133" y="13485"/>
                  </a:lnTo>
                  <a:close/>
                  <a:moveTo>
                    <a:pt x="5203" y="13485"/>
                  </a:moveTo>
                  <a:lnTo>
                    <a:pt x="5203" y="14560"/>
                  </a:lnTo>
                  <a:cubicBezTo>
                    <a:pt x="5203" y="14702"/>
                    <a:pt x="5319" y="14819"/>
                    <a:pt x="5449" y="14819"/>
                  </a:cubicBezTo>
                  <a:lnTo>
                    <a:pt x="5708" y="14819"/>
                  </a:lnTo>
                  <a:cubicBezTo>
                    <a:pt x="5824" y="14819"/>
                    <a:pt x="5954" y="14871"/>
                    <a:pt x="6032" y="14974"/>
                  </a:cubicBezTo>
                  <a:lnTo>
                    <a:pt x="5112" y="14974"/>
                  </a:lnTo>
                  <a:cubicBezTo>
                    <a:pt x="4866" y="14974"/>
                    <a:pt x="4672" y="14767"/>
                    <a:pt x="4672" y="14521"/>
                  </a:cubicBezTo>
                  <a:lnTo>
                    <a:pt x="4672" y="13485"/>
                  </a:lnTo>
                  <a:close/>
                  <a:moveTo>
                    <a:pt x="12593" y="1"/>
                  </a:moveTo>
                  <a:cubicBezTo>
                    <a:pt x="12305" y="1"/>
                    <a:pt x="12032" y="143"/>
                    <a:pt x="11873" y="391"/>
                  </a:cubicBezTo>
                  <a:lnTo>
                    <a:pt x="10953" y="1828"/>
                  </a:lnTo>
                  <a:cubicBezTo>
                    <a:pt x="10844" y="2019"/>
                    <a:pt x="11003" y="2197"/>
                    <a:pt x="11170" y="2197"/>
                  </a:cubicBezTo>
                  <a:cubicBezTo>
                    <a:pt x="11241" y="2197"/>
                    <a:pt x="11313" y="2165"/>
                    <a:pt x="11368" y="2087"/>
                  </a:cubicBezTo>
                  <a:lnTo>
                    <a:pt x="11847" y="1362"/>
                  </a:lnTo>
                  <a:cubicBezTo>
                    <a:pt x="11873" y="1466"/>
                    <a:pt x="11925" y="1556"/>
                    <a:pt x="11989" y="1647"/>
                  </a:cubicBezTo>
                  <a:cubicBezTo>
                    <a:pt x="12106" y="1815"/>
                    <a:pt x="12248" y="1932"/>
                    <a:pt x="12430" y="2023"/>
                  </a:cubicBezTo>
                  <a:lnTo>
                    <a:pt x="8609" y="8770"/>
                  </a:lnTo>
                  <a:lnTo>
                    <a:pt x="8298" y="7954"/>
                  </a:lnTo>
                  <a:cubicBezTo>
                    <a:pt x="8085" y="7390"/>
                    <a:pt x="7532" y="7008"/>
                    <a:pt x="6932" y="7008"/>
                  </a:cubicBezTo>
                  <a:cubicBezTo>
                    <a:pt x="6913" y="7008"/>
                    <a:pt x="6893" y="7008"/>
                    <a:pt x="6873" y="7009"/>
                  </a:cubicBezTo>
                  <a:cubicBezTo>
                    <a:pt x="6563" y="7048"/>
                    <a:pt x="6576" y="7501"/>
                    <a:pt x="6886" y="7514"/>
                  </a:cubicBezTo>
                  <a:cubicBezTo>
                    <a:pt x="6897" y="7514"/>
                    <a:pt x="6907" y="7514"/>
                    <a:pt x="6918" y="7514"/>
                  </a:cubicBezTo>
                  <a:cubicBezTo>
                    <a:pt x="7320" y="7514"/>
                    <a:pt x="7680" y="7757"/>
                    <a:pt x="7832" y="8136"/>
                  </a:cubicBezTo>
                  <a:lnTo>
                    <a:pt x="8272" y="9327"/>
                  </a:lnTo>
                  <a:cubicBezTo>
                    <a:pt x="8312" y="9426"/>
                    <a:pt x="8405" y="9488"/>
                    <a:pt x="8504" y="9488"/>
                  </a:cubicBezTo>
                  <a:cubicBezTo>
                    <a:pt x="8535" y="9488"/>
                    <a:pt x="8566" y="9482"/>
                    <a:pt x="8596" y="9470"/>
                  </a:cubicBezTo>
                  <a:lnTo>
                    <a:pt x="9360" y="9198"/>
                  </a:lnTo>
                  <a:cubicBezTo>
                    <a:pt x="9397" y="9185"/>
                    <a:pt x="9434" y="9178"/>
                    <a:pt x="9471" y="9178"/>
                  </a:cubicBezTo>
                  <a:cubicBezTo>
                    <a:pt x="9615" y="9178"/>
                    <a:pt x="9746" y="9274"/>
                    <a:pt x="9788" y="9418"/>
                  </a:cubicBezTo>
                  <a:lnTo>
                    <a:pt x="10021" y="10299"/>
                  </a:lnTo>
                  <a:cubicBezTo>
                    <a:pt x="10034" y="10299"/>
                    <a:pt x="10034" y="10312"/>
                    <a:pt x="10021" y="10312"/>
                  </a:cubicBezTo>
                  <a:cubicBezTo>
                    <a:pt x="10021" y="10312"/>
                    <a:pt x="10008" y="10325"/>
                    <a:pt x="10008" y="10325"/>
                  </a:cubicBezTo>
                  <a:lnTo>
                    <a:pt x="9464" y="9703"/>
                  </a:lnTo>
                  <a:cubicBezTo>
                    <a:pt x="9413" y="9643"/>
                    <a:pt x="9339" y="9612"/>
                    <a:pt x="9266" y="9612"/>
                  </a:cubicBezTo>
                  <a:cubicBezTo>
                    <a:pt x="9227" y="9612"/>
                    <a:pt x="9189" y="9620"/>
                    <a:pt x="9153" y="9638"/>
                  </a:cubicBezTo>
                  <a:lnTo>
                    <a:pt x="8363" y="10091"/>
                  </a:lnTo>
                  <a:lnTo>
                    <a:pt x="6770" y="8045"/>
                  </a:lnTo>
                  <a:cubicBezTo>
                    <a:pt x="6712" y="7984"/>
                    <a:pt x="6645" y="7959"/>
                    <a:pt x="6581" y="7959"/>
                  </a:cubicBezTo>
                  <a:cubicBezTo>
                    <a:pt x="6398" y="7959"/>
                    <a:pt x="6234" y="8164"/>
                    <a:pt x="6368" y="8356"/>
                  </a:cubicBezTo>
                  <a:lnTo>
                    <a:pt x="7586" y="9910"/>
                  </a:lnTo>
                  <a:cubicBezTo>
                    <a:pt x="7029" y="10299"/>
                    <a:pt x="6368" y="10506"/>
                    <a:pt x="5695" y="10506"/>
                  </a:cubicBezTo>
                  <a:lnTo>
                    <a:pt x="5047" y="10506"/>
                  </a:lnTo>
                  <a:lnTo>
                    <a:pt x="5047" y="9664"/>
                  </a:lnTo>
                  <a:cubicBezTo>
                    <a:pt x="5060" y="9483"/>
                    <a:pt x="4928" y="9392"/>
                    <a:pt x="4795" y="9392"/>
                  </a:cubicBezTo>
                  <a:cubicBezTo>
                    <a:pt x="4662" y="9392"/>
                    <a:pt x="4529" y="9483"/>
                    <a:pt x="4542" y="9664"/>
                  </a:cubicBezTo>
                  <a:lnTo>
                    <a:pt x="4542" y="11361"/>
                  </a:lnTo>
                  <a:cubicBezTo>
                    <a:pt x="4542" y="12254"/>
                    <a:pt x="3817" y="12980"/>
                    <a:pt x="2923" y="12980"/>
                  </a:cubicBezTo>
                  <a:lnTo>
                    <a:pt x="2133" y="12980"/>
                  </a:lnTo>
                  <a:lnTo>
                    <a:pt x="2133" y="12889"/>
                  </a:lnTo>
                  <a:cubicBezTo>
                    <a:pt x="2133" y="12721"/>
                    <a:pt x="2211" y="12552"/>
                    <a:pt x="2353" y="12449"/>
                  </a:cubicBezTo>
                  <a:lnTo>
                    <a:pt x="3066" y="11918"/>
                  </a:lnTo>
                  <a:cubicBezTo>
                    <a:pt x="3208" y="11801"/>
                    <a:pt x="3195" y="11594"/>
                    <a:pt x="3053" y="11503"/>
                  </a:cubicBezTo>
                  <a:lnTo>
                    <a:pt x="2574" y="11192"/>
                  </a:lnTo>
                  <a:cubicBezTo>
                    <a:pt x="1667" y="10635"/>
                    <a:pt x="1641" y="9340"/>
                    <a:pt x="2509" y="8745"/>
                  </a:cubicBezTo>
                  <a:cubicBezTo>
                    <a:pt x="2742" y="8586"/>
                    <a:pt x="2585" y="8279"/>
                    <a:pt x="2371" y="8279"/>
                  </a:cubicBezTo>
                  <a:cubicBezTo>
                    <a:pt x="2324" y="8279"/>
                    <a:pt x="2273" y="8295"/>
                    <a:pt x="2224" y="8330"/>
                  </a:cubicBezTo>
                  <a:cubicBezTo>
                    <a:pt x="1680" y="8706"/>
                    <a:pt x="1369" y="9327"/>
                    <a:pt x="1382" y="9988"/>
                  </a:cubicBezTo>
                  <a:lnTo>
                    <a:pt x="1382" y="10014"/>
                  </a:lnTo>
                  <a:cubicBezTo>
                    <a:pt x="1058" y="9988"/>
                    <a:pt x="747" y="9910"/>
                    <a:pt x="450" y="9781"/>
                  </a:cubicBezTo>
                  <a:cubicBezTo>
                    <a:pt x="418" y="9770"/>
                    <a:pt x="388" y="9765"/>
                    <a:pt x="359" y="9765"/>
                  </a:cubicBezTo>
                  <a:cubicBezTo>
                    <a:pt x="118" y="9765"/>
                    <a:pt x="1" y="10120"/>
                    <a:pt x="255" y="10247"/>
                  </a:cubicBezTo>
                  <a:cubicBezTo>
                    <a:pt x="644" y="10402"/>
                    <a:pt x="1045" y="10506"/>
                    <a:pt x="1473" y="10519"/>
                  </a:cubicBezTo>
                  <a:cubicBezTo>
                    <a:pt x="1602" y="10972"/>
                    <a:pt x="1900" y="11361"/>
                    <a:pt x="2302" y="11620"/>
                  </a:cubicBezTo>
                  <a:lnTo>
                    <a:pt x="2483" y="11723"/>
                  </a:lnTo>
                  <a:lnTo>
                    <a:pt x="2056" y="12047"/>
                  </a:lnTo>
                  <a:cubicBezTo>
                    <a:pt x="1784" y="12254"/>
                    <a:pt x="1628" y="12565"/>
                    <a:pt x="1628" y="12902"/>
                  </a:cubicBezTo>
                  <a:lnTo>
                    <a:pt x="1628" y="14521"/>
                  </a:lnTo>
                  <a:cubicBezTo>
                    <a:pt x="1628" y="15052"/>
                    <a:pt x="2056" y="15479"/>
                    <a:pt x="2587" y="15479"/>
                  </a:cubicBezTo>
                  <a:lnTo>
                    <a:pt x="3843" y="15479"/>
                  </a:lnTo>
                  <a:cubicBezTo>
                    <a:pt x="3972" y="15479"/>
                    <a:pt x="4089" y="15363"/>
                    <a:pt x="4089" y="15233"/>
                  </a:cubicBezTo>
                  <a:cubicBezTo>
                    <a:pt x="4089" y="14728"/>
                    <a:pt x="3674" y="14314"/>
                    <a:pt x="3169" y="14314"/>
                  </a:cubicBezTo>
                  <a:lnTo>
                    <a:pt x="3169" y="13472"/>
                  </a:lnTo>
                  <a:cubicBezTo>
                    <a:pt x="3532" y="13433"/>
                    <a:pt x="3869" y="13291"/>
                    <a:pt x="4167" y="13083"/>
                  </a:cubicBezTo>
                  <a:lnTo>
                    <a:pt x="4167" y="14521"/>
                  </a:lnTo>
                  <a:cubicBezTo>
                    <a:pt x="4167" y="15052"/>
                    <a:pt x="4594" y="15479"/>
                    <a:pt x="5125" y="15479"/>
                  </a:cubicBezTo>
                  <a:lnTo>
                    <a:pt x="6368" y="15479"/>
                  </a:lnTo>
                  <a:cubicBezTo>
                    <a:pt x="6511" y="15479"/>
                    <a:pt x="6627" y="15363"/>
                    <a:pt x="6627" y="15233"/>
                  </a:cubicBezTo>
                  <a:cubicBezTo>
                    <a:pt x="6627" y="14728"/>
                    <a:pt x="6213" y="14314"/>
                    <a:pt x="5708" y="14314"/>
                  </a:cubicBezTo>
                  <a:lnTo>
                    <a:pt x="5708" y="13459"/>
                  </a:lnTo>
                  <a:cubicBezTo>
                    <a:pt x="6407" y="13329"/>
                    <a:pt x="6912" y="12734"/>
                    <a:pt x="6912" y="12021"/>
                  </a:cubicBezTo>
                  <a:lnTo>
                    <a:pt x="6912" y="10804"/>
                  </a:lnTo>
                  <a:cubicBezTo>
                    <a:pt x="7262" y="10687"/>
                    <a:pt x="7599" y="10519"/>
                    <a:pt x="7897" y="10299"/>
                  </a:cubicBezTo>
                  <a:lnTo>
                    <a:pt x="8104" y="10571"/>
                  </a:lnTo>
                  <a:cubicBezTo>
                    <a:pt x="8152" y="10627"/>
                    <a:pt x="8226" y="10658"/>
                    <a:pt x="8299" y="10658"/>
                  </a:cubicBezTo>
                  <a:cubicBezTo>
                    <a:pt x="8344" y="10658"/>
                    <a:pt x="8389" y="10647"/>
                    <a:pt x="8428" y="10622"/>
                  </a:cubicBezTo>
                  <a:lnTo>
                    <a:pt x="9218" y="10182"/>
                  </a:lnTo>
                  <a:lnTo>
                    <a:pt x="9567" y="10584"/>
                  </a:lnTo>
                  <a:cubicBezTo>
                    <a:pt x="9580" y="10752"/>
                    <a:pt x="9580" y="10920"/>
                    <a:pt x="9554" y="11089"/>
                  </a:cubicBezTo>
                  <a:cubicBezTo>
                    <a:pt x="9529" y="11438"/>
                    <a:pt x="9399" y="11762"/>
                    <a:pt x="9166" y="12034"/>
                  </a:cubicBezTo>
                  <a:cubicBezTo>
                    <a:pt x="9010" y="12190"/>
                    <a:pt x="9114" y="12462"/>
                    <a:pt x="9347" y="12462"/>
                  </a:cubicBezTo>
                  <a:cubicBezTo>
                    <a:pt x="9412" y="12462"/>
                    <a:pt x="9477" y="12436"/>
                    <a:pt x="9516" y="12384"/>
                  </a:cubicBezTo>
                  <a:cubicBezTo>
                    <a:pt x="9982" y="11931"/>
                    <a:pt x="10073" y="11244"/>
                    <a:pt x="10073" y="10817"/>
                  </a:cubicBezTo>
                  <a:cubicBezTo>
                    <a:pt x="10137" y="10817"/>
                    <a:pt x="10202" y="10791"/>
                    <a:pt x="10267" y="10765"/>
                  </a:cubicBezTo>
                  <a:lnTo>
                    <a:pt x="10319" y="10726"/>
                  </a:lnTo>
                  <a:cubicBezTo>
                    <a:pt x="10344" y="10778"/>
                    <a:pt x="10370" y="10830"/>
                    <a:pt x="10396" y="10894"/>
                  </a:cubicBezTo>
                  <a:cubicBezTo>
                    <a:pt x="10526" y="11141"/>
                    <a:pt x="10487" y="11464"/>
                    <a:pt x="10280" y="11659"/>
                  </a:cubicBezTo>
                  <a:cubicBezTo>
                    <a:pt x="10111" y="11827"/>
                    <a:pt x="10228" y="12099"/>
                    <a:pt x="10448" y="12099"/>
                  </a:cubicBezTo>
                  <a:cubicBezTo>
                    <a:pt x="10513" y="12099"/>
                    <a:pt x="10578" y="12073"/>
                    <a:pt x="10629" y="12021"/>
                  </a:cubicBezTo>
                  <a:cubicBezTo>
                    <a:pt x="11277" y="11374"/>
                    <a:pt x="10850" y="10519"/>
                    <a:pt x="10500" y="10117"/>
                  </a:cubicBezTo>
                  <a:lnTo>
                    <a:pt x="10280" y="9301"/>
                  </a:lnTo>
                  <a:cubicBezTo>
                    <a:pt x="10176" y="8927"/>
                    <a:pt x="9846" y="8686"/>
                    <a:pt x="9486" y="8686"/>
                  </a:cubicBezTo>
                  <a:cubicBezTo>
                    <a:pt x="9398" y="8686"/>
                    <a:pt x="9307" y="8701"/>
                    <a:pt x="9218" y="8732"/>
                  </a:cubicBezTo>
                  <a:lnTo>
                    <a:pt x="12935" y="2139"/>
                  </a:lnTo>
                  <a:lnTo>
                    <a:pt x="14696" y="2139"/>
                  </a:lnTo>
                  <a:cubicBezTo>
                    <a:pt x="14839" y="2139"/>
                    <a:pt x="14955" y="2023"/>
                    <a:pt x="14955" y="1880"/>
                  </a:cubicBezTo>
                  <a:lnTo>
                    <a:pt x="14955" y="1453"/>
                  </a:lnTo>
                  <a:cubicBezTo>
                    <a:pt x="14955" y="1000"/>
                    <a:pt x="14657" y="598"/>
                    <a:pt x="14230" y="469"/>
                  </a:cubicBezTo>
                  <a:lnTo>
                    <a:pt x="12857" y="41"/>
                  </a:lnTo>
                  <a:cubicBezTo>
                    <a:pt x="12770" y="14"/>
                    <a:pt x="12681" y="1"/>
                    <a:pt x="12593" y="1"/>
                  </a:cubicBezTo>
                  <a:close/>
                </a:path>
              </a:pathLst>
            </a:custGeom>
            <a:solidFill>
              <a:srgbClr val="00595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20" name="Google Shape;820;p39"/>
          <p:cNvGrpSpPr/>
          <p:nvPr/>
        </p:nvGrpSpPr>
        <p:grpSpPr>
          <a:xfrm>
            <a:off x="3508975" y="3853400"/>
            <a:ext cx="429525" cy="423850"/>
            <a:chOff x="1982150" y="3481575"/>
            <a:chExt cx="429525" cy="423850"/>
          </a:xfrm>
        </p:grpSpPr>
        <p:sp>
          <p:nvSpPr>
            <p:cNvPr id="821" name="Google Shape;821;p39"/>
            <p:cNvSpPr/>
            <p:nvPr/>
          </p:nvSpPr>
          <p:spPr>
            <a:xfrm>
              <a:off x="2003675" y="3495150"/>
              <a:ext cx="399600" cy="363975"/>
            </a:xfrm>
            <a:custGeom>
              <a:rect b="b" l="l" r="r" t="t"/>
              <a:pathLst>
                <a:path extrusionOk="0" h="14559" w="15984">
                  <a:moveTo>
                    <a:pt x="1" y="1"/>
                  </a:moveTo>
                  <a:lnTo>
                    <a:pt x="2747" y="7668"/>
                  </a:lnTo>
                  <a:lnTo>
                    <a:pt x="1736" y="12292"/>
                  </a:lnTo>
                  <a:lnTo>
                    <a:pt x="1736" y="12292"/>
                  </a:lnTo>
                  <a:lnTo>
                    <a:pt x="4327" y="11735"/>
                  </a:lnTo>
                  <a:lnTo>
                    <a:pt x="6140" y="13522"/>
                  </a:lnTo>
                  <a:cubicBezTo>
                    <a:pt x="6619" y="14001"/>
                    <a:pt x="7228" y="14338"/>
                    <a:pt x="7875" y="14493"/>
                  </a:cubicBezTo>
                  <a:lnTo>
                    <a:pt x="8393" y="14519"/>
                  </a:lnTo>
                  <a:lnTo>
                    <a:pt x="9391" y="14558"/>
                  </a:lnTo>
                  <a:cubicBezTo>
                    <a:pt x="11372" y="14221"/>
                    <a:pt x="12732" y="12395"/>
                    <a:pt x="12486" y="10401"/>
                  </a:cubicBezTo>
                  <a:lnTo>
                    <a:pt x="11903" y="5751"/>
                  </a:lnTo>
                  <a:lnTo>
                    <a:pt x="15983" y="5751"/>
                  </a:lnTo>
                  <a:lnTo>
                    <a:pt x="14688" y="4831"/>
                  </a:lnTo>
                  <a:cubicBezTo>
                    <a:pt x="13354" y="3886"/>
                    <a:pt x="11761" y="3381"/>
                    <a:pt x="10116" y="3381"/>
                  </a:cubicBezTo>
                  <a:lnTo>
                    <a:pt x="6943" y="3381"/>
                  </a:lnTo>
                  <a:lnTo>
                    <a:pt x="8471" y="4028"/>
                  </a:lnTo>
                  <a:cubicBezTo>
                    <a:pt x="8873" y="4210"/>
                    <a:pt x="9248" y="4443"/>
                    <a:pt x="9559" y="4741"/>
                  </a:cubicBezTo>
                  <a:cubicBezTo>
                    <a:pt x="9896" y="5026"/>
                    <a:pt x="10181" y="5363"/>
                    <a:pt x="10401" y="5751"/>
                  </a:cubicBezTo>
                  <a:lnTo>
                    <a:pt x="10518" y="7979"/>
                  </a:lnTo>
                  <a:cubicBezTo>
                    <a:pt x="10551" y="8739"/>
                    <a:pt x="9937" y="9331"/>
                    <a:pt x="9226" y="9331"/>
                  </a:cubicBezTo>
                  <a:cubicBezTo>
                    <a:pt x="9102" y="9331"/>
                    <a:pt x="8974" y="9312"/>
                    <a:pt x="8847" y="9274"/>
                  </a:cubicBezTo>
                  <a:lnTo>
                    <a:pt x="6347" y="8497"/>
                  </a:lnTo>
                  <a:lnTo>
                    <a:pt x="5972" y="3536"/>
                  </a:lnTo>
                  <a:lnTo>
                    <a:pt x="5194" y="3070"/>
                  </a:lnTo>
                  <a:lnTo>
                    <a:pt x="1" y="1"/>
                  </a:ln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2" name="Google Shape;822;p39"/>
            <p:cNvSpPr/>
            <p:nvPr/>
          </p:nvSpPr>
          <p:spPr>
            <a:xfrm>
              <a:off x="2212525" y="3638925"/>
              <a:ext cx="110125" cy="220200"/>
            </a:xfrm>
            <a:custGeom>
              <a:rect b="b" l="l" r="r" t="t"/>
              <a:pathLst>
                <a:path extrusionOk="0" h="8808" w="4405">
                  <a:moveTo>
                    <a:pt x="2915" y="0"/>
                  </a:moveTo>
                  <a:cubicBezTo>
                    <a:pt x="2915" y="0"/>
                    <a:pt x="4404" y="7395"/>
                    <a:pt x="428" y="8004"/>
                  </a:cubicBezTo>
                  <a:cubicBezTo>
                    <a:pt x="65" y="8302"/>
                    <a:pt x="1" y="8561"/>
                    <a:pt x="39" y="8768"/>
                  </a:cubicBezTo>
                  <a:lnTo>
                    <a:pt x="1037" y="8807"/>
                  </a:lnTo>
                  <a:cubicBezTo>
                    <a:pt x="1801" y="8678"/>
                    <a:pt x="2513" y="8315"/>
                    <a:pt x="3070" y="7758"/>
                  </a:cubicBezTo>
                  <a:cubicBezTo>
                    <a:pt x="3886" y="6942"/>
                    <a:pt x="4275" y="5802"/>
                    <a:pt x="4145" y="4650"/>
                  </a:cubicBezTo>
                  <a:lnTo>
                    <a:pt x="3562" y="0"/>
                  </a:ln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3" name="Google Shape;823;p39"/>
            <p:cNvSpPr/>
            <p:nvPr/>
          </p:nvSpPr>
          <p:spPr>
            <a:xfrm>
              <a:off x="2173025" y="3796925"/>
              <a:ext cx="89400" cy="102350"/>
            </a:xfrm>
            <a:custGeom>
              <a:rect b="b" l="l" r="r" t="t"/>
              <a:pathLst>
                <a:path extrusionOk="0" h="4094" w="3576">
                  <a:moveTo>
                    <a:pt x="1307" y="0"/>
                  </a:moveTo>
                  <a:cubicBezTo>
                    <a:pt x="1299" y="0"/>
                    <a:pt x="1291" y="0"/>
                    <a:pt x="1283" y="0"/>
                  </a:cubicBezTo>
                  <a:lnTo>
                    <a:pt x="298" y="13"/>
                  </a:lnTo>
                  <a:cubicBezTo>
                    <a:pt x="130" y="13"/>
                    <a:pt x="1" y="156"/>
                    <a:pt x="1" y="324"/>
                  </a:cubicBezTo>
                  <a:cubicBezTo>
                    <a:pt x="1" y="933"/>
                    <a:pt x="493" y="1425"/>
                    <a:pt x="1114" y="1425"/>
                  </a:cubicBezTo>
                  <a:lnTo>
                    <a:pt x="1114" y="3122"/>
                  </a:lnTo>
                  <a:cubicBezTo>
                    <a:pt x="1114" y="3653"/>
                    <a:pt x="1542" y="4093"/>
                    <a:pt x="2086" y="4093"/>
                  </a:cubicBezTo>
                  <a:lnTo>
                    <a:pt x="3575" y="4093"/>
                  </a:lnTo>
                  <a:cubicBezTo>
                    <a:pt x="3575" y="3562"/>
                    <a:pt x="3148" y="3135"/>
                    <a:pt x="2617" y="3135"/>
                  </a:cubicBezTo>
                  <a:lnTo>
                    <a:pt x="2617" y="1308"/>
                  </a:lnTo>
                  <a:cubicBezTo>
                    <a:pt x="2617" y="578"/>
                    <a:pt x="2034" y="0"/>
                    <a:pt x="1307" y="0"/>
                  </a:cubicBez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4" name="Google Shape;824;p39"/>
            <p:cNvSpPr/>
            <p:nvPr/>
          </p:nvSpPr>
          <p:spPr>
            <a:xfrm>
              <a:off x="2003675" y="3494825"/>
              <a:ext cx="233150" cy="307625"/>
            </a:xfrm>
            <a:custGeom>
              <a:rect b="b" l="l" r="r" t="t"/>
              <a:pathLst>
                <a:path extrusionOk="0" h="12305" w="9326">
                  <a:moveTo>
                    <a:pt x="1" y="1"/>
                  </a:moveTo>
                  <a:lnTo>
                    <a:pt x="2747" y="7681"/>
                  </a:lnTo>
                  <a:lnTo>
                    <a:pt x="1736" y="12305"/>
                  </a:lnTo>
                  <a:lnTo>
                    <a:pt x="5363" y="11515"/>
                  </a:lnTo>
                  <a:lnTo>
                    <a:pt x="9326" y="10647"/>
                  </a:lnTo>
                  <a:lnTo>
                    <a:pt x="5415" y="9080"/>
                  </a:lnTo>
                  <a:lnTo>
                    <a:pt x="5194" y="3083"/>
                  </a:lnTo>
                  <a:lnTo>
                    <a:pt x="3847" y="2293"/>
                  </a:lnTo>
                  <a:lnTo>
                    <a:pt x="1" y="1"/>
                  </a:ln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5" name="Google Shape;825;p39"/>
            <p:cNvSpPr/>
            <p:nvPr/>
          </p:nvSpPr>
          <p:spPr>
            <a:xfrm>
              <a:off x="2075900" y="3552150"/>
              <a:ext cx="160925" cy="230550"/>
            </a:xfrm>
            <a:custGeom>
              <a:rect b="b" l="l" r="r" t="t"/>
              <a:pathLst>
                <a:path extrusionOk="0" h="9222" w="6437">
                  <a:moveTo>
                    <a:pt x="946" y="0"/>
                  </a:moveTo>
                  <a:cubicBezTo>
                    <a:pt x="945" y="0"/>
                    <a:pt x="0" y="4196"/>
                    <a:pt x="1502" y="6644"/>
                  </a:cubicBezTo>
                  <a:cubicBezTo>
                    <a:pt x="1502" y="6644"/>
                    <a:pt x="1049" y="8639"/>
                    <a:pt x="2474" y="9222"/>
                  </a:cubicBezTo>
                  <a:lnTo>
                    <a:pt x="6437" y="8354"/>
                  </a:lnTo>
                  <a:lnTo>
                    <a:pt x="2513" y="6787"/>
                  </a:lnTo>
                  <a:lnTo>
                    <a:pt x="2292" y="790"/>
                  </a:lnTo>
                  <a:lnTo>
                    <a:pt x="946" y="0"/>
                  </a:lnTo>
                  <a:close/>
                </a:path>
              </a:pathLst>
            </a:custGeom>
            <a:solidFill>
              <a:srgbClr val="B1EB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6" name="Google Shape;826;p39"/>
            <p:cNvSpPr/>
            <p:nvPr/>
          </p:nvSpPr>
          <p:spPr>
            <a:xfrm>
              <a:off x="2288075" y="3602825"/>
              <a:ext cx="26150" cy="16675"/>
            </a:xfrm>
            <a:custGeom>
              <a:rect b="b" l="l" r="r" t="t"/>
              <a:pathLst>
                <a:path extrusionOk="0" h="667" w="1046">
                  <a:moveTo>
                    <a:pt x="354" y="0"/>
                  </a:moveTo>
                  <a:cubicBezTo>
                    <a:pt x="125" y="0"/>
                    <a:pt x="0" y="351"/>
                    <a:pt x="255" y="473"/>
                  </a:cubicBezTo>
                  <a:lnTo>
                    <a:pt x="592" y="641"/>
                  </a:lnTo>
                  <a:cubicBezTo>
                    <a:pt x="618" y="654"/>
                    <a:pt x="657" y="667"/>
                    <a:pt x="696" y="667"/>
                  </a:cubicBezTo>
                  <a:cubicBezTo>
                    <a:pt x="968" y="667"/>
                    <a:pt x="1045" y="304"/>
                    <a:pt x="812" y="188"/>
                  </a:cubicBezTo>
                  <a:lnTo>
                    <a:pt x="476" y="32"/>
                  </a:lnTo>
                  <a:cubicBezTo>
                    <a:pt x="433" y="10"/>
                    <a:pt x="392" y="0"/>
                    <a:pt x="354"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39"/>
            <p:cNvSpPr/>
            <p:nvPr/>
          </p:nvSpPr>
          <p:spPr>
            <a:xfrm>
              <a:off x="1982150" y="3481575"/>
              <a:ext cx="429525" cy="423850"/>
            </a:xfrm>
            <a:custGeom>
              <a:rect b="b" l="l" r="r" t="t"/>
              <a:pathLst>
                <a:path extrusionOk="0" h="16954" w="17181">
                  <a:moveTo>
                    <a:pt x="375" y="0"/>
                  </a:moveTo>
                  <a:cubicBezTo>
                    <a:pt x="147" y="0"/>
                    <a:pt x="1" y="350"/>
                    <a:pt x="279" y="479"/>
                  </a:cubicBezTo>
                  <a:lnTo>
                    <a:pt x="642" y="699"/>
                  </a:lnTo>
                  <a:lnTo>
                    <a:pt x="1820" y="3963"/>
                  </a:lnTo>
                  <a:cubicBezTo>
                    <a:pt x="1859" y="4053"/>
                    <a:pt x="1950" y="4118"/>
                    <a:pt x="2053" y="4118"/>
                  </a:cubicBezTo>
                  <a:cubicBezTo>
                    <a:pt x="2079" y="4118"/>
                    <a:pt x="2105" y="4118"/>
                    <a:pt x="2144" y="4105"/>
                  </a:cubicBezTo>
                  <a:cubicBezTo>
                    <a:pt x="2274" y="4053"/>
                    <a:pt x="2338" y="3911"/>
                    <a:pt x="2287" y="3781"/>
                  </a:cubicBezTo>
                  <a:lnTo>
                    <a:pt x="1315" y="1100"/>
                  </a:lnTo>
                  <a:lnTo>
                    <a:pt x="5796" y="3756"/>
                  </a:lnTo>
                  <a:lnTo>
                    <a:pt x="5887" y="6242"/>
                  </a:lnTo>
                  <a:lnTo>
                    <a:pt x="5887" y="6242"/>
                  </a:lnTo>
                  <a:lnTo>
                    <a:pt x="3724" y="4040"/>
                  </a:lnTo>
                  <a:cubicBezTo>
                    <a:pt x="3668" y="3975"/>
                    <a:pt x="3602" y="3948"/>
                    <a:pt x="3539" y="3948"/>
                  </a:cubicBezTo>
                  <a:cubicBezTo>
                    <a:pt x="3342" y="3948"/>
                    <a:pt x="3168" y="4213"/>
                    <a:pt x="3374" y="4390"/>
                  </a:cubicBezTo>
                  <a:lnTo>
                    <a:pt x="5913" y="6980"/>
                  </a:lnTo>
                  <a:lnTo>
                    <a:pt x="6004" y="9312"/>
                  </a:lnTo>
                  <a:lnTo>
                    <a:pt x="4488" y="9092"/>
                  </a:lnTo>
                  <a:cubicBezTo>
                    <a:pt x="4476" y="9090"/>
                    <a:pt x="4463" y="9089"/>
                    <a:pt x="4451" y="9089"/>
                  </a:cubicBezTo>
                  <a:cubicBezTo>
                    <a:pt x="4147" y="9089"/>
                    <a:pt x="4100" y="9547"/>
                    <a:pt x="4424" y="9597"/>
                  </a:cubicBezTo>
                  <a:lnTo>
                    <a:pt x="6198" y="9843"/>
                  </a:lnTo>
                  <a:lnTo>
                    <a:pt x="7441" y="10335"/>
                  </a:lnTo>
                  <a:lnTo>
                    <a:pt x="6301" y="10607"/>
                  </a:lnTo>
                  <a:cubicBezTo>
                    <a:pt x="6017" y="10672"/>
                    <a:pt x="6068" y="11099"/>
                    <a:pt x="6366" y="11099"/>
                  </a:cubicBezTo>
                  <a:lnTo>
                    <a:pt x="6418" y="11099"/>
                  </a:lnTo>
                  <a:lnTo>
                    <a:pt x="8244" y="10659"/>
                  </a:lnTo>
                  <a:lnTo>
                    <a:pt x="9319" y="11086"/>
                  </a:lnTo>
                  <a:lnTo>
                    <a:pt x="2921" y="12485"/>
                  </a:lnTo>
                  <a:lnTo>
                    <a:pt x="3841" y="8237"/>
                  </a:lnTo>
                  <a:cubicBezTo>
                    <a:pt x="3854" y="8198"/>
                    <a:pt x="3854" y="8146"/>
                    <a:pt x="3828" y="8107"/>
                  </a:cubicBezTo>
                  <a:lnTo>
                    <a:pt x="2546" y="4520"/>
                  </a:lnTo>
                  <a:cubicBezTo>
                    <a:pt x="2497" y="4423"/>
                    <a:pt x="2411" y="4381"/>
                    <a:pt x="2325" y="4381"/>
                  </a:cubicBezTo>
                  <a:cubicBezTo>
                    <a:pt x="2180" y="4381"/>
                    <a:pt x="2034" y="4501"/>
                    <a:pt x="2066" y="4688"/>
                  </a:cubicBezTo>
                  <a:lnTo>
                    <a:pt x="3336" y="8198"/>
                  </a:lnTo>
                  <a:lnTo>
                    <a:pt x="2351" y="12757"/>
                  </a:lnTo>
                  <a:cubicBezTo>
                    <a:pt x="2325" y="12835"/>
                    <a:pt x="2351" y="12925"/>
                    <a:pt x="2416" y="12990"/>
                  </a:cubicBezTo>
                  <a:cubicBezTo>
                    <a:pt x="2455" y="13029"/>
                    <a:pt x="2520" y="13055"/>
                    <a:pt x="2584" y="13055"/>
                  </a:cubicBezTo>
                  <a:cubicBezTo>
                    <a:pt x="2597" y="13061"/>
                    <a:pt x="2607" y="13064"/>
                    <a:pt x="2617" y="13064"/>
                  </a:cubicBezTo>
                  <a:cubicBezTo>
                    <a:pt x="2626" y="13064"/>
                    <a:pt x="2636" y="13061"/>
                    <a:pt x="2649" y="13055"/>
                  </a:cubicBezTo>
                  <a:lnTo>
                    <a:pt x="5110" y="12537"/>
                  </a:lnTo>
                  <a:lnTo>
                    <a:pt x="6833" y="14246"/>
                  </a:lnTo>
                  <a:cubicBezTo>
                    <a:pt x="7299" y="14700"/>
                    <a:pt x="7869" y="15036"/>
                    <a:pt x="8490" y="15231"/>
                  </a:cubicBezTo>
                  <a:lnTo>
                    <a:pt x="8490" y="15736"/>
                  </a:lnTo>
                  <a:cubicBezTo>
                    <a:pt x="8490" y="16409"/>
                    <a:pt x="9034" y="16953"/>
                    <a:pt x="9708" y="16953"/>
                  </a:cubicBezTo>
                  <a:lnTo>
                    <a:pt x="11210" y="16953"/>
                  </a:lnTo>
                  <a:cubicBezTo>
                    <a:pt x="11340" y="16953"/>
                    <a:pt x="11456" y="16837"/>
                    <a:pt x="11456" y="16707"/>
                  </a:cubicBezTo>
                  <a:cubicBezTo>
                    <a:pt x="11456" y="16137"/>
                    <a:pt x="11055" y="15645"/>
                    <a:pt x="10498" y="15528"/>
                  </a:cubicBezTo>
                  <a:lnTo>
                    <a:pt x="10498" y="15308"/>
                  </a:lnTo>
                  <a:cubicBezTo>
                    <a:pt x="11249" y="15140"/>
                    <a:pt x="11922" y="14764"/>
                    <a:pt x="12453" y="14233"/>
                  </a:cubicBezTo>
                  <a:cubicBezTo>
                    <a:pt x="12557" y="14130"/>
                    <a:pt x="12557" y="13974"/>
                    <a:pt x="12453" y="13871"/>
                  </a:cubicBezTo>
                  <a:cubicBezTo>
                    <a:pt x="12408" y="13825"/>
                    <a:pt x="12347" y="13803"/>
                    <a:pt x="12283" y="13803"/>
                  </a:cubicBezTo>
                  <a:cubicBezTo>
                    <a:pt x="12220" y="13803"/>
                    <a:pt x="12156" y="13825"/>
                    <a:pt x="12104" y="13871"/>
                  </a:cubicBezTo>
                  <a:cubicBezTo>
                    <a:pt x="11663" y="14311"/>
                    <a:pt x="11107" y="14635"/>
                    <a:pt x="10498" y="14790"/>
                  </a:cubicBezTo>
                  <a:lnTo>
                    <a:pt x="10498" y="14039"/>
                  </a:lnTo>
                  <a:cubicBezTo>
                    <a:pt x="10485" y="13884"/>
                    <a:pt x="10365" y="13806"/>
                    <a:pt x="10245" y="13806"/>
                  </a:cubicBezTo>
                  <a:cubicBezTo>
                    <a:pt x="10125" y="13806"/>
                    <a:pt x="10006" y="13884"/>
                    <a:pt x="9993" y="14039"/>
                  </a:cubicBezTo>
                  <a:lnTo>
                    <a:pt x="9993" y="15749"/>
                  </a:lnTo>
                  <a:cubicBezTo>
                    <a:pt x="9993" y="15891"/>
                    <a:pt x="10109" y="15995"/>
                    <a:pt x="10252" y="15995"/>
                  </a:cubicBezTo>
                  <a:cubicBezTo>
                    <a:pt x="10537" y="16008"/>
                    <a:pt x="10796" y="16176"/>
                    <a:pt x="10899" y="16448"/>
                  </a:cubicBezTo>
                  <a:lnTo>
                    <a:pt x="9721" y="16448"/>
                  </a:lnTo>
                  <a:cubicBezTo>
                    <a:pt x="9319" y="16448"/>
                    <a:pt x="8995" y="16124"/>
                    <a:pt x="8995" y="15723"/>
                  </a:cubicBezTo>
                  <a:lnTo>
                    <a:pt x="8995" y="14039"/>
                  </a:lnTo>
                  <a:cubicBezTo>
                    <a:pt x="8995" y="13910"/>
                    <a:pt x="8879" y="13793"/>
                    <a:pt x="8736" y="13793"/>
                  </a:cubicBezTo>
                  <a:cubicBezTo>
                    <a:pt x="8270" y="13793"/>
                    <a:pt x="7882" y="13404"/>
                    <a:pt x="7882" y="12938"/>
                  </a:cubicBezTo>
                  <a:lnTo>
                    <a:pt x="7882" y="12640"/>
                  </a:lnTo>
                  <a:cubicBezTo>
                    <a:pt x="7901" y="12452"/>
                    <a:pt x="7768" y="12359"/>
                    <a:pt x="7634" y="12359"/>
                  </a:cubicBezTo>
                  <a:cubicBezTo>
                    <a:pt x="7500" y="12359"/>
                    <a:pt x="7364" y="12452"/>
                    <a:pt x="7376" y="12640"/>
                  </a:cubicBezTo>
                  <a:lnTo>
                    <a:pt x="7376" y="12938"/>
                  </a:lnTo>
                  <a:cubicBezTo>
                    <a:pt x="7376" y="13586"/>
                    <a:pt x="7843" y="14156"/>
                    <a:pt x="8490" y="14272"/>
                  </a:cubicBezTo>
                  <a:lnTo>
                    <a:pt x="8490" y="14700"/>
                  </a:lnTo>
                  <a:cubicBezTo>
                    <a:pt x="7998" y="14531"/>
                    <a:pt x="7558" y="14259"/>
                    <a:pt x="7182" y="13897"/>
                  </a:cubicBezTo>
                  <a:lnTo>
                    <a:pt x="5693" y="12420"/>
                  </a:lnTo>
                  <a:lnTo>
                    <a:pt x="10161" y="11449"/>
                  </a:lnTo>
                  <a:lnTo>
                    <a:pt x="10938" y="11760"/>
                  </a:lnTo>
                  <a:cubicBezTo>
                    <a:pt x="10977" y="11773"/>
                    <a:pt x="11003" y="11773"/>
                    <a:pt x="11029" y="11773"/>
                  </a:cubicBezTo>
                  <a:cubicBezTo>
                    <a:pt x="11033" y="11773"/>
                    <a:pt x="11038" y="11773"/>
                    <a:pt x="11043" y="11773"/>
                  </a:cubicBezTo>
                  <a:cubicBezTo>
                    <a:pt x="11316" y="11773"/>
                    <a:pt x="11387" y="11395"/>
                    <a:pt x="11132" y="11293"/>
                  </a:cubicBezTo>
                  <a:lnTo>
                    <a:pt x="10278" y="10957"/>
                  </a:lnTo>
                  <a:lnTo>
                    <a:pt x="6522" y="9454"/>
                  </a:lnTo>
                  <a:lnTo>
                    <a:pt x="6314" y="4079"/>
                  </a:lnTo>
                  <a:lnTo>
                    <a:pt x="6586" y="4235"/>
                  </a:lnTo>
                  <a:lnTo>
                    <a:pt x="6962" y="9066"/>
                  </a:lnTo>
                  <a:cubicBezTo>
                    <a:pt x="6962" y="9169"/>
                    <a:pt x="7040" y="9260"/>
                    <a:pt x="7130" y="9286"/>
                  </a:cubicBezTo>
                  <a:lnTo>
                    <a:pt x="9617" y="10050"/>
                  </a:lnTo>
                  <a:cubicBezTo>
                    <a:pt x="9775" y="10100"/>
                    <a:pt x="9933" y="10123"/>
                    <a:pt x="10087" y="10123"/>
                  </a:cubicBezTo>
                  <a:cubicBezTo>
                    <a:pt x="10934" y="10123"/>
                    <a:pt x="11666" y="9418"/>
                    <a:pt x="11612" y="8509"/>
                  </a:cubicBezTo>
                  <a:lnTo>
                    <a:pt x="11508" y="6281"/>
                  </a:lnTo>
                  <a:cubicBezTo>
                    <a:pt x="11508" y="6242"/>
                    <a:pt x="11495" y="6203"/>
                    <a:pt x="11482" y="6177"/>
                  </a:cubicBezTo>
                  <a:cubicBezTo>
                    <a:pt x="11236" y="5763"/>
                    <a:pt x="10938" y="5400"/>
                    <a:pt x="10588" y="5090"/>
                  </a:cubicBezTo>
                  <a:cubicBezTo>
                    <a:pt x="10252" y="4779"/>
                    <a:pt x="9850" y="4533"/>
                    <a:pt x="9436" y="4351"/>
                  </a:cubicBezTo>
                  <a:lnTo>
                    <a:pt x="9021" y="4170"/>
                  </a:lnTo>
                  <a:lnTo>
                    <a:pt x="10964" y="4170"/>
                  </a:lnTo>
                  <a:cubicBezTo>
                    <a:pt x="12557" y="4170"/>
                    <a:pt x="14098" y="4662"/>
                    <a:pt x="15393" y="5582"/>
                  </a:cubicBezTo>
                  <a:lnTo>
                    <a:pt x="16041" y="6035"/>
                  </a:lnTo>
                  <a:lnTo>
                    <a:pt x="12130" y="6035"/>
                  </a:lnTo>
                  <a:cubicBezTo>
                    <a:pt x="12122" y="6034"/>
                    <a:pt x="12114" y="6034"/>
                    <a:pt x="12106" y="6034"/>
                  </a:cubicBezTo>
                  <a:cubicBezTo>
                    <a:pt x="11779" y="6034"/>
                    <a:pt x="11775" y="6542"/>
                    <a:pt x="12095" y="6542"/>
                  </a:cubicBezTo>
                  <a:cubicBezTo>
                    <a:pt x="12106" y="6542"/>
                    <a:pt x="12118" y="6541"/>
                    <a:pt x="12130" y="6540"/>
                  </a:cubicBezTo>
                  <a:lnTo>
                    <a:pt x="12544" y="6540"/>
                  </a:lnTo>
                  <a:lnTo>
                    <a:pt x="13101" y="10982"/>
                  </a:lnTo>
                  <a:cubicBezTo>
                    <a:pt x="13192" y="11773"/>
                    <a:pt x="13023" y="12563"/>
                    <a:pt x="12596" y="13249"/>
                  </a:cubicBezTo>
                  <a:cubicBezTo>
                    <a:pt x="12531" y="13366"/>
                    <a:pt x="12557" y="13521"/>
                    <a:pt x="12687" y="13586"/>
                  </a:cubicBezTo>
                  <a:cubicBezTo>
                    <a:pt x="12728" y="13613"/>
                    <a:pt x="12774" y="13626"/>
                    <a:pt x="12819" y="13626"/>
                  </a:cubicBezTo>
                  <a:cubicBezTo>
                    <a:pt x="12902" y="13626"/>
                    <a:pt x="12982" y="13583"/>
                    <a:pt x="13023" y="13508"/>
                  </a:cubicBezTo>
                  <a:cubicBezTo>
                    <a:pt x="13503" y="12731"/>
                    <a:pt x="13710" y="11824"/>
                    <a:pt x="13593" y="10918"/>
                  </a:cubicBezTo>
                  <a:lnTo>
                    <a:pt x="13049" y="6553"/>
                  </a:lnTo>
                  <a:lnTo>
                    <a:pt x="16844" y="6553"/>
                  </a:lnTo>
                  <a:cubicBezTo>
                    <a:pt x="17090" y="6553"/>
                    <a:pt x="17181" y="6229"/>
                    <a:pt x="16987" y="6087"/>
                  </a:cubicBezTo>
                  <a:lnTo>
                    <a:pt x="15691" y="5167"/>
                  </a:lnTo>
                  <a:cubicBezTo>
                    <a:pt x="14319" y="4196"/>
                    <a:pt x="12661" y="3665"/>
                    <a:pt x="10977" y="3665"/>
                  </a:cubicBezTo>
                  <a:lnTo>
                    <a:pt x="7804" y="3665"/>
                  </a:lnTo>
                  <a:cubicBezTo>
                    <a:pt x="7799" y="3665"/>
                    <a:pt x="7795" y="3665"/>
                    <a:pt x="7790" y="3665"/>
                  </a:cubicBezTo>
                  <a:cubicBezTo>
                    <a:pt x="7517" y="3665"/>
                    <a:pt x="7445" y="4055"/>
                    <a:pt x="7700" y="4157"/>
                  </a:cubicBezTo>
                  <a:lnTo>
                    <a:pt x="9229" y="4818"/>
                  </a:lnTo>
                  <a:cubicBezTo>
                    <a:pt x="9604" y="4973"/>
                    <a:pt x="9954" y="5193"/>
                    <a:pt x="10252" y="5465"/>
                  </a:cubicBezTo>
                  <a:cubicBezTo>
                    <a:pt x="10550" y="5724"/>
                    <a:pt x="10809" y="6022"/>
                    <a:pt x="11016" y="6359"/>
                  </a:cubicBezTo>
                  <a:lnTo>
                    <a:pt x="11119" y="8535"/>
                  </a:lnTo>
                  <a:cubicBezTo>
                    <a:pt x="11152" y="9138"/>
                    <a:pt x="10656" y="9620"/>
                    <a:pt x="10086" y="9620"/>
                  </a:cubicBezTo>
                  <a:cubicBezTo>
                    <a:pt x="9983" y="9620"/>
                    <a:pt x="9878" y="9605"/>
                    <a:pt x="9773" y="9571"/>
                  </a:cubicBezTo>
                  <a:lnTo>
                    <a:pt x="7441" y="8845"/>
                  </a:lnTo>
                  <a:lnTo>
                    <a:pt x="7079" y="4053"/>
                  </a:lnTo>
                  <a:cubicBezTo>
                    <a:pt x="7079" y="3976"/>
                    <a:pt x="7027" y="3898"/>
                    <a:pt x="6962" y="3859"/>
                  </a:cubicBezTo>
                  <a:lnTo>
                    <a:pt x="525" y="51"/>
                  </a:lnTo>
                  <a:cubicBezTo>
                    <a:pt x="474" y="16"/>
                    <a:pt x="422" y="0"/>
                    <a:pt x="375"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28" name="Google Shape;828;p39"/>
          <p:cNvGrpSpPr/>
          <p:nvPr/>
        </p:nvGrpSpPr>
        <p:grpSpPr>
          <a:xfrm>
            <a:off x="5227750" y="3133625"/>
            <a:ext cx="424525" cy="352250"/>
            <a:chOff x="2919675" y="2807475"/>
            <a:chExt cx="424525" cy="352250"/>
          </a:xfrm>
        </p:grpSpPr>
        <p:sp>
          <p:nvSpPr>
            <p:cNvPr id="829" name="Google Shape;829;p39"/>
            <p:cNvSpPr/>
            <p:nvPr/>
          </p:nvSpPr>
          <p:spPr>
            <a:xfrm>
              <a:off x="3079950" y="2991650"/>
              <a:ext cx="56375" cy="161600"/>
            </a:xfrm>
            <a:custGeom>
              <a:rect b="b" l="l" r="r" t="t"/>
              <a:pathLst>
                <a:path extrusionOk="0" h="6464" w="2255">
                  <a:moveTo>
                    <a:pt x="1" y="1"/>
                  </a:moveTo>
                  <a:lnTo>
                    <a:pt x="1" y="5764"/>
                  </a:lnTo>
                  <a:cubicBezTo>
                    <a:pt x="1" y="6153"/>
                    <a:pt x="325" y="6464"/>
                    <a:pt x="713" y="6464"/>
                  </a:cubicBezTo>
                  <a:lnTo>
                    <a:pt x="1956" y="6464"/>
                  </a:lnTo>
                  <a:cubicBezTo>
                    <a:pt x="1956" y="6101"/>
                    <a:pt x="1659" y="5803"/>
                    <a:pt x="1296" y="5803"/>
                  </a:cubicBezTo>
                  <a:lnTo>
                    <a:pt x="1050" y="5803"/>
                  </a:lnTo>
                  <a:lnTo>
                    <a:pt x="1050" y="4469"/>
                  </a:lnTo>
                  <a:cubicBezTo>
                    <a:pt x="1710" y="4469"/>
                    <a:pt x="2254" y="3938"/>
                    <a:pt x="2254" y="3265"/>
                  </a:cubicBezTo>
                  <a:lnTo>
                    <a:pt x="2254" y="1866"/>
                  </a:lnTo>
                  <a:lnTo>
                    <a:pt x="1" y="1"/>
                  </a:ln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39"/>
            <p:cNvSpPr/>
            <p:nvPr/>
          </p:nvSpPr>
          <p:spPr>
            <a:xfrm>
              <a:off x="2926150" y="2826550"/>
              <a:ext cx="411250" cy="215000"/>
            </a:xfrm>
            <a:custGeom>
              <a:rect b="b" l="l" r="r" t="t"/>
              <a:pathLst>
                <a:path extrusionOk="0" h="8600" w="16450">
                  <a:moveTo>
                    <a:pt x="13636" y="0"/>
                  </a:moveTo>
                  <a:cubicBezTo>
                    <a:pt x="12898" y="0"/>
                    <a:pt x="12212" y="482"/>
                    <a:pt x="11994" y="1230"/>
                  </a:cubicBezTo>
                  <a:cubicBezTo>
                    <a:pt x="11709" y="2201"/>
                    <a:pt x="11191" y="3095"/>
                    <a:pt x="10479" y="3820"/>
                  </a:cubicBezTo>
                  <a:cubicBezTo>
                    <a:pt x="10315" y="3993"/>
                    <a:pt x="10087" y="4085"/>
                    <a:pt x="9854" y="4085"/>
                  </a:cubicBezTo>
                  <a:cubicBezTo>
                    <a:pt x="9737" y="4085"/>
                    <a:pt x="9619" y="4062"/>
                    <a:pt x="9507" y="4015"/>
                  </a:cubicBezTo>
                  <a:lnTo>
                    <a:pt x="9093" y="3833"/>
                  </a:lnTo>
                  <a:cubicBezTo>
                    <a:pt x="8264" y="3501"/>
                    <a:pt x="7392" y="3338"/>
                    <a:pt x="6524" y="3338"/>
                  </a:cubicBezTo>
                  <a:cubicBezTo>
                    <a:pt x="5125" y="3338"/>
                    <a:pt x="3735" y="3761"/>
                    <a:pt x="2552" y="4585"/>
                  </a:cubicBezTo>
                  <a:lnTo>
                    <a:pt x="2138" y="4882"/>
                  </a:lnTo>
                  <a:lnTo>
                    <a:pt x="1" y="401"/>
                  </a:lnTo>
                  <a:lnTo>
                    <a:pt x="1" y="4727"/>
                  </a:lnTo>
                  <a:cubicBezTo>
                    <a:pt x="1" y="6605"/>
                    <a:pt x="1529" y="8120"/>
                    <a:pt x="3407" y="8120"/>
                  </a:cubicBezTo>
                  <a:lnTo>
                    <a:pt x="6528" y="8600"/>
                  </a:lnTo>
                  <a:lnTo>
                    <a:pt x="7435" y="8600"/>
                  </a:lnTo>
                  <a:cubicBezTo>
                    <a:pt x="8251" y="8600"/>
                    <a:pt x="9054" y="8315"/>
                    <a:pt x="9689" y="7809"/>
                  </a:cubicBezTo>
                  <a:lnTo>
                    <a:pt x="10401" y="7032"/>
                  </a:lnTo>
                  <a:lnTo>
                    <a:pt x="13185" y="3613"/>
                  </a:lnTo>
                  <a:lnTo>
                    <a:pt x="16449" y="2992"/>
                  </a:lnTo>
                  <a:lnTo>
                    <a:pt x="16203" y="1360"/>
                  </a:lnTo>
                  <a:cubicBezTo>
                    <a:pt x="16151" y="971"/>
                    <a:pt x="15879" y="647"/>
                    <a:pt x="15504" y="531"/>
                  </a:cubicBezTo>
                  <a:lnTo>
                    <a:pt x="14183" y="90"/>
                  </a:lnTo>
                  <a:cubicBezTo>
                    <a:pt x="14001" y="29"/>
                    <a:pt x="13817" y="0"/>
                    <a:pt x="13636" y="0"/>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39"/>
            <p:cNvSpPr/>
            <p:nvPr/>
          </p:nvSpPr>
          <p:spPr>
            <a:xfrm>
              <a:off x="3003875" y="2986150"/>
              <a:ext cx="85825" cy="167425"/>
            </a:xfrm>
            <a:custGeom>
              <a:rect b="b" l="l" r="r" t="t"/>
              <a:pathLst>
                <a:path extrusionOk="0" h="6697" w="3433">
                  <a:moveTo>
                    <a:pt x="1010" y="1"/>
                  </a:moveTo>
                  <a:cubicBezTo>
                    <a:pt x="0" y="700"/>
                    <a:pt x="39" y="2203"/>
                    <a:pt x="1075" y="2863"/>
                  </a:cubicBezTo>
                  <a:lnTo>
                    <a:pt x="1554" y="3174"/>
                  </a:lnTo>
                  <a:lnTo>
                    <a:pt x="842" y="3718"/>
                  </a:lnTo>
                  <a:cubicBezTo>
                    <a:pt x="635" y="3860"/>
                    <a:pt x="518" y="4106"/>
                    <a:pt x="518" y="4365"/>
                  </a:cubicBezTo>
                  <a:lnTo>
                    <a:pt x="518" y="5997"/>
                  </a:lnTo>
                  <a:cubicBezTo>
                    <a:pt x="518" y="6386"/>
                    <a:pt x="829" y="6697"/>
                    <a:pt x="1218" y="6697"/>
                  </a:cubicBezTo>
                  <a:lnTo>
                    <a:pt x="2474" y="6697"/>
                  </a:lnTo>
                  <a:cubicBezTo>
                    <a:pt x="2474" y="6334"/>
                    <a:pt x="2176" y="6036"/>
                    <a:pt x="1800" y="6036"/>
                  </a:cubicBezTo>
                  <a:lnTo>
                    <a:pt x="1554" y="6036"/>
                  </a:lnTo>
                  <a:lnTo>
                    <a:pt x="1554" y="4702"/>
                  </a:lnTo>
                  <a:cubicBezTo>
                    <a:pt x="2590" y="4702"/>
                    <a:pt x="3419" y="3873"/>
                    <a:pt x="3419" y="2837"/>
                  </a:cubicBezTo>
                  <a:lnTo>
                    <a:pt x="3419" y="1270"/>
                  </a:lnTo>
                  <a:lnTo>
                    <a:pt x="3432" y="1257"/>
                  </a:lnTo>
                  <a:cubicBezTo>
                    <a:pt x="3432" y="571"/>
                    <a:pt x="2875" y="1"/>
                    <a:pt x="2176" y="1"/>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39"/>
            <p:cNvSpPr/>
            <p:nvPr/>
          </p:nvSpPr>
          <p:spPr>
            <a:xfrm>
              <a:off x="3133700" y="2954425"/>
              <a:ext cx="94325" cy="82900"/>
            </a:xfrm>
            <a:custGeom>
              <a:rect b="b" l="l" r="r" t="t"/>
              <a:pathLst>
                <a:path extrusionOk="0" h="3316" w="3773">
                  <a:moveTo>
                    <a:pt x="356" y="0"/>
                  </a:moveTo>
                  <a:cubicBezTo>
                    <a:pt x="345" y="0"/>
                    <a:pt x="335" y="0"/>
                    <a:pt x="325" y="1"/>
                  </a:cubicBezTo>
                  <a:lnTo>
                    <a:pt x="1" y="933"/>
                  </a:lnTo>
                  <a:lnTo>
                    <a:pt x="1736" y="3148"/>
                  </a:lnTo>
                  <a:lnTo>
                    <a:pt x="2708" y="2604"/>
                  </a:lnTo>
                  <a:lnTo>
                    <a:pt x="3252" y="3225"/>
                  </a:lnTo>
                  <a:cubicBezTo>
                    <a:pt x="3310" y="3288"/>
                    <a:pt x="3383" y="3315"/>
                    <a:pt x="3454" y="3315"/>
                  </a:cubicBezTo>
                  <a:cubicBezTo>
                    <a:pt x="3618" y="3315"/>
                    <a:pt x="3772" y="3169"/>
                    <a:pt x="3718" y="2979"/>
                  </a:cubicBezTo>
                  <a:lnTo>
                    <a:pt x="3472" y="2099"/>
                  </a:lnTo>
                  <a:cubicBezTo>
                    <a:pt x="3400" y="1842"/>
                    <a:pt x="3165" y="1675"/>
                    <a:pt x="2916" y="1675"/>
                  </a:cubicBezTo>
                  <a:cubicBezTo>
                    <a:pt x="2851" y="1675"/>
                    <a:pt x="2785" y="1686"/>
                    <a:pt x="2721" y="1710"/>
                  </a:cubicBezTo>
                  <a:lnTo>
                    <a:pt x="1956" y="1969"/>
                  </a:lnTo>
                  <a:lnTo>
                    <a:pt x="1516" y="791"/>
                  </a:lnTo>
                  <a:cubicBezTo>
                    <a:pt x="1326" y="308"/>
                    <a:pt x="862" y="0"/>
                    <a:pt x="356" y="0"/>
                  </a:cubicBezTo>
                  <a:close/>
                </a:path>
              </a:pathLst>
            </a:custGeom>
            <a:solidFill>
              <a:srgbClr val="FFC4C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39"/>
            <p:cNvSpPr/>
            <p:nvPr/>
          </p:nvSpPr>
          <p:spPr>
            <a:xfrm>
              <a:off x="3013575" y="2807475"/>
              <a:ext cx="330625" cy="154100"/>
            </a:xfrm>
            <a:custGeom>
              <a:rect b="b" l="l" r="r" t="t"/>
              <a:pathLst>
                <a:path extrusionOk="0" h="6164" w="13225">
                  <a:moveTo>
                    <a:pt x="10147" y="1"/>
                  </a:moveTo>
                  <a:cubicBezTo>
                    <a:pt x="10082" y="1"/>
                    <a:pt x="10016" y="27"/>
                    <a:pt x="9960" y="89"/>
                  </a:cubicBezTo>
                  <a:cubicBezTo>
                    <a:pt x="9857" y="232"/>
                    <a:pt x="9766" y="400"/>
                    <a:pt x="9701" y="568"/>
                  </a:cubicBezTo>
                  <a:cubicBezTo>
                    <a:pt x="9533" y="607"/>
                    <a:pt x="9378" y="659"/>
                    <a:pt x="9235" y="737"/>
                  </a:cubicBezTo>
                  <a:cubicBezTo>
                    <a:pt x="8769" y="983"/>
                    <a:pt x="8419" y="1410"/>
                    <a:pt x="8264" y="1928"/>
                  </a:cubicBezTo>
                  <a:cubicBezTo>
                    <a:pt x="7992" y="2861"/>
                    <a:pt x="7487" y="3716"/>
                    <a:pt x="6813" y="4415"/>
                  </a:cubicBezTo>
                  <a:cubicBezTo>
                    <a:pt x="6694" y="4534"/>
                    <a:pt x="6536" y="4597"/>
                    <a:pt x="6372" y="4597"/>
                  </a:cubicBezTo>
                  <a:cubicBezTo>
                    <a:pt x="6286" y="4597"/>
                    <a:pt x="6198" y="4580"/>
                    <a:pt x="6114" y="4545"/>
                  </a:cubicBezTo>
                  <a:lnTo>
                    <a:pt x="5699" y="4363"/>
                  </a:lnTo>
                  <a:cubicBezTo>
                    <a:pt x="4851" y="4021"/>
                    <a:pt x="3950" y="3850"/>
                    <a:pt x="3048" y="3850"/>
                  </a:cubicBezTo>
                  <a:cubicBezTo>
                    <a:pt x="2105" y="3850"/>
                    <a:pt x="1160" y="4038"/>
                    <a:pt x="273" y="4415"/>
                  </a:cubicBezTo>
                  <a:cubicBezTo>
                    <a:pt x="0" y="4529"/>
                    <a:pt x="116" y="4891"/>
                    <a:pt x="358" y="4891"/>
                  </a:cubicBezTo>
                  <a:cubicBezTo>
                    <a:pt x="392" y="4891"/>
                    <a:pt x="429" y="4884"/>
                    <a:pt x="467" y="4868"/>
                  </a:cubicBezTo>
                  <a:cubicBezTo>
                    <a:pt x="1292" y="4525"/>
                    <a:pt x="2165" y="4353"/>
                    <a:pt x="3038" y="4353"/>
                  </a:cubicBezTo>
                  <a:cubicBezTo>
                    <a:pt x="3878" y="4353"/>
                    <a:pt x="4718" y="4512"/>
                    <a:pt x="5518" y="4829"/>
                  </a:cubicBezTo>
                  <a:lnTo>
                    <a:pt x="5920" y="5011"/>
                  </a:lnTo>
                  <a:cubicBezTo>
                    <a:pt x="6064" y="5072"/>
                    <a:pt x="6218" y="5102"/>
                    <a:pt x="6371" y="5102"/>
                  </a:cubicBezTo>
                  <a:cubicBezTo>
                    <a:pt x="6668" y="5102"/>
                    <a:pt x="6962" y="4987"/>
                    <a:pt x="7176" y="4765"/>
                  </a:cubicBezTo>
                  <a:cubicBezTo>
                    <a:pt x="7914" y="4014"/>
                    <a:pt x="8445" y="3081"/>
                    <a:pt x="8756" y="2071"/>
                  </a:cubicBezTo>
                  <a:cubicBezTo>
                    <a:pt x="8860" y="1695"/>
                    <a:pt x="9119" y="1371"/>
                    <a:pt x="9481" y="1190"/>
                  </a:cubicBezTo>
                  <a:lnTo>
                    <a:pt x="9520" y="1164"/>
                  </a:lnTo>
                  <a:lnTo>
                    <a:pt x="9520" y="1164"/>
                  </a:lnTo>
                  <a:cubicBezTo>
                    <a:pt x="9404" y="1760"/>
                    <a:pt x="9468" y="2369"/>
                    <a:pt x="9727" y="2913"/>
                  </a:cubicBezTo>
                  <a:cubicBezTo>
                    <a:pt x="9766" y="3003"/>
                    <a:pt x="9857" y="3055"/>
                    <a:pt x="9960" y="3055"/>
                  </a:cubicBezTo>
                  <a:cubicBezTo>
                    <a:pt x="9999" y="3055"/>
                    <a:pt x="10025" y="3055"/>
                    <a:pt x="10064" y="3042"/>
                  </a:cubicBezTo>
                  <a:cubicBezTo>
                    <a:pt x="10194" y="2977"/>
                    <a:pt x="10245" y="2835"/>
                    <a:pt x="10181" y="2705"/>
                  </a:cubicBezTo>
                  <a:cubicBezTo>
                    <a:pt x="9935" y="2174"/>
                    <a:pt x="9896" y="1579"/>
                    <a:pt x="10064" y="1022"/>
                  </a:cubicBezTo>
                  <a:cubicBezTo>
                    <a:pt x="10094" y="1020"/>
                    <a:pt x="10125" y="1019"/>
                    <a:pt x="10155" y="1019"/>
                  </a:cubicBezTo>
                  <a:cubicBezTo>
                    <a:pt x="10306" y="1019"/>
                    <a:pt x="10457" y="1045"/>
                    <a:pt x="10608" y="1099"/>
                  </a:cubicBezTo>
                  <a:lnTo>
                    <a:pt x="11929" y="1540"/>
                  </a:lnTo>
                  <a:cubicBezTo>
                    <a:pt x="12214" y="1630"/>
                    <a:pt x="12421" y="1877"/>
                    <a:pt x="12460" y="2174"/>
                  </a:cubicBezTo>
                  <a:lnTo>
                    <a:pt x="12628" y="3236"/>
                  </a:lnTo>
                  <a:cubicBezTo>
                    <a:pt x="12099" y="2978"/>
                    <a:pt x="11535" y="2860"/>
                    <a:pt x="10958" y="2860"/>
                  </a:cubicBezTo>
                  <a:cubicBezTo>
                    <a:pt x="10928" y="2860"/>
                    <a:pt x="10897" y="2860"/>
                    <a:pt x="10867" y="2861"/>
                  </a:cubicBezTo>
                  <a:cubicBezTo>
                    <a:pt x="10556" y="2887"/>
                    <a:pt x="10556" y="3340"/>
                    <a:pt x="10867" y="3366"/>
                  </a:cubicBezTo>
                  <a:cubicBezTo>
                    <a:pt x="10898" y="3365"/>
                    <a:pt x="10929" y="3365"/>
                    <a:pt x="10959" y="3365"/>
                  </a:cubicBezTo>
                  <a:cubicBezTo>
                    <a:pt x="11421" y="3365"/>
                    <a:pt x="11880" y="3456"/>
                    <a:pt x="12305" y="3638"/>
                  </a:cubicBezTo>
                  <a:lnTo>
                    <a:pt x="9779" y="4117"/>
                  </a:lnTo>
                  <a:lnTo>
                    <a:pt x="9585" y="3923"/>
                  </a:lnTo>
                  <a:cubicBezTo>
                    <a:pt x="9404" y="3742"/>
                    <a:pt x="9404" y="3431"/>
                    <a:pt x="9585" y="3249"/>
                  </a:cubicBezTo>
                  <a:cubicBezTo>
                    <a:pt x="9755" y="3059"/>
                    <a:pt x="9593" y="2815"/>
                    <a:pt x="9403" y="2815"/>
                  </a:cubicBezTo>
                  <a:cubicBezTo>
                    <a:pt x="9347" y="2815"/>
                    <a:pt x="9288" y="2837"/>
                    <a:pt x="9235" y="2887"/>
                  </a:cubicBezTo>
                  <a:cubicBezTo>
                    <a:pt x="8847" y="3275"/>
                    <a:pt x="8847" y="3897"/>
                    <a:pt x="9235" y="4286"/>
                  </a:cubicBezTo>
                  <a:lnTo>
                    <a:pt x="9352" y="4415"/>
                  </a:lnTo>
                  <a:lnTo>
                    <a:pt x="8264" y="5749"/>
                  </a:lnTo>
                  <a:cubicBezTo>
                    <a:pt x="8173" y="5853"/>
                    <a:pt x="8199" y="6021"/>
                    <a:pt x="8303" y="6112"/>
                  </a:cubicBezTo>
                  <a:cubicBezTo>
                    <a:pt x="8354" y="6138"/>
                    <a:pt x="8406" y="6163"/>
                    <a:pt x="8458" y="6163"/>
                  </a:cubicBezTo>
                  <a:cubicBezTo>
                    <a:pt x="8536" y="6163"/>
                    <a:pt x="8614" y="6125"/>
                    <a:pt x="8665" y="6073"/>
                  </a:cubicBezTo>
                  <a:lnTo>
                    <a:pt x="9831" y="4622"/>
                  </a:lnTo>
                  <a:lnTo>
                    <a:pt x="13004" y="4014"/>
                  </a:lnTo>
                  <a:cubicBezTo>
                    <a:pt x="13147" y="3988"/>
                    <a:pt x="13224" y="3858"/>
                    <a:pt x="13211" y="3729"/>
                  </a:cubicBezTo>
                  <a:lnTo>
                    <a:pt x="12965" y="2097"/>
                  </a:lnTo>
                  <a:cubicBezTo>
                    <a:pt x="12888" y="1618"/>
                    <a:pt x="12551" y="1216"/>
                    <a:pt x="12097" y="1061"/>
                  </a:cubicBezTo>
                  <a:lnTo>
                    <a:pt x="10763" y="607"/>
                  </a:lnTo>
                  <a:cubicBezTo>
                    <a:pt x="10608" y="555"/>
                    <a:pt x="10453" y="530"/>
                    <a:pt x="10284" y="517"/>
                  </a:cubicBezTo>
                  <a:cubicBezTo>
                    <a:pt x="10323" y="439"/>
                    <a:pt x="10362" y="400"/>
                    <a:pt x="10362" y="387"/>
                  </a:cubicBezTo>
                  <a:cubicBezTo>
                    <a:pt x="10485" y="197"/>
                    <a:pt x="10324" y="1"/>
                    <a:pt x="10147"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39"/>
            <p:cNvSpPr/>
            <p:nvPr/>
          </p:nvSpPr>
          <p:spPr>
            <a:xfrm>
              <a:off x="2919675" y="2830250"/>
              <a:ext cx="314750" cy="329475"/>
            </a:xfrm>
            <a:custGeom>
              <a:rect b="b" l="l" r="r" t="t"/>
              <a:pathLst>
                <a:path extrusionOk="0" h="13179" w="12590">
                  <a:moveTo>
                    <a:pt x="8406" y="8633"/>
                  </a:moveTo>
                  <a:lnTo>
                    <a:pt x="8406" y="9734"/>
                  </a:lnTo>
                  <a:cubicBezTo>
                    <a:pt x="8406" y="10252"/>
                    <a:pt x="7979" y="10679"/>
                    <a:pt x="7461" y="10679"/>
                  </a:cubicBezTo>
                  <a:cubicBezTo>
                    <a:pt x="7318" y="10679"/>
                    <a:pt x="7202" y="10796"/>
                    <a:pt x="7215" y="10938"/>
                  </a:cubicBezTo>
                  <a:lnTo>
                    <a:pt x="7215" y="12272"/>
                  </a:lnTo>
                  <a:cubicBezTo>
                    <a:pt x="7215" y="12402"/>
                    <a:pt x="7318" y="12518"/>
                    <a:pt x="7461" y="12518"/>
                  </a:cubicBezTo>
                  <a:lnTo>
                    <a:pt x="7707" y="12518"/>
                  </a:lnTo>
                  <a:cubicBezTo>
                    <a:pt x="7836" y="12518"/>
                    <a:pt x="7953" y="12583"/>
                    <a:pt x="8031" y="12674"/>
                  </a:cubicBezTo>
                  <a:lnTo>
                    <a:pt x="7111" y="12674"/>
                  </a:lnTo>
                  <a:cubicBezTo>
                    <a:pt x="6865" y="12674"/>
                    <a:pt x="6671" y="12479"/>
                    <a:pt x="6671" y="12233"/>
                  </a:cubicBezTo>
                  <a:lnTo>
                    <a:pt x="6671" y="10265"/>
                  </a:lnTo>
                  <a:cubicBezTo>
                    <a:pt x="6917" y="9902"/>
                    <a:pt x="7046" y="9488"/>
                    <a:pt x="7046" y="9060"/>
                  </a:cubicBezTo>
                  <a:lnTo>
                    <a:pt x="7046" y="8698"/>
                  </a:lnTo>
                  <a:lnTo>
                    <a:pt x="7694" y="8698"/>
                  </a:lnTo>
                  <a:cubicBezTo>
                    <a:pt x="7927" y="8698"/>
                    <a:pt x="8173" y="8685"/>
                    <a:pt x="8406" y="8633"/>
                  </a:cubicBezTo>
                  <a:close/>
                  <a:moveTo>
                    <a:pt x="270" y="0"/>
                  </a:moveTo>
                  <a:cubicBezTo>
                    <a:pt x="237" y="0"/>
                    <a:pt x="203" y="6"/>
                    <a:pt x="169" y="20"/>
                  </a:cubicBezTo>
                  <a:cubicBezTo>
                    <a:pt x="66" y="59"/>
                    <a:pt x="1" y="150"/>
                    <a:pt x="14" y="253"/>
                  </a:cubicBezTo>
                  <a:lnTo>
                    <a:pt x="14" y="4579"/>
                  </a:lnTo>
                  <a:cubicBezTo>
                    <a:pt x="14" y="6522"/>
                    <a:pt x="1529" y="8115"/>
                    <a:pt x="3459" y="8218"/>
                  </a:cubicBezTo>
                  <a:cubicBezTo>
                    <a:pt x="3588" y="8672"/>
                    <a:pt x="3886" y="9060"/>
                    <a:pt x="4288" y="9306"/>
                  </a:cubicBezTo>
                  <a:lnTo>
                    <a:pt x="4469" y="9423"/>
                  </a:lnTo>
                  <a:lnTo>
                    <a:pt x="4042" y="9747"/>
                  </a:lnTo>
                  <a:cubicBezTo>
                    <a:pt x="3770" y="9954"/>
                    <a:pt x="3614" y="10265"/>
                    <a:pt x="3614" y="10601"/>
                  </a:cubicBezTo>
                  <a:lnTo>
                    <a:pt x="3614" y="12220"/>
                  </a:lnTo>
                  <a:cubicBezTo>
                    <a:pt x="3614" y="12751"/>
                    <a:pt x="4042" y="13179"/>
                    <a:pt x="4573" y="13179"/>
                  </a:cubicBezTo>
                  <a:lnTo>
                    <a:pt x="5829" y="13179"/>
                  </a:lnTo>
                  <a:cubicBezTo>
                    <a:pt x="5958" y="13179"/>
                    <a:pt x="6075" y="13062"/>
                    <a:pt x="6075" y="12933"/>
                  </a:cubicBezTo>
                  <a:cubicBezTo>
                    <a:pt x="6075" y="12428"/>
                    <a:pt x="5674" y="12013"/>
                    <a:pt x="5168" y="12013"/>
                  </a:cubicBezTo>
                  <a:lnTo>
                    <a:pt x="5168" y="11171"/>
                  </a:lnTo>
                  <a:cubicBezTo>
                    <a:pt x="5518" y="11120"/>
                    <a:pt x="5868" y="10990"/>
                    <a:pt x="6153" y="10783"/>
                  </a:cubicBezTo>
                  <a:lnTo>
                    <a:pt x="6153" y="12220"/>
                  </a:lnTo>
                  <a:cubicBezTo>
                    <a:pt x="6153" y="12751"/>
                    <a:pt x="6580" y="13179"/>
                    <a:pt x="7111" y="13179"/>
                  </a:cubicBezTo>
                  <a:lnTo>
                    <a:pt x="8380" y="13179"/>
                  </a:lnTo>
                  <a:cubicBezTo>
                    <a:pt x="8523" y="13179"/>
                    <a:pt x="8627" y="13062"/>
                    <a:pt x="8627" y="12933"/>
                  </a:cubicBezTo>
                  <a:cubicBezTo>
                    <a:pt x="8627" y="12428"/>
                    <a:pt x="8225" y="12013"/>
                    <a:pt x="7720" y="12013"/>
                  </a:cubicBezTo>
                  <a:lnTo>
                    <a:pt x="7720" y="11158"/>
                  </a:lnTo>
                  <a:cubicBezTo>
                    <a:pt x="8419" y="11042"/>
                    <a:pt x="8924" y="10433"/>
                    <a:pt x="8924" y="9734"/>
                  </a:cubicBezTo>
                  <a:lnTo>
                    <a:pt x="8924" y="8503"/>
                  </a:lnTo>
                  <a:cubicBezTo>
                    <a:pt x="9274" y="8387"/>
                    <a:pt x="9611" y="8218"/>
                    <a:pt x="9909" y="8011"/>
                  </a:cubicBezTo>
                  <a:lnTo>
                    <a:pt x="10116" y="8270"/>
                  </a:lnTo>
                  <a:cubicBezTo>
                    <a:pt x="10165" y="8336"/>
                    <a:pt x="10235" y="8370"/>
                    <a:pt x="10309" y="8370"/>
                  </a:cubicBezTo>
                  <a:cubicBezTo>
                    <a:pt x="10352" y="8370"/>
                    <a:pt x="10397" y="8359"/>
                    <a:pt x="10440" y="8335"/>
                  </a:cubicBezTo>
                  <a:lnTo>
                    <a:pt x="11230" y="7882"/>
                  </a:lnTo>
                  <a:lnTo>
                    <a:pt x="11631" y="8348"/>
                  </a:lnTo>
                  <a:cubicBezTo>
                    <a:pt x="11735" y="8464"/>
                    <a:pt x="11877" y="8529"/>
                    <a:pt x="12020" y="8529"/>
                  </a:cubicBezTo>
                  <a:cubicBezTo>
                    <a:pt x="12110" y="8529"/>
                    <a:pt x="12201" y="8503"/>
                    <a:pt x="12279" y="8464"/>
                  </a:cubicBezTo>
                  <a:cubicBezTo>
                    <a:pt x="12486" y="8335"/>
                    <a:pt x="12590" y="8089"/>
                    <a:pt x="12525" y="7856"/>
                  </a:cubicBezTo>
                  <a:lnTo>
                    <a:pt x="12279" y="7001"/>
                  </a:lnTo>
                  <a:cubicBezTo>
                    <a:pt x="12170" y="6638"/>
                    <a:pt x="11847" y="6388"/>
                    <a:pt x="11478" y="6388"/>
                  </a:cubicBezTo>
                  <a:cubicBezTo>
                    <a:pt x="11451" y="6388"/>
                    <a:pt x="11425" y="6390"/>
                    <a:pt x="11398" y="6392"/>
                  </a:cubicBezTo>
                  <a:lnTo>
                    <a:pt x="11942" y="5706"/>
                  </a:lnTo>
                  <a:cubicBezTo>
                    <a:pt x="12033" y="5602"/>
                    <a:pt x="12020" y="5447"/>
                    <a:pt x="11916" y="5356"/>
                  </a:cubicBezTo>
                  <a:cubicBezTo>
                    <a:pt x="11870" y="5315"/>
                    <a:pt x="11812" y="5295"/>
                    <a:pt x="11755" y="5295"/>
                  </a:cubicBezTo>
                  <a:cubicBezTo>
                    <a:pt x="11686" y="5295"/>
                    <a:pt x="11616" y="5325"/>
                    <a:pt x="11567" y="5382"/>
                  </a:cubicBezTo>
                  <a:lnTo>
                    <a:pt x="10634" y="6535"/>
                  </a:lnTo>
                  <a:lnTo>
                    <a:pt x="10310" y="5680"/>
                  </a:lnTo>
                  <a:cubicBezTo>
                    <a:pt x="10094" y="5107"/>
                    <a:pt x="9539" y="4721"/>
                    <a:pt x="8929" y="4721"/>
                  </a:cubicBezTo>
                  <a:cubicBezTo>
                    <a:pt x="8919" y="4721"/>
                    <a:pt x="8909" y="4721"/>
                    <a:pt x="8898" y="4721"/>
                  </a:cubicBezTo>
                  <a:cubicBezTo>
                    <a:pt x="8756" y="4721"/>
                    <a:pt x="8652" y="4825"/>
                    <a:pt x="8639" y="4955"/>
                  </a:cubicBezTo>
                  <a:cubicBezTo>
                    <a:pt x="8627" y="5110"/>
                    <a:pt x="8743" y="5227"/>
                    <a:pt x="8898" y="5227"/>
                  </a:cubicBezTo>
                  <a:cubicBezTo>
                    <a:pt x="8908" y="5226"/>
                    <a:pt x="8918" y="5226"/>
                    <a:pt x="8928" y="5226"/>
                  </a:cubicBezTo>
                  <a:cubicBezTo>
                    <a:pt x="9331" y="5226"/>
                    <a:pt x="9692" y="5482"/>
                    <a:pt x="9831" y="5861"/>
                  </a:cubicBezTo>
                  <a:lnTo>
                    <a:pt x="10284" y="7040"/>
                  </a:lnTo>
                  <a:cubicBezTo>
                    <a:pt x="10324" y="7139"/>
                    <a:pt x="10417" y="7200"/>
                    <a:pt x="10516" y="7200"/>
                  </a:cubicBezTo>
                  <a:cubicBezTo>
                    <a:pt x="10547" y="7200"/>
                    <a:pt x="10578" y="7194"/>
                    <a:pt x="10608" y="7182"/>
                  </a:cubicBezTo>
                  <a:lnTo>
                    <a:pt x="10751" y="7143"/>
                  </a:lnTo>
                  <a:lnTo>
                    <a:pt x="11372" y="6923"/>
                  </a:lnTo>
                  <a:cubicBezTo>
                    <a:pt x="11410" y="6907"/>
                    <a:pt x="11448" y="6900"/>
                    <a:pt x="11485" y="6900"/>
                  </a:cubicBezTo>
                  <a:cubicBezTo>
                    <a:pt x="11537" y="6900"/>
                    <a:pt x="11586" y="6914"/>
                    <a:pt x="11631" y="6936"/>
                  </a:cubicBezTo>
                  <a:cubicBezTo>
                    <a:pt x="11722" y="6988"/>
                    <a:pt x="11774" y="7053"/>
                    <a:pt x="11800" y="7143"/>
                  </a:cubicBezTo>
                  <a:lnTo>
                    <a:pt x="12033" y="8011"/>
                  </a:lnTo>
                  <a:lnTo>
                    <a:pt x="12033" y="8024"/>
                  </a:lnTo>
                  <a:cubicBezTo>
                    <a:pt x="12033" y="8024"/>
                    <a:pt x="12020" y="8037"/>
                    <a:pt x="12020" y="8037"/>
                  </a:cubicBezTo>
                  <a:lnTo>
                    <a:pt x="11463" y="7402"/>
                  </a:lnTo>
                  <a:cubicBezTo>
                    <a:pt x="11406" y="7346"/>
                    <a:pt x="11335" y="7315"/>
                    <a:pt x="11264" y="7315"/>
                  </a:cubicBezTo>
                  <a:cubicBezTo>
                    <a:pt x="11221" y="7315"/>
                    <a:pt x="11178" y="7326"/>
                    <a:pt x="11139" y="7351"/>
                  </a:cubicBezTo>
                  <a:lnTo>
                    <a:pt x="10362" y="7791"/>
                  </a:lnTo>
                  <a:lnTo>
                    <a:pt x="8756" y="5745"/>
                  </a:lnTo>
                  <a:cubicBezTo>
                    <a:pt x="8705" y="5679"/>
                    <a:pt x="8634" y="5646"/>
                    <a:pt x="8560" y="5646"/>
                  </a:cubicBezTo>
                  <a:cubicBezTo>
                    <a:pt x="8503" y="5646"/>
                    <a:pt x="8444" y="5666"/>
                    <a:pt x="8393" y="5706"/>
                  </a:cubicBezTo>
                  <a:cubicBezTo>
                    <a:pt x="8290" y="5796"/>
                    <a:pt x="8277" y="5952"/>
                    <a:pt x="8367" y="6068"/>
                  </a:cubicBezTo>
                  <a:lnTo>
                    <a:pt x="9585" y="7610"/>
                  </a:lnTo>
                  <a:cubicBezTo>
                    <a:pt x="9028" y="7998"/>
                    <a:pt x="8367" y="8205"/>
                    <a:pt x="7681" y="8205"/>
                  </a:cubicBezTo>
                  <a:lnTo>
                    <a:pt x="7033" y="8205"/>
                  </a:lnTo>
                  <a:lnTo>
                    <a:pt x="7033" y="7377"/>
                  </a:lnTo>
                  <a:cubicBezTo>
                    <a:pt x="7033" y="7247"/>
                    <a:pt x="6930" y="7130"/>
                    <a:pt x="6787" y="7118"/>
                  </a:cubicBezTo>
                  <a:cubicBezTo>
                    <a:pt x="6658" y="7118"/>
                    <a:pt x="6528" y="7234"/>
                    <a:pt x="6528" y="7377"/>
                  </a:cubicBezTo>
                  <a:lnTo>
                    <a:pt x="6528" y="9060"/>
                  </a:lnTo>
                  <a:cubicBezTo>
                    <a:pt x="6528" y="9954"/>
                    <a:pt x="5803" y="10679"/>
                    <a:pt x="4909" y="10679"/>
                  </a:cubicBezTo>
                  <a:cubicBezTo>
                    <a:pt x="4780" y="10679"/>
                    <a:pt x="4663" y="10796"/>
                    <a:pt x="4663" y="10938"/>
                  </a:cubicBezTo>
                  <a:lnTo>
                    <a:pt x="4663" y="12272"/>
                  </a:lnTo>
                  <a:cubicBezTo>
                    <a:pt x="4663" y="12402"/>
                    <a:pt x="4780" y="12518"/>
                    <a:pt x="4922" y="12518"/>
                  </a:cubicBezTo>
                  <a:lnTo>
                    <a:pt x="5168" y="12518"/>
                  </a:lnTo>
                  <a:cubicBezTo>
                    <a:pt x="5298" y="12518"/>
                    <a:pt x="5415" y="12583"/>
                    <a:pt x="5492" y="12687"/>
                  </a:cubicBezTo>
                  <a:lnTo>
                    <a:pt x="4573" y="12687"/>
                  </a:lnTo>
                  <a:cubicBezTo>
                    <a:pt x="4327" y="12687"/>
                    <a:pt x="4119" y="12479"/>
                    <a:pt x="4119" y="12233"/>
                  </a:cubicBezTo>
                  <a:lnTo>
                    <a:pt x="4119" y="10601"/>
                  </a:lnTo>
                  <a:cubicBezTo>
                    <a:pt x="4119" y="10420"/>
                    <a:pt x="4210" y="10265"/>
                    <a:pt x="4352" y="10148"/>
                  </a:cubicBezTo>
                  <a:lnTo>
                    <a:pt x="5065" y="9617"/>
                  </a:lnTo>
                  <a:cubicBezTo>
                    <a:pt x="5104" y="9578"/>
                    <a:pt x="5143" y="9539"/>
                    <a:pt x="5155" y="9488"/>
                  </a:cubicBezTo>
                  <a:cubicBezTo>
                    <a:pt x="5194" y="9371"/>
                    <a:pt x="5143" y="9255"/>
                    <a:pt x="5052" y="9203"/>
                  </a:cubicBezTo>
                  <a:lnTo>
                    <a:pt x="4586" y="8905"/>
                  </a:lnTo>
                  <a:cubicBezTo>
                    <a:pt x="4197" y="8659"/>
                    <a:pt x="3938" y="8257"/>
                    <a:pt x="3886" y="7804"/>
                  </a:cubicBezTo>
                  <a:cubicBezTo>
                    <a:pt x="3834" y="7273"/>
                    <a:pt x="4068" y="6755"/>
                    <a:pt x="4508" y="6457"/>
                  </a:cubicBezTo>
                  <a:cubicBezTo>
                    <a:pt x="4612" y="6379"/>
                    <a:pt x="4650" y="6224"/>
                    <a:pt x="4573" y="6107"/>
                  </a:cubicBezTo>
                  <a:cubicBezTo>
                    <a:pt x="4522" y="6032"/>
                    <a:pt x="4440" y="5989"/>
                    <a:pt x="4356" y="5989"/>
                  </a:cubicBezTo>
                  <a:cubicBezTo>
                    <a:pt x="4310" y="5989"/>
                    <a:pt x="4264" y="6002"/>
                    <a:pt x="4223" y="6030"/>
                  </a:cubicBezTo>
                  <a:cubicBezTo>
                    <a:pt x="3679" y="6405"/>
                    <a:pt x="3355" y="7027"/>
                    <a:pt x="3381" y="7687"/>
                  </a:cubicBezTo>
                  <a:lnTo>
                    <a:pt x="3381" y="7713"/>
                  </a:lnTo>
                  <a:cubicBezTo>
                    <a:pt x="1762" y="7571"/>
                    <a:pt x="519" y="6211"/>
                    <a:pt x="519" y="4592"/>
                  </a:cubicBezTo>
                  <a:lnTo>
                    <a:pt x="519" y="1367"/>
                  </a:lnTo>
                  <a:lnTo>
                    <a:pt x="2099" y="4683"/>
                  </a:lnTo>
                  <a:lnTo>
                    <a:pt x="1646" y="5201"/>
                  </a:lnTo>
                  <a:cubicBezTo>
                    <a:pt x="1555" y="5317"/>
                    <a:pt x="1568" y="5473"/>
                    <a:pt x="1659" y="5563"/>
                  </a:cubicBezTo>
                  <a:cubicBezTo>
                    <a:pt x="1710" y="5602"/>
                    <a:pt x="1762" y="5628"/>
                    <a:pt x="1827" y="5628"/>
                  </a:cubicBezTo>
                  <a:cubicBezTo>
                    <a:pt x="1905" y="5628"/>
                    <a:pt x="1969" y="5602"/>
                    <a:pt x="2021" y="5537"/>
                  </a:cubicBezTo>
                  <a:lnTo>
                    <a:pt x="2228" y="5304"/>
                  </a:lnTo>
                  <a:cubicBezTo>
                    <a:pt x="2449" y="5045"/>
                    <a:pt x="2708" y="4812"/>
                    <a:pt x="2980" y="4618"/>
                  </a:cubicBezTo>
                  <a:cubicBezTo>
                    <a:pt x="3148" y="4514"/>
                    <a:pt x="3303" y="4411"/>
                    <a:pt x="3472" y="4320"/>
                  </a:cubicBezTo>
                  <a:cubicBezTo>
                    <a:pt x="3588" y="4242"/>
                    <a:pt x="3627" y="4074"/>
                    <a:pt x="3537" y="3944"/>
                  </a:cubicBezTo>
                  <a:cubicBezTo>
                    <a:pt x="3488" y="3887"/>
                    <a:pt x="3413" y="3851"/>
                    <a:pt x="3336" y="3851"/>
                  </a:cubicBezTo>
                  <a:cubicBezTo>
                    <a:pt x="3290" y="3851"/>
                    <a:pt x="3243" y="3864"/>
                    <a:pt x="3200" y="3893"/>
                  </a:cubicBezTo>
                  <a:cubicBezTo>
                    <a:pt x="3018" y="3996"/>
                    <a:pt x="2824" y="4113"/>
                    <a:pt x="2656" y="4242"/>
                  </a:cubicBezTo>
                  <a:lnTo>
                    <a:pt x="2487" y="4346"/>
                  </a:lnTo>
                  <a:lnTo>
                    <a:pt x="480" y="137"/>
                  </a:lnTo>
                  <a:cubicBezTo>
                    <a:pt x="442" y="51"/>
                    <a:pt x="361" y="0"/>
                    <a:pt x="270"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39"/>
            <p:cNvSpPr/>
            <p:nvPr/>
          </p:nvSpPr>
          <p:spPr>
            <a:xfrm>
              <a:off x="3270725" y="2851100"/>
              <a:ext cx="25800" cy="15975"/>
            </a:xfrm>
            <a:custGeom>
              <a:rect b="b" l="l" r="r" t="t"/>
              <a:pathLst>
                <a:path extrusionOk="0" h="639" w="1032">
                  <a:moveTo>
                    <a:pt x="364" y="1"/>
                  </a:moveTo>
                  <a:cubicBezTo>
                    <a:pt x="130" y="1"/>
                    <a:pt x="1" y="358"/>
                    <a:pt x="270" y="481"/>
                  </a:cubicBezTo>
                  <a:lnTo>
                    <a:pt x="555" y="611"/>
                  </a:lnTo>
                  <a:cubicBezTo>
                    <a:pt x="595" y="630"/>
                    <a:pt x="633" y="638"/>
                    <a:pt x="669" y="638"/>
                  </a:cubicBezTo>
                  <a:cubicBezTo>
                    <a:pt x="902" y="638"/>
                    <a:pt x="1032" y="281"/>
                    <a:pt x="762" y="157"/>
                  </a:cubicBezTo>
                  <a:lnTo>
                    <a:pt x="477" y="28"/>
                  </a:lnTo>
                  <a:cubicBezTo>
                    <a:pt x="438" y="9"/>
                    <a:pt x="400" y="1"/>
                    <a:pt x="364"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36" name="Google Shape;836;p39"/>
          <p:cNvGrpSpPr/>
          <p:nvPr/>
        </p:nvGrpSpPr>
        <p:grpSpPr>
          <a:xfrm>
            <a:off x="5227775" y="1570263"/>
            <a:ext cx="424500" cy="421250"/>
            <a:chOff x="2944950" y="1996350"/>
            <a:chExt cx="424500" cy="421250"/>
          </a:xfrm>
        </p:grpSpPr>
        <p:sp>
          <p:nvSpPr>
            <p:cNvPr id="837" name="Google Shape;837;p39"/>
            <p:cNvSpPr/>
            <p:nvPr/>
          </p:nvSpPr>
          <p:spPr>
            <a:xfrm>
              <a:off x="3014875" y="2064700"/>
              <a:ext cx="219225" cy="103925"/>
            </a:xfrm>
            <a:custGeom>
              <a:rect b="b" l="l" r="r" t="t"/>
              <a:pathLst>
                <a:path extrusionOk="0" h="4157" w="8769">
                  <a:moveTo>
                    <a:pt x="4080" y="1"/>
                  </a:moveTo>
                  <a:cubicBezTo>
                    <a:pt x="3949" y="1"/>
                    <a:pt x="3815" y="9"/>
                    <a:pt x="3679" y="25"/>
                  </a:cubicBezTo>
                  <a:cubicBezTo>
                    <a:pt x="1063" y="323"/>
                    <a:pt x="1" y="2770"/>
                    <a:pt x="441" y="4040"/>
                  </a:cubicBezTo>
                  <a:lnTo>
                    <a:pt x="8769" y="4156"/>
                  </a:lnTo>
                  <a:lnTo>
                    <a:pt x="7927" y="2537"/>
                  </a:lnTo>
                  <a:cubicBezTo>
                    <a:pt x="7927" y="2537"/>
                    <a:pt x="6461" y="1"/>
                    <a:pt x="4080"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39"/>
            <p:cNvSpPr/>
            <p:nvPr/>
          </p:nvSpPr>
          <p:spPr>
            <a:xfrm>
              <a:off x="3129825" y="2223950"/>
              <a:ext cx="65100" cy="187500"/>
            </a:xfrm>
            <a:custGeom>
              <a:rect b="b" l="l" r="r" t="t"/>
              <a:pathLst>
                <a:path extrusionOk="0" h="7500" w="2604">
                  <a:moveTo>
                    <a:pt x="0" y="1"/>
                  </a:moveTo>
                  <a:lnTo>
                    <a:pt x="0" y="6684"/>
                  </a:lnTo>
                  <a:cubicBezTo>
                    <a:pt x="0" y="7137"/>
                    <a:pt x="363" y="7500"/>
                    <a:pt x="816" y="7500"/>
                  </a:cubicBezTo>
                  <a:lnTo>
                    <a:pt x="2267" y="7500"/>
                  </a:lnTo>
                  <a:cubicBezTo>
                    <a:pt x="2267" y="7072"/>
                    <a:pt x="1930" y="6723"/>
                    <a:pt x="1503" y="6723"/>
                  </a:cubicBezTo>
                  <a:lnTo>
                    <a:pt x="1218" y="6723"/>
                  </a:lnTo>
                  <a:lnTo>
                    <a:pt x="1218" y="5182"/>
                  </a:lnTo>
                  <a:cubicBezTo>
                    <a:pt x="1982" y="5182"/>
                    <a:pt x="2604" y="4560"/>
                    <a:pt x="2604" y="3796"/>
                  </a:cubicBezTo>
                  <a:lnTo>
                    <a:pt x="2604" y="2164"/>
                  </a:lnTo>
                  <a:lnTo>
                    <a:pt x="0" y="1"/>
                  </a:ln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39"/>
            <p:cNvSpPr/>
            <p:nvPr/>
          </p:nvSpPr>
          <p:spPr>
            <a:xfrm>
              <a:off x="2952050" y="2002500"/>
              <a:ext cx="411250" cy="279450"/>
            </a:xfrm>
            <a:custGeom>
              <a:rect b="b" l="l" r="r" t="t"/>
              <a:pathLst>
                <a:path extrusionOk="0" h="11178" w="16450">
                  <a:moveTo>
                    <a:pt x="11968" y="0"/>
                  </a:moveTo>
                  <a:cubicBezTo>
                    <a:pt x="10803" y="0"/>
                    <a:pt x="9909" y="1023"/>
                    <a:pt x="10064" y="2189"/>
                  </a:cubicBezTo>
                  <a:lnTo>
                    <a:pt x="10531" y="5647"/>
                  </a:lnTo>
                  <a:cubicBezTo>
                    <a:pt x="9565" y="5259"/>
                    <a:pt x="8549" y="5067"/>
                    <a:pt x="7539" y="5067"/>
                  </a:cubicBezTo>
                  <a:cubicBezTo>
                    <a:pt x="5921" y="5067"/>
                    <a:pt x="4317" y="5558"/>
                    <a:pt x="2954" y="6515"/>
                  </a:cubicBezTo>
                  <a:lnTo>
                    <a:pt x="2475" y="6851"/>
                  </a:lnTo>
                  <a:lnTo>
                    <a:pt x="1" y="1671"/>
                  </a:lnTo>
                  <a:lnTo>
                    <a:pt x="1" y="6683"/>
                  </a:lnTo>
                  <a:cubicBezTo>
                    <a:pt x="1" y="8859"/>
                    <a:pt x="1762" y="10620"/>
                    <a:pt x="3938" y="10620"/>
                  </a:cubicBezTo>
                  <a:lnTo>
                    <a:pt x="6541" y="11022"/>
                  </a:lnTo>
                  <a:lnTo>
                    <a:pt x="7552" y="11177"/>
                  </a:lnTo>
                  <a:lnTo>
                    <a:pt x="8601" y="11177"/>
                  </a:lnTo>
                  <a:cubicBezTo>
                    <a:pt x="9546" y="11177"/>
                    <a:pt x="10466" y="10853"/>
                    <a:pt x="11204" y="10258"/>
                  </a:cubicBezTo>
                  <a:lnTo>
                    <a:pt x="12033" y="9364"/>
                  </a:lnTo>
                  <a:cubicBezTo>
                    <a:pt x="12512" y="8678"/>
                    <a:pt x="12758" y="7875"/>
                    <a:pt x="12771" y="7046"/>
                  </a:cubicBezTo>
                  <a:lnTo>
                    <a:pt x="12797" y="2798"/>
                  </a:lnTo>
                  <a:lnTo>
                    <a:pt x="15867" y="2798"/>
                  </a:lnTo>
                  <a:cubicBezTo>
                    <a:pt x="16190" y="2798"/>
                    <a:pt x="16436" y="2539"/>
                    <a:pt x="16436" y="2228"/>
                  </a:cubicBezTo>
                  <a:lnTo>
                    <a:pt x="16449" y="2228"/>
                  </a:lnTo>
                  <a:cubicBezTo>
                    <a:pt x="16449" y="1580"/>
                    <a:pt x="16035" y="1023"/>
                    <a:pt x="15439" y="816"/>
                  </a:cubicBezTo>
                  <a:lnTo>
                    <a:pt x="13885" y="311"/>
                  </a:lnTo>
                  <a:cubicBezTo>
                    <a:pt x="13574" y="207"/>
                    <a:pt x="13263" y="130"/>
                    <a:pt x="12940" y="78"/>
                  </a:cubicBezTo>
                  <a:cubicBezTo>
                    <a:pt x="12616" y="26"/>
                    <a:pt x="12292" y="0"/>
                    <a:pt x="11968"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39"/>
            <p:cNvSpPr/>
            <p:nvPr/>
          </p:nvSpPr>
          <p:spPr>
            <a:xfrm>
              <a:off x="3107150" y="2059800"/>
              <a:ext cx="164850" cy="222150"/>
            </a:xfrm>
            <a:custGeom>
              <a:rect b="b" l="l" r="r" t="t"/>
              <a:pathLst>
                <a:path extrusionOk="0" h="8886" w="6594">
                  <a:moveTo>
                    <a:pt x="5596" y="1"/>
                  </a:moveTo>
                  <a:cubicBezTo>
                    <a:pt x="5596" y="1"/>
                    <a:pt x="5570" y="6075"/>
                    <a:pt x="4832" y="6813"/>
                  </a:cubicBezTo>
                  <a:cubicBezTo>
                    <a:pt x="4093" y="7551"/>
                    <a:pt x="1" y="7551"/>
                    <a:pt x="1" y="7551"/>
                  </a:cubicBezTo>
                  <a:lnTo>
                    <a:pt x="337" y="8730"/>
                  </a:lnTo>
                  <a:lnTo>
                    <a:pt x="1348" y="8885"/>
                  </a:lnTo>
                  <a:lnTo>
                    <a:pt x="2397" y="8885"/>
                  </a:lnTo>
                  <a:cubicBezTo>
                    <a:pt x="3342" y="8885"/>
                    <a:pt x="4262" y="8561"/>
                    <a:pt x="5000" y="7966"/>
                  </a:cubicBezTo>
                  <a:lnTo>
                    <a:pt x="5829" y="7072"/>
                  </a:lnTo>
                  <a:cubicBezTo>
                    <a:pt x="6308" y="6386"/>
                    <a:pt x="6554" y="5583"/>
                    <a:pt x="6567" y="4754"/>
                  </a:cubicBezTo>
                  <a:lnTo>
                    <a:pt x="6593" y="506"/>
                  </a:lnTo>
                  <a:lnTo>
                    <a:pt x="5596" y="1"/>
                  </a:ln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39"/>
            <p:cNvSpPr/>
            <p:nvPr/>
          </p:nvSpPr>
          <p:spPr>
            <a:xfrm>
              <a:off x="3041425" y="2217475"/>
              <a:ext cx="99425" cy="193975"/>
            </a:xfrm>
            <a:custGeom>
              <a:rect b="b" l="l" r="r" t="t"/>
              <a:pathLst>
                <a:path extrusionOk="0" h="7759" w="3977">
                  <a:moveTo>
                    <a:pt x="1179" y="1"/>
                  </a:moveTo>
                  <a:cubicBezTo>
                    <a:pt x="1" y="817"/>
                    <a:pt x="39" y="2565"/>
                    <a:pt x="1244" y="3317"/>
                  </a:cubicBezTo>
                  <a:lnTo>
                    <a:pt x="1814" y="3679"/>
                  </a:lnTo>
                  <a:lnTo>
                    <a:pt x="972" y="4301"/>
                  </a:lnTo>
                  <a:cubicBezTo>
                    <a:pt x="739" y="4482"/>
                    <a:pt x="609" y="4754"/>
                    <a:pt x="609" y="5052"/>
                  </a:cubicBezTo>
                  <a:lnTo>
                    <a:pt x="609" y="6943"/>
                  </a:lnTo>
                  <a:cubicBezTo>
                    <a:pt x="609" y="7396"/>
                    <a:pt x="972" y="7759"/>
                    <a:pt x="1412" y="7759"/>
                  </a:cubicBezTo>
                  <a:lnTo>
                    <a:pt x="2876" y="7759"/>
                  </a:lnTo>
                  <a:cubicBezTo>
                    <a:pt x="2876" y="7331"/>
                    <a:pt x="2526" y="6982"/>
                    <a:pt x="2099" y="6982"/>
                  </a:cubicBezTo>
                  <a:lnTo>
                    <a:pt x="1814" y="6982"/>
                  </a:lnTo>
                  <a:lnTo>
                    <a:pt x="1814" y="5441"/>
                  </a:lnTo>
                  <a:cubicBezTo>
                    <a:pt x="3005" y="5441"/>
                    <a:pt x="3977" y="4469"/>
                    <a:pt x="3977" y="3278"/>
                  </a:cubicBezTo>
                  <a:lnTo>
                    <a:pt x="3977" y="1464"/>
                  </a:lnTo>
                  <a:cubicBezTo>
                    <a:pt x="3977" y="661"/>
                    <a:pt x="3329" y="1"/>
                    <a:pt x="2526" y="1"/>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39"/>
            <p:cNvSpPr/>
            <p:nvPr/>
          </p:nvSpPr>
          <p:spPr>
            <a:xfrm>
              <a:off x="3192300" y="2180875"/>
              <a:ext cx="108800" cy="95950"/>
            </a:xfrm>
            <a:custGeom>
              <a:rect b="b" l="l" r="r" t="t"/>
              <a:pathLst>
                <a:path extrusionOk="0" h="3838" w="4352">
                  <a:moveTo>
                    <a:pt x="423" y="0"/>
                  </a:moveTo>
                  <a:cubicBezTo>
                    <a:pt x="403" y="0"/>
                    <a:pt x="383" y="1"/>
                    <a:pt x="364" y="1"/>
                  </a:cubicBezTo>
                  <a:lnTo>
                    <a:pt x="1" y="1076"/>
                  </a:lnTo>
                  <a:lnTo>
                    <a:pt x="2008" y="3641"/>
                  </a:lnTo>
                  <a:lnTo>
                    <a:pt x="3135" y="3006"/>
                  </a:lnTo>
                  <a:lnTo>
                    <a:pt x="3757" y="3731"/>
                  </a:lnTo>
                  <a:cubicBezTo>
                    <a:pt x="3823" y="3805"/>
                    <a:pt x="3905" y="3837"/>
                    <a:pt x="3986" y="3837"/>
                  </a:cubicBezTo>
                  <a:cubicBezTo>
                    <a:pt x="4174" y="3837"/>
                    <a:pt x="4351" y="3664"/>
                    <a:pt x="4288" y="3447"/>
                  </a:cubicBezTo>
                  <a:lnTo>
                    <a:pt x="4016" y="2423"/>
                  </a:lnTo>
                  <a:cubicBezTo>
                    <a:pt x="3933" y="2124"/>
                    <a:pt x="3661" y="1931"/>
                    <a:pt x="3371" y="1931"/>
                  </a:cubicBezTo>
                  <a:cubicBezTo>
                    <a:pt x="3297" y="1931"/>
                    <a:pt x="3222" y="1944"/>
                    <a:pt x="3148" y="1970"/>
                  </a:cubicBezTo>
                  <a:lnTo>
                    <a:pt x="2255" y="2281"/>
                  </a:lnTo>
                  <a:lnTo>
                    <a:pt x="1736" y="908"/>
                  </a:lnTo>
                  <a:cubicBezTo>
                    <a:pt x="1536" y="369"/>
                    <a:pt x="1008" y="0"/>
                    <a:pt x="423" y="0"/>
                  </a:cubicBezTo>
                  <a:close/>
                </a:path>
              </a:pathLst>
            </a:custGeom>
            <a:solidFill>
              <a:srgbClr val="02C3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39"/>
            <p:cNvSpPr/>
            <p:nvPr/>
          </p:nvSpPr>
          <p:spPr>
            <a:xfrm>
              <a:off x="3277575" y="2022225"/>
              <a:ext cx="24850" cy="14300"/>
            </a:xfrm>
            <a:custGeom>
              <a:rect b="b" l="l" r="r" t="t"/>
              <a:pathLst>
                <a:path extrusionOk="0" h="572" w="994">
                  <a:moveTo>
                    <a:pt x="371" y="1"/>
                  </a:moveTo>
                  <a:cubicBezTo>
                    <a:pt x="84" y="1"/>
                    <a:pt x="1" y="391"/>
                    <a:pt x="268" y="493"/>
                  </a:cubicBezTo>
                  <a:lnTo>
                    <a:pt x="592" y="571"/>
                  </a:lnTo>
                  <a:lnTo>
                    <a:pt x="644" y="571"/>
                  </a:lnTo>
                  <a:cubicBezTo>
                    <a:pt x="942" y="571"/>
                    <a:pt x="994" y="131"/>
                    <a:pt x="696" y="66"/>
                  </a:cubicBezTo>
                  <a:lnTo>
                    <a:pt x="385" y="1"/>
                  </a:lnTo>
                  <a:cubicBezTo>
                    <a:pt x="380" y="1"/>
                    <a:pt x="375" y="1"/>
                    <a:pt x="371"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39"/>
            <p:cNvSpPr/>
            <p:nvPr/>
          </p:nvSpPr>
          <p:spPr>
            <a:xfrm>
              <a:off x="2945900" y="1996350"/>
              <a:ext cx="423550" cy="202600"/>
            </a:xfrm>
            <a:custGeom>
              <a:rect b="b" l="l" r="r" t="t"/>
              <a:pathLst>
                <a:path extrusionOk="0" h="8104" w="16942">
                  <a:moveTo>
                    <a:pt x="6995" y="2979"/>
                  </a:moveTo>
                  <a:cubicBezTo>
                    <a:pt x="7331" y="3005"/>
                    <a:pt x="7681" y="3070"/>
                    <a:pt x="8005" y="3199"/>
                  </a:cubicBezTo>
                  <a:lnTo>
                    <a:pt x="7694" y="5064"/>
                  </a:lnTo>
                  <a:cubicBezTo>
                    <a:pt x="7513" y="5064"/>
                    <a:pt x="7318" y="5077"/>
                    <a:pt x="7137" y="5090"/>
                  </a:cubicBezTo>
                  <a:lnTo>
                    <a:pt x="6995" y="2979"/>
                  </a:lnTo>
                  <a:close/>
                  <a:moveTo>
                    <a:pt x="8471" y="3419"/>
                  </a:moveTo>
                  <a:cubicBezTo>
                    <a:pt x="8782" y="3601"/>
                    <a:pt x="9093" y="3821"/>
                    <a:pt x="9365" y="4067"/>
                  </a:cubicBezTo>
                  <a:lnTo>
                    <a:pt x="9430" y="4145"/>
                  </a:lnTo>
                  <a:lnTo>
                    <a:pt x="9443" y="4145"/>
                  </a:lnTo>
                  <a:lnTo>
                    <a:pt x="9015" y="5155"/>
                  </a:lnTo>
                  <a:cubicBezTo>
                    <a:pt x="8743" y="5116"/>
                    <a:pt x="8471" y="5090"/>
                    <a:pt x="8199" y="5077"/>
                  </a:cubicBezTo>
                  <a:lnTo>
                    <a:pt x="8471" y="3419"/>
                  </a:lnTo>
                  <a:close/>
                  <a:moveTo>
                    <a:pt x="6490" y="3005"/>
                  </a:moveTo>
                  <a:lnTo>
                    <a:pt x="6632" y="5142"/>
                  </a:lnTo>
                  <a:cubicBezTo>
                    <a:pt x="6451" y="5168"/>
                    <a:pt x="6269" y="5207"/>
                    <a:pt x="6088" y="5245"/>
                  </a:cubicBezTo>
                  <a:lnTo>
                    <a:pt x="5531" y="3225"/>
                  </a:lnTo>
                  <a:cubicBezTo>
                    <a:pt x="5829" y="3108"/>
                    <a:pt x="6153" y="3031"/>
                    <a:pt x="6477" y="3005"/>
                  </a:cubicBezTo>
                  <a:close/>
                  <a:moveTo>
                    <a:pt x="9818" y="4533"/>
                  </a:moveTo>
                  <a:cubicBezTo>
                    <a:pt x="10051" y="4779"/>
                    <a:pt x="10258" y="5064"/>
                    <a:pt x="10440" y="5349"/>
                  </a:cubicBezTo>
                  <a:lnTo>
                    <a:pt x="10466" y="5517"/>
                  </a:lnTo>
                  <a:cubicBezTo>
                    <a:pt x="10155" y="5401"/>
                    <a:pt x="9844" y="5323"/>
                    <a:pt x="9520" y="5258"/>
                  </a:cubicBezTo>
                  <a:lnTo>
                    <a:pt x="9520" y="5245"/>
                  </a:lnTo>
                  <a:lnTo>
                    <a:pt x="9818" y="4533"/>
                  </a:lnTo>
                  <a:close/>
                  <a:moveTo>
                    <a:pt x="5065" y="3445"/>
                  </a:moveTo>
                  <a:lnTo>
                    <a:pt x="5596" y="5362"/>
                  </a:lnTo>
                  <a:cubicBezTo>
                    <a:pt x="5415" y="5414"/>
                    <a:pt x="5220" y="5466"/>
                    <a:pt x="5039" y="5530"/>
                  </a:cubicBezTo>
                  <a:lnTo>
                    <a:pt x="4327" y="4002"/>
                  </a:lnTo>
                  <a:cubicBezTo>
                    <a:pt x="4547" y="3782"/>
                    <a:pt x="4793" y="3588"/>
                    <a:pt x="5065" y="3445"/>
                  </a:cubicBezTo>
                  <a:close/>
                  <a:moveTo>
                    <a:pt x="3964" y="4429"/>
                  </a:moveTo>
                  <a:lnTo>
                    <a:pt x="4573" y="5725"/>
                  </a:lnTo>
                  <a:cubicBezTo>
                    <a:pt x="4378" y="5802"/>
                    <a:pt x="4184" y="5893"/>
                    <a:pt x="4003" y="5984"/>
                  </a:cubicBezTo>
                  <a:lnTo>
                    <a:pt x="3575" y="5103"/>
                  </a:lnTo>
                  <a:cubicBezTo>
                    <a:pt x="3653" y="4935"/>
                    <a:pt x="3731" y="4766"/>
                    <a:pt x="3835" y="4611"/>
                  </a:cubicBezTo>
                  <a:cubicBezTo>
                    <a:pt x="3873" y="4559"/>
                    <a:pt x="3912" y="4494"/>
                    <a:pt x="3964" y="4429"/>
                  </a:cubicBezTo>
                  <a:close/>
                  <a:moveTo>
                    <a:pt x="3368" y="5841"/>
                  </a:moveTo>
                  <a:lnTo>
                    <a:pt x="3563" y="6230"/>
                  </a:lnTo>
                  <a:lnTo>
                    <a:pt x="3355" y="6346"/>
                  </a:lnTo>
                  <a:cubicBezTo>
                    <a:pt x="3342" y="6178"/>
                    <a:pt x="3342" y="6010"/>
                    <a:pt x="3368" y="5841"/>
                  </a:cubicBezTo>
                  <a:close/>
                  <a:moveTo>
                    <a:pt x="12214" y="0"/>
                  </a:moveTo>
                  <a:cubicBezTo>
                    <a:pt x="10893" y="0"/>
                    <a:pt x="9883" y="1166"/>
                    <a:pt x="10064" y="2474"/>
                  </a:cubicBezTo>
                  <a:lnTo>
                    <a:pt x="10310" y="4326"/>
                  </a:lnTo>
                  <a:cubicBezTo>
                    <a:pt x="10129" y="4106"/>
                    <a:pt x="9922" y="3898"/>
                    <a:pt x="9715" y="3704"/>
                  </a:cubicBezTo>
                  <a:cubicBezTo>
                    <a:pt x="8825" y="2895"/>
                    <a:pt x="7835" y="2477"/>
                    <a:pt x="6825" y="2477"/>
                  </a:cubicBezTo>
                  <a:cubicBezTo>
                    <a:pt x="6687" y="2477"/>
                    <a:pt x="6550" y="2484"/>
                    <a:pt x="6412" y="2500"/>
                  </a:cubicBezTo>
                  <a:cubicBezTo>
                    <a:pt x="5181" y="2616"/>
                    <a:pt x="4068" y="3303"/>
                    <a:pt x="3407" y="4339"/>
                  </a:cubicBezTo>
                  <a:cubicBezTo>
                    <a:pt x="2928" y="5103"/>
                    <a:pt x="2747" y="5971"/>
                    <a:pt x="2902" y="6670"/>
                  </a:cubicBezTo>
                  <a:lnTo>
                    <a:pt x="2824" y="6722"/>
                  </a:lnTo>
                  <a:lnTo>
                    <a:pt x="480" y="1813"/>
                  </a:lnTo>
                  <a:cubicBezTo>
                    <a:pt x="431" y="1724"/>
                    <a:pt x="344" y="1666"/>
                    <a:pt x="248" y="1666"/>
                  </a:cubicBezTo>
                  <a:cubicBezTo>
                    <a:pt x="218" y="1666"/>
                    <a:pt x="187" y="1671"/>
                    <a:pt x="156" y="1684"/>
                  </a:cubicBezTo>
                  <a:cubicBezTo>
                    <a:pt x="66" y="1723"/>
                    <a:pt x="1" y="1813"/>
                    <a:pt x="1" y="1930"/>
                  </a:cubicBezTo>
                  <a:lnTo>
                    <a:pt x="1" y="4676"/>
                  </a:lnTo>
                  <a:cubicBezTo>
                    <a:pt x="1" y="4818"/>
                    <a:pt x="104" y="4935"/>
                    <a:pt x="247" y="4948"/>
                  </a:cubicBezTo>
                  <a:cubicBezTo>
                    <a:pt x="389" y="4948"/>
                    <a:pt x="506" y="4831"/>
                    <a:pt x="506" y="4688"/>
                  </a:cubicBezTo>
                  <a:lnTo>
                    <a:pt x="506" y="3031"/>
                  </a:lnTo>
                  <a:lnTo>
                    <a:pt x="2423" y="7059"/>
                  </a:lnTo>
                  <a:lnTo>
                    <a:pt x="1879" y="7680"/>
                  </a:lnTo>
                  <a:cubicBezTo>
                    <a:pt x="1788" y="7784"/>
                    <a:pt x="1788" y="7939"/>
                    <a:pt x="1892" y="8043"/>
                  </a:cubicBezTo>
                  <a:cubicBezTo>
                    <a:pt x="1938" y="8084"/>
                    <a:pt x="1998" y="8104"/>
                    <a:pt x="2058" y="8104"/>
                  </a:cubicBezTo>
                  <a:cubicBezTo>
                    <a:pt x="2131" y="8104"/>
                    <a:pt x="2205" y="8074"/>
                    <a:pt x="2254" y="8017"/>
                  </a:cubicBezTo>
                  <a:lnTo>
                    <a:pt x="2526" y="7693"/>
                  </a:lnTo>
                  <a:cubicBezTo>
                    <a:pt x="2772" y="7421"/>
                    <a:pt x="3044" y="7175"/>
                    <a:pt x="3342" y="6968"/>
                  </a:cubicBezTo>
                  <a:cubicBezTo>
                    <a:pt x="4668" y="6033"/>
                    <a:pt x="6226" y="5557"/>
                    <a:pt x="7796" y="5557"/>
                  </a:cubicBezTo>
                  <a:cubicBezTo>
                    <a:pt x="8772" y="5557"/>
                    <a:pt x="9753" y="5741"/>
                    <a:pt x="10686" y="6113"/>
                  </a:cubicBezTo>
                  <a:cubicBezTo>
                    <a:pt x="10717" y="6125"/>
                    <a:pt x="10749" y="6131"/>
                    <a:pt x="10781" y="6131"/>
                  </a:cubicBezTo>
                  <a:cubicBezTo>
                    <a:pt x="10855" y="6131"/>
                    <a:pt x="10925" y="6099"/>
                    <a:pt x="10971" y="6035"/>
                  </a:cubicBezTo>
                  <a:cubicBezTo>
                    <a:pt x="11010" y="5984"/>
                    <a:pt x="11036" y="5906"/>
                    <a:pt x="11023" y="5841"/>
                  </a:cubicBezTo>
                  <a:lnTo>
                    <a:pt x="10945" y="5232"/>
                  </a:lnTo>
                  <a:lnTo>
                    <a:pt x="10556" y="2396"/>
                  </a:lnTo>
                  <a:cubicBezTo>
                    <a:pt x="10427" y="1386"/>
                    <a:pt x="11204" y="505"/>
                    <a:pt x="12214" y="505"/>
                  </a:cubicBezTo>
                  <a:cubicBezTo>
                    <a:pt x="12267" y="503"/>
                    <a:pt x="12321" y="502"/>
                    <a:pt x="12374" y="502"/>
                  </a:cubicBezTo>
                  <a:cubicBezTo>
                    <a:pt x="12632" y="502"/>
                    <a:pt x="12889" y="527"/>
                    <a:pt x="13147" y="570"/>
                  </a:cubicBezTo>
                  <a:cubicBezTo>
                    <a:pt x="13458" y="622"/>
                    <a:pt x="13755" y="699"/>
                    <a:pt x="14053" y="790"/>
                  </a:cubicBezTo>
                  <a:lnTo>
                    <a:pt x="15595" y="1295"/>
                  </a:lnTo>
                  <a:cubicBezTo>
                    <a:pt x="15892" y="1399"/>
                    <a:pt x="16138" y="1606"/>
                    <a:pt x="16294" y="1878"/>
                  </a:cubicBezTo>
                  <a:lnTo>
                    <a:pt x="14351" y="1878"/>
                  </a:lnTo>
                  <a:cubicBezTo>
                    <a:pt x="14209" y="1878"/>
                    <a:pt x="14092" y="1982"/>
                    <a:pt x="14092" y="2124"/>
                  </a:cubicBezTo>
                  <a:cubicBezTo>
                    <a:pt x="14079" y="2267"/>
                    <a:pt x="14196" y="2383"/>
                    <a:pt x="14338" y="2383"/>
                  </a:cubicBezTo>
                  <a:lnTo>
                    <a:pt x="16449" y="2383"/>
                  </a:lnTo>
                  <a:lnTo>
                    <a:pt x="16449" y="2461"/>
                  </a:lnTo>
                  <a:cubicBezTo>
                    <a:pt x="16449" y="2642"/>
                    <a:pt x="16294" y="2785"/>
                    <a:pt x="16126" y="2785"/>
                  </a:cubicBezTo>
                  <a:lnTo>
                    <a:pt x="13030" y="2785"/>
                  </a:lnTo>
                  <a:cubicBezTo>
                    <a:pt x="13013" y="2786"/>
                    <a:pt x="12997" y="2786"/>
                    <a:pt x="12980" y="2786"/>
                  </a:cubicBezTo>
                  <a:cubicBezTo>
                    <a:pt x="12766" y="2786"/>
                    <a:pt x="12564" y="2709"/>
                    <a:pt x="12395" y="2564"/>
                  </a:cubicBezTo>
                  <a:cubicBezTo>
                    <a:pt x="12149" y="2344"/>
                    <a:pt x="12033" y="1956"/>
                    <a:pt x="12033" y="1412"/>
                  </a:cubicBezTo>
                  <a:cubicBezTo>
                    <a:pt x="12033" y="1282"/>
                    <a:pt x="11929" y="1166"/>
                    <a:pt x="11787" y="1153"/>
                  </a:cubicBezTo>
                  <a:cubicBezTo>
                    <a:pt x="11644" y="1153"/>
                    <a:pt x="11528" y="1269"/>
                    <a:pt x="11528" y="1412"/>
                  </a:cubicBezTo>
                  <a:cubicBezTo>
                    <a:pt x="11528" y="2098"/>
                    <a:pt x="11709" y="2616"/>
                    <a:pt x="12072" y="2940"/>
                  </a:cubicBezTo>
                  <a:cubicBezTo>
                    <a:pt x="12279" y="3121"/>
                    <a:pt x="12525" y="3238"/>
                    <a:pt x="12797" y="3277"/>
                  </a:cubicBezTo>
                  <a:lnTo>
                    <a:pt x="12771" y="6346"/>
                  </a:lnTo>
                  <a:cubicBezTo>
                    <a:pt x="12771" y="6476"/>
                    <a:pt x="12888" y="6592"/>
                    <a:pt x="13017" y="6592"/>
                  </a:cubicBezTo>
                  <a:cubicBezTo>
                    <a:pt x="13160" y="6592"/>
                    <a:pt x="13276" y="6476"/>
                    <a:pt x="13276" y="6346"/>
                  </a:cubicBezTo>
                  <a:lnTo>
                    <a:pt x="13289" y="3290"/>
                  </a:lnTo>
                  <a:lnTo>
                    <a:pt x="16113" y="3290"/>
                  </a:lnTo>
                  <a:cubicBezTo>
                    <a:pt x="16566" y="3290"/>
                    <a:pt x="16941" y="2927"/>
                    <a:pt x="16941" y="2474"/>
                  </a:cubicBezTo>
                  <a:cubicBezTo>
                    <a:pt x="16941" y="1723"/>
                    <a:pt x="16462" y="1062"/>
                    <a:pt x="15750" y="829"/>
                  </a:cubicBezTo>
                  <a:lnTo>
                    <a:pt x="14209" y="324"/>
                  </a:lnTo>
                  <a:cubicBezTo>
                    <a:pt x="13885" y="220"/>
                    <a:pt x="13548" y="143"/>
                    <a:pt x="13224" y="78"/>
                  </a:cubicBezTo>
                  <a:cubicBezTo>
                    <a:pt x="12888" y="26"/>
                    <a:pt x="12551" y="0"/>
                    <a:pt x="12214" y="0"/>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5" name="Google Shape;845;p39"/>
            <p:cNvSpPr/>
            <p:nvPr/>
          </p:nvSpPr>
          <p:spPr>
            <a:xfrm>
              <a:off x="2944950" y="2125525"/>
              <a:ext cx="362325" cy="292075"/>
            </a:xfrm>
            <a:custGeom>
              <a:rect b="b" l="l" r="r" t="t"/>
              <a:pathLst>
                <a:path extrusionOk="0" h="11683" w="14493">
                  <a:moveTo>
                    <a:pt x="9753" y="6412"/>
                  </a:moveTo>
                  <a:lnTo>
                    <a:pt x="9753" y="7733"/>
                  </a:lnTo>
                  <a:cubicBezTo>
                    <a:pt x="9753" y="8354"/>
                    <a:pt x="9234" y="8860"/>
                    <a:pt x="8613" y="8860"/>
                  </a:cubicBezTo>
                  <a:cubicBezTo>
                    <a:pt x="8470" y="8860"/>
                    <a:pt x="8354" y="8976"/>
                    <a:pt x="8367" y="9119"/>
                  </a:cubicBezTo>
                  <a:lnTo>
                    <a:pt x="8367" y="10660"/>
                  </a:lnTo>
                  <a:cubicBezTo>
                    <a:pt x="8367" y="10789"/>
                    <a:pt x="8470" y="10906"/>
                    <a:pt x="8613" y="10906"/>
                  </a:cubicBezTo>
                  <a:lnTo>
                    <a:pt x="8898" y="10906"/>
                  </a:lnTo>
                  <a:cubicBezTo>
                    <a:pt x="9092" y="10906"/>
                    <a:pt x="9260" y="11009"/>
                    <a:pt x="9351" y="11178"/>
                  </a:cubicBezTo>
                  <a:lnTo>
                    <a:pt x="8224" y="11178"/>
                  </a:lnTo>
                  <a:cubicBezTo>
                    <a:pt x="7913" y="11178"/>
                    <a:pt x="7654" y="10919"/>
                    <a:pt x="7654" y="10608"/>
                  </a:cubicBezTo>
                  <a:lnTo>
                    <a:pt x="7654" y="8341"/>
                  </a:lnTo>
                  <a:cubicBezTo>
                    <a:pt x="7939" y="7940"/>
                    <a:pt x="8095" y="7448"/>
                    <a:pt x="8095" y="6956"/>
                  </a:cubicBezTo>
                  <a:lnTo>
                    <a:pt x="8095" y="6502"/>
                  </a:lnTo>
                  <a:lnTo>
                    <a:pt x="8885" y="6502"/>
                  </a:lnTo>
                  <a:cubicBezTo>
                    <a:pt x="9170" y="6502"/>
                    <a:pt x="9468" y="6476"/>
                    <a:pt x="9753" y="6412"/>
                  </a:cubicBezTo>
                  <a:close/>
                  <a:moveTo>
                    <a:pt x="266" y="1"/>
                  </a:moveTo>
                  <a:cubicBezTo>
                    <a:pt x="133" y="1"/>
                    <a:pt x="0" y="91"/>
                    <a:pt x="13" y="273"/>
                  </a:cubicBezTo>
                  <a:lnTo>
                    <a:pt x="13" y="1762"/>
                  </a:lnTo>
                  <a:cubicBezTo>
                    <a:pt x="13" y="4003"/>
                    <a:pt x="1761" y="5842"/>
                    <a:pt x="4002" y="5945"/>
                  </a:cubicBezTo>
                  <a:cubicBezTo>
                    <a:pt x="4144" y="6476"/>
                    <a:pt x="4481" y="6917"/>
                    <a:pt x="4947" y="7215"/>
                  </a:cubicBezTo>
                  <a:lnTo>
                    <a:pt x="5207" y="7370"/>
                  </a:lnTo>
                  <a:lnTo>
                    <a:pt x="4663" y="7785"/>
                  </a:lnTo>
                  <a:cubicBezTo>
                    <a:pt x="4365" y="8005"/>
                    <a:pt x="4196" y="8354"/>
                    <a:pt x="4196" y="8730"/>
                  </a:cubicBezTo>
                  <a:lnTo>
                    <a:pt x="4196" y="10608"/>
                  </a:lnTo>
                  <a:cubicBezTo>
                    <a:pt x="4196" y="11204"/>
                    <a:pt x="4676" y="11683"/>
                    <a:pt x="5258" y="11683"/>
                  </a:cubicBezTo>
                  <a:lnTo>
                    <a:pt x="6722" y="11683"/>
                  </a:lnTo>
                  <a:cubicBezTo>
                    <a:pt x="6851" y="11683"/>
                    <a:pt x="6968" y="11566"/>
                    <a:pt x="6968" y="11424"/>
                  </a:cubicBezTo>
                  <a:cubicBezTo>
                    <a:pt x="6968" y="10867"/>
                    <a:pt x="6515" y="10414"/>
                    <a:pt x="5945" y="10401"/>
                  </a:cubicBezTo>
                  <a:lnTo>
                    <a:pt x="5906" y="10401"/>
                  </a:lnTo>
                  <a:lnTo>
                    <a:pt x="5906" y="9352"/>
                  </a:lnTo>
                  <a:cubicBezTo>
                    <a:pt x="6359" y="9313"/>
                    <a:pt x="6787" y="9132"/>
                    <a:pt x="7136" y="8860"/>
                  </a:cubicBezTo>
                  <a:lnTo>
                    <a:pt x="7136" y="10608"/>
                  </a:lnTo>
                  <a:cubicBezTo>
                    <a:pt x="7136" y="11204"/>
                    <a:pt x="7616" y="11683"/>
                    <a:pt x="8198" y="11683"/>
                  </a:cubicBezTo>
                  <a:lnTo>
                    <a:pt x="9662" y="11683"/>
                  </a:lnTo>
                  <a:cubicBezTo>
                    <a:pt x="9804" y="11683"/>
                    <a:pt x="9908" y="11566"/>
                    <a:pt x="9908" y="11424"/>
                  </a:cubicBezTo>
                  <a:cubicBezTo>
                    <a:pt x="9908" y="10867"/>
                    <a:pt x="9455" y="10414"/>
                    <a:pt x="8898" y="10401"/>
                  </a:cubicBezTo>
                  <a:lnTo>
                    <a:pt x="8859" y="10401"/>
                  </a:lnTo>
                  <a:lnTo>
                    <a:pt x="8859" y="9352"/>
                  </a:lnTo>
                  <a:cubicBezTo>
                    <a:pt x="9649" y="9222"/>
                    <a:pt x="10245" y="8536"/>
                    <a:pt x="10245" y="7733"/>
                  </a:cubicBezTo>
                  <a:lnTo>
                    <a:pt x="10245" y="6282"/>
                  </a:lnTo>
                  <a:cubicBezTo>
                    <a:pt x="10672" y="6140"/>
                    <a:pt x="11074" y="5945"/>
                    <a:pt x="11436" y="5686"/>
                  </a:cubicBezTo>
                  <a:lnTo>
                    <a:pt x="11695" y="6010"/>
                  </a:lnTo>
                  <a:cubicBezTo>
                    <a:pt x="11746" y="6070"/>
                    <a:pt x="11825" y="6101"/>
                    <a:pt x="11903" y="6101"/>
                  </a:cubicBezTo>
                  <a:cubicBezTo>
                    <a:pt x="11943" y="6101"/>
                    <a:pt x="11983" y="6093"/>
                    <a:pt x="12019" y="6075"/>
                  </a:cubicBezTo>
                  <a:lnTo>
                    <a:pt x="12964" y="5531"/>
                  </a:lnTo>
                  <a:lnTo>
                    <a:pt x="13457" y="6101"/>
                  </a:lnTo>
                  <a:cubicBezTo>
                    <a:pt x="13560" y="6217"/>
                    <a:pt x="13703" y="6295"/>
                    <a:pt x="13871" y="6295"/>
                  </a:cubicBezTo>
                  <a:cubicBezTo>
                    <a:pt x="13962" y="6295"/>
                    <a:pt x="14052" y="6269"/>
                    <a:pt x="14143" y="6230"/>
                  </a:cubicBezTo>
                  <a:cubicBezTo>
                    <a:pt x="14376" y="6101"/>
                    <a:pt x="14493" y="5829"/>
                    <a:pt x="14415" y="5583"/>
                  </a:cubicBezTo>
                  <a:lnTo>
                    <a:pt x="14156" y="4573"/>
                  </a:lnTo>
                  <a:cubicBezTo>
                    <a:pt x="14043" y="4161"/>
                    <a:pt x="13668" y="3896"/>
                    <a:pt x="13265" y="3896"/>
                  </a:cubicBezTo>
                  <a:cubicBezTo>
                    <a:pt x="13161" y="3896"/>
                    <a:pt x="13055" y="3914"/>
                    <a:pt x="12952" y="3951"/>
                  </a:cubicBezTo>
                  <a:lnTo>
                    <a:pt x="12874" y="3964"/>
                  </a:lnTo>
                  <a:cubicBezTo>
                    <a:pt x="13146" y="3394"/>
                    <a:pt x="13288" y="2759"/>
                    <a:pt x="13301" y="2125"/>
                  </a:cubicBezTo>
                  <a:cubicBezTo>
                    <a:pt x="13301" y="1982"/>
                    <a:pt x="13185" y="1866"/>
                    <a:pt x="13055" y="1866"/>
                  </a:cubicBezTo>
                  <a:cubicBezTo>
                    <a:pt x="12913" y="1866"/>
                    <a:pt x="12796" y="1982"/>
                    <a:pt x="12796" y="2112"/>
                  </a:cubicBezTo>
                  <a:cubicBezTo>
                    <a:pt x="12796" y="2798"/>
                    <a:pt x="12602" y="3472"/>
                    <a:pt x="12252" y="4055"/>
                  </a:cubicBezTo>
                  <a:lnTo>
                    <a:pt x="11864" y="3031"/>
                  </a:lnTo>
                  <a:cubicBezTo>
                    <a:pt x="11625" y="2377"/>
                    <a:pt x="11007" y="1955"/>
                    <a:pt x="10307" y="1955"/>
                  </a:cubicBezTo>
                  <a:cubicBezTo>
                    <a:pt x="10286" y="1955"/>
                    <a:pt x="10266" y="1956"/>
                    <a:pt x="10245" y="1956"/>
                  </a:cubicBezTo>
                  <a:cubicBezTo>
                    <a:pt x="10236" y="1956"/>
                    <a:pt x="10228" y="1956"/>
                    <a:pt x="10221" y="1956"/>
                  </a:cubicBezTo>
                  <a:cubicBezTo>
                    <a:pt x="9891" y="1956"/>
                    <a:pt x="9915" y="2462"/>
                    <a:pt x="10246" y="2462"/>
                  </a:cubicBezTo>
                  <a:cubicBezTo>
                    <a:pt x="10254" y="2462"/>
                    <a:pt x="10262" y="2462"/>
                    <a:pt x="10271" y="2461"/>
                  </a:cubicBezTo>
                  <a:cubicBezTo>
                    <a:pt x="10290" y="2460"/>
                    <a:pt x="10310" y="2460"/>
                    <a:pt x="10330" y="2460"/>
                  </a:cubicBezTo>
                  <a:cubicBezTo>
                    <a:pt x="10799" y="2460"/>
                    <a:pt x="11223" y="2753"/>
                    <a:pt x="11397" y="3213"/>
                  </a:cubicBezTo>
                  <a:lnTo>
                    <a:pt x="11915" y="4573"/>
                  </a:lnTo>
                  <a:cubicBezTo>
                    <a:pt x="11956" y="4674"/>
                    <a:pt x="12053" y="4744"/>
                    <a:pt x="12155" y="4744"/>
                  </a:cubicBezTo>
                  <a:cubicBezTo>
                    <a:pt x="12183" y="4744"/>
                    <a:pt x="12212" y="4739"/>
                    <a:pt x="12239" y="4728"/>
                  </a:cubicBezTo>
                  <a:lnTo>
                    <a:pt x="12408" y="4663"/>
                  </a:lnTo>
                  <a:lnTo>
                    <a:pt x="13120" y="4417"/>
                  </a:lnTo>
                  <a:cubicBezTo>
                    <a:pt x="13168" y="4397"/>
                    <a:pt x="13217" y="4388"/>
                    <a:pt x="13266" y="4388"/>
                  </a:cubicBezTo>
                  <a:cubicBezTo>
                    <a:pt x="13443" y="4388"/>
                    <a:pt x="13613" y="4509"/>
                    <a:pt x="13664" y="4702"/>
                  </a:cubicBezTo>
                  <a:lnTo>
                    <a:pt x="13936" y="5712"/>
                  </a:lnTo>
                  <a:cubicBezTo>
                    <a:pt x="13949" y="5738"/>
                    <a:pt x="13936" y="5764"/>
                    <a:pt x="13910" y="5777"/>
                  </a:cubicBezTo>
                  <a:cubicBezTo>
                    <a:pt x="13899" y="5782"/>
                    <a:pt x="13889" y="5786"/>
                    <a:pt x="13879" y="5786"/>
                  </a:cubicBezTo>
                  <a:cubicBezTo>
                    <a:pt x="13865" y="5786"/>
                    <a:pt x="13853" y="5779"/>
                    <a:pt x="13845" y="5764"/>
                  </a:cubicBezTo>
                  <a:lnTo>
                    <a:pt x="13211" y="5052"/>
                  </a:lnTo>
                  <a:cubicBezTo>
                    <a:pt x="13161" y="4986"/>
                    <a:pt x="13086" y="4952"/>
                    <a:pt x="13011" y="4952"/>
                  </a:cubicBezTo>
                  <a:cubicBezTo>
                    <a:pt x="12968" y="4952"/>
                    <a:pt x="12925" y="4963"/>
                    <a:pt x="12887" y="4987"/>
                  </a:cubicBezTo>
                  <a:lnTo>
                    <a:pt x="11954" y="5518"/>
                  </a:lnTo>
                  <a:lnTo>
                    <a:pt x="10076" y="3122"/>
                  </a:lnTo>
                  <a:cubicBezTo>
                    <a:pt x="10021" y="3053"/>
                    <a:pt x="9952" y="3025"/>
                    <a:pt x="9885" y="3025"/>
                  </a:cubicBezTo>
                  <a:cubicBezTo>
                    <a:pt x="9699" y="3025"/>
                    <a:pt x="9523" y="3243"/>
                    <a:pt x="9675" y="3433"/>
                  </a:cubicBezTo>
                  <a:lnTo>
                    <a:pt x="11125" y="5272"/>
                  </a:lnTo>
                  <a:cubicBezTo>
                    <a:pt x="10465" y="5738"/>
                    <a:pt x="9675" y="5984"/>
                    <a:pt x="8872" y="5997"/>
                  </a:cubicBezTo>
                  <a:lnTo>
                    <a:pt x="8082" y="5997"/>
                  </a:lnTo>
                  <a:lnTo>
                    <a:pt x="8082" y="4987"/>
                  </a:lnTo>
                  <a:cubicBezTo>
                    <a:pt x="8095" y="4806"/>
                    <a:pt x="7959" y="4715"/>
                    <a:pt x="7824" y="4715"/>
                  </a:cubicBezTo>
                  <a:cubicBezTo>
                    <a:pt x="7690" y="4715"/>
                    <a:pt x="7557" y="4806"/>
                    <a:pt x="7577" y="4987"/>
                  </a:cubicBezTo>
                  <a:lnTo>
                    <a:pt x="7577" y="6943"/>
                  </a:lnTo>
                  <a:cubicBezTo>
                    <a:pt x="7564" y="8005"/>
                    <a:pt x="6709" y="8860"/>
                    <a:pt x="5660" y="8860"/>
                  </a:cubicBezTo>
                  <a:cubicBezTo>
                    <a:pt x="5517" y="8860"/>
                    <a:pt x="5414" y="8976"/>
                    <a:pt x="5414" y="9119"/>
                  </a:cubicBezTo>
                  <a:lnTo>
                    <a:pt x="5414" y="10660"/>
                  </a:lnTo>
                  <a:cubicBezTo>
                    <a:pt x="5414" y="10789"/>
                    <a:pt x="5517" y="10906"/>
                    <a:pt x="5660" y="10906"/>
                  </a:cubicBezTo>
                  <a:lnTo>
                    <a:pt x="5945" y="10906"/>
                  </a:lnTo>
                  <a:cubicBezTo>
                    <a:pt x="6139" y="10906"/>
                    <a:pt x="6307" y="11009"/>
                    <a:pt x="6398" y="11178"/>
                  </a:cubicBezTo>
                  <a:lnTo>
                    <a:pt x="5271" y="11178"/>
                  </a:lnTo>
                  <a:cubicBezTo>
                    <a:pt x="4960" y="11178"/>
                    <a:pt x="4701" y="10919"/>
                    <a:pt x="4701" y="10608"/>
                  </a:cubicBezTo>
                  <a:lnTo>
                    <a:pt x="4701" y="8730"/>
                  </a:lnTo>
                  <a:cubicBezTo>
                    <a:pt x="4701" y="8510"/>
                    <a:pt x="4805" y="8316"/>
                    <a:pt x="4973" y="8186"/>
                  </a:cubicBezTo>
                  <a:lnTo>
                    <a:pt x="5815" y="7564"/>
                  </a:lnTo>
                  <a:cubicBezTo>
                    <a:pt x="5945" y="7448"/>
                    <a:pt x="5945" y="7241"/>
                    <a:pt x="5789" y="7150"/>
                  </a:cubicBezTo>
                  <a:lnTo>
                    <a:pt x="5232" y="6787"/>
                  </a:lnTo>
                  <a:cubicBezTo>
                    <a:pt x="4170" y="6127"/>
                    <a:pt x="4144" y="4598"/>
                    <a:pt x="5168" y="3886"/>
                  </a:cubicBezTo>
                  <a:cubicBezTo>
                    <a:pt x="5393" y="3736"/>
                    <a:pt x="5237" y="3427"/>
                    <a:pt x="5022" y="3427"/>
                  </a:cubicBezTo>
                  <a:cubicBezTo>
                    <a:pt x="4977" y="3427"/>
                    <a:pt x="4930" y="3440"/>
                    <a:pt x="4883" y="3472"/>
                  </a:cubicBezTo>
                  <a:cubicBezTo>
                    <a:pt x="4261" y="3912"/>
                    <a:pt x="3898" y="4611"/>
                    <a:pt x="3911" y="5363"/>
                  </a:cubicBezTo>
                  <a:lnTo>
                    <a:pt x="3911" y="5440"/>
                  </a:lnTo>
                  <a:cubicBezTo>
                    <a:pt x="1995" y="5285"/>
                    <a:pt x="518" y="3692"/>
                    <a:pt x="518" y="1762"/>
                  </a:cubicBezTo>
                  <a:lnTo>
                    <a:pt x="518" y="273"/>
                  </a:lnTo>
                  <a:cubicBezTo>
                    <a:pt x="531" y="91"/>
                    <a:pt x="398" y="1"/>
                    <a:pt x="266" y="1"/>
                  </a:cubicBezTo>
                  <a:close/>
                </a:path>
              </a:pathLst>
            </a:custGeom>
            <a:solidFill>
              <a:srgbClr val="007B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9" name="Shape 849"/>
        <p:cNvGrpSpPr/>
        <p:nvPr/>
      </p:nvGrpSpPr>
      <p:grpSpPr>
        <a:xfrm>
          <a:off x="0" y="0"/>
          <a:ext cx="0" cy="0"/>
          <a:chOff x="0" y="0"/>
          <a:chExt cx="0" cy="0"/>
        </a:xfrm>
      </p:grpSpPr>
      <p:sp>
        <p:nvSpPr>
          <p:cNvPr id="850" name="Google Shape;850;p40"/>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cxnSp>
        <p:nvCxnSpPr>
          <p:cNvPr id="851" name="Google Shape;851;p40"/>
          <p:cNvCxnSpPr>
            <a:stCxn id="852" idx="2"/>
            <a:endCxn id="853" idx="0"/>
          </p:cNvCxnSpPr>
          <p:nvPr/>
        </p:nvCxnSpPr>
        <p:spPr>
          <a:xfrm flipH="1" rot="-5400000">
            <a:off x="2016375" y="2143150"/>
            <a:ext cx="981600" cy="1376400"/>
          </a:xfrm>
          <a:prstGeom prst="bentConnector3">
            <a:avLst>
              <a:gd fmla="val 49994" name="adj1"/>
            </a:avLst>
          </a:prstGeom>
          <a:noFill/>
          <a:ln cap="flat" cmpd="sng" w="19050">
            <a:solidFill>
              <a:schemeClr val="accent2"/>
            </a:solidFill>
            <a:prstDash val="dash"/>
            <a:round/>
            <a:headEnd len="med" w="med" type="oval"/>
            <a:tailEnd len="med" w="med" type="none"/>
          </a:ln>
        </p:spPr>
      </p:cxnSp>
      <p:cxnSp>
        <p:nvCxnSpPr>
          <p:cNvPr id="854" name="Google Shape;854;p40"/>
          <p:cNvCxnSpPr>
            <a:stCxn id="853" idx="0"/>
            <a:endCxn id="855" idx="2"/>
          </p:cNvCxnSpPr>
          <p:nvPr/>
        </p:nvCxnSpPr>
        <p:spPr>
          <a:xfrm rot="-5400000">
            <a:off x="3392875" y="2143050"/>
            <a:ext cx="981600" cy="1376400"/>
          </a:xfrm>
          <a:prstGeom prst="bentConnector3">
            <a:avLst>
              <a:gd fmla="val 49996" name="adj1"/>
            </a:avLst>
          </a:prstGeom>
          <a:noFill/>
          <a:ln cap="flat" cmpd="sng" w="19050">
            <a:solidFill>
              <a:schemeClr val="accent2"/>
            </a:solidFill>
            <a:prstDash val="dash"/>
            <a:round/>
            <a:headEnd len="med" w="med" type="oval"/>
            <a:tailEnd len="med" w="med" type="none"/>
          </a:ln>
        </p:spPr>
      </p:cxnSp>
      <p:cxnSp>
        <p:nvCxnSpPr>
          <p:cNvPr id="856" name="Google Shape;856;p40"/>
          <p:cNvCxnSpPr>
            <a:stCxn id="855" idx="2"/>
            <a:endCxn id="857" idx="0"/>
          </p:cNvCxnSpPr>
          <p:nvPr/>
        </p:nvCxnSpPr>
        <p:spPr>
          <a:xfrm flipH="1" rot="-5400000">
            <a:off x="4769400" y="2143150"/>
            <a:ext cx="981600" cy="1376400"/>
          </a:xfrm>
          <a:prstGeom prst="bentConnector3">
            <a:avLst>
              <a:gd fmla="val 49994" name="adj1"/>
            </a:avLst>
          </a:prstGeom>
          <a:noFill/>
          <a:ln cap="flat" cmpd="sng" w="19050">
            <a:solidFill>
              <a:schemeClr val="accent2"/>
            </a:solidFill>
            <a:prstDash val="dash"/>
            <a:round/>
            <a:headEnd len="med" w="med" type="oval"/>
            <a:tailEnd len="med" w="med" type="none"/>
          </a:ln>
        </p:spPr>
      </p:cxnSp>
      <p:cxnSp>
        <p:nvCxnSpPr>
          <p:cNvPr id="858" name="Google Shape;858;p40"/>
          <p:cNvCxnSpPr>
            <a:stCxn id="857" idx="0"/>
            <a:endCxn id="859" idx="2"/>
          </p:cNvCxnSpPr>
          <p:nvPr/>
        </p:nvCxnSpPr>
        <p:spPr>
          <a:xfrm rot="-5400000">
            <a:off x="6145900" y="2143050"/>
            <a:ext cx="981600" cy="1376400"/>
          </a:xfrm>
          <a:prstGeom prst="bentConnector3">
            <a:avLst>
              <a:gd fmla="val 49996" name="adj1"/>
            </a:avLst>
          </a:prstGeom>
          <a:noFill/>
          <a:ln cap="flat" cmpd="sng" w="19050">
            <a:solidFill>
              <a:schemeClr val="accent2"/>
            </a:solidFill>
            <a:prstDash val="dash"/>
            <a:round/>
            <a:headEnd len="med" w="med" type="oval"/>
            <a:tailEnd len="med" w="med" type="none"/>
          </a:ln>
        </p:spPr>
      </p:cxnSp>
      <p:grpSp>
        <p:nvGrpSpPr>
          <p:cNvPr id="860" name="Google Shape;860;p40"/>
          <p:cNvGrpSpPr/>
          <p:nvPr/>
        </p:nvGrpSpPr>
        <p:grpSpPr>
          <a:xfrm>
            <a:off x="719925" y="1346875"/>
            <a:ext cx="2198100" cy="993675"/>
            <a:chOff x="719925" y="1346875"/>
            <a:chExt cx="2198100" cy="993675"/>
          </a:xfrm>
        </p:grpSpPr>
        <p:sp>
          <p:nvSpPr>
            <p:cNvPr id="852" name="Google Shape;852;p40"/>
            <p:cNvSpPr txBox="1"/>
            <p:nvPr/>
          </p:nvSpPr>
          <p:spPr>
            <a:xfrm>
              <a:off x="719925" y="1650250"/>
              <a:ext cx="2198100" cy="690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a:t>
              </a:r>
              <a:endParaRPr>
                <a:solidFill>
                  <a:schemeClr val="dk1"/>
                </a:solidFill>
                <a:latin typeface="Roboto Condensed"/>
                <a:ea typeface="Roboto Condensed"/>
                <a:cs typeface="Roboto Condensed"/>
                <a:sym typeface="Roboto Condensed"/>
              </a:endParaRPr>
            </a:p>
          </p:txBody>
        </p:sp>
        <p:sp>
          <p:nvSpPr>
            <p:cNvPr id="861" name="Google Shape;861;p40"/>
            <p:cNvSpPr/>
            <p:nvPr/>
          </p:nvSpPr>
          <p:spPr>
            <a:xfrm>
              <a:off x="719925" y="1346875"/>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GUESTS</a:t>
              </a:r>
              <a:endParaRPr sz="1800">
                <a:solidFill>
                  <a:schemeClr val="accent1"/>
                </a:solidFill>
                <a:latin typeface="Joti One"/>
                <a:ea typeface="Joti One"/>
                <a:cs typeface="Joti One"/>
                <a:sym typeface="Joti One"/>
              </a:endParaRPr>
            </a:p>
          </p:txBody>
        </p:sp>
      </p:grpSp>
      <p:grpSp>
        <p:nvGrpSpPr>
          <p:cNvPr id="862" name="Google Shape;862;p40"/>
          <p:cNvGrpSpPr/>
          <p:nvPr/>
        </p:nvGrpSpPr>
        <p:grpSpPr>
          <a:xfrm>
            <a:off x="3472950" y="1346875"/>
            <a:ext cx="2198100" cy="993675"/>
            <a:chOff x="3472950" y="1346875"/>
            <a:chExt cx="2198100" cy="993675"/>
          </a:xfrm>
        </p:grpSpPr>
        <p:sp>
          <p:nvSpPr>
            <p:cNvPr id="855" name="Google Shape;855;p40"/>
            <p:cNvSpPr txBox="1"/>
            <p:nvPr/>
          </p:nvSpPr>
          <p:spPr>
            <a:xfrm>
              <a:off x="3472950" y="1650250"/>
              <a:ext cx="2198100" cy="690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very </a:t>
              </a:r>
              <a:endParaRPr>
                <a:solidFill>
                  <a:schemeClr val="dk1"/>
                </a:solidFill>
                <a:latin typeface="Roboto Condensed"/>
                <a:ea typeface="Roboto Condensed"/>
                <a:cs typeface="Roboto Condensed"/>
                <a:sym typeface="Roboto Condensed"/>
              </a:endParaRPr>
            </a:p>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beautiful name</a:t>
              </a:r>
              <a:endParaRPr>
                <a:solidFill>
                  <a:schemeClr val="dk1"/>
                </a:solidFill>
                <a:latin typeface="Roboto Condensed"/>
                <a:ea typeface="Roboto Condensed"/>
                <a:cs typeface="Roboto Condensed"/>
                <a:sym typeface="Roboto Condensed"/>
              </a:endParaRPr>
            </a:p>
          </p:txBody>
        </p:sp>
        <p:sp>
          <p:nvSpPr>
            <p:cNvPr id="863" name="Google Shape;863;p40"/>
            <p:cNvSpPr/>
            <p:nvPr/>
          </p:nvSpPr>
          <p:spPr>
            <a:xfrm>
              <a:off x="3472950" y="1346875"/>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DRINKS</a:t>
              </a:r>
              <a:endParaRPr sz="1800">
                <a:solidFill>
                  <a:schemeClr val="accent1"/>
                </a:solidFill>
                <a:latin typeface="Joti One"/>
                <a:ea typeface="Joti One"/>
                <a:cs typeface="Joti One"/>
                <a:sym typeface="Joti One"/>
              </a:endParaRPr>
            </a:p>
          </p:txBody>
        </p:sp>
      </p:grpSp>
      <p:grpSp>
        <p:nvGrpSpPr>
          <p:cNvPr id="864" name="Google Shape;864;p40"/>
          <p:cNvGrpSpPr/>
          <p:nvPr/>
        </p:nvGrpSpPr>
        <p:grpSpPr>
          <a:xfrm>
            <a:off x="6225975" y="1346875"/>
            <a:ext cx="2198100" cy="993675"/>
            <a:chOff x="6225975" y="1346875"/>
            <a:chExt cx="2198100" cy="993675"/>
          </a:xfrm>
        </p:grpSpPr>
        <p:sp>
          <p:nvSpPr>
            <p:cNvPr id="859" name="Google Shape;859;p40"/>
            <p:cNvSpPr txBox="1"/>
            <p:nvPr/>
          </p:nvSpPr>
          <p:spPr>
            <a:xfrm>
              <a:off x="6225975" y="1650250"/>
              <a:ext cx="2198100" cy="690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Neptune is the fourth-largest planet in the night sky</a:t>
              </a:r>
              <a:endParaRPr>
                <a:solidFill>
                  <a:schemeClr val="dk1"/>
                </a:solidFill>
                <a:latin typeface="Roboto Condensed"/>
                <a:ea typeface="Roboto Condensed"/>
                <a:cs typeface="Roboto Condensed"/>
                <a:sym typeface="Roboto Condensed"/>
              </a:endParaRPr>
            </a:p>
          </p:txBody>
        </p:sp>
        <p:sp>
          <p:nvSpPr>
            <p:cNvPr id="865" name="Google Shape;865;p40"/>
            <p:cNvSpPr/>
            <p:nvPr/>
          </p:nvSpPr>
          <p:spPr>
            <a:xfrm>
              <a:off x="6225975" y="1346875"/>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MUSIC</a:t>
              </a:r>
              <a:endParaRPr sz="1800">
                <a:solidFill>
                  <a:schemeClr val="accent1"/>
                </a:solidFill>
                <a:latin typeface="Joti One"/>
                <a:ea typeface="Joti One"/>
                <a:cs typeface="Joti One"/>
                <a:sym typeface="Joti One"/>
              </a:endParaRPr>
            </a:p>
          </p:txBody>
        </p:sp>
      </p:grpSp>
      <p:grpSp>
        <p:nvGrpSpPr>
          <p:cNvPr id="866" name="Google Shape;866;p40"/>
          <p:cNvGrpSpPr/>
          <p:nvPr/>
        </p:nvGrpSpPr>
        <p:grpSpPr>
          <a:xfrm>
            <a:off x="2096425" y="3322050"/>
            <a:ext cx="2198100" cy="993600"/>
            <a:chOff x="2096425" y="3322050"/>
            <a:chExt cx="2198100" cy="993600"/>
          </a:xfrm>
        </p:grpSpPr>
        <p:sp>
          <p:nvSpPr>
            <p:cNvPr id="867" name="Google Shape;867;p40"/>
            <p:cNvSpPr txBox="1"/>
            <p:nvPr/>
          </p:nvSpPr>
          <p:spPr>
            <a:xfrm>
              <a:off x="2096425" y="3625350"/>
              <a:ext cx="2198100" cy="690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a:p>
              <a:pPr indent="0" lvl="0" marL="0" marR="0" rtl="0" algn="ctr">
                <a:lnSpc>
                  <a:spcPct val="100000"/>
                </a:lnSpc>
                <a:spcBef>
                  <a:spcPts val="0"/>
                </a:spcBef>
                <a:spcAft>
                  <a:spcPts val="0"/>
                </a:spcAft>
                <a:buNone/>
              </a:pPr>
              <a:r>
                <a:t/>
              </a:r>
              <a:endParaRPr>
                <a:solidFill>
                  <a:schemeClr val="dk1"/>
                </a:solidFill>
                <a:latin typeface="Roboto Condensed"/>
                <a:ea typeface="Roboto Condensed"/>
                <a:cs typeface="Roboto Condensed"/>
                <a:sym typeface="Roboto Condensed"/>
              </a:endParaRPr>
            </a:p>
            <a:p>
              <a:pPr indent="0" lvl="0" marL="0" marR="0" rtl="0" algn="ctr">
                <a:lnSpc>
                  <a:spcPct val="100000"/>
                </a:lnSpc>
                <a:spcBef>
                  <a:spcPts val="0"/>
                </a:spcBef>
                <a:spcAft>
                  <a:spcPts val="0"/>
                </a:spcAft>
                <a:buNone/>
              </a:pPr>
              <a:r>
                <a:t/>
              </a:r>
              <a:endParaRPr>
                <a:solidFill>
                  <a:schemeClr val="dk1"/>
                </a:solidFill>
                <a:latin typeface="Roboto Condensed"/>
                <a:ea typeface="Roboto Condensed"/>
                <a:cs typeface="Roboto Condensed"/>
                <a:sym typeface="Roboto Condensed"/>
              </a:endParaRPr>
            </a:p>
          </p:txBody>
        </p:sp>
        <p:sp>
          <p:nvSpPr>
            <p:cNvPr id="853" name="Google Shape;853;p40"/>
            <p:cNvSpPr/>
            <p:nvPr/>
          </p:nvSpPr>
          <p:spPr>
            <a:xfrm>
              <a:off x="2096425" y="3322050"/>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FOOD</a:t>
              </a:r>
              <a:endParaRPr sz="1800">
                <a:solidFill>
                  <a:schemeClr val="accent1"/>
                </a:solidFill>
                <a:latin typeface="Joti One"/>
                <a:ea typeface="Joti One"/>
                <a:cs typeface="Joti One"/>
                <a:sym typeface="Joti One"/>
              </a:endParaRPr>
            </a:p>
          </p:txBody>
        </p:sp>
      </p:grpSp>
      <p:grpSp>
        <p:nvGrpSpPr>
          <p:cNvPr id="868" name="Google Shape;868;p40"/>
          <p:cNvGrpSpPr/>
          <p:nvPr/>
        </p:nvGrpSpPr>
        <p:grpSpPr>
          <a:xfrm>
            <a:off x="4849450" y="3322050"/>
            <a:ext cx="2198100" cy="993600"/>
            <a:chOff x="4849450" y="3322050"/>
            <a:chExt cx="2198100" cy="993600"/>
          </a:xfrm>
        </p:grpSpPr>
        <p:sp>
          <p:nvSpPr>
            <p:cNvPr id="869" name="Google Shape;869;p40"/>
            <p:cNvSpPr txBox="1"/>
            <p:nvPr/>
          </p:nvSpPr>
          <p:spPr>
            <a:xfrm>
              <a:off x="4849450" y="3625350"/>
              <a:ext cx="2198100" cy="690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Saturn is the ringed planet and a gas giant</a:t>
              </a:r>
              <a:br>
                <a:rPr lang="en">
                  <a:solidFill>
                    <a:schemeClr val="dk1"/>
                  </a:solidFill>
                  <a:latin typeface="Roboto Condensed"/>
                  <a:ea typeface="Roboto Condensed"/>
                  <a:cs typeface="Roboto Condensed"/>
                  <a:sym typeface="Roboto Condensed"/>
                </a:rPr>
              </a:br>
              <a:endParaRPr>
                <a:solidFill>
                  <a:schemeClr val="dk1"/>
                </a:solidFill>
                <a:latin typeface="Roboto Condensed"/>
                <a:ea typeface="Roboto Condensed"/>
                <a:cs typeface="Roboto Condensed"/>
                <a:sym typeface="Roboto Condensed"/>
              </a:endParaRPr>
            </a:p>
            <a:p>
              <a:pPr indent="0" lvl="0" marL="0" marR="0" rtl="0" algn="ctr">
                <a:lnSpc>
                  <a:spcPct val="100000"/>
                </a:lnSpc>
                <a:spcBef>
                  <a:spcPts val="0"/>
                </a:spcBef>
                <a:spcAft>
                  <a:spcPts val="0"/>
                </a:spcAft>
                <a:buNone/>
              </a:pPr>
              <a:r>
                <a:t/>
              </a:r>
              <a:endParaRPr>
                <a:solidFill>
                  <a:schemeClr val="dk1"/>
                </a:solidFill>
                <a:latin typeface="Roboto Condensed"/>
                <a:ea typeface="Roboto Condensed"/>
                <a:cs typeface="Roboto Condensed"/>
                <a:sym typeface="Roboto Condensed"/>
              </a:endParaRPr>
            </a:p>
          </p:txBody>
        </p:sp>
        <p:sp>
          <p:nvSpPr>
            <p:cNvPr id="857" name="Google Shape;857;p40"/>
            <p:cNvSpPr/>
            <p:nvPr/>
          </p:nvSpPr>
          <p:spPr>
            <a:xfrm>
              <a:off x="4849450" y="3322050"/>
              <a:ext cx="2198100" cy="4116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DECORATION</a:t>
              </a:r>
              <a:endParaRPr sz="1800">
                <a:solidFill>
                  <a:schemeClr val="accent1"/>
                </a:solidFill>
                <a:latin typeface="Joti One"/>
                <a:ea typeface="Joti One"/>
                <a:cs typeface="Joti One"/>
                <a:sym typeface="Joti One"/>
              </a:endParaRPr>
            </a:p>
          </p:txBody>
        </p:sp>
      </p:gr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3" name="Shape 873"/>
        <p:cNvGrpSpPr/>
        <p:nvPr/>
      </p:nvGrpSpPr>
      <p:grpSpPr>
        <a:xfrm>
          <a:off x="0" y="0"/>
          <a:ext cx="0" cy="0"/>
          <a:chOff x="0" y="0"/>
          <a:chExt cx="0" cy="0"/>
        </a:xfrm>
      </p:grpSpPr>
      <p:sp>
        <p:nvSpPr>
          <p:cNvPr id="874" name="Google Shape;874;p41"/>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875" name="Google Shape;875;p41"/>
          <p:cNvGrpSpPr/>
          <p:nvPr/>
        </p:nvGrpSpPr>
        <p:grpSpPr>
          <a:xfrm>
            <a:off x="1065981" y="2819013"/>
            <a:ext cx="1578075" cy="233400"/>
            <a:chOff x="810950" y="2459963"/>
            <a:chExt cx="1578075" cy="233400"/>
          </a:xfrm>
        </p:grpSpPr>
        <p:sp>
          <p:nvSpPr>
            <p:cNvPr id="876" name="Google Shape;876;p41"/>
            <p:cNvSpPr/>
            <p:nvPr/>
          </p:nvSpPr>
          <p:spPr>
            <a:xfrm>
              <a:off x="810950" y="2459963"/>
              <a:ext cx="233400" cy="233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41"/>
            <p:cNvSpPr/>
            <p:nvPr/>
          </p:nvSpPr>
          <p:spPr>
            <a:xfrm>
              <a:off x="1147119" y="2459963"/>
              <a:ext cx="233400" cy="233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p41"/>
            <p:cNvSpPr/>
            <p:nvPr/>
          </p:nvSpPr>
          <p:spPr>
            <a:xfrm>
              <a:off x="1483288" y="2459963"/>
              <a:ext cx="233400" cy="2334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41"/>
            <p:cNvSpPr/>
            <p:nvPr/>
          </p:nvSpPr>
          <p:spPr>
            <a:xfrm>
              <a:off x="1819456" y="2459963"/>
              <a:ext cx="233400" cy="2334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41"/>
            <p:cNvSpPr/>
            <p:nvPr/>
          </p:nvSpPr>
          <p:spPr>
            <a:xfrm>
              <a:off x="2155625" y="2459963"/>
              <a:ext cx="233400" cy="2334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81" name="Google Shape;881;p41"/>
          <p:cNvGrpSpPr/>
          <p:nvPr/>
        </p:nvGrpSpPr>
        <p:grpSpPr>
          <a:xfrm>
            <a:off x="3782971" y="2819013"/>
            <a:ext cx="1578075" cy="233400"/>
            <a:chOff x="3832725" y="2459963"/>
            <a:chExt cx="1578075" cy="233400"/>
          </a:xfrm>
        </p:grpSpPr>
        <p:sp>
          <p:nvSpPr>
            <p:cNvPr id="882" name="Google Shape;882;p41"/>
            <p:cNvSpPr/>
            <p:nvPr/>
          </p:nvSpPr>
          <p:spPr>
            <a:xfrm>
              <a:off x="3832725" y="2459963"/>
              <a:ext cx="233400" cy="233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41"/>
            <p:cNvSpPr/>
            <p:nvPr/>
          </p:nvSpPr>
          <p:spPr>
            <a:xfrm>
              <a:off x="4168894" y="2459963"/>
              <a:ext cx="233400" cy="233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4" name="Google Shape;884;p41"/>
            <p:cNvSpPr/>
            <p:nvPr/>
          </p:nvSpPr>
          <p:spPr>
            <a:xfrm>
              <a:off x="4505063" y="2459963"/>
              <a:ext cx="233400" cy="233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5" name="Google Shape;885;p41"/>
            <p:cNvSpPr/>
            <p:nvPr/>
          </p:nvSpPr>
          <p:spPr>
            <a:xfrm>
              <a:off x="4841231" y="2459963"/>
              <a:ext cx="233400" cy="2334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41"/>
            <p:cNvSpPr/>
            <p:nvPr/>
          </p:nvSpPr>
          <p:spPr>
            <a:xfrm>
              <a:off x="5177400" y="2459963"/>
              <a:ext cx="233400" cy="2334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87" name="Google Shape;887;p41"/>
          <p:cNvGrpSpPr/>
          <p:nvPr/>
        </p:nvGrpSpPr>
        <p:grpSpPr>
          <a:xfrm>
            <a:off x="6499936" y="2819013"/>
            <a:ext cx="1578075" cy="233400"/>
            <a:chOff x="6854500" y="2459963"/>
            <a:chExt cx="1578075" cy="233400"/>
          </a:xfrm>
        </p:grpSpPr>
        <p:sp>
          <p:nvSpPr>
            <p:cNvPr id="888" name="Google Shape;888;p41"/>
            <p:cNvSpPr/>
            <p:nvPr/>
          </p:nvSpPr>
          <p:spPr>
            <a:xfrm>
              <a:off x="6854500" y="2459963"/>
              <a:ext cx="233400" cy="2334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41"/>
            <p:cNvSpPr/>
            <p:nvPr/>
          </p:nvSpPr>
          <p:spPr>
            <a:xfrm>
              <a:off x="7190669" y="2459963"/>
              <a:ext cx="233400" cy="2334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41"/>
            <p:cNvSpPr/>
            <p:nvPr/>
          </p:nvSpPr>
          <p:spPr>
            <a:xfrm>
              <a:off x="7526838" y="2459963"/>
              <a:ext cx="233400" cy="2334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1" name="Google Shape;891;p41"/>
            <p:cNvSpPr/>
            <p:nvPr/>
          </p:nvSpPr>
          <p:spPr>
            <a:xfrm>
              <a:off x="7863006" y="2459963"/>
              <a:ext cx="233400" cy="2334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41"/>
            <p:cNvSpPr/>
            <p:nvPr/>
          </p:nvSpPr>
          <p:spPr>
            <a:xfrm>
              <a:off x="8199175" y="2459963"/>
              <a:ext cx="233400" cy="2334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93" name="Google Shape;893;p41"/>
          <p:cNvGrpSpPr/>
          <p:nvPr/>
        </p:nvGrpSpPr>
        <p:grpSpPr>
          <a:xfrm>
            <a:off x="1016219" y="1206965"/>
            <a:ext cx="1677600" cy="3303036"/>
            <a:chOff x="1016219" y="1206965"/>
            <a:chExt cx="1677600" cy="3303036"/>
          </a:xfrm>
        </p:grpSpPr>
        <p:sp>
          <p:nvSpPr>
            <p:cNvPr id="894" name="Google Shape;894;p41"/>
            <p:cNvSpPr/>
            <p:nvPr/>
          </p:nvSpPr>
          <p:spPr>
            <a:xfrm>
              <a:off x="1016219" y="3179803"/>
              <a:ext cx="1677600" cy="550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1"/>
                  </a:solidFill>
                  <a:latin typeface="Joti One"/>
                  <a:ea typeface="Joti One"/>
                  <a:cs typeface="Joti One"/>
                  <a:sym typeface="Joti One"/>
                </a:rPr>
                <a:t>2/5</a:t>
              </a:r>
              <a:endParaRPr sz="2400">
                <a:solidFill>
                  <a:schemeClr val="accent1"/>
                </a:solidFill>
                <a:latin typeface="Joti One"/>
                <a:ea typeface="Joti One"/>
                <a:cs typeface="Joti One"/>
                <a:sym typeface="Joti One"/>
              </a:endParaRPr>
            </a:p>
          </p:txBody>
        </p:sp>
        <p:sp>
          <p:nvSpPr>
            <p:cNvPr id="895" name="Google Shape;895;p41"/>
            <p:cNvSpPr/>
            <p:nvPr/>
          </p:nvSpPr>
          <p:spPr>
            <a:xfrm>
              <a:off x="1016219" y="2353251"/>
              <a:ext cx="1677600" cy="3384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PRESENTS</a:t>
              </a:r>
              <a:endParaRPr sz="1800">
                <a:solidFill>
                  <a:schemeClr val="accent1"/>
                </a:solidFill>
                <a:latin typeface="Joti One"/>
                <a:ea typeface="Joti One"/>
                <a:cs typeface="Joti One"/>
                <a:sym typeface="Joti One"/>
              </a:endParaRPr>
            </a:p>
          </p:txBody>
        </p:sp>
        <p:sp>
          <p:nvSpPr>
            <p:cNvPr id="896" name="Google Shape;896;p41"/>
            <p:cNvSpPr txBox="1"/>
            <p:nvPr/>
          </p:nvSpPr>
          <p:spPr>
            <a:xfrm>
              <a:off x="1016219" y="3730301"/>
              <a:ext cx="1677600" cy="779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 and the smallest</a:t>
              </a:r>
              <a:endParaRPr>
                <a:solidFill>
                  <a:schemeClr val="dk1"/>
                </a:solidFill>
                <a:latin typeface="Roboto Condensed"/>
                <a:ea typeface="Roboto Condensed"/>
                <a:cs typeface="Roboto Condensed"/>
                <a:sym typeface="Roboto Condensed"/>
              </a:endParaRPr>
            </a:p>
          </p:txBody>
        </p:sp>
        <p:sp>
          <p:nvSpPr>
            <p:cNvPr id="897" name="Google Shape;897;p41"/>
            <p:cNvSpPr/>
            <p:nvPr/>
          </p:nvSpPr>
          <p:spPr>
            <a:xfrm flipH="1">
              <a:off x="1423573" y="1206965"/>
              <a:ext cx="862891" cy="862925"/>
            </a:xfrm>
            <a:custGeom>
              <a:rect b="b" l="l" r="r" t="t"/>
              <a:pathLst>
                <a:path extrusionOk="0" h="25838" w="25837">
                  <a:moveTo>
                    <a:pt x="25837" y="12919"/>
                  </a:moveTo>
                  <a:cubicBezTo>
                    <a:pt x="25837" y="20051"/>
                    <a:pt x="20050" y="25837"/>
                    <a:pt x="12918" y="25837"/>
                  </a:cubicBezTo>
                  <a:cubicBezTo>
                    <a:pt x="5787" y="25837"/>
                    <a:pt x="0" y="20051"/>
                    <a:pt x="0" y="12919"/>
                  </a:cubicBezTo>
                  <a:cubicBezTo>
                    <a:pt x="0" y="5787"/>
                    <a:pt x="5787" y="1"/>
                    <a:pt x="12918" y="1"/>
                  </a:cubicBezTo>
                  <a:cubicBezTo>
                    <a:pt x="20050" y="1"/>
                    <a:pt x="25837" y="5787"/>
                    <a:pt x="25837" y="12919"/>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898" name="Google Shape;898;p41"/>
            <p:cNvSpPr txBox="1"/>
            <p:nvPr/>
          </p:nvSpPr>
          <p:spPr>
            <a:xfrm>
              <a:off x="1409069" y="1391538"/>
              <a:ext cx="891900" cy="49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000">
                  <a:solidFill>
                    <a:schemeClr val="lt1"/>
                  </a:solidFill>
                  <a:latin typeface="Joti One"/>
                  <a:ea typeface="Joti One"/>
                  <a:cs typeface="Joti One"/>
                  <a:sym typeface="Joti One"/>
                </a:rPr>
                <a:t>01</a:t>
              </a:r>
              <a:endParaRPr sz="4000">
                <a:solidFill>
                  <a:schemeClr val="lt1"/>
                </a:solidFill>
                <a:latin typeface="Joti One"/>
                <a:ea typeface="Joti One"/>
                <a:cs typeface="Joti One"/>
                <a:sym typeface="Joti One"/>
              </a:endParaRPr>
            </a:p>
          </p:txBody>
        </p:sp>
      </p:grpSp>
      <p:grpSp>
        <p:nvGrpSpPr>
          <p:cNvPr id="899" name="Google Shape;899;p41"/>
          <p:cNvGrpSpPr/>
          <p:nvPr/>
        </p:nvGrpSpPr>
        <p:grpSpPr>
          <a:xfrm>
            <a:off x="3733208" y="1206965"/>
            <a:ext cx="1677600" cy="3303037"/>
            <a:chOff x="3733208" y="1206965"/>
            <a:chExt cx="1677600" cy="3303037"/>
          </a:xfrm>
        </p:grpSpPr>
        <p:sp>
          <p:nvSpPr>
            <p:cNvPr id="900" name="Google Shape;900;p41"/>
            <p:cNvSpPr/>
            <p:nvPr/>
          </p:nvSpPr>
          <p:spPr>
            <a:xfrm>
              <a:off x="3733208" y="3179803"/>
              <a:ext cx="1677600" cy="550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2"/>
                  </a:solidFill>
                  <a:latin typeface="Joti One"/>
                  <a:ea typeface="Joti One"/>
                  <a:cs typeface="Joti One"/>
                  <a:sym typeface="Joti One"/>
                </a:rPr>
                <a:t>3/5</a:t>
              </a:r>
              <a:endParaRPr sz="2400">
                <a:solidFill>
                  <a:schemeClr val="accent2"/>
                </a:solidFill>
                <a:latin typeface="Joti One"/>
                <a:ea typeface="Joti One"/>
                <a:cs typeface="Joti One"/>
                <a:sym typeface="Joti One"/>
              </a:endParaRPr>
            </a:p>
          </p:txBody>
        </p:sp>
        <p:sp>
          <p:nvSpPr>
            <p:cNvPr id="901" name="Google Shape;901;p41"/>
            <p:cNvSpPr/>
            <p:nvPr/>
          </p:nvSpPr>
          <p:spPr>
            <a:xfrm>
              <a:off x="3733208" y="2353242"/>
              <a:ext cx="1677600" cy="3384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2"/>
                  </a:solidFill>
                  <a:latin typeface="Joti One"/>
                  <a:ea typeface="Joti One"/>
                  <a:cs typeface="Joti One"/>
                  <a:sym typeface="Joti One"/>
                </a:rPr>
                <a:t>GAMES</a:t>
              </a:r>
              <a:endParaRPr sz="1800">
                <a:solidFill>
                  <a:schemeClr val="accent2"/>
                </a:solidFill>
                <a:latin typeface="Joti One"/>
                <a:ea typeface="Joti One"/>
                <a:cs typeface="Joti One"/>
                <a:sym typeface="Joti One"/>
              </a:endParaRPr>
            </a:p>
          </p:txBody>
        </p:sp>
        <p:sp>
          <p:nvSpPr>
            <p:cNvPr id="902" name="Google Shape;902;p41"/>
            <p:cNvSpPr txBox="1"/>
            <p:nvPr/>
          </p:nvSpPr>
          <p:spPr>
            <a:xfrm>
              <a:off x="3733208" y="3730302"/>
              <a:ext cx="1677600" cy="779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a gas giant and the biggest planet of them all</a:t>
              </a:r>
              <a:endParaRPr>
                <a:solidFill>
                  <a:schemeClr val="dk1"/>
                </a:solidFill>
                <a:latin typeface="Roboto Condensed"/>
                <a:ea typeface="Roboto Condensed"/>
                <a:cs typeface="Roboto Condensed"/>
                <a:sym typeface="Roboto Condensed"/>
              </a:endParaRPr>
            </a:p>
          </p:txBody>
        </p:sp>
        <p:sp>
          <p:nvSpPr>
            <p:cNvPr id="903" name="Google Shape;903;p41"/>
            <p:cNvSpPr/>
            <p:nvPr/>
          </p:nvSpPr>
          <p:spPr>
            <a:xfrm flipH="1">
              <a:off x="4140563" y="1206965"/>
              <a:ext cx="862891" cy="862925"/>
            </a:xfrm>
            <a:custGeom>
              <a:rect b="b" l="l" r="r" t="t"/>
              <a:pathLst>
                <a:path extrusionOk="0" h="25838" w="25837">
                  <a:moveTo>
                    <a:pt x="25837" y="12919"/>
                  </a:moveTo>
                  <a:cubicBezTo>
                    <a:pt x="25837" y="20051"/>
                    <a:pt x="20050" y="25837"/>
                    <a:pt x="12918" y="25837"/>
                  </a:cubicBezTo>
                  <a:cubicBezTo>
                    <a:pt x="5787" y="25837"/>
                    <a:pt x="0" y="20051"/>
                    <a:pt x="0" y="12919"/>
                  </a:cubicBezTo>
                  <a:cubicBezTo>
                    <a:pt x="0" y="5787"/>
                    <a:pt x="5787" y="1"/>
                    <a:pt x="12918" y="1"/>
                  </a:cubicBezTo>
                  <a:cubicBezTo>
                    <a:pt x="20050" y="1"/>
                    <a:pt x="25837" y="5787"/>
                    <a:pt x="25837" y="12919"/>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904" name="Google Shape;904;p41"/>
            <p:cNvSpPr txBox="1"/>
            <p:nvPr/>
          </p:nvSpPr>
          <p:spPr>
            <a:xfrm>
              <a:off x="4126058" y="1391538"/>
              <a:ext cx="891900" cy="49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000">
                  <a:solidFill>
                    <a:schemeClr val="lt1"/>
                  </a:solidFill>
                  <a:latin typeface="Joti One"/>
                  <a:ea typeface="Joti One"/>
                  <a:cs typeface="Joti One"/>
                  <a:sym typeface="Joti One"/>
                </a:rPr>
                <a:t>02</a:t>
              </a:r>
              <a:endParaRPr sz="4000">
                <a:solidFill>
                  <a:schemeClr val="lt1"/>
                </a:solidFill>
                <a:latin typeface="Joti One"/>
                <a:ea typeface="Joti One"/>
                <a:cs typeface="Joti One"/>
                <a:sym typeface="Joti One"/>
              </a:endParaRPr>
            </a:p>
          </p:txBody>
        </p:sp>
      </p:grpSp>
      <p:grpSp>
        <p:nvGrpSpPr>
          <p:cNvPr id="905" name="Google Shape;905;p41"/>
          <p:cNvGrpSpPr/>
          <p:nvPr/>
        </p:nvGrpSpPr>
        <p:grpSpPr>
          <a:xfrm>
            <a:off x="6450173" y="1206965"/>
            <a:ext cx="1677600" cy="3303036"/>
            <a:chOff x="6450173" y="1206965"/>
            <a:chExt cx="1677600" cy="3303036"/>
          </a:xfrm>
        </p:grpSpPr>
        <p:sp>
          <p:nvSpPr>
            <p:cNvPr id="906" name="Google Shape;906;p41"/>
            <p:cNvSpPr/>
            <p:nvPr/>
          </p:nvSpPr>
          <p:spPr>
            <a:xfrm>
              <a:off x="6450173" y="3179803"/>
              <a:ext cx="1677600" cy="550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5"/>
                  </a:solidFill>
                  <a:latin typeface="Joti One"/>
                  <a:ea typeface="Joti One"/>
                  <a:cs typeface="Joti One"/>
                  <a:sym typeface="Joti One"/>
                </a:rPr>
                <a:t>5/5</a:t>
              </a:r>
              <a:endParaRPr sz="2400">
                <a:solidFill>
                  <a:schemeClr val="accent5"/>
                </a:solidFill>
                <a:latin typeface="Joti One"/>
                <a:ea typeface="Joti One"/>
                <a:cs typeface="Joti One"/>
                <a:sym typeface="Joti One"/>
              </a:endParaRPr>
            </a:p>
          </p:txBody>
        </p:sp>
        <p:sp>
          <p:nvSpPr>
            <p:cNvPr id="907" name="Google Shape;907;p41"/>
            <p:cNvSpPr/>
            <p:nvPr/>
          </p:nvSpPr>
          <p:spPr>
            <a:xfrm>
              <a:off x="6450173" y="2353251"/>
              <a:ext cx="1677600" cy="3384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accent5"/>
                  </a:solidFill>
                  <a:latin typeface="Joti One"/>
                  <a:ea typeface="Joti One"/>
                  <a:cs typeface="Joti One"/>
                  <a:sym typeface="Joti One"/>
                </a:rPr>
                <a:t>FUN</a:t>
              </a:r>
              <a:endParaRPr sz="1800">
                <a:solidFill>
                  <a:schemeClr val="accent5"/>
                </a:solidFill>
                <a:latin typeface="Joti One"/>
                <a:ea typeface="Joti One"/>
                <a:cs typeface="Joti One"/>
                <a:sym typeface="Joti One"/>
              </a:endParaRPr>
            </a:p>
          </p:txBody>
        </p:sp>
        <p:sp>
          <p:nvSpPr>
            <p:cNvPr id="908" name="Google Shape;908;p41"/>
            <p:cNvSpPr txBox="1"/>
            <p:nvPr/>
          </p:nvSpPr>
          <p:spPr>
            <a:xfrm>
              <a:off x="6450173" y="3730301"/>
              <a:ext cx="1677600" cy="779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actually a very cold place</a:t>
              </a:r>
              <a:endParaRPr>
                <a:solidFill>
                  <a:schemeClr val="dk1"/>
                </a:solidFill>
                <a:latin typeface="Roboto Condensed"/>
                <a:ea typeface="Roboto Condensed"/>
                <a:cs typeface="Roboto Condensed"/>
                <a:sym typeface="Roboto Condensed"/>
              </a:endParaRPr>
            </a:p>
          </p:txBody>
        </p:sp>
        <p:sp>
          <p:nvSpPr>
            <p:cNvPr id="909" name="Google Shape;909;p41"/>
            <p:cNvSpPr/>
            <p:nvPr/>
          </p:nvSpPr>
          <p:spPr>
            <a:xfrm flipH="1">
              <a:off x="6857528" y="1206965"/>
              <a:ext cx="862891" cy="862925"/>
            </a:xfrm>
            <a:custGeom>
              <a:rect b="b" l="l" r="r" t="t"/>
              <a:pathLst>
                <a:path extrusionOk="0" h="25838" w="25837">
                  <a:moveTo>
                    <a:pt x="25837" y="12919"/>
                  </a:moveTo>
                  <a:cubicBezTo>
                    <a:pt x="25837" y="20051"/>
                    <a:pt x="20050" y="25837"/>
                    <a:pt x="12918" y="25837"/>
                  </a:cubicBezTo>
                  <a:cubicBezTo>
                    <a:pt x="5787" y="25837"/>
                    <a:pt x="0" y="20051"/>
                    <a:pt x="0" y="12919"/>
                  </a:cubicBezTo>
                  <a:cubicBezTo>
                    <a:pt x="0" y="5787"/>
                    <a:pt x="5787" y="1"/>
                    <a:pt x="12918" y="1"/>
                  </a:cubicBezTo>
                  <a:cubicBezTo>
                    <a:pt x="20050" y="1"/>
                    <a:pt x="25837" y="5787"/>
                    <a:pt x="25837" y="12919"/>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910" name="Google Shape;910;p41"/>
            <p:cNvSpPr txBox="1"/>
            <p:nvPr/>
          </p:nvSpPr>
          <p:spPr>
            <a:xfrm>
              <a:off x="6843023" y="1391538"/>
              <a:ext cx="891900" cy="49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000">
                  <a:solidFill>
                    <a:schemeClr val="lt1"/>
                  </a:solidFill>
                  <a:latin typeface="Joti One"/>
                  <a:ea typeface="Joti One"/>
                  <a:cs typeface="Joti One"/>
                  <a:sym typeface="Joti One"/>
                </a:rPr>
                <a:t>03</a:t>
              </a:r>
              <a:endParaRPr sz="4000">
                <a:solidFill>
                  <a:schemeClr val="lt1"/>
                </a:solidFill>
                <a:latin typeface="Joti One"/>
                <a:ea typeface="Joti One"/>
                <a:cs typeface="Joti One"/>
                <a:sym typeface="Joti One"/>
              </a:endParaRPr>
            </a:p>
          </p:txBody>
        </p:sp>
      </p:gr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4" name="Shape 914"/>
        <p:cNvGrpSpPr/>
        <p:nvPr/>
      </p:nvGrpSpPr>
      <p:grpSpPr>
        <a:xfrm>
          <a:off x="0" y="0"/>
          <a:ext cx="0" cy="0"/>
          <a:chOff x="0" y="0"/>
          <a:chExt cx="0" cy="0"/>
        </a:xfrm>
      </p:grpSpPr>
      <p:sp>
        <p:nvSpPr>
          <p:cNvPr id="915" name="Google Shape;915;p42"/>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916" name="Google Shape;916;p42"/>
          <p:cNvGraphicFramePr/>
          <p:nvPr/>
        </p:nvGraphicFramePr>
        <p:xfrm>
          <a:off x="719450" y="1149175"/>
          <a:ext cx="3000000" cy="3000000"/>
        </p:xfrm>
        <a:graphic>
          <a:graphicData uri="http://schemas.openxmlformats.org/drawingml/2006/table">
            <a:tbl>
              <a:tblPr>
                <a:noFill/>
                <a:tableStyleId>{8AF62CE5-7C3D-4A26-B182-2CF81E75DA6A}</a:tableStyleId>
              </a:tblPr>
              <a:tblGrid>
                <a:gridCol w="2294825"/>
                <a:gridCol w="3943325"/>
                <a:gridCol w="1482350"/>
              </a:tblGrid>
              <a:tr h="485875">
                <a:tc gridSpan="3">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BIRTHDAY PARTY CHECKLIST</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c hMerge="1"/>
              </a:tr>
              <a:tr h="485875">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ITEM</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DESCRIPTION</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STATUS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r>
              <a:tr h="597275">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Venue</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Choose a suitable venue for the party, such as home, park, or party venue</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r>
              <a:tr h="597275">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Invitations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Send out invitations to guests with date, time, location, and RSVP details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r>
              <a:tr h="597275">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Decorations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Plan and set up decorations like balloons, banners, and table decorations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r>
              <a:tr h="597275">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Cake and Refreshments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l">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Order or bake the birthday cake and prepare snacks or refreshments for the guests</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4"/>
                    </a:solidFill>
                  </a:tcPr>
                </a:tc>
              </a:tr>
            </a:tbl>
          </a:graphicData>
        </a:graphic>
      </p:graphicFrame>
      <p:grpSp>
        <p:nvGrpSpPr>
          <p:cNvPr id="917" name="Google Shape;917;p42"/>
          <p:cNvGrpSpPr/>
          <p:nvPr/>
        </p:nvGrpSpPr>
        <p:grpSpPr>
          <a:xfrm>
            <a:off x="7489942" y="2278393"/>
            <a:ext cx="386455" cy="287569"/>
            <a:chOff x="5197967" y="3714018"/>
            <a:chExt cx="386455" cy="287569"/>
          </a:xfrm>
        </p:grpSpPr>
        <p:sp>
          <p:nvSpPr>
            <p:cNvPr id="918" name="Google Shape;918;p42"/>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42"/>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42"/>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42"/>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22" name="Google Shape;922;p42"/>
          <p:cNvGrpSpPr/>
          <p:nvPr/>
        </p:nvGrpSpPr>
        <p:grpSpPr>
          <a:xfrm>
            <a:off x="7489942" y="2865393"/>
            <a:ext cx="386455" cy="287569"/>
            <a:chOff x="5197967" y="3714018"/>
            <a:chExt cx="386455" cy="287569"/>
          </a:xfrm>
        </p:grpSpPr>
        <p:sp>
          <p:nvSpPr>
            <p:cNvPr id="923" name="Google Shape;923;p42"/>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42"/>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42"/>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42"/>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27" name="Google Shape;927;p42"/>
          <p:cNvGrpSpPr/>
          <p:nvPr/>
        </p:nvGrpSpPr>
        <p:grpSpPr>
          <a:xfrm>
            <a:off x="7489942" y="3452393"/>
            <a:ext cx="386455" cy="287569"/>
            <a:chOff x="5197967" y="3714018"/>
            <a:chExt cx="386455" cy="287569"/>
          </a:xfrm>
        </p:grpSpPr>
        <p:sp>
          <p:nvSpPr>
            <p:cNvPr id="928" name="Google Shape;928;p42"/>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42"/>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42"/>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42"/>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32" name="Google Shape;932;p42"/>
          <p:cNvGrpSpPr/>
          <p:nvPr/>
        </p:nvGrpSpPr>
        <p:grpSpPr>
          <a:xfrm>
            <a:off x="7489942" y="4050469"/>
            <a:ext cx="386455" cy="287569"/>
            <a:chOff x="5197967" y="3714018"/>
            <a:chExt cx="386455" cy="287569"/>
          </a:xfrm>
        </p:grpSpPr>
        <p:sp>
          <p:nvSpPr>
            <p:cNvPr id="933" name="Google Shape;933;p42"/>
            <p:cNvSpPr/>
            <p:nvPr/>
          </p:nvSpPr>
          <p:spPr>
            <a:xfrm>
              <a:off x="5204595" y="3720148"/>
              <a:ext cx="373200" cy="275336"/>
            </a:xfrm>
            <a:custGeom>
              <a:rect b="b" l="l" r="r" t="t"/>
              <a:pathLst>
                <a:path extrusionOk="0" h="10511" w="14247">
                  <a:moveTo>
                    <a:pt x="12053" y="1"/>
                  </a:moveTo>
                  <a:lnTo>
                    <a:pt x="5600" y="6450"/>
                  </a:lnTo>
                  <a:cubicBezTo>
                    <a:pt x="5515" y="6537"/>
                    <a:pt x="5401" y="6581"/>
                    <a:pt x="5287" y="6581"/>
                  </a:cubicBezTo>
                  <a:cubicBezTo>
                    <a:pt x="5173" y="6581"/>
                    <a:pt x="5059" y="6537"/>
                    <a:pt x="4973" y="6450"/>
                  </a:cubicBezTo>
                  <a:lnTo>
                    <a:pt x="2194" y="3674"/>
                  </a:lnTo>
                  <a:lnTo>
                    <a:pt x="1" y="5867"/>
                  </a:lnTo>
                  <a:lnTo>
                    <a:pt x="4188" y="10055"/>
                  </a:lnTo>
                  <a:cubicBezTo>
                    <a:pt x="4480" y="10346"/>
                    <a:pt x="4874" y="10511"/>
                    <a:pt x="5288" y="10511"/>
                  </a:cubicBezTo>
                  <a:cubicBezTo>
                    <a:pt x="5700" y="10511"/>
                    <a:pt x="6094" y="10346"/>
                    <a:pt x="6385" y="10055"/>
                  </a:cubicBezTo>
                  <a:lnTo>
                    <a:pt x="14246" y="2194"/>
                  </a:lnTo>
                  <a:lnTo>
                    <a:pt x="1205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42"/>
            <p:cNvSpPr/>
            <p:nvPr/>
          </p:nvSpPr>
          <p:spPr>
            <a:xfrm>
              <a:off x="5319591" y="3758576"/>
              <a:ext cx="258204" cy="236908"/>
            </a:xfrm>
            <a:custGeom>
              <a:rect b="b" l="l" r="r" t="t"/>
              <a:pathLst>
                <a:path extrusionOk="0" h="9044" w="9857">
                  <a:moveTo>
                    <a:pt x="9130" y="0"/>
                  </a:moveTo>
                  <a:lnTo>
                    <a:pt x="830" y="8300"/>
                  </a:lnTo>
                  <a:cubicBezTo>
                    <a:pt x="604" y="8530"/>
                    <a:pt x="316" y="8687"/>
                    <a:pt x="1" y="8756"/>
                  </a:cubicBezTo>
                  <a:cubicBezTo>
                    <a:pt x="261" y="8941"/>
                    <a:pt x="576" y="9044"/>
                    <a:pt x="898" y="9044"/>
                  </a:cubicBezTo>
                  <a:cubicBezTo>
                    <a:pt x="1310" y="9044"/>
                    <a:pt x="1704" y="8879"/>
                    <a:pt x="1995" y="8588"/>
                  </a:cubicBezTo>
                  <a:lnTo>
                    <a:pt x="9856" y="727"/>
                  </a:lnTo>
                  <a:lnTo>
                    <a:pt x="913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42"/>
            <p:cNvSpPr/>
            <p:nvPr/>
          </p:nvSpPr>
          <p:spPr>
            <a:xfrm>
              <a:off x="5197967" y="3810259"/>
              <a:ext cx="323299" cy="191328"/>
            </a:xfrm>
            <a:custGeom>
              <a:rect b="b" l="l" r="r" t="t"/>
              <a:pathLst>
                <a:path extrusionOk="0" h="7304" w="12342">
                  <a:moveTo>
                    <a:pt x="2449" y="0"/>
                  </a:moveTo>
                  <a:cubicBezTo>
                    <a:pt x="2390" y="0"/>
                    <a:pt x="2331" y="23"/>
                    <a:pt x="2286" y="70"/>
                  </a:cubicBezTo>
                  <a:lnTo>
                    <a:pt x="89" y="2263"/>
                  </a:lnTo>
                  <a:cubicBezTo>
                    <a:pt x="0" y="2352"/>
                    <a:pt x="0" y="2499"/>
                    <a:pt x="89" y="2592"/>
                  </a:cubicBezTo>
                  <a:lnTo>
                    <a:pt x="4280" y="6779"/>
                  </a:lnTo>
                  <a:cubicBezTo>
                    <a:pt x="4613" y="7115"/>
                    <a:pt x="5065" y="7304"/>
                    <a:pt x="5541" y="7304"/>
                  </a:cubicBezTo>
                  <a:cubicBezTo>
                    <a:pt x="6014" y="7304"/>
                    <a:pt x="6470" y="7115"/>
                    <a:pt x="6803" y="6779"/>
                  </a:cubicBezTo>
                  <a:lnTo>
                    <a:pt x="12176" y="1410"/>
                  </a:lnTo>
                  <a:cubicBezTo>
                    <a:pt x="12341" y="1241"/>
                    <a:pt x="12186" y="1008"/>
                    <a:pt x="12007" y="1008"/>
                  </a:cubicBezTo>
                  <a:cubicBezTo>
                    <a:pt x="11953" y="1008"/>
                    <a:pt x="11897" y="1030"/>
                    <a:pt x="11847" y="1081"/>
                  </a:cubicBezTo>
                  <a:lnTo>
                    <a:pt x="6474" y="6450"/>
                  </a:lnTo>
                  <a:cubicBezTo>
                    <a:pt x="6215" y="6707"/>
                    <a:pt x="5877" y="6836"/>
                    <a:pt x="5540" y="6836"/>
                  </a:cubicBezTo>
                  <a:cubicBezTo>
                    <a:pt x="5203" y="6836"/>
                    <a:pt x="4866" y="6707"/>
                    <a:pt x="4609" y="6450"/>
                  </a:cubicBezTo>
                  <a:lnTo>
                    <a:pt x="586" y="2427"/>
                  </a:lnTo>
                  <a:lnTo>
                    <a:pt x="2451" y="563"/>
                  </a:lnTo>
                  <a:lnTo>
                    <a:pt x="3108" y="1221"/>
                  </a:lnTo>
                  <a:cubicBezTo>
                    <a:pt x="3159" y="1272"/>
                    <a:pt x="3216" y="1293"/>
                    <a:pt x="3271" y="1293"/>
                  </a:cubicBezTo>
                  <a:cubicBezTo>
                    <a:pt x="3451" y="1293"/>
                    <a:pt x="3606" y="1060"/>
                    <a:pt x="3437" y="892"/>
                  </a:cubicBezTo>
                  <a:lnTo>
                    <a:pt x="2615" y="70"/>
                  </a:lnTo>
                  <a:cubicBezTo>
                    <a:pt x="2569" y="23"/>
                    <a:pt x="2509" y="0"/>
                    <a:pt x="24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42"/>
            <p:cNvSpPr/>
            <p:nvPr/>
          </p:nvSpPr>
          <p:spPr>
            <a:xfrm>
              <a:off x="5292217" y="3714018"/>
              <a:ext cx="292205" cy="184622"/>
            </a:xfrm>
            <a:custGeom>
              <a:rect b="b" l="l" r="r" t="t"/>
              <a:pathLst>
                <a:path extrusionOk="0" h="7048" w="11155">
                  <a:moveTo>
                    <a:pt x="8706" y="1"/>
                  </a:moveTo>
                  <a:cubicBezTo>
                    <a:pt x="8646" y="1"/>
                    <a:pt x="8586" y="24"/>
                    <a:pt x="8540" y="70"/>
                  </a:cubicBezTo>
                  <a:lnTo>
                    <a:pt x="2091" y="6519"/>
                  </a:lnTo>
                  <a:cubicBezTo>
                    <a:pt x="2050" y="6560"/>
                    <a:pt x="1996" y="6581"/>
                    <a:pt x="1942" y="6581"/>
                  </a:cubicBezTo>
                  <a:cubicBezTo>
                    <a:pt x="1888" y="6581"/>
                    <a:pt x="1834" y="6560"/>
                    <a:pt x="1793" y="6519"/>
                  </a:cubicBezTo>
                  <a:lnTo>
                    <a:pt x="497" y="5224"/>
                  </a:lnTo>
                  <a:cubicBezTo>
                    <a:pt x="446" y="5173"/>
                    <a:pt x="390" y="5152"/>
                    <a:pt x="335" y="5152"/>
                  </a:cubicBezTo>
                  <a:cubicBezTo>
                    <a:pt x="155" y="5152"/>
                    <a:pt x="0" y="5385"/>
                    <a:pt x="168" y="5553"/>
                  </a:cubicBezTo>
                  <a:lnTo>
                    <a:pt x="1464" y="6848"/>
                  </a:lnTo>
                  <a:cubicBezTo>
                    <a:pt x="1591" y="6975"/>
                    <a:pt x="1762" y="7047"/>
                    <a:pt x="1943" y="7047"/>
                  </a:cubicBezTo>
                  <a:cubicBezTo>
                    <a:pt x="2122" y="7047"/>
                    <a:pt x="2293" y="6975"/>
                    <a:pt x="2423" y="6848"/>
                  </a:cubicBezTo>
                  <a:lnTo>
                    <a:pt x="8708" y="564"/>
                  </a:lnTo>
                  <a:lnTo>
                    <a:pt x="10572" y="2428"/>
                  </a:lnTo>
                  <a:lnTo>
                    <a:pt x="8903" y="4097"/>
                  </a:lnTo>
                  <a:cubicBezTo>
                    <a:pt x="8735" y="4265"/>
                    <a:pt x="8890" y="4498"/>
                    <a:pt x="9070" y="4498"/>
                  </a:cubicBezTo>
                  <a:cubicBezTo>
                    <a:pt x="9124" y="4498"/>
                    <a:pt x="9181" y="4477"/>
                    <a:pt x="9232" y="4426"/>
                  </a:cubicBezTo>
                  <a:lnTo>
                    <a:pt x="11066" y="2592"/>
                  </a:lnTo>
                  <a:cubicBezTo>
                    <a:pt x="11155" y="2500"/>
                    <a:pt x="11155" y="2356"/>
                    <a:pt x="11066" y="2263"/>
                  </a:cubicBezTo>
                  <a:lnTo>
                    <a:pt x="8869" y="70"/>
                  </a:lnTo>
                  <a:cubicBezTo>
                    <a:pt x="8824" y="24"/>
                    <a:pt x="8765" y="1"/>
                    <a:pt x="87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0" name="Shape 940"/>
        <p:cNvGrpSpPr/>
        <p:nvPr/>
      </p:nvGrpSpPr>
      <p:grpSpPr>
        <a:xfrm>
          <a:off x="0" y="0"/>
          <a:ext cx="0" cy="0"/>
          <a:chOff x="0" y="0"/>
          <a:chExt cx="0" cy="0"/>
        </a:xfrm>
      </p:grpSpPr>
      <p:sp>
        <p:nvSpPr>
          <p:cNvPr id="941" name="Google Shape;941;p43"/>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cxnSp>
        <p:nvCxnSpPr>
          <p:cNvPr id="942" name="Google Shape;942;p43"/>
          <p:cNvCxnSpPr>
            <a:stCxn id="943" idx="1"/>
            <a:endCxn id="944" idx="3"/>
          </p:cNvCxnSpPr>
          <p:nvPr/>
        </p:nvCxnSpPr>
        <p:spPr>
          <a:xfrm flipH="1">
            <a:off x="2597350" y="1521325"/>
            <a:ext cx="1367700" cy="600"/>
          </a:xfrm>
          <a:prstGeom prst="bentConnector3">
            <a:avLst>
              <a:gd fmla="val 49996" name="adj1"/>
            </a:avLst>
          </a:prstGeom>
          <a:noFill/>
          <a:ln cap="flat" cmpd="sng" w="19050">
            <a:solidFill>
              <a:schemeClr val="accent2"/>
            </a:solidFill>
            <a:prstDash val="dash"/>
            <a:round/>
            <a:headEnd len="med" w="med" type="none"/>
            <a:tailEnd len="med" w="med" type="oval"/>
          </a:ln>
        </p:spPr>
      </p:cxnSp>
      <p:cxnSp>
        <p:nvCxnSpPr>
          <p:cNvPr id="945" name="Google Shape;945;p43"/>
          <p:cNvCxnSpPr>
            <a:stCxn id="943" idx="3"/>
            <a:endCxn id="946" idx="1"/>
          </p:cNvCxnSpPr>
          <p:nvPr/>
        </p:nvCxnSpPr>
        <p:spPr>
          <a:xfrm>
            <a:off x="5177950" y="1521325"/>
            <a:ext cx="1367700" cy="600"/>
          </a:xfrm>
          <a:prstGeom prst="bentConnector3">
            <a:avLst>
              <a:gd fmla="val 50001" name="adj1"/>
            </a:avLst>
          </a:prstGeom>
          <a:noFill/>
          <a:ln cap="flat" cmpd="sng" w="19050">
            <a:solidFill>
              <a:schemeClr val="accent2"/>
            </a:solidFill>
            <a:prstDash val="dash"/>
            <a:round/>
            <a:headEnd len="med" w="med" type="none"/>
            <a:tailEnd len="med" w="med" type="oval"/>
          </a:ln>
        </p:spPr>
      </p:cxnSp>
      <p:cxnSp>
        <p:nvCxnSpPr>
          <p:cNvPr id="947" name="Google Shape;947;p43"/>
          <p:cNvCxnSpPr>
            <a:stCxn id="948" idx="6"/>
            <a:endCxn id="949" idx="1"/>
          </p:cNvCxnSpPr>
          <p:nvPr/>
        </p:nvCxnSpPr>
        <p:spPr>
          <a:xfrm flipH="1" rot="10800000">
            <a:off x="1480025" y="3217083"/>
            <a:ext cx="867300" cy="3000"/>
          </a:xfrm>
          <a:prstGeom prst="bentConnector3">
            <a:avLst>
              <a:gd fmla="val 49998" name="adj1"/>
            </a:avLst>
          </a:prstGeom>
          <a:noFill/>
          <a:ln cap="flat" cmpd="sng" w="19050">
            <a:solidFill>
              <a:schemeClr val="accent2"/>
            </a:solidFill>
            <a:prstDash val="dash"/>
            <a:round/>
            <a:headEnd len="med" w="med" type="none"/>
            <a:tailEnd len="med" w="med" type="oval"/>
          </a:ln>
        </p:spPr>
      </p:cxnSp>
      <p:cxnSp>
        <p:nvCxnSpPr>
          <p:cNvPr id="950" name="Google Shape;950;p43"/>
          <p:cNvCxnSpPr>
            <a:stCxn id="951" idx="2"/>
            <a:endCxn id="952" idx="3"/>
          </p:cNvCxnSpPr>
          <p:nvPr/>
        </p:nvCxnSpPr>
        <p:spPr>
          <a:xfrm rot="10800000">
            <a:off x="6795500" y="3217085"/>
            <a:ext cx="867300" cy="3000"/>
          </a:xfrm>
          <a:prstGeom prst="bentConnector3">
            <a:avLst>
              <a:gd fmla="val 49997" name="adj1"/>
            </a:avLst>
          </a:prstGeom>
          <a:noFill/>
          <a:ln cap="flat" cmpd="sng" w="19050">
            <a:solidFill>
              <a:schemeClr val="accent2"/>
            </a:solidFill>
            <a:prstDash val="dash"/>
            <a:round/>
            <a:headEnd len="med" w="med" type="none"/>
            <a:tailEnd len="med" w="med" type="oval"/>
          </a:ln>
        </p:spPr>
      </p:cxnSp>
      <p:cxnSp>
        <p:nvCxnSpPr>
          <p:cNvPr id="953" name="Google Shape;953;p43"/>
          <p:cNvCxnSpPr>
            <a:stCxn id="954" idx="6"/>
            <a:endCxn id="955" idx="1"/>
          </p:cNvCxnSpPr>
          <p:nvPr/>
        </p:nvCxnSpPr>
        <p:spPr>
          <a:xfrm flipH="1" rot="10800000">
            <a:off x="1480025" y="4178511"/>
            <a:ext cx="867300" cy="3000"/>
          </a:xfrm>
          <a:prstGeom prst="bentConnector3">
            <a:avLst>
              <a:gd fmla="val 49998" name="adj1"/>
            </a:avLst>
          </a:prstGeom>
          <a:noFill/>
          <a:ln cap="flat" cmpd="sng" w="19050">
            <a:solidFill>
              <a:schemeClr val="accent2"/>
            </a:solidFill>
            <a:prstDash val="dash"/>
            <a:round/>
            <a:headEnd len="med" w="med" type="none"/>
            <a:tailEnd len="med" w="med" type="oval"/>
          </a:ln>
        </p:spPr>
      </p:cxnSp>
      <p:cxnSp>
        <p:nvCxnSpPr>
          <p:cNvPr id="956" name="Google Shape;956;p43"/>
          <p:cNvCxnSpPr>
            <a:stCxn id="957" idx="3"/>
            <a:endCxn id="958" idx="2"/>
          </p:cNvCxnSpPr>
          <p:nvPr/>
        </p:nvCxnSpPr>
        <p:spPr>
          <a:xfrm>
            <a:off x="6795546" y="4178375"/>
            <a:ext cx="867300" cy="600"/>
          </a:xfrm>
          <a:prstGeom prst="bentConnector3">
            <a:avLst>
              <a:gd fmla="val 49997" name="adj1"/>
            </a:avLst>
          </a:prstGeom>
          <a:noFill/>
          <a:ln cap="flat" cmpd="sng" w="19050">
            <a:solidFill>
              <a:schemeClr val="accent2"/>
            </a:solidFill>
            <a:prstDash val="dash"/>
            <a:round/>
            <a:headEnd len="med" w="med" type="oval"/>
            <a:tailEnd len="med" w="med" type="none"/>
          </a:ln>
        </p:spPr>
      </p:cxnSp>
      <p:cxnSp>
        <p:nvCxnSpPr>
          <p:cNvPr id="959" name="Google Shape;959;p43"/>
          <p:cNvCxnSpPr>
            <a:stCxn id="960" idx="6"/>
            <a:endCxn id="961" idx="1"/>
          </p:cNvCxnSpPr>
          <p:nvPr/>
        </p:nvCxnSpPr>
        <p:spPr>
          <a:xfrm>
            <a:off x="1479975" y="2252990"/>
            <a:ext cx="867300" cy="2400"/>
          </a:xfrm>
          <a:prstGeom prst="straightConnector1">
            <a:avLst/>
          </a:prstGeom>
          <a:noFill/>
          <a:ln cap="flat" cmpd="sng" w="19050">
            <a:solidFill>
              <a:schemeClr val="accent2"/>
            </a:solidFill>
            <a:prstDash val="dash"/>
            <a:round/>
            <a:headEnd len="med" w="med" type="none"/>
            <a:tailEnd len="med" w="med" type="oval"/>
          </a:ln>
        </p:spPr>
      </p:cxnSp>
      <p:cxnSp>
        <p:nvCxnSpPr>
          <p:cNvPr id="962" name="Google Shape;962;p43"/>
          <p:cNvCxnSpPr>
            <a:stCxn id="963" idx="3"/>
            <a:endCxn id="964" idx="2"/>
          </p:cNvCxnSpPr>
          <p:nvPr/>
        </p:nvCxnSpPr>
        <p:spPr>
          <a:xfrm flipH="1" rot="10800000">
            <a:off x="6795546" y="2253137"/>
            <a:ext cx="867300" cy="2400"/>
          </a:xfrm>
          <a:prstGeom prst="straightConnector1">
            <a:avLst/>
          </a:prstGeom>
          <a:noFill/>
          <a:ln cap="flat" cmpd="sng" w="19050">
            <a:solidFill>
              <a:schemeClr val="accent2"/>
            </a:solidFill>
            <a:prstDash val="dash"/>
            <a:round/>
            <a:headEnd len="med" w="med" type="oval"/>
            <a:tailEnd len="med" w="med" type="none"/>
          </a:ln>
        </p:spPr>
      </p:cxnSp>
      <p:cxnSp>
        <p:nvCxnSpPr>
          <p:cNvPr id="965" name="Google Shape;965;p43"/>
          <p:cNvCxnSpPr>
            <a:stCxn id="943" idx="2"/>
          </p:cNvCxnSpPr>
          <p:nvPr/>
        </p:nvCxnSpPr>
        <p:spPr>
          <a:xfrm>
            <a:off x="4571500" y="1849825"/>
            <a:ext cx="0" cy="3311400"/>
          </a:xfrm>
          <a:prstGeom prst="straightConnector1">
            <a:avLst/>
          </a:prstGeom>
          <a:noFill/>
          <a:ln cap="flat" cmpd="sng" w="19050">
            <a:solidFill>
              <a:schemeClr val="accent2"/>
            </a:solidFill>
            <a:prstDash val="dash"/>
            <a:round/>
            <a:headEnd len="med" w="med" type="oval"/>
            <a:tailEnd len="med" w="med" type="none"/>
          </a:ln>
        </p:spPr>
      </p:cxnSp>
      <p:grpSp>
        <p:nvGrpSpPr>
          <p:cNvPr id="966" name="Google Shape;966;p43"/>
          <p:cNvGrpSpPr/>
          <p:nvPr/>
        </p:nvGrpSpPr>
        <p:grpSpPr>
          <a:xfrm>
            <a:off x="719450" y="1192825"/>
            <a:ext cx="7704225" cy="657000"/>
            <a:chOff x="719450" y="1192825"/>
            <a:chExt cx="7704225" cy="657000"/>
          </a:xfrm>
        </p:grpSpPr>
        <p:sp>
          <p:nvSpPr>
            <p:cNvPr id="943" name="Google Shape;943;p43"/>
            <p:cNvSpPr/>
            <p:nvPr/>
          </p:nvSpPr>
          <p:spPr>
            <a:xfrm>
              <a:off x="3965050" y="1192825"/>
              <a:ext cx="1212900" cy="6570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800">
                  <a:solidFill>
                    <a:schemeClr val="dk1"/>
                  </a:solidFill>
                  <a:latin typeface="Joti One"/>
                  <a:ea typeface="Joti One"/>
                  <a:cs typeface="Joti One"/>
                  <a:sym typeface="Joti One"/>
                </a:rPr>
                <a:t>GAMES</a:t>
              </a:r>
              <a:endParaRPr sz="1800">
                <a:solidFill>
                  <a:schemeClr val="dk1"/>
                </a:solidFill>
                <a:latin typeface="Joti One"/>
                <a:ea typeface="Joti One"/>
                <a:cs typeface="Joti One"/>
                <a:sym typeface="Joti One"/>
              </a:endParaRPr>
            </a:p>
          </p:txBody>
        </p:sp>
        <p:sp>
          <p:nvSpPr>
            <p:cNvPr id="946" name="Google Shape;946;p43"/>
            <p:cNvSpPr/>
            <p:nvPr/>
          </p:nvSpPr>
          <p:spPr>
            <a:xfrm>
              <a:off x="6545675" y="1192825"/>
              <a:ext cx="1878000" cy="6570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dk1"/>
                  </a:solidFill>
                  <a:latin typeface="Joti One"/>
                  <a:ea typeface="Joti One"/>
                  <a:cs typeface="Joti One"/>
                  <a:sym typeface="Joti One"/>
                </a:rPr>
                <a:t>DANCE GAMES</a:t>
              </a:r>
              <a:endParaRPr sz="1800">
                <a:solidFill>
                  <a:schemeClr val="dk1"/>
                </a:solidFill>
                <a:latin typeface="Joti One"/>
                <a:ea typeface="Joti One"/>
                <a:cs typeface="Joti One"/>
                <a:sym typeface="Joti One"/>
              </a:endParaRPr>
            </a:p>
          </p:txBody>
        </p:sp>
        <p:sp>
          <p:nvSpPr>
            <p:cNvPr id="944" name="Google Shape;944;p43"/>
            <p:cNvSpPr/>
            <p:nvPr/>
          </p:nvSpPr>
          <p:spPr>
            <a:xfrm>
              <a:off x="719450" y="1192825"/>
              <a:ext cx="1878000" cy="6570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1800">
                  <a:solidFill>
                    <a:schemeClr val="dk1"/>
                  </a:solidFill>
                  <a:latin typeface="Joti One"/>
                  <a:ea typeface="Joti One"/>
                  <a:cs typeface="Joti One"/>
                  <a:sym typeface="Joti One"/>
                </a:rPr>
                <a:t>TABLE GAMES</a:t>
              </a:r>
              <a:endParaRPr sz="1800">
                <a:solidFill>
                  <a:schemeClr val="dk1"/>
                </a:solidFill>
                <a:latin typeface="Joti One"/>
                <a:ea typeface="Joti One"/>
                <a:cs typeface="Joti One"/>
                <a:sym typeface="Joti One"/>
              </a:endParaRPr>
            </a:p>
          </p:txBody>
        </p:sp>
      </p:grpSp>
      <p:grpSp>
        <p:nvGrpSpPr>
          <p:cNvPr id="967" name="Google Shape;967;p43"/>
          <p:cNvGrpSpPr/>
          <p:nvPr/>
        </p:nvGrpSpPr>
        <p:grpSpPr>
          <a:xfrm>
            <a:off x="822975" y="1924490"/>
            <a:ext cx="3201916" cy="657000"/>
            <a:chOff x="822975" y="1924490"/>
            <a:chExt cx="3201916" cy="657000"/>
          </a:xfrm>
        </p:grpSpPr>
        <p:sp>
          <p:nvSpPr>
            <p:cNvPr id="961" name="Google Shape;961;p43"/>
            <p:cNvSpPr txBox="1"/>
            <p:nvPr/>
          </p:nvSpPr>
          <p:spPr>
            <a:xfrm>
              <a:off x="2347291" y="1965287"/>
              <a:ext cx="1677600" cy="580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the biggest planet of them all</a:t>
              </a:r>
              <a:endParaRPr>
                <a:solidFill>
                  <a:schemeClr val="dk1"/>
                </a:solidFill>
                <a:latin typeface="Roboto Condensed"/>
                <a:ea typeface="Roboto Condensed"/>
                <a:cs typeface="Roboto Condensed"/>
                <a:sym typeface="Roboto Condensed"/>
              </a:endParaRPr>
            </a:p>
          </p:txBody>
        </p:sp>
        <p:sp>
          <p:nvSpPr>
            <p:cNvPr id="960" name="Google Shape;960;p43"/>
            <p:cNvSpPr/>
            <p:nvPr/>
          </p:nvSpPr>
          <p:spPr>
            <a:xfrm>
              <a:off x="822975" y="1924490"/>
              <a:ext cx="657000" cy="657000"/>
            </a:xfrm>
            <a:prstGeom prst="ellipse">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43"/>
            <p:cNvSpPr txBox="1"/>
            <p:nvPr/>
          </p:nvSpPr>
          <p:spPr>
            <a:xfrm>
              <a:off x="823025" y="2082200"/>
              <a:ext cx="657000" cy="341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lt1"/>
                  </a:solidFill>
                  <a:latin typeface="Joti One"/>
                  <a:ea typeface="Joti One"/>
                  <a:cs typeface="Joti One"/>
                  <a:sym typeface="Joti One"/>
                </a:rPr>
                <a:t>01</a:t>
              </a:r>
              <a:endParaRPr sz="2400">
                <a:solidFill>
                  <a:schemeClr val="lt1"/>
                </a:solidFill>
                <a:latin typeface="Joti One"/>
                <a:ea typeface="Joti One"/>
                <a:cs typeface="Joti One"/>
                <a:sym typeface="Joti One"/>
              </a:endParaRPr>
            </a:p>
          </p:txBody>
        </p:sp>
      </p:grpSp>
      <p:grpSp>
        <p:nvGrpSpPr>
          <p:cNvPr id="969" name="Google Shape;969;p43"/>
          <p:cNvGrpSpPr/>
          <p:nvPr/>
        </p:nvGrpSpPr>
        <p:grpSpPr>
          <a:xfrm>
            <a:off x="823025" y="2891583"/>
            <a:ext cx="3201866" cy="657000"/>
            <a:chOff x="823025" y="2891583"/>
            <a:chExt cx="3201866" cy="657000"/>
          </a:xfrm>
        </p:grpSpPr>
        <p:sp>
          <p:nvSpPr>
            <p:cNvPr id="949" name="Google Shape;949;p43"/>
            <p:cNvSpPr txBox="1"/>
            <p:nvPr/>
          </p:nvSpPr>
          <p:spPr>
            <a:xfrm>
              <a:off x="2347291" y="2926706"/>
              <a:ext cx="1677600" cy="580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beautiful name</a:t>
              </a:r>
              <a:endParaRPr>
                <a:solidFill>
                  <a:schemeClr val="dk1"/>
                </a:solidFill>
                <a:latin typeface="Roboto Condensed"/>
                <a:ea typeface="Roboto Condensed"/>
                <a:cs typeface="Roboto Condensed"/>
                <a:sym typeface="Roboto Condensed"/>
              </a:endParaRPr>
            </a:p>
          </p:txBody>
        </p:sp>
        <p:sp>
          <p:nvSpPr>
            <p:cNvPr id="948" name="Google Shape;948;p43"/>
            <p:cNvSpPr/>
            <p:nvPr/>
          </p:nvSpPr>
          <p:spPr>
            <a:xfrm>
              <a:off x="823025" y="2891583"/>
              <a:ext cx="657000" cy="657000"/>
            </a:xfrm>
            <a:prstGeom prst="ellipse">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43"/>
            <p:cNvSpPr txBox="1"/>
            <p:nvPr/>
          </p:nvSpPr>
          <p:spPr>
            <a:xfrm>
              <a:off x="823025" y="3046400"/>
              <a:ext cx="657000" cy="341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lt1"/>
                  </a:solidFill>
                  <a:latin typeface="Joti One"/>
                  <a:ea typeface="Joti One"/>
                  <a:cs typeface="Joti One"/>
                  <a:sym typeface="Joti One"/>
                </a:rPr>
                <a:t>02</a:t>
              </a:r>
              <a:endParaRPr sz="2400">
                <a:solidFill>
                  <a:schemeClr val="lt1"/>
                </a:solidFill>
                <a:latin typeface="Joti One"/>
                <a:ea typeface="Joti One"/>
                <a:cs typeface="Joti One"/>
                <a:sym typeface="Joti One"/>
              </a:endParaRPr>
            </a:p>
          </p:txBody>
        </p:sp>
      </p:grpSp>
      <p:grpSp>
        <p:nvGrpSpPr>
          <p:cNvPr id="971" name="Google Shape;971;p43"/>
          <p:cNvGrpSpPr/>
          <p:nvPr/>
        </p:nvGrpSpPr>
        <p:grpSpPr>
          <a:xfrm>
            <a:off x="823025" y="3853011"/>
            <a:ext cx="3201866" cy="657000"/>
            <a:chOff x="823025" y="3853011"/>
            <a:chExt cx="3201866" cy="657000"/>
          </a:xfrm>
        </p:grpSpPr>
        <p:sp>
          <p:nvSpPr>
            <p:cNvPr id="955" name="Google Shape;955;p43"/>
            <p:cNvSpPr txBox="1"/>
            <p:nvPr/>
          </p:nvSpPr>
          <p:spPr>
            <a:xfrm>
              <a:off x="2347291" y="3888125"/>
              <a:ext cx="1677600" cy="580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smallest planet</a:t>
              </a:r>
              <a:endParaRPr>
                <a:solidFill>
                  <a:schemeClr val="dk1"/>
                </a:solidFill>
                <a:latin typeface="Roboto Condensed"/>
                <a:ea typeface="Roboto Condensed"/>
                <a:cs typeface="Roboto Condensed"/>
                <a:sym typeface="Roboto Condensed"/>
              </a:endParaRPr>
            </a:p>
          </p:txBody>
        </p:sp>
        <p:sp>
          <p:nvSpPr>
            <p:cNvPr id="954" name="Google Shape;954;p43"/>
            <p:cNvSpPr/>
            <p:nvPr/>
          </p:nvSpPr>
          <p:spPr>
            <a:xfrm>
              <a:off x="823025" y="3853011"/>
              <a:ext cx="657000" cy="6570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2" name="Google Shape;972;p43"/>
            <p:cNvSpPr txBox="1"/>
            <p:nvPr/>
          </p:nvSpPr>
          <p:spPr>
            <a:xfrm>
              <a:off x="823025" y="4016250"/>
              <a:ext cx="657000" cy="341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lt1"/>
                  </a:solidFill>
                  <a:latin typeface="Joti One"/>
                  <a:ea typeface="Joti One"/>
                  <a:cs typeface="Joti One"/>
                  <a:sym typeface="Joti One"/>
                </a:rPr>
                <a:t>03</a:t>
              </a:r>
              <a:endParaRPr sz="2400">
                <a:solidFill>
                  <a:schemeClr val="lt1"/>
                </a:solidFill>
                <a:latin typeface="Joti One"/>
                <a:ea typeface="Joti One"/>
                <a:cs typeface="Joti One"/>
                <a:sym typeface="Joti One"/>
              </a:endParaRPr>
            </a:p>
          </p:txBody>
        </p:sp>
      </p:grpSp>
      <p:grpSp>
        <p:nvGrpSpPr>
          <p:cNvPr id="973" name="Google Shape;973;p43"/>
          <p:cNvGrpSpPr/>
          <p:nvPr/>
        </p:nvGrpSpPr>
        <p:grpSpPr>
          <a:xfrm>
            <a:off x="5117946" y="1924540"/>
            <a:ext cx="3201929" cy="657000"/>
            <a:chOff x="5117946" y="1924540"/>
            <a:chExt cx="3201929" cy="657000"/>
          </a:xfrm>
        </p:grpSpPr>
        <p:sp>
          <p:nvSpPr>
            <p:cNvPr id="963" name="Google Shape;963;p43"/>
            <p:cNvSpPr txBox="1"/>
            <p:nvPr/>
          </p:nvSpPr>
          <p:spPr>
            <a:xfrm>
              <a:off x="5117946" y="1965287"/>
              <a:ext cx="1677600" cy="5805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Saturn is a gas giant with rings</a:t>
              </a:r>
              <a:endParaRPr>
                <a:solidFill>
                  <a:schemeClr val="dk1"/>
                </a:solidFill>
                <a:latin typeface="Roboto Condensed"/>
                <a:ea typeface="Roboto Condensed"/>
                <a:cs typeface="Roboto Condensed"/>
                <a:sym typeface="Roboto Condensed"/>
              </a:endParaRPr>
            </a:p>
          </p:txBody>
        </p:sp>
        <p:sp>
          <p:nvSpPr>
            <p:cNvPr id="964" name="Google Shape;964;p43"/>
            <p:cNvSpPr/>
            <p:nvPr/>
          </p:nvSpPr>
          <p:spPr>
            <a:xfrm>
              <a:off x="7662800" y="1924540"/>
              <a:ext cx="657000" cy="6570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43"/>
            <p:cNvSpPr txBox="1"/>
            <p:nvPr/>
          </p:nvSpPr>
          <p:spPr>
            <a:xfrm>
              <a:off x="7662875" y="2082200"/>
              <a:ext cx="657000" cy="341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lt1"/>
                  </a:solidFill>
                  <a:latin typeface="Joti One"/>
                  <a:ea typeface="Joti One"/>
                  <a:cs typeface="Joti One"/>
                  <a:sym typeface="Joti One"/>
                </a:rPr>
                <a:t>04</a:t>
              </a:r>
              <a:endParaRPr sz="2400">
                <a:solidFill>
                  <a:schemeClr val="lt1"/>
                </a:solidFill>
                <a:latin typeface="Joti One"/>
                <a:ea typeface="Joti One"/>
                <a:cs typeface="Joti One"/>
                <a:sym typeface="Joti One"/>
              </a:endParaRPr>
            </a:p>
          </p:txBody>
        </p:sp>
      </p:grpSp>
      <p:grpSp>
        <p:nvGrpSpPr>
          <p:cNvPr id="975" name="Google Shape;975;p43"/>
          <p:cNvGrpSpPr/>
          <p:nvPr/>
        </p:nvGrpSpPr>
        <p:grpSpPr>
          <a:xfrm>
            <a:off x="5117946" y="2891585"/>
            <a:ext cx="3201929" cy="657000"/>
            <a:chOff x="5117946" y="2891585"/>
            <a:chExt cx="3201929" cy="657000"/>
          </a:xfrm>
        </p:grpSpPr>
        <p:sp>
          <p:nvSpPr>
            <p:cNvPr id="952" name="Google Shape;952;p43"/>
            <p:cNvSpPr txBox="1"/>
            <p:nvPr/>
          </p:nvSpPr>
          <p:spPr>
            <a:xfrm>
              <a:off x="5117946" y="2926706"/>
              <a:ext cx="1677600" cy="5805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Earth is the third planet from the Sun</a:t>
              </a:r>
              <a:endParaRPr>
                <a:solidFill>
                  <a:schemeClr val="dk1"/>
                </a:solidFill>
                <a:latin typeface="Roboto Condensed"/>
                <a:ea typeface="Roboto Condensed"/>
                <a:cs typeface="Roboto Condensed"/>
                <a:sym typeface="Roboto Condensed"/>
              </a:endParaRPr>
            </a:p>
          </p:txBody>
        </p:sp>
        <p:sp>
          <p:nvSpPr>
            <p:cNvPr id="951" name="Google Shape;951;p43"/>
            <p:cNvSpPr/>
            <p:nvPr/>
          </p:nvSpPr>
          <p:spPr>
            <a:xfrm>
              <a:off x="7662800" y="2891585"/>
              <a:ext cx="657000" cy="6570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6" name="Google Shape;976;p43"/>
            <p:cNvSpPr txBox="1"/>
            <p:nvPr/>
          </p:nvSpPr>
          <p:spPr>
            <a:xfrm>
              <a:off x="7662875" y="3046400"/>
              <a:ext cx="657000" cy="341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lt1"/>
                  </a:solidFill>
                  <a:latin typeface="Joti One"/>
                  <a:ea typeface="Joti One"/>
                  <a:cs typeface="Joti One"/>
                  <a:sym typeface="Joti One"/>
                </a:rPr>
                <a:t>05</a:t>
              </a:r>
              <a:endParaRPr sz="2400">
                <a:solidFill>
                  <a:schemeClr val="lt1"/>
                </a:solidFill>
                <a:latin typeface="Joti One"/>
                <a:ea typeface="Joti One"/>
                <a:cs typeface="Joti One"/>
                <a:sym typeface="Joti One"/>
              </a:endParaRPr>
            </a:p>
          </p:txBody>
        </p:sp>
      </p:grpSp>
      <p:grpSp>
        <p:nvGrpSpPr>
          <p:cNvPr id="977" name="Google Shape;977;p43"/>
          <p:cNvGrpSpPr/>
          <p:nvPr/>
        </p:nvGrpSpPr>
        <p:grpSpPr>
          <a:xfrm>
            <a:off x="5117946" y="3849874"/>
            <a:ext cx="3201929" cy="657000"/>
            <a:chOff x="5117946" y="3849874"/>
            <a:chExt cx="3201929" cy="657000"/>
          </a:xfrm>
        </p:grpSpPr>
        <p:sp>
          <p:nvSpPr>
            <p:cNvPr id="957" name="Google Shape;957;p43"/>
            <p:cNvSpPr txBox="1"/>
            <p:nvPr/>
          </p:nvSpPr>
          <p:spPr>
            <a:xfrm>
              <a:off x="5117946" y="3888125"/>
              <a:ext cx="1677600" cy="5805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Despite being red, Mars is cold</a:t>
              </a:r>
              <a:endParaRPr>
                <a:solidFill>
                  <a:schemeClr val="dk1"/>
                </a:solidFill>
                <a:latin typeface="Roboto Condensed"/>
                <a:ea typeface="Roboto Condensed"/>
                <a:cs typeface="Roboto Condensed"/>
                <a:sym typeface="Roboto Condensed"/>
              </a:endParaRPr>
            </a:p>
          </p:txBody>
        </p:sp>
        <p:sp>
          <p:nvSpPr>
            <p:cNvPr id="958" name="Google Shape;958;p43"/>
            <p:cNvSpPr/>
            <p:nvPr/>
          </p:nvSpPr>
          <p:spPr>
            <a:xfrm>
              <a:off x="7662800" y="3849874"/>
              <a:ext cx="657000" cy="6570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8" name="Google Shape;978;p43"/>
            <p:cNvSpPr txBox="1"/>
            <p:nvPr/>
          </p:nvSpPr>
          <p:spPr>
            <a:xfrm>
              <a:off x="7662875" y="4016250"/>
              <a:ext cx="657000" cy="341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lt1"/>
                  </a:solidFill>
                  <a:latin typeface="Joti One"/>
                  <a:ea typeface="Joti One"/>
                  <a:cs typeface="Joti One"/>
                  <a:sym typeface="Joti One"/>
                </a:rPr>
                <a:t>06</a:t>
              </a:r>
              <a:endParaRPr sz="2400">
                <a:solidFill>
                  <a:schemeClr val="lt1"/>
                </a:solidFill>
                <a:latin typeface="Joti One"/>
                <a:ea typeface="Joti One"/>
                <a:cs typeface="Joti One"/>
                <a:sym typeface="Joti One"/>
              </a:endParaRPr>
            </a:p>
          </p:txBody>
        </p:sp>
      </p:gr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2" name="Shape 982"/>
        <p:cNvGrpSpPr/>
        <p:nvPr/>
      </p:nvGrpSpPr>
      <p:grpSpPr>
        <a:xfrm>
          <a:off x="0" y="0"/>
          <a:ext cx="0" cy="0"/>
          <a:chOff x="0" y="0"/>
          <a:chExt cx="0" cy="0"/>
        </a:xfrm>
      </p:grpSpPr>
      <p:sp>
        <p:nvSpPr>
          <p:cNvPr id="983" name="Google Shape;983;p44"/>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aphicFrame>
        <p:nvGraphicFramePr>
          <p:cNvPr id="984" name="Google Shape;984;p44"/>
          <p:cNvGraphicFramePr/>
          <p:nvPr/>
        </p:nvGraphicFramePr>
        <p:xfrm>
          <a:off x="710000" y="1190475"/>
          <a:ext cx="3000000" cy="3000000"/>
        </p:xfrm>
        <a:graphic>
          <a:graphicData uri="http://schemas.openxmlformats.org/drawingml/2006/table">
            <a:tbl>
              <a:tblPr>
                <a:noFill/>
                <a:tableStyleId>{0CE43FF8-B41B-4C96-8F5D-26BB1610D682}</a:tableStyleId>
              </a:tblPr>
              <a:tblGrid>
                <a:gridCol w="1931175"/>
                <a:gridCol w="1931175"/>
                <a:gridCol w="1931175"/>
                <a:gridCol w="1931175"/>
              </a:tblGrid>
              <a:tr h="455600">
                <a:tc gridSpan="4">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PARTY </a:t>
                      </a:r>
                      <a:r>
                        <a:rPr lang="en" sz="1800">
                          <a:solidFill>
                            <a:schemeClr val="dk2"/>
                          </a:solidFill>
                          <a:latin typeface="Joti One"/>
                          <a:ea typeface="Joti One"/>
                          <a:cs typeface="Joti One"/>
                          <a:sym typeface="Joti One"/>
                        </a:rPr>
                        <a:t>BUDGET</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c hMerge="1"/>
                <a:tc hMerge="1"/>
              </a:tr>
              <a:tr h="631000">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FOOD</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DRINKS</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DJ</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DECORATION</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5"/>
                    </a:solidFill>
                  </a:tcPr>
                </a:tc>
              </a:tr>
              <a:tr h="631000">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$250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$200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$500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$230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r>
              <a:tr h="999700">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Mercury is</a:t>
                      </a:r>
                      <a:r>
                        <a:rPr lang="en">
                          <a:solidFill>
                            <a:schemeClr val="accent6"/>
                          </a:solidFill>
                          <a:latin typeface="Roboto Condensed"/>
                          <a:ea typeface="Roboto Condensed"/>
                          <a:cs typeface="Roboto Condensed"/>
                          <a:sym typeface="Roboto Condensed"/>
                        </a:rPr>
                        <a:t> the closest planet to the Sun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Despite being red, Mars is a cold place</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Jupiter</a:t>
                      </a:r>
                      <a:r>
                        <a:rPr lang="en">
                          <a:solidFill>
                            <a:schemeClr val="accent6"/>
                          </a:solidFill>
                          <a:latin typeface="Roboto Condensed"/>
                          <a:ea typeface="Roboto Condensed"/>
                          <a:cs typeface="Roboto Condensed"/>
                          <a:sym typeface="Roboto Condensed"/>
                        </a:rPr>
                        <a:t> a gas giant and the biggest planet</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a:solidFill>
                            <a:schemeClr val="accent6"/>
                          </a:solidFill>
                          <a:latin typeface="Roboto Condensed"/>
                          <a:ea typeface="Roboto Condensed"/>
                          <a:cs typeface="Roboto Condensed"/>
                          <a:sym typeface="Roboto Condensed"/>
                        </a:rPr>
                        <a:t>Neptune is</a:t>
                      </a:r>
                      <a:r>
                        <a:rPr lang="en">
                          <a:solidFill>
                            <a:schemeClr val="accent6"/>
                          </a:solidFill>
                          <a:latin typeface="Roboto Condensed"/>
                          <a:ea typeface="Roboto Condensed"/>
                          <a:cs typeface="Roboto Condensed"/>
                          <a:sym typeface="Roboto Condensed"/>
                        </a:rPr>
                        <a:t> the farthest planet from the Sun</a:t>
                      </a:r>
                      <a:endParaRPr>
                        <a:solidFill>
                          <a:schemeClr val="accent6"/>
                        </a:solidFill>
                        <a:latin typeface="Roboto Condensed"/>
                        <a:ea typeface="Roboto Condensed"/>
                        <a:cs typeface="Roboto Condensed"/>
                        <a:sym typeface="Roboto Condensed"/>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dk1"/>
                    </a:solidFill>
                  </a:tcPr>
                </a:tc>
              </a:tr>
              <a:tr h="516250">
                <a:tc gridSpan="2">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TOTAL BUDGET</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c gridSpan="2">
                  <a:txBody>
                    <a:bodyPr/>
                    <a:lstStyle/>
                    <a:p>
                      <a:pPr indent="0" lvl="0" marL="0" marR="0" rtl="0" algn="ctr">
                        <a:lnSpc>
                          <a:spcPct val="100000"/>
                        </a:lnSpc>
                        <a:spcBef>
                          <a:spcPts val="0"/>
                        </a:spcBef>
                        <a:spcAft>
                          <a:spcPts val="0"/>
                        </a:spcAft>
                        <a:buNone/>
                      </a:pPr>
                      <a:r>
                        <a:rPr lang="en" sz="1800">
                          <a:solidFill>
                            <a:schemeClr val="dk2"/>
                          </a:solidFill>
                          <a:latin typeface="Joti One"/>
                          <a:ea typeface="Joti One"/>
                          <a:cs typeface="Joti One"/>
                          <a:sym typeface="Joti One"/>
                        </a:rPr>
                        <a:t>$1,180</a:t>
                      </a:r>
                      <a:endParaRPr sz="1800">
                        <a:solidFill>
                          <a:schemeClr val="dk2"/>
                        </a:solidFill>
                        <a:latin typeface="Joti One"/>
                        <a:ea typeface="Joti One"/>
                        <a:cs typeface="Joti One"/>
                        <a:sym typeface="Joti One"/>
                      </a:endParaRPr>
                    </a:p>
                  </a:txBody>
                  <a:tcPr marT="91425" marB="91425" marR="91425" marL="91425" anchor="ctr">
                    <a:lnL cap="flat" cmpd="sng" w="19050">
                      <a:solidFill>
                        <a:schemeClr val="accent6"/>
                      </a:solidFill>
                      <a:prstDash val="solid"/>
                      <a:round/>
                      <a:headEnd len="sm" w="sm" type="none"/>
                      <a:tailEnd len="sm" w="sm" type="none"/>
                    </a:lnL>
                    <a:lnR cap="flat" cmpd="sng" w="19050">
                      <a:solidFill>
                        <a:schemeClr val="accent6"/>
                      </a:solidFill>
                      <a:prstDash val="solid"/>
                      <a:round/>
                      <a:headEnd len="sm" w="sm" type="none"/>
                      <a:tailEnd len="sm" w="sm" type="none"/>
                    </a:lnR>
                    <a:lnT cap="flat" cmpd="sng" w="19050">
                      <a:solidFill>
                        <a:schemeClr val="accent6"/>
                      </a:solidFill>
                      <a:prstDash val="solid"/>
                      <a:round/>
                      <a:headEnd len="sm" w="sm" type="none"/>
                      <a:tailEnd len="sm" w="sm" type="none"/>
                    </a:lnT>
                    <a:lnB cap="flat" cmpd="sng" w="19050">
                      <a:solidFill>
                        <a:schemeClr val="accent6"/>
                      </a:solidFill>
                      <a:prstDash val="solid"/>
                      <a:round/>
                      <a:headEnd len="sm" w="sm" type="none"/>
                      <a:tailEnd len="sm" w="sm" type="none"/>
                    </a:lnB>
                    <a:solidFill>
                      <a:schemeClr val="accent3"/>
                    </a:solidFill>
                  </a:tcPr>
                </a:tc>
                <a:tc hMerge="1"/>
              </a:tr>
            </a:tbl>
          </a:graphicData>
        </a:graphic>
      </p:graphicFrame>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8" name="Shape 988"/>
        <p:cNvGrpSpPr/>
        <p:nvPr/>
      </p:nvGrpSpPr>
      <p:grpSpPr>
        <a:xfrm>
          <a:off x="0" y="0"/>
          <a:ext cx="0" cy="0"/>
          <a:chOff x="0" y="0"/>
          <a:chExt cx="0" cy="0"/>
        </a:xfrm>
      </p:grpSpPr>
      <p:sp>
        <p:nvSpPr>
          <p:cNvPr id="989" name="Google Shape;989;p45"/>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990" name="Google Shape;990;p45"/>
          <p:cNvGrpSpPr/>
          <p:nvPr/>
        </p:nvGrpSpPr>
        <p:grpSpPr>
          <a:xfrm>
            <a:off x="3671050" y="1280300"/>
            <a:ext cx="4752950" cy="439800"/>
            <a:chOff x="3671050" y="1280300"/>
            <a:chExt cx="4752950" cy="439800"/>
          </a:xfrm>
        </p:grpSpPr>
        <p:sp>
          <p:nvSpPr>
            <p:cNvPr id="991" name="Google Shape;991;p45"/>
            <p:cNvSpPr txBox="1"/>
            <p:nvPr/>
          </p:nvSpPr>
          <p:spPr>
            <a:xfrm flipH="1">
              <a:off x="3671050" y="1280300"/>
              <a:ext cx="2098200" cy="439800"/>
            </a:xfrm>
            <a:prstGeom prst="rect">
              <a:avLst/>
            </a:prstGeom>
            <a:noFill/>
            <a:ln>
              <a:noFill/>
            </a:ln>
          </p:spPr>
          <p:txBody>
            <a:bodyPr anchorCtr="0" anchor="ctr"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INVITATIONS</a:t>
              </a:r>
              <a:endParaRPr sz="1800">
                <a:solidFill>
                  <a:schemeClr val="accent1"/>
                </a:solidFill>
                <a:latin typeface="Joti One"/>
                <a:ea typeface="Joti One"/>
                <a:cs typeface="Joti One"/>
                <a:sym typeface="Joti One"/>
              </a:endParaRPr>
            </a:p>
          </p:txBody>
        </p:sp>
        <p:sp>
          <p:nvSpPr>
            <p:cNvPr id="992" name="Google Shape;992;p45"/>
            <p:cNvSpPr txBox="1"/>
            <p:nvPr/>
          </p:nvSpPr>
          <p:spPr>
            <a:xfrm flipH="1">
              <a:off x="6246600" y="1280300"/>
              <a:ext cx="2177400" cy="439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Venus has a nice name</a:t>
              </a:r>
              <a:endParaRPr>
                <a:solidFill>
                  <a:schemeClr val="dk1"/>
                </a:solidFill>
                <a:latin typeface="Roboto Condensed"/>
                <a:ea typeface="Roboto Condensed"/>
                <a:cs typeface="Roboto Condensed"/>
                <a:sym typeface="Roboto Condensed"/>
              </a:endParaRPr>
            </a:p>
          </p:txBody>
        </p:sp>
      </p:grpSp>
      <p:grpSp>
        <p:nvGrpSpPr>
          <p:cNvPr id="993" name="Google Shape;993;p45"/>
          <p:cNvGrpSpPr/>
          <p:nvPr/>
        </p:nvGrpSpPr>
        <p:grpSpPr>
          <a:xfrm>
            <a:off x="3671050" y="1799640"/>
            <a:ext cx="4752950" cy="439800"/>
            <a:chOff x="3671050" y="1799640"/>
            <a:chExt cx="4752950" cy="439800"/>
          </a:xfrm>
        </p:grpSpPr>
        <p:sp>
          <p:nvSpPr>
            <p:cNvPr id="994" name="Google Shape;994;p45"/>
            <p:cNvSpPr txBox="1"/>
            <p:nvPr/>
          </p:nvSpPr>
          <p:spPr>
            <a:xfrm flipH="1">
              <a:off x="3671050" y="1799640"/>
              <a:ext cx="2098200" cy="439800"/>
            </a:xfrm>
            <a:prstGeom prst="rect">
              <a:avLst/>
            </a:prstGeom>
            <a:noFill/>
            <a:ln>
              <a:noFill/>
            </a:ln>
          </p:spPr>
          <p:txBody>
            <a:bodyPr anchorCtr="0" anchor="ctr"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VENUE</a:t>
              </a:r>
              <a:endParaRPr sz="1800">
                <a:solidFill>
                  <a:schemeClr val="accent1"/>
                </a:solidFill>
                <a:latin typeface="Joti One"/>
                <a:ea typeface="Joti One"/>
                <a:cs typeface="Joti One"/>
                <a:sym typeface="Joti One"/>
              </a:endParaRPr>
            </a:p>
          </p:txBody>
        </p:sp>
        <p:sp>
          <p:nvSpPr>
            <p:cNvPr id="995" name="Google Shape;995;p45"/>
            <p:cNvSpPr txBox="1"/>
            <p:nvPr/>
          </p:nvSpPr>
          <p:spPr>
            <a:xfrm flipH="1">
              <a:off x="6246600" y="1799640"/>
              <a:ext cx="2177400" cy="439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very small</a:t>
              </a:r>
              <a:endParaRPr>
                <a:solidFill>
                  <a:schemeClr val="dk1"/>
                </a:solidFill>
                <a:latin typeface="Roboto Condensed"/>
                <a:ea typeface="Roboto Condensed"/>
                <a:cs typeface="Roboto Condensed"/>
                <a:sym typeface="Roboto Condensed"/>
              </a:endParaRPr>
            </a:p>
          </p:txBody>
        </p:sp>
      </p:grpSp>
      <p:grpSp>
        <p:nvGrpSpPr>
          <p:cNvPr id="996" name="Google Shape;996;p45"/>
          <p:cNvGrpSpPr/>
          <p:nvPr/>
        </p:nvGrpSpPr>
        <p:grpSpPr>
          <a:xfrm>
            <a:off x="3671050" y="2318980"/>
            <a:ext cx="4752950" cy="439800"/>
            <a:chOff x="3671050" y="2318980"/>
            <a:chExt cx="4752950" cy="439800"/>
          </a:xfrm>
        </p:grpSpPr>
        <p:sp>
          <p:nvSpPr>
            <p:cNvPr id="997" name="Google Shape;997;p45"/>
            <p:cNvSpPr txBox="1"/>
            <p:nvPr/>
          </p:nvSpPr>
          <p:spPr>
            <a:xfrm flipH="1">
              <a:off x="3671050" y="2318980"/>
              <a:ext cx="2098200" cy="439800"/>
            </a:xfrm>
            <a:prstGeom prst="rect">
              <a:avLst/>
            </a:prstGeom>
            <a:noFill/>
            <a:ln>
              <a:noFill/>
            </a:ln>
          </p:spPr>
          <p:txBody>
            <a:bodyPr anchorCtr="0" anchor="ctr"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ENTERTAINMENT</a:t>
              </a:r>
              <a:endParaRPr sz="1800">
                <a:solidFill>
                  <a:schemeClr val="accent1"/>
                </a:solidFill>
                <a:latin typeface="Joti One"/>
                <a:ea typeface="Joti One"/>
                <a:cs typeface="Joti One"/>
                <a:sym typeface="Joti One"/>
              </a:endParaRPr>
            </a:p>
          </p:txBody>
        </p:sp>
        <p:sp>
          <p:nvSpPr>
            <p:cNvPr id="998" name="Google Shape;998;p45"/>
            <p:cNvSpPr txBox="1"/>
            <p:nvPr/>
          </p:nvSpPr>
          <p:spPr>
            <a:xfrm flipH="1">
              <a:off x="6246600" y="2318980"/>
              <a:ext cx="2177400" cy="439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Mars is a cold planet</a:t>
              </a:r>
              <a:endParaRPr>
                <a:solidFill>
                  <a:schemeClr val="dk1"/>
                </a:solidFill>
                <a:latin typeface="Roboto Condensed"/>
                <a:ea typeface="Roboto Condensed"/>
                <a:cs typeface="Roboto Condensed"/>
                <a:sym typeface="Roboto Condensed"/>
              </a:endParaRPr>
            </a:p>
          </p:txBody>
        </p:sp>
      </p:grpSp>
      <p:grpSp>
        <p:nvGrpSpPr>
          <p:cNvPr id="999" name="Google Shape;999;p45"/>
          <p:cNvGrpSpPr/>
          <p:nvPr/>
        </p:nvGrpSpPr>
        <p:grpSpPr>
          <a:xfrm>
            <a:off x="3671050" y="2838320"/>
            <a:ext cx="4752950" cy="439800"/>
            <a:chOff x="3671050" y="2838320"/>
            <a:chExt cx="4752950" cy="439800"/>
          </a:xfrm>
        </p:grpSpPr>
        <p:sp>
          <p:nvSpPr>
            <p:cNvPr id="1000" name="Google Shape;1000;p45"/>
            <p:cNvSpPr txBox="1"/>
            <p:nvPr/>
          </p:nvSpPr>
          <p:spPr>
            <a:xfrm flipH="1">
              <a:off x="3671050" y="2838320"/>
              <a:ext cx="2098200" cy="439800"/>
            </a:xfrm>
            <a:prstGeom prst="rect">
              <a:avLst/>
            </a:prstGeom>
            <a:noFill/>
            <a:ln>
              <a:noFill/>
            </a:ln>
          </p:spPr>
          <p:txBody>
            <a:bodyPr anchorCtr="0" anchor="ctr"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FOOD &amp; CAKE</a:t>
              </a:r>
              <a:endParaRPr sz="1800">
                <a:solidFill>
                  <a:schemeClr val="accent1"/>
                </a:solidFill>
                <a:latin typeface="Joti One"/>
                <a:ea typeface="Joti One"/>
                <a:cs typeface="Joti One"/>
                <a:sym typeface="Joti One"/>
              </a:endParaRPr>
            </a:p>
          </p:txBody>
        </p:sp>
        <p:sp>
          <p:nvSpPr>
            <p:cNvPr id="1001" name="Google Shape;1001;p45"/>
            <p:cNvSpPr txBox="1"/>
            <p:nvPr/>
          </p:nvSpPr>
          <p:spPr>
            <a:xfrm flipH="1">
              <a:off x="6246600" y="2838320"/>
              <a:ext cx="2177400" cy="439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Jupiter is very big</a:t>
              </a:r>
              <a:endParaRPr>
                <a:solidFill>
                  <a:schemeClr val="dk1"/>
                </a:solidFill>
                <a:latin typeface="Roboto Condensed"/>
                <a:ea typeface="Roboto Condensed"/>
                <a:cs typeface="Roboto Condensed"/>
                <a:sym typeface="Roboto Condensed"/>
              </a:endParaRPr>
            </a:p>
          </p:txBody>
        </p:sp>
      </p:grpSp>
      <p:grpSp>
        <p:nvGrpSpPr>
          <p:cNvPr id="1002" name="Google Shape;1002;p45"/>
          <p:cNvGrpSpPr/>
          <p:nvPr/>
        </p:nvGrpSpPr>
        <p:grpSpPr>
          <a:xfrm>
            <a:off x="3671050" y="3357660"/>
            <a:ext cx="4752950" cy="439800"/>
            <a:chOff x="3671050" y="3357660"/>
            <a:chExt cx="4752950" cy="439800"/>
          </a:xfrm>
        </p:grpSpPr>
        <p:sp>
          <p:nvSpPr>
            <p:cNvPr id="1003" name="Google Shape;1003;p45"/>
            <p:cNvSpPr txBox="1"/>
            <p:nvPr/>
          </p:nvSpPr>
          <p:spPr>
            <a:xfrm flipH="1">
              <a:off x="3671050" y="3357660"/>
              <a:ext cx="2098200" cy="439800"/>
            </a:xfrm>
            <a:prstGeom prst="rect">
              <a:avLst/>
            </a:prstGeom>
            <a:noFill/>
            <a:ln>
              <a:noFill/>
            </a:ln>
          </p:spPr>
          <p:txBody>
            <a:bodyPr anchorCtr="0" anchor="ctr"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DECORATIONS</a:t>
              </a:r>
              <a:endParaRPr sz="1800">
                <a:solidFill>
                  <a:schemeClr val="accent1"/>
                </a:solidFill>
                <a:latin typeface="Joti One"/>
                <a:ea typeface="Joti One"/>
                <a:cs typeface="Joti One"/>
                <a:sym typeface="Joti One"/>
              </a:endParaRPr>
            </a:p>
          </p:txBody>
        </p:sp>
        <p:sp>
          <p:nvSpPr>
            <p:cNvPr id="1004" name="Google Shape;1004;p45"/>
            <p:cNvSpPr txBox="1"/>
            <p:nvPr/>
          </p:nvSpPr>
          <p:spPr>
            <a:xfrm flipH="1">
              <a:off x="6246600" y="3357660"/>
              <a:ext cx="2177400" cy="439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Saturn is a gas giant</a:t>
              </a:r>
              <a:endParaRPr>
                <a:solidFill>
                  <a:schemeClr val="dk1"/>
                </a:solidFill>
                <a:latin typeface="Roboto Condensed"/>
                <a:ea typeface="Roboto Condensed"/>
                <a:cs typeface="Roboto Condensed"/>
                <a:sym typeface="Roboto Condensed"/>
              </a:endParaRPr>
            </a:p>
          </p:txBody>
        </p:sp>
      </p:grpSp>
      <p:grpSp>
        <p:nvGrpSpPr>
          <p:cNvPr id="1005" name="Google Shape;1005;p45"/>
          <p:cNvGrpSpPr/>
          <p:nvPr/>
        </p:nvGrpSpPr>
        <p:grpSpPr>
          <a:xfrm>
            <a:off x="3671050" y="3877000"/>
            <a:ext cx="4752950" cy="439800"/>
            <a:chOff x="3671050" y="3877000"/>
            <a:chExt cx="4752950" cy="439800"/>
          </a:xfrm>
        </p:grpSpPr>
        <p:sp>
          <p:nvSpPr>
            <p:cNvPr id="1006" name="Google Shape;1006;p45"/>
            <p:cNvSpPr txBox="1"/>
            <p:nvPr/>
          </p:nvSpPr>
          <p:spPr>
            <a:xfrm flipH="1">
              <a:off x="3671050" y="3877000"/>
              <a:ext cx="2098200" cy="439800"/>
            </a:xfrm>
            <a:prstGeom prst="rect">
              <a:avLst/>
            </a:prstGeom>
            <a:noFill/>
            <a:ln>
              <a:noFill/>
            </a:ln>
          </p:spPr>
          <p:txBody>
            <a:bodyPr anchorCtr="0" anchor="ctr"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accent1"/>
                  </a:solidFill>
                  <a:latin typeface="Joti One"/>
                  <a:ea typeface="Joti One"/>
                  <a:cs typeface="Joti One"/>
                  <a:sym typeface="Joti One"/>
                </a:rPr>
                <a:t>PARTY FAVORS</a:t>
              </a:r>
              <a:endParaRPr sz="1800">
                <a:solidFill>
                  <a:schemeClr val="accent1"/>
                </a:solidFill>
                <a:latin typeface="Joti One"/>
                <a:ea typeface="Joti One"/>
                <a:cs typeface="Joti One"/>
                <a:sym typeface="Joti One"/>
              </a:endParaRPr>
            </a:p>
          </p:txBody>
        </p:sp>
        <p:sp>
          <p:nvSpPr>
            <p:cNvPr id="1007" name="Google Shape;1007;p45"/>
            <p:cNvSpPr txBox="1"/>
            <p:nvPr/>
          </p:nvSpPr>
          <p:spPr>
            <a:xfrm flipH="1">
              <a:off x="6246600" y="3877000"/>
              <a:ext cx="2177400" cy="4398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Neptune is an ice giant</a:t>
              </a:r>
              <a:endParaRPr>
                <a:solidFill>
                  <a:schemeClr val="dk1"/>
                </a:solidFill>
                <a:latin typeface="Roboto Condensed"/>
                <a:ea typeface="Roboto Condensed"/>
                <a:cs typeface="Roboto Condensed"/>
                <a:sym typeface="Roboto Condensed"/>
              </a:endParaRPr>
            </a:p>
          </p:txBody>
        </p:sp>
      </p:grpSp>
      <p:grpSp>
        <p:nvGrpSpPr>
          <p:cNvPr id="1008" name="Google Shape;1008;p45"/>
          <p:cNvGrpSpPr/>
          <p:nvPr/>
        </p:nvGrpSpPr>
        <p:grpSpPr>
          <a:xfrm>
            <a:off x="711700" y="1924490"/>
            <a:ext cx="2101050" cy="1586410"/>
            <a:chOff x="711700" y="1924490"/>
            <a:chExt cx="2101050" cy="1586410"/>
          </a:xfrm>
        </p:grpSpPr>
        <p:grpSp>
          <p:nvGrpSpPr>
            <p:cNvPr id="1009" name="Google Shape;1009;p45"/>
            <p:cNvGrpSpPr/>
            <p:nvPr/>
          </p:nvGrpSpPr>
          <p:grpSpPr>
            <a:xfrm>
              <a:off x="711700" y="1924490"/>
              <a:ext cx="2098200" cy="1586410"/>
              <a:chOff x="544675" y="1924490"/>
              <a:chExt cx="2098200" cy="1586410"/>
            </a:xfrm>
          </p:grpSpPr>
          <p:sp>
            <p:nvSpPr>
              <p:cNvPr id="1010" name="Google Shape;1010;p45"/>
              <p:cNvSpPr txBox="1"/>
              <p:nvPr/>
            </p:nvSpPr>
            <p:spPr>
              <a:xfrm flipH="1">
                <a:off x="544675" y="2581500"/>
                <a:ext cx="2098200" cy="9294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1800">
                    <a:solidFill>
                      <a:schemeClr val="dk1"/>
                    </a:solidFill>
                    <a:latin typeface="Joti One"/>
                    <a:ea typeface="Joti One"/>
                    <a:cs typeface="Joti One"/>
                    <a:sym typeface="Joti One"/>
                  </a:rPr>
                  <a:t>ITEMS FOR A SUCCESSFUL BIRTHDAY PARTY</a:t>
                </a:r>
                <a:endParaRPr sz="1800">
                  <a:solidFill>
                    <a:schemeClr val="dk1"/>
                  </a:solidFill>
                  <a:latin typeface="Joti One"/>
                  <a:ea typeface="Joti One"/>
                  <a:cs typeface="Joti One"/>
                  <a:sym typeface="Joti One"/>
                </a:endParaRPr>
              </a:p>
            </p:txBody>
          </p:sp>
          <p:grpSp>
            <p:nvGrpSpPr>
              <p:cNvPr id="1011" name="Google Shape;1011;p45"/>
              <p:cNvGrpSpPr/>
              <p:nvPr/>
            </p:nvGrpSpPr>
            <p:grpSpPr>
              <a:xfrm>
                <a:off x="1265300" y="1924490"/>
                <a:ext cx="657050" cy="657000"/>
                <a:chOff x="822975" y="1924490"/>
                <a:chExt cx="657050" cy="657000"/>
              </a:xfrm>
            </p:grpSpPr>
            <p:sp>
              <p:nvSpPr>
                <p:cNvPr id="1012" name="Google Shape;1012;p45"/>
                <p:cNvSpPr/>
                <p:nvPr/>
              </p:nvSpPr>
              <p:spPr>
                <a:xfrm>
                  <a:off x="822975" y="1924490"/>
                  <a:ext cx="657000" cy="6570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45"/>
                <p:cNvSpPr txBox="1"/>
                <p:nvPr/>
              </p:nvSpPr>
              <p:spPr>
                <a:xfrm>
                  <a:off x="823025" y="2082200"/>
                  <a:ext cx="657000" cy="341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lt1"/>
                      </a:solidFill>
                      <a:latin typeface="Joti One"/>
                      <a:ea typeface="Joti One"/>
                      <a:cs typeface="Joti One"/>
                      <a:sym typeface="Joti One"/>
                    </a:rPr>
                    <a:t>6</a:t>
                  </a:r>
                  <a:endParaRPr sz="3000">
                    <a:solidFill>
                      <a:schemeClr val="lt1"/>
                    </a:solidFill>
                    <a:latin typeface="Joti One"/>
                    <a:ea typeface="Joti One"/>
                    <a:cs typeface="Joti One"/>
                    <a:sym typeface="Joti One"/>
                  </a:endParaRPr>
                </a:p>
              </p:txBody>
            </p:sp>
          </p:grpSp>
        </p:grpSp>
        <p:sp>
          <p:nvSpPr>
            <p:cNvPr id="1014" name="Google Shape;1014;p45"/>
            <p:cNvSpPr/>
            <p:nvPr/>
          </p:nvSpPr>
          <p:spPr>
            <a:xfrm>
              <a:off x="2642650" y="2713488"/>
              <a:ext cx="170100" cy="1701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1015" name="Google Shape;1015;p45"/>
          <p:cNvCxnSpPr>
            <a:stCxn id="1014" idx="6"/>
            <a:endCxn id="991" idx="3"/>
          </p:cNvCxnSpPr>
          <p:nvPr/>
        </p:nvCxnSpPr>
        <p:spPr>
          <a:xfrm flipH="1" rot="10800000">
            <a:off x="2812750" y="1500138"/>
            <a:ext cx="858300" cy="1298400"/>
          </a:xfrm>
          <a:prstGeom prst="bentConnector3">
            <a:avLst>
              <a:gd fmla="val 50000" name="adj1"/>
            </a:avLst>
          </a:prstGeom>
          <a:noFill/>
          <a:ln cap="flat" cmpd="sng" w="19050">
            <a:solidFill>
              <a:schemeClr val="accent2"/>
            </a:solidFill>
            <a:prstDash val="solid"/>
            <a:round/>
            <a:headEnd len="med" w="med" type="none"/>
            <a:tailEnd len="med" w="med" type="triangle"/>
          </a:ln>
        </p:spPr>
      </p:cxnSp>
      <p:cxnSp>
        <p:nvCxnSpPr>
          <p:cNvPr id="1016" name="Google Shape;1016;p45"/>
          <p:cNvCxnSpPr>
            <a:stCxn id="1014" idx="6"/>
            <a:endCxn id="994" idx="3"/>
          </p:cNvCxnSpPr>
          <p:nvPr/>
        </p:nvCxnSpPr>
        <p:spPr>
          <a:xfrm flipH="1" rot="10800000">
            <a:off x="2812750" y="2019438"/>
            <a:ext cx="858300" cy="779100"/>
          </a:xfrm>
          <a:prstGeom prst="bentConnector3">
            <a:avLst>
              <a:gd fmla="val 50000" name="adj1"/>
            </a:avLst>
          </a:prstGeom>
          <a:noFill/>
          <a:ln cap="flat" cmpd="sng" w="19050">
            <a:solidFill>
              <a:schemeClr val="accent2"/>
            </a:solidFill>
            <a:prstDash val="solid"/>
            <a:round/>
            <a:headEnd len="med" w="med" type="none"/>
            <a:tailEnd len="med" w="med" type="triangle"/>
          </a:ln>
        </p:spPr>
      </p:cxnSp>
      <p:cxnSp>
        <p:nvCxnSpPr>
          <p:cNvPr id="1017" name="Google Shape;1017;p45"/>
          <p:cNvCxnSpPr>
            <a:stCxn id="1000" idx="3"/>
            <a:endCxn id="1014" idx="6"/>
          </p:cNvCxnSpPr>
          <p:nvPr/>
        </p:nvCxnSpPr>
        <p:spPr>
          <a:xfrm rot="10800000">
            <a:off x="2812750" y="2798420"/>
            <a:ext cx="858300" cy="259800"/>
          </a:xfrm>
          <a:prstGeom prst="bentConnector3">
            <a:avLst>
              <a:gd fmla="val 50000" name="adj1"/>
            </a:avLst>
          </a:prstGeom>
          <a:noFill/>
          <a:ln cap="flat" cmpd="sng" w="19050">
            <a:solidFill>
              <a:schemeClr val="accent2"/>
            </a:solidFill>
            <a:prstDash val="solid"/>
            <a:round/>
            <a:headEnd len="med" w="med" type="triangle"/>
            <a:tailEnd len="med" w="med" type="none"/>
          </a:ln>
        </p:spPr>
      </p:cxnSp>
      <p:cxnSp>
        <p:nvCxnSpPr>
          <p:cNvPr id="1018" name="Google Shape;1018;p45"/>
          <p:cNvCxnSpPr>
            <a:stCxn id="1014" idx="6"/>
            <a:endCxn id="997" idx="3"/>
          </p:cNvCxnSpPr>
          <p:nvPr/>
        </p:nvCxnSpPr>
        <p:spPr>
          <a:xfrm flipH="1" rot="10800000">
            <a:off x="2812750" y="2538738"/>
            <a:ext cx="858300" cy="259800"/>
          </a:xfrm>
          <a:prstGeom prst="bentConnector3">
            <a:avLst>
              <a:gd fmla="val 50000" name="adj1"/>
            </a:avLst>
          </a:prstGeom>
          <a:noFill/>
          <a:ln cap="flat" cmpd="sng" w="19050">
            <a:solidFill>
              <a:schemeClr val="accent2"/>
            </a:solidFill>
            <a:prstDash val="solid"/>
            <a:round/>
            <a:headEnd len="med" w="med" type="none"/>
            <a:tailEnd len="med" w="med" type="triangle"/>
          </a:ln>
        </p:spPr>
      </p:cxnSp>
      <p:cxnSp>
        <p:nvCxnSpPr>
          <p:cNvPr id="1019" name="Google Shape;1019;p45"/>
          <p:cNvCxnSpPr>
            <a:stCxn id="1014" idx="6"/>
            <a:endCxn id="1003" idx="3"/>
          </p:cNvCxnSpPr>
          <p:nvPr/>
        </p:nvCxnSpPr>
        <p:spPr>
          <a:xfrm>
            <a:off x="2812750" y="2798538"/>
            <a:ext cx="858300" cy="779100"/>
          </a:xfrm>
          <a:prstGeom prst="bentConnector3">
            <a:avLst>
              <a:gd fmla="val 50000" name="adj1"/>
            </a:avLst>
          </a:prstGeom>
          <a:noFill/>
          <a:ln cap="flat" cmpd="sng" w="19050">
            <a:solidFill>
              <a:schemeClr val="accent2"/>
            </a:solidFill>
            <a:prstDash val="solid"/>
            <a:round/>
            <a:headEnd len="med" w="med" type="none"/>
            <a:tailEnd len="med" w="med" type="triangle"/>
          </a:ln>
        </p:spPr>
      </p:cxnSp>
      <p:cxnSp>
        <p:nvCxnSpPr>
          <p:cNvPr id="1020" name="Google Shape;1020;p45"/>
          <p:cNvCxnSpPr>
            <a:stCxn id="1014" idx="6"/>
            <a:endCxn id="1006" idx="3"/>
          </p:cNvCxnSpPr>
          <p:nvPr/>
        </p:nvCxnSpPr>
        <p:spPr>
          <a:xfrm>
            <a:off x="2812750" y="2798538"/>
            <a:ext cx="858300" cy="1298400"/>
          </a:xfrm>
          <a:prstGeom prst="bentConnector3">
            <a:avLst>
              <a:gd fmla="val 50000" name="adj1"/>
            </a:avLst>
          </a:prstGeom>
          <a:noFill/>
          <a:ln cap="flat" cmpd="sng" w="19050">
            <a:solidFill>
              <a:schemeClr val="accent2"/>
            </a:solidFill>
            <a:prstDash val="solid"/>
            <a:round/>
            <a:headEnd len="med" w="med" type="none"/>
            <a:tailEnd len="med" w="med" type="triangle"/>
          </a:ln>
        </p:spPr>
      </p:cxnSp>
      <p:cxnSp>
        <p:nvCxnSpPr>
          <p:cNvPr id="1021" name="Google Shape;1021;p45"/>
          <p:cNvCxnSpPr>
            <a:stCxn id="991" idx="1"/>
            <a:endCxn id="992" idx="3"/>
          </p:cNvCxnSpPr>
          <p:nvPr/>
        </p:nvCxnSpPr>
        <p:spPr>
          <a:xfrm>
            <a:off x="5769250" y="1500200"/>
            <a:ext cx="477300" cy="600"/>
          </a:xfrm>
          <a:prstGeom prst="bentConnector3">
            <a:avLst>
              <a:gd fmla="val 50005" name="adj1"/>
            </a:avLst>
          </a:prstGeom>
          <a:noFill/>
          <a:ln cap="flat" cmpd="sng" w="19050">
            <a:solidFill>
              <a:schemeClr val="accent2"/>
            </a:solidFill>
            <a:prstDash val="solid"/>
            <a:round/>
            <a:headEnd len="med" w="med" type="none"/>
            <a:tailEnd len="med" w="med" type="triangle"/>
          </a:ln>
        </p:spPr>
      </p:cxnSp>
      <p:cxnSp>
        <p:nvCxnSpPr>
          <p:cNvPr id="1022" name="Google Shape;1022;p45"/>
          <p:cNvCxnSpPr>
            <a:stCxn id="994" idx="1"/>
            <a:endCxn id="995" idx="3"/>
          </p:cNvCxnSpPr>
          <p:nvPr/>
        </p:nvCxnSpPr>
        <p:spPr>
          <a:xfrm>
            <a:off x="5769250" y="2019540"/>
            <a:ext cx="477300" cy="600"/>
          </a:xfrm>
          <a:prstGeom prst="bentConnector3">
            <a:avLst>
              <a:gd fmla="val 50005" name="adj1"/>
            </a:avLst>
          </a:prstGeom>
          <a:noFill/>
          <a:ln cap="flat" cmpd="sng" w="19050">
            <a:solidFill>
              <a:schemeClr val="accent2"/>
            </a:solidFill>
            <a:prstDash val="solid"/>
            <a:round/>
            <a:headEnd len="med" w="med" type="none"/>
            <a:tailEnd len="med" w="med" type="triangle"/>
          </a:ln>
        </p:spPr>
      </p:cxnSp>
      <p:cxnSp>
        <p:nvCxnSpPr>
          <p:cNvPr id="1023" name="Google Shape;1023;p45"/>
          <p:cNvCxnSpPr>
            <a:stCxn id="997" idx="1"/>
            <a:endCxn id="998" idx="3"/>
          </p:cNvCxnSpPr>
          <p:nvPr/>
        </p:nvCxnSpPr>
        <p:spPr>
          <a:xfrm>
            <a:off x="5769250" y="2538880"/>
            <a:ext cx="477300" cy="600"/>
          </a:xfrm>
          <a:prstGeom prst="bentConnector3">
            <a:avLst>
              <a:gd fmla="val 50005" name="adj1"/>
            </a:avLst>
          </a:prstGeom>
          <a:noFill/>
          <a:ln cap="flat" cmpd="sng" w="19050">
            <a:solidFill>
              <a:schemeClr val="accent2"/>
            </a:solidFill>
            <a:prstDash val="solid"/>
            <a:round/>
            <a:headEnd len="med" w="med" type="none"/>
            <a:tailEnd len="med" w="med" type="triangle"/>
          </a:ln>
        </p:spPr>
      </p:cxnSp>
      <p:cxnSp>
        <p:nvCxnSpPr>
          <p:cNvPr id="1024" name="Google Shape;1024;p45"/>
          <p:cNvCxnSpPr>
            <a:stCxn id="1000" idx="1"/>
            <a:endCxn id="1001" idx="3"/>
          </p:cNvCxnSpPr>
          <p:nvPr/>
        </p:nvCxnSpPr>
        <p:spPr>
          <a:xfrm>
            <a:off x="5769250" y="3058220"/>
            <a:ext cx="477300" cy="600"/>
          </a:xfrm>
          <a:prstGeom prst="bentConnector3">
            <a:avLst>
              <a:gd fmla="val 50005" name="adj1"/>
            </a:avLst>
          </a:prstGeom>
          <a:noFill/>
          <a:ln cap="flat" cmpd="sng" w="19050">
            <a:solidFill>
              <a:schemeClr val="accent2"/>
            </a:solidFill>
            <a:prstDash val="solid"/>
            <a:round/>
            <a:headEnd len="med" w="med" type="none"/>
            <a:tailEnd len="med" w="med" type="triangle"/>
          </a:ln>
        </p:spPr>
      </p:cxnSp>
      <p:cxnSp>
        <p:nvCxnSpPr>
          <p:cNvPr id="1025" name="Google Shape;1025;p45"/>
          <p:cNvCxnSpPr>
            <a:stCxn id="1003" idx="1"/>
            <a:endCxn id="1004" idx="3"/>
          </p:cNvCxnSpPr>
          <p:nvPr/>
        </p:nvCxnSpPr>
        <p:spPr>
          <a:xfrm>
            <a:off x="5769250" y="3577560"/>
            <a:ext cx="477300" cy="600"/>
          </a:xfrm>
          <a:prstGeom prst="bentConnector3">
            <a:avLst>
              <a:gd fmla="val 50005" name="adj1"/>
            </a:avLst>
          </a:prstGeom>
          <a:noFill/>
          <a:ln cap="flat" cmpd="sng" w="19050">
            <a:solidFill>
              <a:schemeClr val="accent2"/>
            </a:solidFill>
            <a:prstDash val="solid"/>
            <a:round/>
            <a:headEnd len="med" w="med" type="none"/>
            <a:tailEnd len="med" w="med" type="triangle"/>
          </a:ln>
        </p:spPr>
      </p:cxnSp>
      <p:cxnSp>
        <p:nvCxnSpPr>
          <p:cNvPr id="1026" name="Google Shape;1026;p45"/>
          <p:cNvCxnSpPr>
            <a:stCxn id="1006" idx="1"/>
            <a:endCxn id="1007" idx="3"/>
          </p:cNvCxnSpPr>
          <p:nvPr/>
        </p:nvCxnSpPr>
        <p:spPr>
          <a:xfrm>
            <a:off x="5769250" y="4096900"/>
            <a:ext cx="477300" cy="600"/>
          </a:xfrm>
          <a:prstGeom prst="bentConnector3">
            <a:avLst>
              <a:gd fmla="val 50005" name="adj1"/>
            </a:avLst>
          </a:prstGeom>
          <a:noFill/>
          <a:ln cap="flat" cmpd="sng" w="19050">
            <a:solidFill>
              <a:schemeClr val="accent2"/>
            </a:solidFill>
            <a:prstDash val="solid"/>
            <a:round/>
            <a:headEnd len="med" w="med" type="none"/>
            <a:tailEnd len="med" w="med" type="triangle"/>
          </a:ln>
        </p:spPr>
      </p:cxn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30" name="Shape 1030"/>
        <p:cNvGrpSpPr/>
        <p:nvPr/>
      </p:nvGrpSpPr>
      <p:grpSpPr>
        <a:xfrm>
          <a:off x="0" y="0"/>
          <a:ext cx="0" cy="0"/>
          <a:chOff x="0" y="0"/>
          <a:chExt cx="0" cy="0"/>
        </a:xfrm>
      </p:grpSpPr>
      <p:sp>
        <p:nvSpPr>
          <p:cNvPr id="1031" name="Google Shape;1031;p46"/>
          <p:cNvSpPr txBox="1"/>
          <p:nvPr>
            <p:ph type="title"/>
          </p:nvPr>
        </p:nvSpPr>
        <p:spPr>
          <a:xfrm>
            <a:off x="711700" y="535500"/>
            <a:ext cx="7720500" cy="48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Dinosaur birthday infographics</a:t>
            </a:r>
            <a:endParaRPr/>
          </a:p>
        </p:txBody>
      </p:sp>
      <p:grpSp>
        <p:nvGrpSpPr>
          <p:cNvPr id="1032" name="Google Shape;1032;p46"/>
          <p:cNvGrpSpPr/>
          <p:nvPr/>
        </p:nvGrpSpPr>
        <p:grpSpPr>
          <a:xfrm>
            <a:off x="713250" y="1457225"/>
            <a:ext cx="3022800" cy="2193875"/>
            <a:chOff x="713250" y="1457225"/>
            <a:chExt cx="3022800" cy="2193875"/>
          </a:xfrm>
        </p:grpSpPr>
        <p:sp>
          <p:nvSpPr>
            <p:cNvPr id="1033" name="Google Shape;1033;p46"/>
            <p:cNvSpPr txBox="1"/>
            <p:nvPr/>
          </p:nvSpPr>
          <p:spPr>
            <a:xfrm>
              <a:off x="717775" y="2389947"/>
              <a:ext cx="2264700" cy="3924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1800">
                  <a:solidFill>
                    <a:schemeClr val="dk2"/>
                  </a:solidFill>
                  <a:latin typeface="Joti One"/>
                  <a:ea typeface="Joti One"/>
                  <a:cs typeface="Joti One"/>
                  <a:sym typeface="Joti One"/>
                </a:rPr>
                <a:t>MERCURY</a:t>
              </a:r>
              <a:endParaRPr sz="1800">
                <a:solidFill>
                  <a:schemeClr val="dk2"/>
                </a:solidFill>
                <a:latin typeface="Joti One"/>
                <a:ea typeface="Joti One"/>
                <a:cs typeface="Joti One"/>
                <a:sym typeface="Joti One"/>
              </a:endParaRPr>
            </a:p>
          </p:txBody>
        </p:sp>
        <p:sp>
          <p:nvSpPr>
            <p:cNvPr id="1034" name="Google Shape;1034;p46"/>
            <p:cNvSpPr txBox="1"/>
            <p:nvPr/>
          </p:nvSpPr>
          <p:spPr>
            <a:xfrm>
              <a:off x="713250" y="2797300"/>
              <a:ext cx="2264700" cy="8538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Mercury is the closest planet to the Sun and the smallest one in the Solar System</a:t>
              </a:r>
              <a:endParaRPr>
                <a:solidFill>
                  <a:schemeClr val="dk1"/>
                </a:solidFill>
                <a:latin typeface="Roboto Condensed"/>
                <a:ea typeface="Roboto Condensed"/>
                <a:cs typeface="Roboto Condensed"/>
                <a:sym typeface="Roboto Condensed"/>
              </a:endParaRPr>
            </a:p>
          </p:txBody>
        </p:sp>
        <p:sp>
          <p:nvSpPr>
            <p:cNvPr id="1035" name="Google Shape;1035;p46"/>
            <p:cNvSpPr txBox="1"/>
            <p:nvPr/>
          </p:nvSpPr>
          <p:spPr>
            <a:xfrm>
              <a:off x="2835750" y="1457225"/>
              <a:ext cx="9003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dk2"/>
                  </a:solidFill>
                  <a:latin typeface="Joti One"/>
                  <a:ea typeface="Joti One"/>
                  <a:cs typeface="Joti One"/>
                  <a:sym typeface="Joti One"/>
                </a:rPr>
                <a:t>45%</a:t>
              </a:r>
              <a:endParaRPr sz="2400">
                <a:solidFill>
                  <a:schemeClr val="dk2"/>
                </a:solidFill>
                <a:latin typeface="Joti One"/>
                <a:ea typeface="Joti One"/>
                <a:cs typeface="Joti One"/>
                <a:sym typeface="Joti One"/>
              </a:endParaRPr>
            </a:p>
          </p:txBody>
        </p:sp>
      </p:grpSp>
      <p:sp>
        <p:nvSpPr>
          <p:cNvPr id="1036" name="Google Shape;1036;p46"/>
          <p:cNvSpPr/>
          <p:nvPr/>
        </p:nvSpPr>
        <p:spPr>
          <a:xfrm>
            <a:off x="2962000" y="1974025"/>
            <a:ext cx="647700" cy="22311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46"/>
          <p:cNvSpPr/>
          <p:nvPr/>
        </p:nvSpPr>
        <p:spPr>
          <a:xfrm>
            <a:off x="2962000" y="3258857"/>
            <a:ext cx="647700" cy="946200"/>
          </a:xfrm>
          <a:prstGeom prst="rect">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38" name="Google Shape;1038;p46"/>
          <p:cNvGrpSpPr/>
          <p:nvPr/>
        </p:nvGrpSpPr>
        <p:grpSpPr>
          <a:xfrm>
            <a:off x="5408000" y="1457225"/>
            <a:ext cx="3022753" cy="2193875"/>
            <a:chOff x="5408000" y="1457225"/>
            <a:chExt cx="3022753" cy="2193875"/>
          </a:xfrm>
        </p:grpSpPr>
        <p:sp>
          <p:nvSpPr>
            <p:cNvPr id="1039" name="Google Shape;1039;p46"/>
            <p:cNvSpPr txBox="1"/>
            <p:nvPr/>
          </p:nvSpPr>
          <p:spPr>
            <a:xfrm>
              <a:off x="6166048" y="2389947"/>
              <a:ext cx="2264700" cy="3924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1800">
                  <a:solidFill>
                    <a:schemeClr val="accent1"/>
                  </a:solidFill>
                  <a:latin typeface="Joti One"/>
                  <a:ea typeface="Joti One"/>
                  <a:cs typeface="Joti One"/>
                  <a:sym typeface="Joti One"/>
                </a:rPr>
                <a:t>MARS</a:t>
              </a:r>
              <a:endParaRPr sz="1800">
                <a:solidFill>
                  <a:schemeClr val="accent1"/>
                </a:solidFill>
                <a:latin typeface="Joti One"/>
                <a:ea typeface="Joti One"/>
                <a:cs typeface="Joti One"/>
                <a:sym typeface="Joti One"/>
              </a:endParaRPr>
            </a:p>
          </p:txBody>
        </p:sp>
        <p:sp>
          <p:nvSpPr>
            <p:cNvPr id="1040" name="Google Shape;1040;p46"/>
            <p:cNvSpPr txBox="1"/>
            <p:nvPr/>
          </p:nvSpPr>
          <p:spPr>
            <a:xfrm>
              <a:off x="6166053" y="2797300"/>
              <a:ext cx="2264700" cy="8538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dk1"/>
                  </a:solidFill>
                  <a:latin typeface="Roboto Condensed"/>
                  <a:ea typeface="Roboto Condensed"/>
                  <a:cs typeface="Roboto Condensed"/>
                  <a:sym typeface="Roboto Condensed"/>
                </a:rPr>
                <a:t>Mars is of iron oxide dust, which gives the planet its reddish cast</a:t>
              </a:r>
              <a:endParaRPr>
                <a:solidFill>
                  <a:schemeClr val="dk1"/>
                </a:solidFill>
                <a:latin typeface="Roboto Condensed"/>
                <a:ea typeface="Roboto Condensed"/>
                <a:cs typeface="Roboto Condensed"/>
                <a:sym typeface="Roboto Condensed"/>
              </a:endParaRPr>
            </a:p>
          </p:txBody>
        </p:sp>
        <p:sp>
          <p:nvSpPr>
            <p:cNvPr id="1041" name="Google Shape;1041;p46"/>
            <p:cNvSpPr txBox="1"/>
            <p:nvPr/>
          </p:nvSpPr>
          <p:spPr>
            <a:xfrm>
              <a:off x="5408000" y="1457225"/>
              <a:ext cx="900300" cy="331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1"/>
                  </a:solidFill>
                  <a:latin typeface="Joti One"/>
                  <a:ea typeface="Joti One"/>
                  <a:cs typeface="Joti One"/>
                  <a:sym typeface="Joti One"/>
                </a:rPr>
                <a:t>55%</a:t>
              </a:r>
              <a:endParaRPr sz="2400">
                <a:solidFill>
                  <a:schemeClr val="accent1"/>
                </a:solidFill>
                <a:latin typeface="Joti One"/>
                <a:ea typeface="Joti One"/>
                <a:cs typeface="Joti One"/>
                <a:sym typeface="Joti One"/>
              </a:endParaRPr>
            </a:p>
          </p:txBody>
        </p:sp>
      </p:grpSp>
      <p:sp>
        <p:nvSpPr>
          <p:cNvPr id="1042" name="Google Shape;1042;p46"/>
          <p:cNvSpPr/>
          <p:nvPr/>
        </p:nvSpPr>
        <p:spPr>
          <a:xfrm>
            <a:off x="5534300" y="1974025"/>
            <a:ext cx="647700" cy="22311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3" name="Google Shape;1043;p46"/>
          <p:cNvSpPr/>
          <p:nvPr/>
        </p:nvSpPr>
        <p:spPr>
          <a:xfrm>
            <a:off x="5534300" y="2989938"/>
            <a:ext cx="647700" cy="12150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044" name="Google Shape;1044;p46"/>
          <p:cNvPicPr preferRelativeResize="0"/>
          <p:nvPr/>
        </p:nvPicPr>
        <p:blipFill>
          <a:blip r:embed="rId3">
            <a:alphaModFix/>
          </a:blip>
          <a:stretch>
            <a:fillRect/>
          </a:stretch>
        </p:blipFill>
        <p:spPr>
          <a:xfrm>
            <a:off x="4005525" y="1849643"/>
            <a:ext cx="1132951" cy="2377740"/>
          </a:xfrm>
          <a:prstGeom prst="rect">
            <a:avLst/>
          </a:prstGeom>
          <a:noFill/>
          <a:ln>
            <a:noFill/>
          </a:ln>
        </p:spPr>
      </p:pic>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048" name="Shape 1048"/>
        <p:cNvGrpSpPr/>
        <p:nvPr/>
      </p:nvGrpSpPr>
      <p:grpSpPr>
        <a:xfrm>
          <a:off x="0" y="0"/>
          <a:ext cx="0" cy="0"/>
          <a:chOff x="0" y="0"/>
          <a:chExt cx="0" cy="0"/>
        </a:xfrm>
      </p:grpSpPr>
      <p:sp>
        <p:nvSpPr>
          <p:cNvPr id="1049" name="Google Shape;1049;p47"/>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a:t>
            </a:r>
            <a:endParaRPr sz="2400">
              <a:solidFill>
                <a:srgbClr val="FFFFFF"/>
              </a:solidFill>
            </a:endParaRPr>
          </a:p>
        </p:txBody>
      </p:sp>
      <p:sp>
        <p:nvSpPr>
          <p:cNvPr id="1050" name="Google Shape;1050;p47"/>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3">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4">
                  <a:extLst>
                    <a:ext uri="{A12FA001-AC4F-418D-AE19-62706E023703}">
                      <ahyp:hlinkClr val="tx"/>
                    </a:ext>
                  </a:extLst>
                </a:hlinkClick>
              </a:rPr>
              <a:t>https://slidesgo.com/slidesgo-school</a:t>
            </a:r>
            <a:endParaRPr sz="1000" u="sng">
              <a:solidFill>
                <a:srgbClr val="869FB2"/>
              </a:solidFill>
            </a:endParaRPr>
          </a:p>
        </p:txBody>
      </p:sp>
      <p:sp>
        <p:nvSpPr>
          <p:cNvPr id="1051" name="Google Shape;1051;p47"/>
          <p:cNvSpPr txBox="1"/>
          <p:nvPr/>
        </p:nvSpPr>
        <p:spPr>
          <a:xfrm>
            <a:off x="1048350" y="902900"/>
            <a:ext cx="7047300" cy="26865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rgbClr val="000000"/>
              </a:buClr>
              <a:buSzPts val="1100"/>
              <a:buFont typeface="Arial"/>
              <a:buNone/>
            </a:pPr>
            <a:r>
              <a:rPr lang="en" sz="1000">
                <a:solidFill>
                  <a:srgbClr val="FFFFFF"/>
                </a:solidFill>
              </a:rPr>
              <a:t>If you have a free account, in order to use this template, you must credit </a:t>
            </a:r>
            <a:r>
              <a:rPr b="1" lang="en" sz="1000" u="sng">
                <a:solidFill>
                  <a:srgbClr val="869FB2"/>
                </a:solidFill>
                <a:hlinkClick r:id="rId5">
                  <a:extLst>
                    <a:ext uri="{A12FA001-AC4F-418D-AE19-62706E023703}">
                      <ahyp:hlinkClr val="tx"/>
                    </a:ext>
                  </a:extLst>
                </a:hlinkClick>
              </a:rPr>
              <a:t>Slidesgo</a:t>
            </a:r>
            <a:r>
              <a:rPr lang="en" sz="1000">
                <a:solidFill>
                  <a:srgbClr val="435D74"/>
                </a:solidFill>
              </a:rPr>
              <a:t> </a:t>
            </a:r>
            <a:r>
              <a:rPr lang="en" sz="1000">
                <a:solidFill>
                  <a:srgbClr val="FFFFFF"/>
                </a:solidFill>
              </a:rPr>
              <a:t>in your final presentation. Please refer to the next slide to read the instructions for premium users.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As a Free user, you are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Modify this template.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Use it for both personal and commercial projects.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You are not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Sublicense, sell or rent any of Slidesgo Content (or a modified version of Slidesgo Content).</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Distribute Slidesgo Content unless it has been expressly authorized by Slidesgo.</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Include Slidesgo Content in an online or offline database or file.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Offer Slidesgo templates (or modified versions of Slidesgo templates) for download.</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Acquire the copyright of Slidesgo Content.</a:t>
            </a:r>
            <a:endParaRPr sz="1000">
              <a:solidFill>
                <a:srgbClr val="FFFFFF"/>
              </a:solidFill>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055" name="Shape 1055"/>
        <p:cNvGrpSpPr/>
        <p:nvPr/>
      </p:nvGrpSpPr>
      <p:grpSpPr>
        <a:xfrm>
          <a:off x="0" y="0"/>
          <a:ext cx="0" cy="0"/>
          <a:chOff x="0" y="0"/>
          <a:chExt cx="0" cy="0"/>
        </a:xfrm>
      </p:grpSpPr>
      <p:sp>
        <p:nvSpPr>
          <p:cNvPr id="1056" name="Google Shape;1056;p48"/>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 (premium users)</a:t>
            </a:r>
            <a:endParaRPr sz="2400">
              <a:solidFill>
                <a:srgbClr val="FFFFFF"/>
              </a:solidFill>
            </a:endParaRPr>
          </a:p>
        </p:txBody>
      </p:sp>
      <p:sp>
        <p:nvSpPr>
          <p:cNvPr id="1057" name="Google Shape;1057;p48"/>
          <p:cNvSpPr txBox="1"/>
          <p:nvPr/>
        </p:nvSpPr>
        <p:spPr>
          <a:xfrm>
            <a:off x="1048350" y="902900"/>
            <a:ext cx="7047300" cy="3929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chemeClr val="dk1"/>
              </a:buClr>
              <a:buSzPts val="1100"/>
              <a:buFont typeface="Arial"/>
              <a:buNone/>
            </a:pPr>
            <a:r>
              <a:rPr lang="en" sz="1000">
                <a:solidFill>
                  <a:schemeClr val="lt1"/>
                </a:solidFill>
              </a:rPr>
              <a:t>As a Premium user, you can use this template without attributing </a:t>
            </a:r>
            <a:r>
              <a:rPr b="1" lang="en" sz="1000">
                <a:solidFill>
                  <a:schemeClr val="hlink"/>
                </a:solidFill>
                <a:uFill>
                  <a:noFill/>
                </a:uFill>
                <a:hlinkClick r:id="rId3"/>
              </a:rPr>
              <a:t>Slidesgo</a:t>
            </a:r>
            <a:r>
              <a:rPr lang="en" sz="900">
                <a:solidFill>
                  <a:schemeClr val="lt1"/>
                </a:solidFill>
              </a:rPr>
              <a:t>.</a:t>
            </a:r>
            <a:endParaRPr sz="900">
              <a:solidFill>
                <a:schemeClr val="lt1"/>
              </a:solidFill>
            </a:endParaRPr>
          </a:p>
          <a:p>
            <a:pPr indent="0" lvl="0" marL="0" rtl="0" algn="l">
              <a:lnSpc>
                <a:spcPct val="115000"/>
              </a:lnSpc>
              <a:spcBef>
                <a:spcPts val="1400"/>
              </a:spcBef>
              <a:spcAft>
                <a:spcPts val="0"/>
              </a:spcAft>
              <a:buClr>
                <a:schemeClr val="dk1"/>
              </a:buClr>
              <a:buSzPts val="1100"/>
              <a:buFont typeface="Arial"/>
              <a:buNone/>
            </a:pPr>
            <a:r>
              <a:rPr b="1" lang="en" sz="1000">
                <a:solidFill>
                  <a:srgbClr val="869FB2"/>
                </a:solidFill>
              </a:rPr>
              <a:t>You are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Modify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it for both personal and commercial purposes.</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Share this template in an editable format with people who are not part of your team.</a:t>
            </a:r>
            <a:endParaRPr sz="1000">
              <a:solidFill>
                <a:srgbClr val="FFFFFF"/>
              </a:solidFill>
            </a:endParaRPr>
          </a:p>
          <a:p>
            <a:pPr indent="0" lvl="0" marL="0" rtl="0" algn="l">
              <a:lnSpc>
                <a:spcPct val="115000"/>
              </a:lnSpc>
              <a:spcBef>
                <a:spcPts val="1400"/>
              </a:spcBef>
              <a:spcAft>
                <a:spcPts val="0"/>
              </a:spcAft>
              <a:buNone/>
            </a:pPr>
            <a:r>
              <a:rPr b="1" lang="en" sz="1000">
                <a:solidFill>
                  <a:srgbClr val="869FB2"/>
                </a:solidFill>
              </a:rPr>
              <a:t>You are not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Sublicense, sell or rent this Slidesgo Template (or a modified version of this Slidesgo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Distribute this Slidesgo Template (or a modified version of this Slidesgo Template) or include it in a database or in any other product or service that offers downloadable images, icons or presentations that may be subject to distribution or resale.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any of the elements that are part of this Slidesgo Template in an isolated and separated way from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Register any of the elements that are part of this template as a trademark or logo, or register it as a work in an intellectual property registry or similar.</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p:txBody>
      </p:sp>
      <p:sp>
        <p:nvSpPr>
          <p:cNvPr id="1058" name="Google Shape;1058;p48"/>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4">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5">
                  <a:extLst>
                    <a:ext uri="{A12FA001-AC4F-418D-AE19-62706E023703}">
                      <ahyp:hlinkClr val="tx"/>
                    </a:ext>
                  </a:extLst>
                </a:hlinkClick>
              </a:rPr>
              <a:t>https://slidesgo.com/slidesgo-school</a:t>
            </a:r>
            <a:endParaRPr sz="1000" u="sng">
              <a:solidFill>
                <a:srgbClr val="869FB2"/>
              </a:solidFill>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062" name="Shape 1062"/>
        <p:cNvGrpSpPr/>
        <p:nvPr/>
      </p:nvGrpSpPr>
      <p:grpSpPr>
        <a:xfrm>
          <a:off x="0" y="0"/>
          <a:ext cx="0" cy="0"/>
          <a:chOff x="0" y="0"/>
          <a:chExt cx="0" cy="0"/>
        </a:xfrm>
      </p:grpSpPr>
      <p:sp>
        <p:nvSpPr>
          <p:cNvPr id="1063" name="Google Shape;1063;p49"/>
          <p:cNvSpPr txBox="1"/>
          <p:nvPr>
            <p:ph idx="4294967295" type="title"/>
          </p:nvPr>
        </p:nvSpPr>
        <p:spPr>
          <a:xfrm>
            <a:off x="1048350" y="32004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n">
                <a:latin typeface="Arial"/>
                <a:ea typeface="Arial"/>
                <a:cs typeface="Arial"/>
                <a:sym typeface="Arial"/>
              </a:rPr>
              <a:t>Infographics</a:t>
            </a:r>
            <a:endParaRPr>
              <a:solidFill>
                <a:srgbClr val="FFFFFF"/>
              </a:solidFill>
              <a:latin typeface="Arial"/>
              <a:ea typeface="Arial"/>
              <a:cs typeface="Arial"/>
              <a:sym typeface="Arial"/>
            </a:endParaRPr>
          </a:p>
        </p:txBody>
      </p:sp>
      <p:sp>
        <p:nvSpPr>
          <p:cNvPr id="1064" name="Google Shape;1064;p49"/>
          <p:cNvSpPr txBox="1"/>
          <p:nvPr>
            <p:ph idx="4294967295" type="body"/>
          </p:nvPr>
        </p:nvSpPr>
        <p:spPr>
          <a:xfrm>
            <a:off x="943675" y="1084204"/>
            <a:ext cx="7079400" cy="318300"/>
          </a:xfrm>
          <a:prstGeom prst="rect">
            <a:avLst/>
          </a:prstGeom>
        </p:spPr>
        <p:txBody>
          <a:bodyPr anchorCtr="0" anchor="t" bIns="91425" lIns="91425" spcFirstLastPara="1" rIns="91425" wrap="square" tIns="91425">
            <a:noAutofit/>
          </a:bodyPr>
          <a:lstStyle/>
          <a:p>
            <a:pPr indent="0" lvl="0" marL="114300" rtl="0" algn="l">
              <a:spcBef>
                <a:spcPts val="0"/>
              </a:spcBef>
              <a:spcAft>
                <a:spcPts val="0"/>
              </a:spcAft>
              <a:buNone/>
            </a:pPr>
            <a:r>
              <a:rPr lang="en">
                <a:solidFill>
                  <a:schemeClr val="lt1"/>
                </a:solidFill>
                <a:latin typeface="Arial"/>
                <a:ea typeface="Arial"/>
                <a:cs typeface="Arial"/>
                <a:sym typeface="Arial"/>
              </a:rPr>
              <a:t>You can add and edit some </a:t>
            </a:r>
            <a:r>
              <a:rPr b="1" lang="en">
                <a:solidFill>
                  <a:srgbClr val="869FB2"/>
                </a:solidFill>
                <a:uFill>
                  <a:noFill/>
                </a:uFill>
                <a:latin typeface="Arial"/>
                <a:ea typeface="Arial"/>
                <a:cs typeface="Arial"/>
                <a:sym typeface="Arial"/>
                <a:hlinkClick r:id="rId3">
                  <a:extLst>
                    <a:ext uri="{A12FA001-AC4F-418D-AE19-62706E023703}">
                      <ahyp:hlinkClr val="tx"/>
                    </a:ext>
                  </a:extLst>
                </a:hlinkClick>
              </a:rPr>
              <a:t>i</a:t>
            </a:r>
            <a:r>
              <a:rPr b="1" lang="en">
                <a:solidFill>
                  <a:srgbClr val="869FB2"/>
                </a:solidFill>
                <a:uFill>
                  <a:noFill/>
                </a:uFill>
                <a:latin typeface="Arial"/>
                <a:ea typeface="Arial"/>
                <a:cs typeface="Arial"/>
                <a:sym typeface="Arial"/>
                <a:hlinkClick r:id="rId4">
                  <a:extLst>
                    <a:ext uri="{A12FA001-AC4F-418D-AE19-62706E023703}">
                      <ahyp:hlinkClr val="tx"/>
                    </a:ext>
                  </a:extLst>
                </a:hlinkClick>
              </a:rPr>
              <a:t>nfographics</a:t>
            </a:r>
            <a:r>
              <a:rPr lang="en">
                <a:solidFill>
                  <a:schemeClr val="lt1"/>
                </a:solidFill>
                <a:latin typeface="Arial"/>
                <a:ea typeface="Arial"/>
                <a:cs typeface="Arial"/>
                <a:sym typeface="Arial"/>
              </a:rPr>
              <a:t> </a:t>
            </a:r>
            <a:r>
              <a:rPr lang="en">
                <a:solidFill>
                  <a:schemeClr val="lt1"/>
                </a:solidFill>
                <a:latin typeface="Arial"/>
                <a:ea typeface="Arial"/>
                <a:cs typeface="Arial"/>
                <a:sym typeface="Arial"/>
              </a:rPr>
              <a:t>to your presentation to present your data in a visual way.</a:t>
            </a:r>
            <a:endParaRPr>
              <a:solidFill>
                <a:srgbClr val="FFFFFF"/>
              </a:solidFill>
              <a:latin typeface="Arial"/>
              <a:ea typeface="Arial"/>
              <a:cs typeface="Arial"/>
              <a:sym typeface="Arial"/>
            </a:endParaRPr>
          </a:p>
          <a:p>
            <a:pPr indent="0" lvl="0" marL="0" marR="0" rtl="0" algn="l">
              <a:lnSpc>
                <a:spcPct val="115000"/>
              </a:lnSpc>
              <a:spcBef>
                <a:spcPts val="0"/>
              </a:spcBef>
              <a:spcAft>
                <a:spcPts val="0"/>
              </a:spcAft>
              <a:buNone/>
            </a:pPr>
            <a:r>
              <a:t/>
            </a:r>
            <a:endParaRPr>
              <a:solidFill>
                <a:srgbClr val="869FB2"/>
              </a:solidFill>
              <a:latin typeface="Arial"/>
              <a:ea typeface="Arial"/>
              <a:cs typeface="Arial"/>
              <a:sym typeface="Arial"/>
            </a:endParaRPr>
          </a:p>
        </p:txBody>
      </p:sp>
      <p:sp>
        <p:nvSpPr>
          <p:cNvPr id="1065" name="Google Shape;1065;p49"/>
          <p:cNvSpPr txBox="1"/>
          <p:nvPr/>
        </p:nvSpPr>
        <p:spPr>
          <a:xfrm>
            <a:off x="943675" y="1487934"/>
            <a:ext cx="5571300" cy="2931900"/>
          </a:xfrm>
          <a:prstGeom prst="rect">
            <a:avLst/>
          </a:prstGeom>
          <a:noFill/>
          <a:ln>
            <a:noFill/>
          </a:ln>
        </p:spPr>
        <p:txBody>
          <a:bodyPr anchorCtr="0" anchor="t" bIns="91425" lIns="91425" spcFirstLastPara="1" rIns="91425" wrap="square" tIns="91425">
            <a:noAutofit/>
          </a:bodyPr>
          <a:lstStyle/>
          <a:p>
            <a:pPr indent="-298450" lvl="0" marL="457200" rtl="0" algn="l">
              <a:lnSpc>
                <a:spcPct val="115000"/>
              </a:lnSpc>
              <a:spcBef>
                <a:spcPts val="0"/>
              </a:spcBef>
              <a:spcAft>
                <a:spcPts val="0"/>
              </a:spcAft>
              <a:buClr>
                <a:srgbClr val="FFFFFF"/>
              </a:buClr>
              <a:buSzPts val="1100"/>
              <a:buChar char="●"/>
            </a:pPr>
            <a:r>
              <a:rPr lang="en" sz="1100">
                <a:solidFill>
                  <a:srgbClr val="FFFFFF"/>
                </a:solidFill>
              </a:rPr>
              <a:t>Choose your favourite infographic and insert it in your presentation using Ctrl C + Ctrl V or Cmd C + Cmd V in Mac.</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Select one of the parts and </a:t>
            </a:r>
            <a:r>
              <a:rPr b="1" lang="en" sz="1100">
                <a:solidFill>
                  <a:srgbClr val="869FB2"/>
                </a:solidFill>
              </a:rPr>
              <a:t>ungroup</a:t>
            </a:r>
            <a:r>
              <a:rPr lang="en" sz="1100">
                <a:solidFill>
                  <a:srgbClr val="FFFFFF"/>
                </a:solidFill>
              </a:rPr>
              <a:t> it by right-clicking and choosing “Ungroup”.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Change the color</a:t>
            </a:r>
            <a:r>
              <a:rPr lang="en" sz="1100">
                <a:solidFill>
                  <a:srgbClr val="FFFFFF"/>
                </a:solidFill>
              </a:rPr>
              <a:t> by clicking on the paint bucket.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Then </a:t>
            </a:r>
            <a:r>
              <a:rPr b="1" lang="en" sz="1100">
                <a:solidFill>
                  <a:srgbClr val="869FB2"/>
                </a:solidFill>
              </a:rPr>
              <a:t>resize</a:t>
            </a:r>
            <a:r>
              <a:rPr lang="en" sz="1100">
                <a:solidFill>
                  <a:srgbClr val="FFFFFF"/>
                </a:solidFill>
              </a:rPr>
              <a:t> the element by clicking and dragging one of the square-shaped points of its bounding box (the cursor should look like a double-headed arrow). Remember to hold Shift while dragging to keep the proportions.</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Group</a:t>
            </a:r>
            <a:r>
              <a:rPr lang="en" sz="1100">
                <a:solidFill>
                  <a:srgbClr val="FFFFFF"/>
                </a:solidFill>
              </a:rPr>
              <a:t> the elements again by selecting them, right-clicking and choosing “Group”.</a:t>
            </a:r>
            <a:endParaRPr sz="1100">
              <a:solidFill>
                <a:srgbClr val="FFFFFF"/>
              </a:solidFill>
            </a:endParaRPr>
          </a:p>
          <a:p>
            <a:pPr indent="-298450" lvl="0" marL="457200" rtl="0" algn="l">
              <a:lnSpc>
                <a:spcPct val="115000"/>
              </a:lnSpc>
              <a:spcBef>
                <a:spcPts val="0"/>
              </a:spcBef>
              <a:spcAft>
                <a:spcPts val="0"/>
              </a:spcAft>
              <a:buClr>
                <a:srgbClr val="FFFFFF"/>
              </a:buClr>
              <a:buSzPts val="1100"/>
              <a:buChar char="●"/>
            </a:pPr>
            <a:r>
              <a:rPr lang="en" sz="1100">
                <a:solidFill>
                  <a:srgbClr val="FFFFFF"/>
                </a:solidFill>
              </a:rPr>
              <a:t>Repeat the steps above with the other parts and when you’re done editing, copy the end result and paste it into your presentation.</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Remember to choose the</a:t>
            </a:r>
            <a:r>
              <a:rPr lang="en" sz="1100">
                <a:solidFill>
                  <a:srgbClr val="78909C"/>
                </a:solidFill>
              </a:rPr>
              <a:t> </a:t>
            </a:r>
            <a:r>
              <a:rPr lang="en" sz="1100">
                <a:solidFill>
                  <a:srgbClr val="869FB2"/>
                </a:solidFill>
              </a:rPr>
              <a:t>“</a:t>
            </a:r>
            <a:r>
              <a:rPr b="1" lang="en" sz="1100">
                <a:solidFill>
                  <a:srgbClr val="869FB2"/>
                </a:solidFill>
              </a:rPr>
              <a:t>Keep source formatting</a:t>
            </a:r>
            <a:r>
              <a:rPr lang="en" sz="1100">
                <a:solidFill>
                  <a:srgbClr val="869FB2"/>
                </a:solidFill>
              </a:rPr>
              <a:t>”</a:t>
            </a:r>
            <a:r>
              <a:rPr lang="en" sz="1100">
                <a:solidFill>
                  <a:srgbClr val="FFFFFF"/>
                </a:solidFill>
              </a:rPr>
              <a:t> option so that it keeps the design. For more info, please visit </a:t>
            </a:r>
            <a:r>
              <a:rPr b="1" lang="en" sz="1100">
                <a:solidFill>
                  <a:srgbClr val="869FB2"/>
                </a:solidFill>
                <a:uFill>
                  <a:noFill/>
                </a:uFill>
                <a:hlinkClick r:id="rId5">
                  <a:extLst>
                    <a:ext uri="{A12FA001-AC4F-418D-AE19-62706E023703}">
                      <ahyp:hlinkClr val="tx"/>
                    </a:ext>
                  </a:extLst>
                </a:hlinkClick>
              </a:rPr>
              <a:t>our blog</a:t>
            </a:r>
            <a:r>
              <a:rPr lang="en" sz="1100">
                <a:solidFill>
                  <a:srgbClr val="FFFFFF"/>
                </a:solidFill>
              </a:rPr>
              <a:t>.</a:t>
            </a:r>
            <a:endParaRPr sz="1100"/>
          </a:p>
        </p:txBody>
      </p:sp>
      <p:grpSp>
        <p:nvGrpSpPr>
          <p:cNvPr id="1066" name="Google Shape;1066;p49"/>
          <p:cNvGrpSpPr/>
          <p:nvPr/>
        </p:nvGrpSpPr>
        <p:grpSpPr>
          <a:xfrm>
            <a:off x="6874322" y="1571957"/>
            <a:ext cx="1446116" cy="2863897"/>
            <a:chOff x="6529419" y="1724307"/>
            <a:chExt cx="1480463" cy="2931917"/>
          </a:xfrm>
        </p:grpSpPr>
        <p:grpSp>
          <p:nvGrpSpPr>
            <p:cNvPr id="1067" name="Google Shape;1067;p49"/>
            <p:cNvGrpSpPr/>
            <p:nvPr/>
          </p:nvGrpSpPr>
          <p:grpSpPr>
            <a:xfrm>
              <a:off x="6556827" y="1724307"/>
              <a:ext cx="956596" cy="944294"/>
              <a:chOff x="3800349" y="1238762"/>
              <a:chExt cx="1098904" cy="1084772"/>
            </a:xfrm>
          </p:grpSpPr>
          <p:grpSp>
            <p:nvGrpSpPr>
              <p:cNvPr id="1068" name="Google Shape;1068;p49"/>
              <p:cNvGrpSpPr/>
              <p:nvPr/>
            </p:nvGrpSpPr>
            <p:grpSpPr>
              <a:xfrm>
                <a:off x="3800349" y="1238762"/>
                <a:ext cx="1098904" cy="1084772"/>
                <a:chOff x="3800349" y="1238762"/>
                <a:chExt cx="1098904" cy="1084772"/>
              </a:xfrm>
            </p:grpSpPr>
            <p:sp>
              <p:nvSpPr>
                <p:cNvPr id="1069" name="Google Shape;1069;p49"/>
                <p:cNvSpPr/>
                <p:nvPr/>
              </p:nvSpPr>
              <p:spPr>
                <a:xfrm>
                  <a:off x="3800349" y="1238762"/>
                  <a:ext cx="1098904" cy="1084772"/>
                </a:xfrm>
                <a:custGeom>
                  <a:rect b="b" l="l" r="r" t="t"/>
                  <a:pathLst>
                    <a:path extrusionOk="0" h="45133" w="45721">
                      <a:moveTo>
                        <a:pt x="22825" y="1"/>
                      </a:moveTo>
                      <a:cubicBezTo>
                        <a:pt x="22054" y="1"/>
                        <a:pt x="21283" y="295"/>
                        <a:pt x="20693" y="885"/>
                      </a:cubicBezTo>
                      <a:lnTo>
                        <a:pt x="1179" y="20482"/>
                      </a:lnTo>
                      <a:cubicBezTo>
                        <a:pt x="0" y="21661"/>
                        <a:pt x="0" y="23566"/>
                        <a:pt x="1179" y="24733"/>
                      </a:cubicBezTo>
                      <a:lnTo>
                        <a:pt x="20777" y="44259"/>
                      </a:lnTo>
                      <a:cubicBezTo>
                        <a:pt x="21364" y="44841"/>
                        <a:pt x="22133" y="45133"/>
                        <a:pt x="22900" y="45133"/>
                      </a:cubicBezTo>
                      <a:cubicBezTo>
                        <a:pt x="23672" y="45133"/>
                        <a:pt x="24442" y="44838"/>
                        <a:pt x="25027" y="44247"/>
                      </a:cubicBezTo>
                      <a:lnTo>
                        <a:pt x="32873" y="36377"/>
                      </a:lnTo>
                      <a:cubicBezTo>
                        <a:pt x="33053" y="36197"/>
                        <a:pt x="33283" y="36110"/>
                        <a:pt x="33511" y="36110"/>
                      </a:cubicBezTo>
                      <a:cubicBezTo>
                        <a:pt x="33810" y="36110"/>
                        <a:pt x="34108" y="36260"/>
                        <a:pt x="34290" y="36544"/>
                      </a:cubicBezTo>
                      <a:cubicBezTo>
                        <a:pt x="34743" y="37246"/>
                        <a:pt x="35112" y="38020"/>
                        <a:pt x="35409" y="38806"/>
                      </a:cubicBezTo>
                      <a:cubicBezTo>
                        <a:pt x="35588" y="39294"/>
                        <a:pt x="35909" y="39735"/>
                        <a:pt x="36362" y="40080"/>
                      </a:cubicBezTo>
                      <a:cubicBezTo>
                        <a:pt x="36890" y="40489"/>
                        <a:pt x="37508" y="40695"/>
                        <a:pt x="38128" y="40695"/>
                      </a:cubicBezTo>
                      <a:cubicBezTo>
                        <a:pt x="38682" y="40695"/>
                        <a:pt x="39237" y="40530"/>
                        <a:pt x="39731" y="40199"/>
                      </a:cubicBezTo>
                      <a:cubicBezTo>
                        <a:pt x="41303" y="39127"/>
                        <a:pt x="41446" y="36984"/>
                        <a:pt x="40172" y="35710"/>
                      </a:cubicBezTo>
                      <a:cubicBezTo>
                        <a:pt x="39862" y="35401"/>
                        <a:pt x="39505" y="35186"/>
                        <a:pt x="39112" y="35044"/>
                      </a:cubicBezTo>
                      <a:cubicBezTo>
                        <a:pt x="38326" y="34758"/>
                        <a:pt x="37564" y="34401"/>
                        <a:pt x="36862" y="33948"/>
                      </a:cubicBezTo>
                      <a:cubicBezTo>
                        <a:pt x="36374" y="33639"/>
                        <a:pt x="36279" y="32960"/>
                        <a:pt x="36695" y="32543"/>
                      </a:cubicBezTo>
                      <a:lnTo>
                        <a:pt x="44553" y="24661"/>
                      </a:lnTo>
                      <a:cubicBezTo>
                        <a:pt x="45720" y="23483"/>
                        <a:pt x="45720" y="21578"/>
                        <a:pt x="44542" y="20399"/>
                      </a:cubicBezTo>
                      <a:lnTo>
                        <a:pt x="24956" y="885"/>
                      </a:lnTo>
                      <a:cubicBezTo>
                        <a:pt x="24366" y="295"/>
                        <a:pt x="23595" y="1"/>
                        <a:pt x="22825"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0" name="Google Shape;1070;p49"/>
                <p:cNvSpPr/>
                <p:nvPr/>
              </p:nvSpPr>
              <p:spPr>
                <a:xfrm>
                  <a:off x="3884758" y="1311226"/>
                  <a:ext cx="287338" cy="287050"/>
                </a:xfrm>
                <a:custGeom>
                  <a:rect b="b" l="l" r="r" t="t"/>
                  <a:pathLst>
                    <a:path extrusionOk="0" h="11943" w="11955">
                      <a:moveTo>
                        <a:pt x="5978" y="1"/>
                      </a:moveTo>
                      <a:cubicBezTo>
                        <a:pt x="2679" y="1"/>
                        <a:pt x="1" y="2668"/>
                        <a:pt x="1" y="5966"/>
                      </a:cubicBezTo>
                      <a:cubicBezTo>
                        <a:pt x="1" y="9276"/>
                        <a:pt x="2679" y="11943"/>
                        <a:pt x="5978" y="11943"/>
                      </a:cubicBezTo>
                      <a:cubicBezTo>
                        <a:pt x="9276" y="11943"/>
                        <a:pt x="11954" y="9276"/>
                        <a:pt x="11954" y="5966"/>
                      </a:cubicBezTo>
                      <a:cubicBezTo>
                        <a:pt x="11954" y="2668"/>
                        <a:pt x="9276" y="1"/>
                        <a:pt x="5978"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71" name="Google Shape;1071;p49"/>
              <p:cNvSpPr/>
              <p:nvPr/>
            </p:nvSpPr>
            <p:spPr>
              <a:xfrm>
                <a:off x="4162525" y="1593650"/>
                <a:ext cx="374561" cy="374975"/>
              </a:xfrm>
              <a:custGeom>
                <a:rect b="b" l="l" r="r" t="t"/>
                <a:pathLst>
                  <a:path extrusionOk="0" h="10872" w="10860">
                    <a:moveTo>
                      <a:pt x="5430" y="1"/>
                    </a:moveTo>
                    <a:cubicBezTo>
                      <a:pt x="3990" y="1"/>
                      <a:pt x="2608" y="560"/>
                      <a:pt x="1596" y="1584"/>
                    </a:cubicBezTo>
                    <a:cubicBezTo>
                      <a:pt x="561" y="2620"/>
                      <a:pt x="1" y="3989"/>
                      <a:pt x="1" y="5430"/>
                    </a:cubicBezTo>
                    <a:cubicBezTo>
                      <a:pt x="1" y="6561"/>
                      <a:pt x="346" y="7645"/>
                      <a:pt x="1001" y="8573"/>
                    </a:cubicBezTo>
                    <a:cubicBezTo>
                      <a:pt x="1632" y="9466"/>
                      <a:pt x="2513" y="10145"/>
                      <a:pt x="3537" y="10538"/>
                    </a:cubicBezTo>
                    <a:cubicBezTo>
                      <a:pt x="3559" y="10544"/>
                      <a:pt x="3579" y="10547"/>
                      <a:pt x="3599" y="10547"/>
                    </a:cubicBezTo>
                    <a:cubicBezTo>
                      <a:pt x="3656" y="10547"/>
                      <a:pt x="3704" y="10522"/>
                      <a:pt x="3740" y="10478"/>
                    </a:cubicBezTo>
                    <a:cubicBezTo>
                      <a:pt x="3763" y="10443"/>
                      <a:pt x="3763" y="10395"/>
                      <a:pt x="3763" y="10371"/>
                    </a:cubicBezTo>
                    <a:lnTo>
                      <a:pt x="3763" y="7275"/>
                    </a:lnTo>
                    <a:cubicBezTo>
                      <a:pt x="3763" y="7180"/>
                      <a:pt x="3692" y="7097"/>
                      <a:pt x="3585" y="7097"/>
                    </a:cubicBezTo>
                    <a:lnTo>
                      <a:pt x="2156" y="7097"/>
                    </a:lnTo>
                    <a:lnTo>
                      <a:pt x="2156" y="5835"/>
                    </a:lnTo>
                    <a:lnTo>
                      <a:pt x="3585" y="5835"/>
                    </a:lnTo>
                    <a:cubicBezTo>
                      <a:pt x="3680" y="5835"/>
                      <a:pt x="3763" y="5751"/>
                      <a:pt x="3763" y="5656"/>
                    </a:cubicBezTo>
                    <a:lnTo>
                      <a:pt x="3763" y="5430"/>
                    </a:lnTo>
                    <a:cubicBezTo>
                      <a:pt x="3763" y="3942"/>
                      <a:pt x="5180" y="2632"/>
                      <a:pt x="6799" y="2632"/>
                    </a:cubicBezTo>
                    <a:lnTo>
                      <a:pt x="7550" y="2632"/>
                    </a:lnTo>
                    <a:lnTo>
                      <a:pt x="7550" y="3894"/>
                    </a:lnTo>
                    <a:lnTo>
                      <a:pt x="6799" y="3894"/>
                    </a:lnTo>
                    <a:cubicBezTo>
                      <a:pt x="6311" y="3894"/>
                      <a:pt x="5883" y="4025"/>
                      <a:pt x="5561" y="4287"/>
                    </a:cubicBezTo>
                    <a:cubicBezTo>
                      <a:pt x="5228" y="4561"/>
                      <a:pt x="5025" y="4966"/>
                      <a:pt x="5025" y="5430"/>
                    </a:cubicBezTo>
                    <a:lnTo>
                      <a:pt x="5025" y="5656"/>
                    </a:lnTo>
                    <a:cubicBezTo>
                      <a:pt x="5025" y="5740"/>
                      <a:pt x="5109" y="5835"/>
                      <a:pt x="5204" y="5835"/>
                    </a:cubicBezTo>
                    <a:lnTo>
                      <a:pt x="5883" y="5835"/>
                    </a:lnTo>
                    <a:cubicBezTo>
                      <a:pt x="5966" y="5835"/>
                      <a:pt x="6061" y="5751"/>
                      <a:pt x="6061" y="5656"/>
                    </a:cubicBezTo>
                    <a:cubicBezTo>
                      <a:pt x="6061" y="5561"/>
                      <a:pt x="5978" y="5478"/>
                      <a:pt x="5883" y="5478"/>
                    </a:cubicBezTo>
                    <a:lnTo>
                      <a:pt x="5371" y="5478"/>
                    </a:lnTo>
                    <a:lnTo>
                      <a:pt x="5371" y="5418"/>
                    </a:lnTo>
                    <a:cubicBezTo>
                      <a:pt x="5371" y="4525"/>
                      <a:pt x="6145" y="4204"/>
                      <a:pt x="6799" y="4204"/>
                    </a:cubicBezTo>
                    <a:lnTo>
                      <a:pt x="7704" y="4204"/>
                    </a:lnTo>
                    <a:cubicBezTo>
                      <a:pt x="7800" y="4204"/>
                      <a:pt x="7883" y="4132"/>
                      <a:pt x="7883" y="4025"/>
                    </a:cubicBezTo>
                    <a:lnTo>
                      <a:pt x="7883" y="2418"/>
                    </a:lnTo>
                    <a:cubicBezTo>
                      <a:pt x="7883" y="2334"/>
                      <a:pt x="7811" y="2239"/>
                      <a:pt x="7704" y="2239"/>
                    </a:cubicBezTo>
                    <a:lnTo>
                      <a:pt x="6799" y="2239"/>
                    </a:lnTo>
                    <a:cubicBezTo>
                      <a:pt x="5966" y="2239"/>
                      <a:pt x="5121" y="2572"/>
                      <a:pt x="4466" y="3156"/>
                    </a:cubicBezTo>
                    <a:cubicBezTo>
                      <a:pt x="3799" y="3763"/>
                      <a:pt x="3418" y="4549"/>
                      <a:pt x="3418" y="5382"/>
                    </a:cubicBezTo>
                    <a:lnTo>
                      <a:pt x="3418" y="5442"/>
                    </a:lnTo>
                    <a:lnTo>
                      <a:pt x="1989" y="5442"/>
                    </a:lnTo>
                    <a:cubicBezTo>
                      <a:pt x="1906" y="5442"/>
                      <a:pt x="1811" y="5513"/>
                      <a:pt x="1811" y="5620"/>
                    </a:cubicBezTo>
                    <a:lnTo>
                      <a:pt x="1811" y="7228"/>
                    </a:lnTo>
                    <a:cubicBezTo>
                      <a:pt x="1811" y="7323"/>
                      <a:pt x="1894" y="7406"/>
                      <a:pt x="1989" y="7406"/>
                    </a:cubicBezTo>
                    <a:lnTo>
                      <a:pt x="3418" y="7406"/>
                    </a:lnTo>
                    <a:lnTo>
                      <a:pt x="3418" y="10085"/>
                    </a:lnTo>
                    <a:cubicBezTo>
                      <a:pt x="1561" y="9300"/>
                      <a:pt x="346" y="7442"/>
                      <a:pt x="346" y="5418"/>
                    </a:cubicBezTo>
                    <a:cubicBezTo>
                      <a:pt x="346" y="2596"/>
                      <a:pt x="2620" y="322"/>
                      <a:pt x="5430" y="322"/>
                    </a:cubicBezTo>
                    <a:cubicBezTo>
                      <a:pt x="8228" y="322"/>
                      <a:pt x="10526" y="2620"/>
                      <a:pt x="10526" y="5418"/>
                    </a:cubicBezTo>
                    <a:cubicBezTo>
                      <a:pt x="10526" y="8228"/>
                      <a:pt x="8240" y="10502"/>
                      <a:pt x="5430" y="10502"/>
                    </a:cubicBezTo>
                    <a:lnTo>
                      <a:pt x="5371" y="10502"/>
                    </a:lnTo>
                    <a:lnTo>
                      <a:pt x="5371" y="7418"/>
                    </a:lnTo>
                    <a:lnTo>
                      <a:pt x="7728" y="7418"/>
                    </a:lnTo>
                    <a:cubicBezTo>
                      <a:pt x="7811" y="7418"/>
                      <a:pt x="7907" y="7347"/>
                      <a:pt x="7907" y="7240"/>
                    </a:cubicBezTo>
                    <a:lnTo>
                      <a:pt x="7907" y="5656"/>
                    </a:lnTo>
                    <a:cubicBezTo>
                      <a:pt x="7907" y="5561"/>
                      <a:pt x="7823" y="5478"/>
                      <a:pt x="7728" y="5478"/>
                    </a:cubicBezTo>
                    <a:lnTo>
                      <a:pt x="6728" y="5478"/>
                    </a:lnTo>
                    <a:cubicBezTo>
                      <a:pt x="6633" y="5478"/>
                      <a:pt x="6549" y="5549"/>
                      <a:pt x="6549" y="5656"/>
                    </a:cubicBezTo>
                    <a:cubicBezTo>
                      <a:pt x="6549" y="5740"/>
                      <a:pt x="6621" y="5835"/>
                      <a:pt x="6728" y="5835"/>
                    </a:cubicBezTo>
                    <a:lnTo>
                      <a:pt x="7561" y="5835"/>
                    </a:lnTo>
                    <a:lnTo>
                      <a:pt x="7561" y="7097"/>
                    </a:lnTo>
                    <a:lnTo>
                      <a:pt x="5204" y="7097"/>
                    </a:lnTo>
                    <a:cubicBezTo>
                      <a:pt x="5121" y="7097"/>
                      <a:pt x="5025" y="7168"/>
                      <a:pt x="5025" y="7275"/>
                    </a:cubicBezTo>
                    <a:lnTo>
                      <a:pt x="5025" y="10693"/>
                    </a:lnTo>
                    <a:cubicBezTo>
                      <a:pt x="5025" y="10788"/>
                      <a:pt x="5109" y="10859"/>
                      <a:pt x="5192" y="10871"/>
                    </a:cubicBezTo>
                    <a:lnTo>
                      <a:pt x="5430" y="10871"/>
                    </a:lnTo>
                    <a:cubicBezTo>
                      <a:pt x="6871" y="10871"/>
                      <a:pt x="8240" y="10312"/>
                      <a:pt x="9276" y="9288"/>
                    </a:cubicBezTo>
                    <a:cubicBezTo>
                      <a:pt x="10300" y="8252"/>
                      <a:pt x="10859" y="6883"/>
                      <a:pt x="10859" y="5442"/>
                    </a:cubicBezTo>
                    <a:cubicBezTo>
                      <a:pt x="10859" y="3989"/>
                      <a:pt x="10300" y="2620"/>
                      <a:pt x="9276" y="1584"/>
                    </a:cubicBezTo>
                    <a:cubicBezTo>
                      <a:pt x="8240" y="560"/>
                      <a:pt x="6871"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72" name="Google Shape;1072;p49"/>
            <p:cNvGrpSpPr/>
            <p:nvPr/>
          </p:nvGrpSpPr>
          <p:grpSpPr>
            <a:xfrm>
              <a:off x="7053286" y="2227254"/>
              <a:ext cx="956596" cy="944252"/>
              <a:chOff x="4370663" y="1816530"/>
              <a:chExt cx="1098904" cy="1084724"/>
            </a:xfrm>
          </p:grpSpPr>
          <p:grpSp>
            <p:nvGrpSpPr>
              <p:cNvPr id="1073" name="Google Shape;1073;p49"/>
              <p:cNvGrpSpPr/>
              <p:nvPr/>
            </p:nvGrpSpPr>
            <p:grpSpPr>
              <a:xfrm>
                <a:off x="4370663" y="1816530"/>
                <a:ext cx="1098904" cy="1084724"/>
                <a:chOff x="4370663" y="1816530"/>
                <a:chExt cx="1098904" cy="1084724"/>
              </a:xfrm>
            </p:grpSpPr>
            <p:sp>
              <p:nvSpPr>
                <p:cNvPr id="1074" name="Google Shape;1074;p49"/>
                <p:cNvSpPr/>
                <p:nvPr/>
              </p:nvSpPr>
              <p:spPr>
                <a:xfrm>
                  <a:off x="4370663" y="1816530"/>
                  <a:ext cx="1098904" cy="1084724"/>
                </a:xfrm>
                <a:custGeom>
                  <a:rect b="b" l="l" r="r" t="t"/>
                  <a:pathLst>
                    <a:path extrusionOk="0" h="45131" w="45721">
                      <a:moveTo>
                        <a:pt x="22862" y="0"/>
                      </a:moveTo>
                      <a:cubicBezTo>
                        <a:pt x="22092" y="0"/>
                        <a:pt x="21324" y="295"/>
                        <a:pt x="20741" y="884"/>
                      </a:cubicBezTo>
                      <a:lnTo>
                        <a:pt x="12871" y="8742"/>
                      </a:lnTo>
                      <a:cubicBezTo>
                        <a:pt x="12698" y="8921"/>
                        <a:pt x="12472" y="9005"/>
                        <a:pt x="12246" y="9005"/>
                      </a:cubicBezTo>
                      <a:cubicBezTo>
                        <a:pt x="11945" y="9005"/>
                        <a:pt x="11643" y="8855"/>
                        <a:pt x="11466" y="8576"/>
                      </a:cubicBezTo>
                      <a:cubicBezTo>
                        <a:pt x="11014" y="7861"/>
                        <a:pt x="10645" y="7099"/>
                        <a:pt x="10347" y="6302"/>
                      </a:cubicBezTo>
                      <a:cubicBezTo>
                        <a:pt x="10168" y="5813"/>
                        <a:pt x="9847" y="5373"/>
                        <a:pt x="9394" y="5028"/>
                      </a:cubicBezTo>
                      <a:cubicBezTo>
                        <a:pt x="8866" y="4619"/>
                        <a:pt x="8248" y="4413"/>
                        <a:pt x="7630" y="4413"/>
                      </a:cubicBezTo>
                      <a:cubicBezTo>
                        <a:pt x="7078" y="4413"/>
                        <a:pt x="6526" y="4577"/>
                        <a:pt x="6037" y="4909"/>
                      </a:cubicBezTo>
                      <a:cubicBezTo>
                        <a:pt x="4465" y="5968"/>
                        <a:pt x="4310" y="8123"/>
                        <a:pt x="5584" y="9385"/>
                      </a:cubicBezTo>
                      <a:cubicBezTo>
                        <a:pt x="5894" y="9695"/>
                        <a:pt x="6251" y="9921"/>
                        <a:pt x="6632" y="10064"/>
                      </a:cubicBezTo>
                      <a:cubicBezTo>
                        <a:pt x="7418" y="10350"/>
                        <a:pt x="8180" y="10707"/>
                        <a:pt x="8882" y="11159"/>
                      </a:cubicBezTo>
                      <a:cubicBezTo>
                        <a:pt x="9383"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49"/>
                <p:cNvSpPr/>
                <p:nvPr/>
              </p:nvSpPr>
              <p:spPr>
                <a:xfrm>
                  <a:off x="5055718" y="1904160"/>
                  <a:ext cx="287338" cy="287338"/>
                </a:xfrm>
                <a:custGeom>
                  <a:rect b="b" l="l" r="r" t="t"/>
                  <a:pathLst>
                    <a:path extrusionOk="0" h="11955" w="11955">
                      <a:moveTo>
                        <a:pt x="5978" y="0"/>
                      </a:moveTo>
                      <a:cubicBezTo>
                        <a:pt x="2680" y="0"/>
                        <a:pt x="1" y="2679"/>
                        <a:pt x="1" y="5977"/>
                      </a:cubicBezTo>
                      <a:cubicBezTo>
                        <a:pt x="1" y="9275"/>
                        <a:pt x="2680" y="11954"/>
                        <a:pt x="5978" y="11954"/>
                      </a:cubicBezTo>
                      <a:cubicBezTo>
                        <a:pt x="9276" y="11954"/>
                        <a:pt x="11955" y="9275"/>
                        <a:pt x="11955" y="5977"/>
                      </a:cubicBezTo>
                      <a:cubicBezTo>
                        <a:pt x="11955" y="2679"/>
                        <a:pt x="9276" y="0"/>
                        <a:pt x="5978"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76" name="Google Shape;1076;p49"/>
              <p:cNvGrpSpPr/>
              <p:nvPr/>
            </p:nvGrpSpPr>
            <p:grpSpPr>
              <a:xfrm>
                <a:off x="4732628" y="2171596"/>
                <a:ext cx="374986" cy="374572"/>
                <a:chOff x="3303268" y="3817349"/>
                <a:chExt cx="346056" cy="345674"/>
              </a:xfrm>
            </p:grpSpPr>
            <p:sp>
              <p:nvSpPr>
                <p:cNvPr id="1077" name="Google Shape;1077;p49"/>
                <p:cNvSpPr/>
                <p:nvPr/>
              </p:nvSpPr>
              <p:spPr>
                <a:xfrm>
                  <a:off x="3303268" y="3817349"/>
                  <a:ext cx="346056" cy="345674"/>
                </a:xfrm>
                <a:custGeom>
                  <a:rect b="b" l="l" r="r" t="t"/>
                  <a:pathLst>
                    <a:path extrusionOk="0" h="10860" w="10872">
                      <a:moveTo>
                        <a:pt x="5418" y="334"/>
                      </a:moveTo>
                      <a:cubicBezTo>
                        <a:pt x="8228" y="334"/>
                        <a:pt x="10514" y="2608"/>
                        <a:pt x="10514" y="5430"/>
                      </a:cubicBezTo>
                      <a:cubicBezTo>
                        <a:pt x="10514" y="8240"/>
                        <a:pt x="8228" y="10514"/>
                        <a:pt x="5418" y="10514"/>
                      </a:cubicBezTo>
                      <a:cubicBezTo>
                        <a:pt x="2608" y="10514"/>
                        <a:pt x="334" y="8240"/>
                        <a:pt x="334" y="5430"/>
                      </a:cubicBezTo>
                      <a:cubicBezTo>
                        <a:pt x="334" y="2608"/>
                        <a:pt x="2608" y="334"/>
                        <a:pt x="5418"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3" y="10859"/>
                        <a:pt x="8252" y="10300"/>
                        <a:pt x="9276" y="9264"/>
                      </a:cubicBezTo>
                      <a:cubicBezTo>
                        <a:pt x="10300" y="8240"/>
                        <a:pt x="10871" y="6871"/>
                        <a:pt x="10871" y="5430"/>
                      </a:cubicBezTo>
                      <a:cubicBezTo>
                        <a:pt x="10871" y="3989"/>
                        <a:pt x="10300" y="2620"/>
                        <a:pt x="9276" y="1584"/>
                      </a:cubicBezTo>
                      <a:cubicBezTo>
                        <a:pt x="8252" y="560"/>
                        <a:pt x="6883"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8" name="Google Shape;1078;p49"/>
                <p:cNvSpPr/>
                <p:nvPr/>
              </p:nvSpPr>
              <p:spPr>
                <a:xfrm>
                  <a:off x="3368074" y="3882537"/>
                  <a:ext cx="215298" cy="215298"/>
                </a:xfrm>
                <a:custGeom>
                  <a:rect b="b" l="l" r="r" t="t"/>
                  <a:pathLst>
                    <a:path extrusionOk="0" h="6764" w="6764">
                      <a:moveTo>
                        <a:pt x="5335" y="346"/>
                      </a:moveTo>
                      <a:cubicBezTo>
                        <a:pt x="5930" y="346"/>
                        <a:pt x="6418" y="834"/>
                        <a:pt x="6418" y="1429"/>
                      </a:cubicBezTo>
                      <a:lnTo>
                        <a:pt x="6418" y="5335"/>
                      </a:lnTo>
                      <a:cubicBezTo>
                        <a:pt x="6418" y="5930"/>
                        <a:pt x="5930" y="6418"/>
                        <a:pt x="5335" y="6418"/>
                      </a:cubicBezTo>
                      <a:lnTo>
                        <a:pt x="1429" y="6418"/>
                      </a:lnTo>
                      <a:cubicBezTo>
                        <a:pt x="834" y="6418"/>
                        <a:pt x="346" y="5930"/>
                        <a:pt x="346" y="5335"/>
                      </a:cubicBezTo>
                      <a:lnTo>
                        <a:pt x="346" y="1429"/>
                      </a:lnTo>
                      <a:cubicBezTo>
                        <a:pt x="346" y="834"/>
                        <a:pt x="834" y="346"/>
                        <a:pt x="1429" y="346"/>
                      </a:cubicBezTo>
                      <a:close/>
                      <a:moveTo>
                        <a:pt x="1429" y="1"/>
                      </a:moveTo>
                      <a:cubicBezTo>
                        <a:pt x="644" y="1"/>
                        <a:pt x="1" y="644"/>
                        <a:pt x="1" y="1429"/>
                      </a:cubicBezTo>
                      <a:lnTo>
                        <a:pt x="1" y="5335"/>
                      </a:lnTo>
                      <a:cubicBezTo>
                        <a:pt x="1" y="6120"/>
                        <a:pt x="644" y="6763"/>
                        <a:pt x="1429" y="6763"/>
                      </a:cubicBezTo>
                      <a:lnTo>
                        <a:pt x="5335" y="6763"/>
                      </a:lnTo>
                      <a:cubicBezTo>
                        <a:pt x="6121" y="6763"/>
                        <a:pt x="6763" y="6120"/>
                        <a:pt x="6763" y="5335"/>
                      </a:cubicBezTo>
                      <a:lnTo>
                        <a:pt x="6763" y="1429"/>
                      </a:lnTo>
                      <a:cubicBezTo>
                        <a:pt x="6763" y="644"/>
                        <a:pt x="6121" y="1"/>
                        <a:pt x="53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9" name="Google Shape;1079;p49"/>
                <p:cNvSpPr/>
                <p:nvPr/>
              </p:nvSpPr>
              <p:spPr>
                <a:xfrm>
                  <a:off x="3418143" y="3933656"/>
                  <a:ext cx="114811" cy="112742"/>
                </a:xfrm>
                <a:custGeom>
                  <a:rect b="b" l="l" r="r" t="t"/>
                  <a:pathLst>
                    <a:path extrusionOk="0" h="3542" w="3607">
                      <a:moveTo>
                        <a:pt x="1822" y="0"/>
                      </a:moveTo>
                      <a:cubicBezTo>
                        <a:pt x="812" y="0"/>
                        <a:pt x="1" y="851"/>
                        <a:pt x="59" y="1859"/>
                      </a:cubicBezTo>
                      <a:cubicBezTo>
                        <a:pt x="95" y="2776"/>
                        <a:pt x="833" y="3502"/>
                        <a:pt x="1726" y="3538"/>
                      </a:cubicBezTo>
                      <a:cubicBezTo>
                        <a:pt x="1764" y="3541"/>
                        <a:pt x="1802" y="3542"/>
                        <a:pt x="1840" y="3542"/>
                      </a:cubicBezTo>
                      <a:cubicBezTo>
                        <a:pt x="2178" y="3542"/>
                        <a:pt x="2494" y="3447"/>
                        <a:pt x="2762" y="3276"/>
                      </a:cubicBezTo>
                      <a:cubicBezTo>
                        <a:pt x="2857" y="3217"/>
                        <a:pt x="2869" y="3086"/>
                        <a:pt x="2797" y="3014"/>
                      </a:cubicBezTo>
                      <a:cubicBezTo>
                        <a:pt x="2761" y="2978"/>
                        <a:pt x="2711" y="2964"/>
                        <a:pt x="2664" y="2964"/>
                      </a:cubicBezTo>
                      <a:cubicBezTo>
                        <a:pt x="2634" y="2964"/>
                        <a:pt x="2606" y="2969"/>
                        <a:pt x="2583" y="2979"/>
                      </a:cubicBezTo>
                      <a:cubicBezTo>
                        <a:pt x="2380" y="3096"/>
                        <a:pt x="2149" y="3185"/>
                        <a:pt x="1897" y="3185"/>
                      </a:cubicBezTo>
                      <a:cubicBezTo>
                        <a:pt x="1868" y="3185"/>
                        <a:pt x="1839" y="3183"/>
                        <a:pt x="1809" y="3181"/>
                      </a:cubicBezTo>
                      <a:cubicBezTo>
                        <a:pt x="1023" y="3169"/>
                        <a:pt x="380" y="2514"/>
                        <a:pt x="392" y="1716"/>
                      </a:cubicBezTo>
                      <a:cubicBezTo>
                        <a:pt x="426" y="948"/>
                        <a:pt x="1028" y="330"/>
                        <a:pt x="1792" y="330"/>
                      </a:cubicBezTo>
                      <a:cubicBezTo>
                        <a:pt x="1833" y="330"/>
                        <a:pt x="1874" y="332"/>
                        <a:pt x="1916" y="335"/>
                      </a:cubicBezTo>
                      <a:cubicBezTo>
                        <a:pt x="2619" y="371"/>
                        <a:pt x="3190" y="943"/>
                        <a:pt x="3250" y="1633"/>
                      </a:cubicBezTo>
                      <a:cubicBezTo>
                        <a:pt x="3285" y="1919"/>
                        <a:pt x="3214" y="2193"/>
                        <a:pt x="3095" y="2431"/>
                      </a:cubicBezTo>
                      <a:cubicBezTo>
                        <a:pt x="3059" y="2490"/>
                        <a:pt x="3059" y="2574"/>
                        <a:pt x="3119" y="2633"/>
                      </a:cubicBezTo>
                      <a:cubicBezTo>
                        <a:pt x="3149" y="2663"/>
                        <a:pt x="3191" y="2678"/>
                        <a:pt x="3234" y="2678"/>
                      </a:cubicBezTo>
                      <a:cubicBezTo>
                        <a:pt x="3295" y="2678"/>
                        <a:pt x="3358" y="2648"/>
                        <a:pt x="3393" y="2586"/>
                      </a:cubicBezTo>
                      <a:cubicBezTo>
                        <a:pt x="3536" y="2324"/>
                        <a:pt x="3607" y="2014"/>
                        <a:pt x="3583" y="1669"/>
                      </a:cubicBezTo>
                      <a:cubicBezTo>
                        <a:pt x="3536" y="764"/>
                        <a:pt x="2797" y="50"/>
                        <a:pt x="1904" y="2"/>
                      </a:cubicBezTo>
                      <a:cubicBezTo>
                        <a:pt x="1877" y="1"/>
                        <a:pt x="1849" y="0"/>
                        <a:pt x="1822"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0" name="Google Shape;1080;p49"/>
                <p:cNvSpPr/>
                <p:nvPr/>
              </p:nvSpPr>
              <p:spPr>
                <a:xfrm>
                  <a:off x="3519298" y="3910197"/>
                  <a:ext cx="29570" cy="29220"/>
                </a:xfrm>
                <a:custGeom>
                  <a:rect b="b" l="l" r="r" t="t"/>
                  <a:pathLst>
                    <a:path extrusionOk="0" h="918" w="929">
                      <a:moveTo>
                        <a:pt x="465" y="1"/>
                      </a:moveTo>
                      <a:cubicBezTo>
                        <a:pt x="203" y="1"/>
                        <a:pt x="0" y="203"/>
                        <a:pt x="0" y="453"/>
                      </a:cubicBezTo>
                      <a:cubicBezTo>
                        <a:pt x="0" y="715"/>
                        <a:pt x="203" y="918"/>
                        <a:pt x="465" y="918"/>
                      </a:cubicBezTo>
                      <a:cubicBezTo>
                        <a:pt x="715" y="918"/>
                        <a:pt x="929" y="715"/>
                        <a:pt x="929" y="453"/>
                      </a:cubicBezTo>
                      <a:cubicBezTo>
                        <a:pt x="929" y="203"/>
                        <a:pt x="715" y="1"/>
                        <a:pt x="46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81" name="Google Shape;1081;p49"/>
            <p:cNvGrpSpPr/>
            <p:nvPr/>
          </p:nvGrpSpPr>
          <p:grpSpPr>
            <a:xfrm>
              <a:off x="6547098" y="2715744"/>
              <a:ext cx="956596" cy="944315"/>
              <a:chOff x="3789173" y="2377690"/>
              <a:chExt cx="1098904" cy="1084796"/>
            </a:xfrm>
          </p:grpSpPr>
          <p:grpSp>
            <p:nvGrpSpPr>
              <p:cNvPr id="1082" name="Google Shape;1082;p49"/>
              <p:cNvGrpSpPr/>
              <p:nvPr/>
            </p:nvGrpSpPr>
            <p:grpSpPr>
              <a:xfrm>
                <a:off x="3789173" y="2377690"/>
                <a:ext cx="1098904" cy="1084796"/>
                <a:chOff x="3789173" y="2377690"/>
                <a:chExt cx="1098904" cy="1084796"/>
              </a:xfrm>
            </p:grpSpPr>
            <p:sp>
              <p:nvSpPr>
                <p:cNvPr id="1083" name="Google Shape;1083;p49"/>
                <p:cNvSpPr/>
                <p:nvPr/>
              </p:nvSpPr>
              <p:spPr>
                <a:xfrm>
                  <a:off x="3789173" y="2377690"/>
                  <a:ext cx="1098904" cy="1084796"/>
                </a:xfrm>
                <a:custGeom>
                  <a:rect b="b" l="l" r="r" t="t"/>
                  <a:pathLst>
                    <a:path extrusionOk="0" h="45134" w="45721">
                      <a:moveTo>
                        <a:pt x="22861" y="0"/>
                      </a:moveTo>
                      <a:cubicBezTo>
                        <a:pt x="22090" y="0"/>
                        <a:pt x="21319" y="295"/>
                        <a:pt x="20730" y="884"/>
                      </a:cubicBezTo>
                      <a:lnTo>
                        <a:pt x="1180" y="20446"/>
                      </a:lnTo>
                      <a:cubicBezTo>
                        <a:pt x="1" y="21613"/>
                        <a:pt x="1" y="23518"/>
                        <a:pt x="1180" y="24697"/>
                      </a:cubicBezTo>
                      <a:lnTo>
                        <a:pt x="20730" y="44259"/>
                      </a:lnTo>
                      <a:cubicBezTo>
                        <a:pt x="21319" y="44842"/>
                        <a:pt x="22090" y="45134"/>
                        <a:pt x="22861" y="45134"/>
                      </a:cubicBezTo>
                      <a:cubicBezTo>
                        <a:pt x="23632" y="45134"/>
                        <a:pt x="24403" y="44842"/>
                        <a:pt x="24992" y="44259"/>
                      </a:cubicBezTo>
                      <a:lnTo>
                        <a:pt x="44542" y="24697"/>
                      </a:lnTo>
                      <a:cubicBezTo>
                        <a:pt x="45721" y="23518"/>
                        <a:pt x="45721" y="21613"/>
                        <a:pt x="44542" y="20446"/>
                      </a:cubicBezTo>
                      <a:lnTo>
                        <a:pt x="36684" y="12576"/>
                      </a:lnTo>
                      <a:cubicBezTo>
                        <a:pt x="36267" y="12171"/>
                        <a:pt x="36363" y="11481"/>
                        <a:pt x="36851" y="11171"/>
                      </a:cubicBezTo>
                      <a:cubicBezTo>
                        <a:pt x="37565" y="10719"/>
                        <a:pt x="38327" y="10350"/>
                        <a:pt x="39125" y="10052"/>
                      </a:cubicBezTo>
                      <a:cubicBezTo>
                        <a:pt x="39613" y="9874"/>
                        <a:pt x="40054" y="9552"/>
                        <a:pt x="40399" y="9100"/>
                      </a:cubicBezTo>
                      <a:cubicBezTo>
                        <a:pt x="41173" y="8099"/>
                        <a:pt x="41220" y="6778"/>
                        <a:pt x="40518" y="5730"/>
                      </a:cubicBezTo>
                      <a:cubicBezTo>
                        <a:pt x="39932" y="4868"/>
                        <a:pt x="39013" y="4436"/>
                        <a:pt x="38094" y="4436"/>
                      </a:cubicBezTo>
                      <a:cubicBezTo>
                        <a:pt x="37349" y="4436"/>
                        <a:pt x="36606" y="4720"/>
                        <a:pt x="36041" y="5290"/>
                      </a:cubicBezTo>
                      <a:cubicBezTo>
                        <a:pt x="35732" y="5587"/>
                        <a:pt x="35505" y="5956"/>
                        <a:pt x="35362" y="6337"/>
                      </a:cubicBezTo>
                      <a:cubicBezTo>
                        <a:pt x="35077" y="7123"/>
                        <a:pt x="34720" y="7885"/>
                        <a:pt x="34267" y="8588"/>
                      </a:cubicBezTo>
                      <a:cubicBezTo>
                        <a:pt x="34091" y="8872"/>
                        <a:pt x="33797" y="9021"/>
                        <a:pt x="33498" y="9021"/>
                      </a:cubicBezTo>
                      <a:cubicBezTo>
                        <a:pt x="33271" y="9021"/>
                        <a:pt x="33042" y="8934"/>
                        <a:pt x="32862" y="8754"/>
                      </a:cubicBezTo>
                      <a:lnTo>
                        <a:pt x="24992" y="884"/>
                      </a:lnTo>
                      <a:cubicBezTo>
                        <a:pt x="24403" y="295"/>
                        <a:pt x="23632" y="0"/>
                        <a:pt x="22861"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49"/>
                <p:cNvSpPr/>
                <p:nvPr/>
              </p:nvSpPr>
              <p:spPr>
                <a:xfrm>
                  <a:off x="3885623" y="2465897"/>
                  <a:ext cx="287050" cy="287338"/>
                </a:xfrm>
                <a:custGeom>
                  <a:rect b="b" l="l" r="r" t="t"/>
                  <a:pathLst>
                    <a:path extrusionOk="0" h="11955" w="11943">
                      <a:moveTo>
                        <a:pt x="5977" y="0"/>
                      </a:moveTo>
                      <a:cubicBezTo>
                        <a:pt x="2679" y="0"/>
                        <a:pt x="0" y="2679"/>
                        <a:pt x="0" y="5977"/>
                      </a:cubicBezTo>
                      <a:cubicBezTo>
                        <a:pt x="0" y="9275"/>
                        <a:pt x="2679" y="11954"/>
                        <a:pt x="5977" y="11954"/>
                      </a:cubicBezTo>
                      <a:cubicBezTo>
                        <a:pt x="9275" y="11954"/>
                        <a:pt x="11942" y="9275"/>
                        <a:pt x="11942" y="5977"/>
                      </a:cubicBezTo>
                      <a:cubicBezTo>
                        <a:pt x="11942" y="2679"/>
                        <a:pt x="9275" y="0"/>
                        <a:pt x="5977"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85" name="Google Shape;1085;p49"/>
              <p:cNvGrpSpPr/>
              <p:nvPr/>
            </p:nvGrpSpPr>
            <p:grpSpPr>
              <a:xfrm>
                <a:off x="4151137" y="2732796"/>
                <a:ext cx="374986" cy="374572"/>
                <a:chOff x="3752358" y="3817349"/>
                <a:chExt cx="346056" cy="345674"/>
              </a:xfrm>
            </p:grpSpPr>
            <p:sp>
              <p:nvSpPr>
                <p:cNvPr id="1086" name="Google Shape;1086;p49"/>
                <p:cNvSpPr/>
                <p:nvPr/>
              </p:nvSpPr>
              <p:spPr>
                <a:xfrm>
                  <a:off x="3752358" y="3817349"/>
                  <a:ext cx="346056" cy="345674"/>
                </a:xfrm>
                <a:custGeom>
                  <a:rect b="b" l="l" r="r" t="t"/>
                  <a:pathLst>
                    <a:path extrusionOk="0" h="10860" w="10872">
                      <a:moveTo>
                        <a:pt x="5430" y="334"/>
                      </a:moveTo>
                      <a:cubicBezTo>
                        <a:pt x="8252" y="334"/>
                        <a:pt x="10526" y="2608"/>
                        <a:pt x="10526" y="5430"/>
                      </a:cubicBezTo>
                      <a:cubicBezTo>
                        <a:pt x="10526" y="8240"/>
                        <a:pt x="8228"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300" y="8240"/>
                        <a:pt x="10871" y="6871"/>
                        <a:pt x="10871" y="5430"/>
                      </a:cubicBezTo>
                      <a:cubicBezTo>
                        <a:pt x="10871" y="3989"/>
                        <a:pt x="10300"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7" name="Google Shape;1087;p49"/>
                <p:cNvSpPr/>
                <p:nvPr/>
              </p:nvSpPr>
              <p:spPr>
                <a:xfrm>
                  <a:off x="3831933" y="3955682"/>
                  <a:ext cx="47809" cy="120540"/>
                </a:xfrm>
                <a:custGeom>
                  <a:rect b="b" l="l" r="r" t="t"/>
                  <a:pathLst>
                    <a:path extrusionOk="0" h="3787" w="1502">
                      <a:moveTo>
                        <a:pt x="1168" y="346"/>
                      </a:moveTo>
                      <a:lnTo>
                        <a:pt x="1168" y="3430"/>
                      </a:lnTo>
                      <a:lnTo>
                        <a:pt x="358" y="3430"/>
                      </a:lnTo>
                      <a:lnTo>
                        <a:pt x="358" y="346"/>
                      </a:lnTo>
                      <a:close/>
                      <a:moveTo>
                        <a:pt x="180" y="1"/>
                      </a:moveTo>
                      <a:cubicBezTo>
                        <a:pt x="96" y="1"/>
                        <a:pt x="1" y="72"/>
                        <a:pt x="1" y="179"/>
                      </a:cubicBezTo>
                      <a:lnTo>
                        <a:pt x="1" y="3608"/>
                      </a:lnTo>
                      <a:cubicBezTo>
                        <a:pt x="1" y="3703"/>
                        <a:pt x="72" y="3787"/>
                        <a:pt x="180" y="3787"/>
                      </a:cubicBezTo>
                      <a:lnTo>
                        <a:pt x="1323" y="3787"/>
                      </a:lnTo>
                      <a:cubicBezTo>
                        <a:pt x="1418" y="3787"/>
                        <a:pt x="1501" y="3715"/>
                        <a:pt x="1501" y="3608"/>
                      </a:cubicBezTo>
                      <a:lnTo>
                        <a:pt x="1501" y="179"/>
                      </a:lnTo>
                      <a:cubicBezTo>
                        <a:pt x="1501" y="72"/>
                        <a:pt x="1430" y="1"/>
                        <a:pt x="13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8" name="Google Shape;1088;p49"/>
                <p:cNvSpPr/>
                <p:nvPr/>
              </p:nvSpPr>
              <p:spPr>
                <a:xfrm>
                  <a:off x="3824739" y="3890112"/>
                  <a:ext cx="55002" cy="55002"/>
                </a:xfrm>
                <a:custGeom>
                  <a:rect b="b" l="l" r="r" t="t"/>
                  <a:pathLst>
                    <a:path extrusionOk="0" h="1728" w="1728">
                      <a:moveTo>
                        <a:pt x="870" y="334"/>
                      </a:moveTo>
                      <a:cubicBezTo>
                        <a:pt x="1156" y="334"/>
                        <a:pt x="1394" y="572"/>
                        <a:pt x="1394" y="846"/>
                      </a:cubicBezTo>
                      <a:cubicBezTo>
                        <a:pt x="1394" y="1132"/>
                        <a:pt x="1156" y="1370"/>
                        <a:pt x="870" y="1370"/>
                      </a:cubicBezTo>
                      <a:cubicBezTo>
                        <a:pt x="584" y="1370"/>
                        <a:pt x="346" y="1132"/>
                        <a:pt x="346" y="846"/>
                      </a:cubicBezTo>
                      <a:cubicBezTo>
                        <a:pt x="346" y="572"/>
                        <a:pt x="584" y="334"/>
                        <a:pt x="870" y="334"/>
                      </a:cubicBezTo>
                      <a:close/>
                      <a:moveTo>
                        <a:pt x="870" y="1"/>
                      </a:moveTo>
                      <a:cubicBezTo>
                        <a:pt x="394" y="1"/>
                        <a:pt x="1" y="394"/>
                        <a:pt x="1" y="870"/>
                      </a:cubicBezTo>
                      <a:cubicBezTo>
                        <a:pt x="1" y="1346"/>
                        <a:pt x="394" y="1727"/>
                        <a:pt x="870" y="1727"/>
                      </a:cubicBezTo>
                      <a:cubicBezTo>
                        <a:pt x="1346" y="1727"/>
                        <a:pt x="1727" y="1334"/>
                        <a:pt x="1727" y="870"/>
                      </a:cubicBezTo>
                      <a:cubicBezTo>
                        <a:pt x="1727" y="394"/>
                        <a:pt x="1346" y="1"/>
                        <a:pt x="87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49"/>
                <p:cNvSpPr/>
                <p:nvPr/>
              </p:nvSpPr>
              <p:spPr>
                <a:xfrm>
                  <a:off x="3904696" y="3955682"/>
                  <a:ext cx="128148" cy="120540"/>
                </a:xfrm>
                <a:custGeom>
                  <a:rect b="b" l="l" r="r" t="t"/>
                  <a:pathLst>
                    <a:path extrusionOk="0" h="3787" w="4026">
                      <a:moveTo>
                        <a:pt x="191" y="1"/>
                      </a:moveTo>
                      <a:cubicBezTo>
                        <a:pt x="96" y="1"/>
                        <a:pt x="1" y="72"/>
                        <a:pt x="1" y="179"/>
                      </a:cubicBezTo>
                      <a:lnTo>
                        <a:pt x="1" y="3608"/>
                      </a:lnTo>
                      <a:cubicBezTo>
                        <a:pt x="1" y="3703"/>
                        <a:pt x="84" y="3787"/>
                        <a:pt x="191" y="3787"/>
                      </a:cubicBezTo>
                      <a:lnTo>
                        <a:pt x="1334" y="3787"/>
                      </a:lnTo>
                      <a:cubicBezTo>
                        <a:pt x="1418" y="3787"/>
                        <a:pt x="1513" y="3715"/>
                        <a:pt x="1513" y="3608"/>
                      </a:cubicBezTo>
                      <a:lnTo>
                        <a:pt x="1513" y="2382"/>
                      </a:lnTo>
                      <a:cubicBezTo>
                        <a:pt x="1513" y="1977"/>
                        <a:pt x="1596" y="1501"/>
                        <a:pt x="2037" y="1501"/>
                      </a:cubicBezTo>
                      <a:cubicBezTo>
                        <a:pt x="2347" y="1501"/>
                        <a:pt x="2477" y="1763"/>
                        <a:pt x="2525" y="2060"/>
                      </a:cubicBezTo>
                      <a:cubicBezTo>
                        <a:pt x="2537" y="2156"/>
                        <a:pt x="2608" y="2215"/>
                        <a:pt x="2692" y="2215"/>
                      </a:cubicBezTo>
                      <a:cubicBezTo>
                        <a:pt x="2787" y="2215"/>
                        <a:pt x="2870" y="2120"/>
                        <a:pt x="2847" y="2025"/>
                      </a:cubicBezTo>
                      <a:cubicBezTo>
                        <a:pt x="2763" y="1465"/>
                        <a:pt x="2477" y="1155"/>
                        <a:pt x="2013" y="1155"/>
                      </a:cubicBezTo>
                      <a:cubicBezTo>
                        <a:pt x="1465" y="1155"/>
                        <a:pt x="1156" y="1608"/>
                        <a:pt x="1156" y="2382"/>
                      </a:cubicBezTo>
                      <a:lnTo>
                        <a:pt x="1156" y="3430"/>
                      </a:lnTo>
                      <a:lnTo>
                        <a:pt x="346" y="3430"/>
                      </a:lnTo>
                      <a:lnTo>
                        <a:pt x="346" y="358"/>
                      </a:lnTo>
                      <a:lnTo>
                        <a:pt x="918" y="358"/>
                      </a:lnTo>
                      <a:lnTo>
                        <a:pt x="918" y="572"/>
                      </a:lnTo>
                      <a:cubicBezTo>
                        <a:pt x="918" y="632"/>
                        <a:pt x="930" y="679"/>
                        <a:pt x="977" y="715"/>
                      </a:cubicBezTo>
                      <a:cubicBezTo>
                        <a:pt x="1007" y="733"/>
                        <a:pt x="1043" y="742"/>
                        <a:pt x="1078" y="742"/>
                      </a:cubicBezTo>
                      <a:cubicBezTo>
                        <a:pt x="1114" y="742"/>
                        <a:pt x="1150" y="733"/>
                        <a:pt x="1180" y="715"/>
                      </a:cubicBezTo>
                      <a:cubicBezTo>
                        <a:pt x="1477" y="477"/>
                        <a:pt x="1835" y="358"/>
                        <a:pt x="2227" y="358"/>
                      </a:cubicBezTo>
                      <a:cubicBezTo>
                        <a:pt x="3204" y="358"/>
                        <a:pt x="3656" y="1191"/>
                        <a:pt x="3656" y="2001"/>
                      </a:cubicBezTo>
                      <a:lnTo>
                        <a:pt x="3656" y="3430"/>
                      </a:lnTo>
                      <a:lnTo>
                        <a:pt x="2847" y="3430"/>
                      </a:lnTo>
                      <a:lnTo>
                        <a:pt x="2847" y="2870"/>
                      </a:lnTo>
                      <a:cubicBezTo>
                        <a:pt x="2847" y="2775"/>
                        <a:pt x="2775" y="2703"/>
                        <a:pt x="2692" y="2703"/>
                      </a:cubicBezTo>
                      <a:cubicBezTo>
                        <a:pt x="2597" y="2703"/>
                        <a:pt x="2525" y="2775"/>
                        <a:pt x="2525" y="2870"/>
                      </a:cubicBezTo>
                      <a:lnTo>
                        <a:pt x="2525" y="3596"/>
                      </a:lnTo>
                      <a:cubicBezTo>
                        <a:pt x="2525" y="3691"/>
                        <a:pt x="2597" y="3775"/>
                        <a:pt x="2704" y="3775"/>
                      </a:cubicBezTo>
                      <a:lnTo>
                        <a:pt x="3847" y="3775"/>
                      </a:lnTo>
                      <a:cubicBezTo>
                        <a:pt x="3942" y="3775"/>
                        <a:pt x="4025" y="3703"/>
                        <a:pt x="4025" y="3596"/>
                      </a:cubicBezTo>
                      <a:lnTo>
                        <a:pt x="4025" y="1989"/>
                      </a:lnTo>
                      <a:cubicBezTo>
                        <a:pt x="4025" y="810"/>
                        <a:pt x="3299" y="1"/>
                        <a:pt x="2239" y="1"/>
                      </a:cubicBezTo>
                      <a:cubicBezTo>
                        <a:pt x="1894" y="1"/>
                        <a:pt x="1573" y="84"/>
                        <a:pt x="1275" y="251"/>
                      </a:cubicBezTo>
                      <a:lnTo>
                        <a:pt x="1275" y="179"/>
                      </a:lnTo>
                      <a:cubicBezTo>
                        <a:pt x="1275" y="84"/>
                        <a:pt x="1204" y="1"/>
                        <a:pt x="1096"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90" name="Google Shape;1090;p49"/>
            <p:cNvGrpSpPr/>
            <p:nvPr/>
          </p:nvGrpSpPr>
          <p:grpSpPr>
            <a:xfrm>
              <a:off x="7034853" y="3222917"/>
              <a:ext cx="956596" cy="944252"/>
              <a:chOff x="4349489" y="2960313"/>
              <a:chExt cx="1098904" cy="1084724"/>
            </a:xfrm>
          </p:grpSpPr>
          <p:grpSp>
            <p:nvGrpSpPr>
              <p:cNvPr id="1091" name="Google Shape;1091;p49"/>
              <p:cNvGrpSpPr/>
              <p:nvPr/>
            </p:nvGrpSpPr>
            <p:grpSpPr>
              <a:xfrm>
                <a:off x="4349489" y="2960313"/>
                <a:ext cx="1098904" cy="1084724"/>
                <a:chOff x="4349489" y="2960313"/>
                <a:chExt cx="1098904" cy="1084724"/>
              </a:xfrm>
            </p:grpSpPr>
            <p:sp>
              <p:nvSpPr>
                <p:cNvPr id="1092" name="Google Shape;1092;p49"/>
                <p:cNvSpPr/>
                <p:nvPr/>
              </p:nvSpPr>
              <p:spPr>
                <a:xfrm>
                  <a:off x="4349489" y="2960313"/>
                  <a:ext cx="1098904" cy="1084724"/>
                </a:xfrm>
                <a:custGeom>
                  <a:rect b="b" l="l" r="r" t="t"/>
                  <a:pathLst>
                    <a:path extrusionOk="0" h="45131" w="45721">
                      <a:moveTo>
                        <a:pt x="22862" y="0"/>
                      </a:moveTo>
                      <a:cubicBezTo>
                        <a:pt x="22092" y="0"/>
                        <a:pt x="21324" y="295"/>
                        <a:pt x="20741" y="884"/>
                      </a:cubicBezTo>
                      <a:lnTo>
                        <a:pt x="12871" y="8743"/>
                      </a:lnTo>
                      <a:cubicBezTo>
                        <a:pt x="12697" y="8917"/>
                        <a:pt x="12470" y="9001"/>
                        <a:pt x="12243" y="9001"/>
                      </a:cubicBezTo>
                      <a:cubicBezTo>
                        <a:pt x="11942" y="9001"/>
                        <a:pt x="11642" y="8854"/>
                        <a:pt x="11466" y="8576"/>
                      </a:cubicBezTo>
                      <a:cubicBezTo>
                        <a:pt x="11014" y="7861"/>
                        <a:pt x="10645" y="7099"/>
                        <a:pt x="10347" y="6302"/>
                      </a:cubicBezTo>
                      <a:cubicBezTo>
                        <a:pt x="10168" y="5814"/>
                        <a:pt x="9847" y="5373"/>
                        <a:pt x="9394" y="5028"/>
                      </a:cubicBezTo>
                      <a:cubicBezTo>
                        <a:pt x="8866" y="4619"/>
                        <a:pt x="8248" y="4413"/>
                        <a:pt x="7630" y="4413"/>
                      </a:cubicBezTo>
                      <a:cubicBezTo>
                        <a:pt x="7078" y="4413"/>
                        <a:pt x="6525" y="4577"/>
                        <a:pt x="6037" y="4909"/>
                      </a:cubicBezTo>
                      <a:cubicBezTo>
                        <a:pt x="4465" y="5968"/>
                        <a:pt x="4310" y="8123"/>
                        <a:pt x="5584" y="9385"/>
                      </a:cubicBezTo>
                      <a:cubicBezTo>
                        <a:pt x="5894" y="9695"/>
                        <a:pt x="6251" y="9921"/>
                        <a:pt x="6632" y="10064"/>
                      </a:cubicBezTo>
                      <a:cubicBezTo>
                        <a:pt x="7418" y="10350"/>
                        <a:pt x="8180" y="10707"/>
                        <a:pt x="8882" y="11159"/>
                      </a:cubicBezTo>
                      <a:cubicBezTo>
                        <a:pt x="9382"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49"/>
                <p:cNvSpPr/>
                <p:nvPr/>
              </p:nvSpPr>
              <p:spPr>
                <a:xfrm>
                  <a:off x="5065741" y="3026769"/>
                  <a:ext cx="287338" cy="287338"/>
                </a:xfrm>
                <a:custGeom>
                  <a:rect b="b" l="l" r="r" t="t"/>
                  <a:pathLst>
                    <a:path extrusionOk="0" h="11955" w="11955">
                      <a:moveTo>
                        <a:pt x="5978" y="1"/>
                      </a:moveTo>
                      <a:cubicBezTo>
                        <a:pt x="2680" y="1"/>
                        <a:pt x="1" y="2679"/>
                        <a:pt x="1" y="5978"/>
                      </a:cubicBezTo>
                      <a:cubicBezTo>
                        <a:pt x="1" y="9276"/>
                        <a:pt x="2680" y="11954"/>
                        <a:pt x="5978" y="11954"/>
                      </a:cubicBezTo>
                      <a:cubicBezTo>
                        <a:pt x="9276" y="11954"/>
                        <a:pt x="11955" y="9276"/>
                        <a:pt x="11955" y="5978"/>
                      </a:cubicBezTo>
                      <a:cubicBezTo>
                        <a:pt x="11955" y="2679"/>
                        <a:pt x="9276" y="1"/>
                        <a:pt x="5978" y="1"/>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94" name="Google Shape;1094;p49"/>
              <p:cNvGrpSpPr/>
              <p:nvPr/>
            </p:nvGrpSpPr>
            <p:grpSpPr>
              <a:xfrm>
                <a:off x="4732657" y="3315384"/>
                <a:ext cx="374952" cy="374572"/>
                <a:chOff x="4201447" y="3817349"/>
                <a:chExt cx="346024" cy="345674"/>
              </a:xfrm>
            </p:grpSpPr>
            <p:sp>
              <p:nvSpPr>
                <p:cNvPr id="1095" name="Google Shape;1095;p49"/>
                <p:cNvSpPr/>
                <p:nvPr/>
              </p:nvSpPr>
              <p:spPr>
                <a:xfrm>
                  <a:off x="4201447" y="3817349"/>
                  <a:ext cx="346024" cy="345674"/>
                </a:xfrm>
                <a:custGeom>
                  <a:rect b="b" l="l" r="r" t="t"/>
                  <a:pathLst>
                    <a:path extrusionOk="0" h="10860" w="10871">
                      <a:moveTo>
                        <a:pt x="5430" y="334"/>
                      </a:moveTo>
                      <a:cubicBezTo>
                        <a:pt x="8252" y="334"/>
                        <a:pt x="10526" y="2608"/>
                        <a:pt x="10526" y="5430"/>
                      </a:cubicBezTo>
                      <a:cubicBezTo>
                        <a:pt x="10526" y="8240"/>
                        <a:pt x="8252"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299" y="8240"/>
                        <a:pt x="10871" y="6871"/>
                        <a:pt x="10871" y="5430"/>
                      </a:cubicBezTo>
                      <a:cubicBezTo>
                        <a:pt x="10871" y="3989"/>
                        <a:pt x="10299"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49"/>
                <p:cNvSpPr/>
                <p:nvPr/>
              </p:nvSpPr>
              <p:spPr>
                <a:xfrm>
                  <a:off x="4271569" y="3904531"/>
                  <a:ext cx="227394" cy="185728"/>
                </a:xfrm>
                <a:custGeom>
                  <a:rect b="b" l="l" r="r" t="t"/>
                  <a:pathLst>
                    <a:path extrusionOk="0" h="5835" w="7144">
                      <a:moveTo>
                        <a:pt x="4620" y="0"/>
                      </a:moveTo>
                      <a:cubicBezTo>
                        <a:pt x="3727" y="0"/>
                        <a:pt x="2977" y="691"/>
                        <a:pt x="2905" y="1572"/>
                      </a:cubicBezTo>
                      <a:cubicBezTo>
                        <a:pt x="2727" y="1548"/>
                        <a:pt x="2358" y="1441"/>
                        <a:pt x="2262" y="1405"/>
                      </a:cubicBezTo>
                      <a:cubicBezTo>
                        <a:pt x="1643" y="1203"/>
                        <a:pt x="1072" y="810"/>
                        <a:pt x="631" y="322"/>
                      </a:cubicBezTo>
                      <a:cubicBezTo>
                        <a:pt x="596" y="298"/>
                        <a:pt x="572" y="274"/>
                        <a:pt x="524" y="262"/>
                      </a:cubicBezTo>
                      <a:cubicBezTo>
                        <a:pt x="517" y="261"/>
                        <a:pt x="509" y="260"/>
                        <a:pt x="501" y="260"/>
                      </a:cubicBezTo>
                      <a:cubicBezTo>
                        <a:pt x="436" y="260"/>
                        <a:pt x="367" y="304"/>
                        <a:pt x="346" y="357"/>
                      </a:cubicBezTo>
                      <a:cubicBezTo>
                        <a:pt x="238" y="572"/>
                        <a:pt x="179" y="810"/>
                        <a:pt x="179" y="1048"/>
                      </a:cubicBezTo>
                      <a:cubicBezTo>
                        <a:pt x="179" y="1393"/>
                        <a:pt x="286" y="1727"/>
                        <a:pt x="476" y="1977"/>
                      </a:cubicBezTo>
                      <a:cubicBezTo>
                        <a:pt x="466" y="1975"/>
                        <a:pt x="456" y="1974"/>
                        <a:pt x="446" y="1974"/>
                      </a:cubicBezTo>
                      <a:cubicBezTo>
                        <a:pt x="397" y="1974"/>
                        <a:pt x="349" y="1997"/>
                        <a:pt x="310" y="2036"/>
                      </a:cubicBezTo>
                      <a:cubicBezTo>
                        <a:pt x="286" y="2060"/>
                        <a:pt x="286" y="2108"/>
                        <a:pt x="274" y="2143"/>
                      </a:cubicBezTo>
                      <a:lnTo>
                        <a:pt x="274" y="2203"/>
                      </a:lnTo>
                      <a:cubicBezTo>
                        <a:pt x="274" y="2655"/>
                        <a:pt x="476" y="3072"/>
                        <a:pt x="822" y="3358"/>
                      </a:cubicBezTo>
                      <a:cubicBezTo>
                        <a:pt x="786" y="3370"/>
                        <a:pt x="774" y="3405"/>
                        <a:pt x="762" y="3417"/>
                      </a:cubicBezTo>
                      <a:cubicBezTo>
                        <a:pt x="750" y="3465"/>
                        <a:pt x="727" y="3513"/>
                        <a:pt x="750" y="3548"/>
                      </a:cubicBezTo>
                      <a:cubicBezTo>
                        <a:pt x="893" y="4024"/>
                        <a:pt x="1262" y="4405"/>
                        <a:pt x="1727" y="4548"/>
                      </a:cubicBezTo>
                      <a:cubicBezTo>
                        <a:pt x="1310" y="4798"/>
                        <a:pt x="834" y="4941"/>
                        <a:pt x="334" y="4941"/>
                      </a:cubicBezTo>
                      <a:lnTo>
                        <a:pt x="191" y="4941"/>
                      </a:lnTo>
                      <a:cubicBezTo>
                        <a:pt x="107" y="4941"/>
                        <a:pt x="36" y="5001"/>
                        <a:pt x="12" y="5084"/>
                      </a:cubicBezTo>
                      <a:cubicBezTo>
                        <a:pt x="0" y="5156"/>
                        <a:pt x="48" y="5239"/>
                        <a:pt x="107" y="5263"/>
                      </a:cubicBezTo>
                      <a:cubicBezTo>
                        <a:pt x="727" y="5632"/>
                        <a:pt x="1465" y="5834"/>
                        <a:pt x="2191" y="5834"/>
                      </a:cubicBezTo>
                      <a:cubicBezTo>
                        <a:pt x="3072" y="5834"/>
                        <a:pt x="3905" y="5560"/>
                        <a:pt x="4596" y="5060"/>
                      </a:cubicBezTo>
                      <a:cubicBezTo>
                        <a:pt x="4691" y="5001"/>
                        <a:pt x="4691" y="4858"/>
                        <a:pt x="4620" y="4786"/>
                      </a:cubicBezTo>
                      <a:cubicBezTo>
                        <a:pt x="4587" y="4754"/>
                        <a:pt x="4544" y="4735"/>
                        <a:pt x="4499" y="4735"/>
                      </a:cubicBezTo>
                      <a:cubicBezTo>
                        <a:pt x="4463" y="4735"/>
                        <a:pt x="4426" y="4748"/>
                        <a:pt x="4394" y="4775"/>
                      </a:cubicBezTo>
                      <a:cubicBezTo>
                        <a:pt x="3763" y="5215"/>
                        <a:pt x="3013" y="5489"/>
                        <a:pt x="2191" y="5489"/>
                      </a:cubicBezTo>
                      <a:cubicBezTo>
                        <a:pt x="1727" y="5489"/>
                        <a:pt x="1262" y="5394"/>
                        <a:pt x="846" y="5239"/>
                      </a:cubicBezTo>
                      <a:cubicBezTo>
                        <a:pt x="1369" y="5144"/>
                        <a:pt x="1846" y="4917"/>
                        <a:pt x="2262" y="4584"/>
                      </a:cubicBezTo>
                      <a:cubicBezTo>
                        <a:pt x="2310" y="4536"/>
                        <a:pt x="2334" y="4477"/>
                        <a:pt x="2322" y="4417"/>
                      </a:cubicBezTo>
                      <a:cubicBezTo>
                        <a:pt x="2310" y="4346"/>
                        <a:pt x="2239" y="4286"/>
                        <a:pt x="2155" y="4286"/>
                      </a:cubicBezTo>
                      <a:cubicBezTo>
                        <a:pt x="1739" y="4263"/>
                        <a:pt x="1369" y="4048"/>
                        <a:pt x="1167" y="3691"/>
                      </a:cubicBezTo>
                      <a:cubicBezTo>
                        <a:pt x="1250" y="3691"/>
                        <a:pt x="1358" y="3667"/>
                        <a:pt x="1441" y="3643"/>
                      </a:cubicBezTo>
                      <a:cubicBezTo>
                        <a:pt x="1524" y="3632"/>
                        <a:pt x="1584" y="3572"/>
                        <a:pt x="1584" y="3489"/>
                      </a:cubicBezTo>
                      <a:cubicBezTo>
                        <a:pt x="1596" y="3405"/>
                        <a:pt x="1536" y="3334"/>
                        <a:pt x="1441" y="3298"/>
                      </a:cubicBezTo>
                      <a:cubicBezTo>
                        <a:pt x="1000" y="3191"/>
                        <a:pt x="667" y="2822"/>
                        <a:pt x="596" y="2381"/>
                      </a:cubicBezTo>
                      <a:lnTo>
                        <a:pt x="596" y="2381"/>
                      </a:lnTo>
                      <a:cubicBezTo>
                        <a:pt x="727" y="2405"/>
                        <a:pt x="869" y="2417"/>
                        <a:pt x="1000" y="2417"/>
                      </a:cubicBezTo>
                      <a:cubicBezTo>
                        <a:pt x="1084" y="2417"/>
                        <a:pt x="1143" y="2358"/>
                        <a:pt x="1167" y="2274"/>
                      </a:cubicBezTo>
                      <a:cubicBezTo>
                        <a:pt x="1179" y="2203"/>
                        <a:pt x="1131" y="2143"/>
                        <a:pt x="1072" y="2108"/>
                      </a:cubicBezTo>
                      <a:cubicBezTo>
                        <a:pt x="703" y="1881"/>
                        <a:pt x="476" y="1488"/>
                        <a:pt x="476" y="1048"/>
                      </a:cubicBezTo>
                      <a:cubicBezTo>
                        <a:pt x="476" y="953"/>
                        <a:pt x="488" y="846"/>
                        <a:pt x="524" y="738"/>
                      </a:cubicBezTo>
                      <a:cubicBezTo>
                        <a:pt x="965" y="1191"/>
                        <a:pt x="1524" y="1524"/>
                        <a:pt x="2120" y="1727"/>
                      </a:cubicBezTo>
                      <a:cubicBezTo>
                        <a:pt x="2120" y="1727"/>
                        <a:pt x="2715" y="1905"/>
                        <a:pt x="2929" y="1917"/>
                      </a:cubicBezTo>
                      <a:lnTo>
                        <a:pt x="3024" y="1917"/>
                      </a:lnTo>
                      <a:cubicBezTo>
                        <a:pt x="3096" y="1917"/>
                        <a:pt x="3167" y="1869"/>
                        <a:pt x="3191" y="1798"/>
                      </a:cubicBezTo>
                      <a:cubicBezTo>
                        <a:pt x="3203" y="1786"/>
                        <a:pt x="3203" y="1750"/>
                        <a:pt x="3203" y="1738"/>
                      </a:cubicBezTo>
                      <a:lnTo>
                        <a:pt x="3203" y="1703"/>
                      </a:lnTo>
                      <a:cubicBezTo>
                        <a:pt x="3203" y="953"/>
                        <a:pt x="3810" y="334"/>
                        <a:pt x="4572" y="334"/>
                      </a:cubicBezTo>
                      <a:cubicBezTo>
                        <a:pt x="4941" y="334"/>
                        <a:pt x="5287" y="488"/>
                        <a:pt x="5549" y="750"/>
                      </a:cubicBezTo>
                      <a:cubicBezTo>
                        <a:pt x="5585" y="787"/>
                        <a:pt x="5621" y="802"/>
                        <a:pt x="5663" y="802"/>
                      </a:cubicBezTo>
                      <a:cubicBezTo>
                        <a:pt x="5676" y="802"/>
                        <a:pt x="5689" y="801"/>
                        <a:pt x="5703" y="798"/>
                      </a:cubicBezTo>
                      <a:cubicBezTo>
                        <a:pt x="5882" y="762"/>
                        <a:pt x="6049" y="738"/>
                        <a:pt x="6203" y="679"/>
                      </a:cubicBezTo>
                      <a:lnTo>
                        <a:pt x="6203" y="679"/>
                      </a:lnTo>
                      <a:cubicBezTo>
                        <a:pt x="6120" y="762"/>
                        <a:pt x="6013" y="857"/>
                        <a:pt x="5894" y="917"/>
                      </a:cubicBezTo>
                      <a:cubicBezTo>
                        <a:pt x="5822" y="965"/>
                        <a:pt x="5787" y="1048"/>
                        <a:pt x="5822" y="1143"/>
                      </a:cubicBezTo>
                      <a:cubicBezTo>
                        <a:pt x="5846" y="1203"/>
                        <a:pt x="5930" y="1250"/>
                        <a:pt x="6001" y="1250"/>
                      </a:cubicBezTo>
                      <a:cubicBezTo>
                        <a:pt x="6144" y="1227"/>
                        <a:pt x="6287" y="1215"/>
                        <a:pt x="6418" y="1167"/>
                      </a:cubicBezTo>
                      <a:lnTo>
                        <a:pt x="6418" y="1167"/>
                      </a:lnTo>
                      <a:cubicBezTo>
                        <a:pt x="6299" y="1286"/>
                        <a:pt x="6168" y="1405"/>
                        <a:pt x="6013" y="1512"/>
                      </a:cubicBezTo>
                      <a:cubicBezTo>
                        <a:pt x="5965" y="1548"/>
                        <a:pt x="5941" y="1608"/>
                        <a:pt x="5941" y="1655"/>
                      </a:cubicBezTo>
                      <a:lnTo>
                        <a:pt x="5941" y="1679"/>
                      </a:lnTo>
                      <a:lnTo>
                        <a:pt x="5941" y="1703"/>
                      </a:lnTo>
                      <a:lnTo>
                        <a:pt x="5941" y="1727"/>
                      </a:lnTo>
                      <a:cubicBezTo>
                        <a:pt x="5941" y="2691"/>
                        <a:pt x="5572" y="3572"/>
                        <a:pt x="4977" y="4227"/>
                      </a:cubicBezTo>
                      <a:cubicBezTo>
                        <a:pt x="4918" y="4298"/>
                        <a:pt x="4918" y="4405"/>
                        <a:pt x="4977" y="4465"/>
                      </a:cubicBezTo>
                      <a:cubicBezTo>
                        <a:pt x="5011" y="4499"/>
                        <a:pt x="5053" y="4514"/>
                        <a:pt x="5096" y="4514"/>
                      </a:cubicBezTo>
                      <a:cubicBezTo>
                        <a:pt x="5143" y="4514"/>
                        <a:pt x="5190" y="4496"/>
                        <a:pt x="5227" y="4465"/>
                      </a:cubicBezTo>
                      <a:cubicBezTo>
                        <a:pt x="5894" y="3715"/>
                        <a:pt x="6263" y="2762"/>
                        <a:pt x="6287" y="1750"/>
                      </a:cubicBezTo>
                      <a:cubicBezTo>
                        <a:pt x="6596" y="1524"/>
                        <a:pt x="6846" y="1250"/>
                        <a:pt x="7061" y="917"/>
                      </a:cubicBezTo>
                      <a:cubicBezTo>
                        <a:pt x="7144" y="857"/>
                        <a:pt x="7132" y="750"/>
                        <a:pt x="7061" y="715"/>
                      </a:cubicBezTo>
                      <a:cubicBezTo>
                        <a:pt x="7029" y="683"/>
                        <a:pt x="6987" y="667"/>
                        <a:pt x="6937" y="667"/>
                      </a:cubicBezTo>
                      <a:cubicBezTo>
                        <a:pt x="6912" y="667"/>
                        <a:pt x="6886" y="671"/>
                        <a:pt x="6858" y="679"/>
                      </a:cubicBezTo>
                      <a:cubicBezTo>
                        <a:pt x="6775" y="726"/>
                        <a:pt x="6680" y="750"/>
                        <a:pt x="6596" y="786"/>
                      </a:cubicBezTo>
                      <a:cubicBezTo>
                        <a:pt x="6680" y="667"/>
                        <a:pt x="6763" y="512"/>
                        <a:pt x="6823" y="369"/>
                      </a:cubicBezTo>
                      <a:cubicBezTo>
                        <a:pt x="6834" y="310"/>
                        <a:pt x="6834" y="238"/>
                        <a:pt x="6787" y="191"/>
                      </a:cubicBezTo>
                      <a:cubicBezTo>
                        <a:pt x="6750" y="153"/>
                        <a:pt x="6703" y="135"/>
                        <a:pt x="6659" y="135"/>
                      </a:cubicBezTo>
                      <a:cubicBezTo>
                        <a:pt x="6632" y="135"/>
                        <a:pt x="6607" y="142"/>
                        <a:pt x="6584" y="155"/>
                      </a:cubicBezTo>
                      <a:cubicBezTo>
                        <a:pt x="6322" y="310"/>
                        <a:pt x="6061" y="393"/>
                        <a:pt x="5775" y="441"/>
                      </a:cubicBezTo>
                      <a:cubicBezTo>
                        <a:pt x="5465" y="143"/>
                        <a:pt x="5048" y="0"/>
                        <a:pt x="462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97" name="Google Shape;1097;p49"/>
            <p:cNvGrpSpPr/>
            <p:nvPr/>
          </p:nvGrpSpPr>
          <p:grpSpPr>
            <a:xfrm>
              <a:off x="6529419" y="3711909"/>
              <a:ext cx="956596" cy="944315"/>
              <a:chOff x="3768864" y="3522050"/>
              <a:chExt cx="1098904" cy="1084796"/>
            </a:xfrm>
          </p:grpSpPr>
          <p:grpSp>
            <p:nvGrpSpPr>
              <p:cNvPr id="1098" name="Google Shape;1098;p49"/>
              <p:cNvGrpSpPr/>
              <p:nvPr/>
            </p:nvGrpSpPr>
            <p:grpSpPr>
              <a:xfrm>
                <a:off x="3768864" y="3522050"/>
                <a:ext cx="1098904" cy="1084796"/>
                <a:chOff x="3768864" y="3522050"/>
                <a:chExt cx="1098904" cy="1084796"/>
              </a:xfrm>
            </p:grpSpPr>
            <p:sp>
              <p:nvSpPr>
                <p:cNvPr id="1099" name="Google Shape;1099;p49"/>
                <p:cNvSpPr/>
                <p:nvPr/>
              </p:nvSpPr>
              <p:spPr>
                <a:xfrm>
                  <a:off x="3768864" y="3522050"/>
                  <a:ext cx="1098904" cy="1084796"/>
                </a:xfrm>
                <a:custGeom>
                  <a:rect b="b" l="l" r="r" t="t"/>
                  <a:pathLst>
                    <a:path extrusionOk="0" h="45134" w="45721">
                      <a:moveTo>
                        <a:pt x="22862" y="0"/>
                      </a:moveTo>
                      <a:cubicBezTo>
                        <a:pt x="22093" y="0"/>
                        <a:pt x="21325" y="295"/>
                        <a:pt x="20741" y="884"/>
                      </a:cubicBezTo>
                      <a:lnTo>
                        <a:pt x="1179" y="20446"/>
                      </a:lnTo>
                      <a:cubicBezTo>
                        <a:pt x="1" y="21613"/>
                        <a:pt x="1" y="23518"/>
                        <a:pt x="1179" y="24697"/>
                      </a:cubicBezTo>
                      <a:lnTo>
                        <a:pt x="20741" y="44259"/>
                      </a:lnTo>
                      <a:cubicBezTo>
                        <a:pt x="21325" y="44842"/>
                        <a:pt x="22093" y="45134"/>
                        <a:pt x="22862" y="45134"/>
                      </a:cubicBezTo>
                      <a:cubicBezTo>
                        <a:pt x="23631" y="45134"/>
                        <a:pt x="24402" y="44842"/>
                        <a:pt x="24992" y="44259"/>
                      </a:cubicBezTo>
                      <a:lnTo>
                        <a:pt x="44554" y="24697"/>
                      </a:lnTo>
                      <a:cubicBezTo>
                        <a:pt x="45721" y="23518"/>
                        <a:pt x="45721" y="21613"/>
                        <a:pt x="44554" y="20446"/>
                      </a:cubicBezTo>
                      <a:lnTo>
                        <a:pt x="36684" y="12576"/>
                      </a:lnTo>
                      <a:cubicBezTo>
                        <a:pt x="36279" y="12171"/>
                        <a:pt x="36362" y="11481"/>
                        <a:pt x="36850" y="11171"/>
                      </a:cubicBezTo>
                      <a:cubicBezTo>
                        <a:pt x="37565" y="10719"/>
                        <a:pt x="38327" y="10362"/>
                        <a:pt x="39124" y="10052"/>
                      </a:cubicBezTo>
                      <a:cubicBezTo>
                        <a:pt x="39613" y="9874"/>
                        <a:pt x="40053" y="9552"/>
                        <a:pt x="40410" y="9100"/>
                      </a:cubicBezTo>
                      <a:cubicBezTo>
                        <a:pt x="41172" y="8111"/>
                        <a:pt x="41220" y="6778"/>
                        <a:pt x="40518" y="5742"/>
                      </a:cubicBezTo>
                      <a:cubicBezTo>
                        <a:pt x="39931" y="4872"/>
                        <a:pt x="39013" y="4437"/>
                        <a:pt x="38094" y="4437"/>
                      </a:cubicBezTo>
                      <a:cubicBezTo>
                        <a:pt x="37352" y="4437"/>
                        <a:pt x="36610" y="4721"/>
                        <a:pt x="36041" y="5290"/>
                      </a:cubicBezTo>
                      <a:cubicBezTo>
                        <a:pt x="35731" y="5599"/>
                        <a:pt x="35505" y="5956"/>
                        <a:pt x="35362" y="6337"/>
                      </a:cubicBezTo>
                      <a:cubicBezTo>
                        <a:pt x="35076" y="7135"/>
                        <a:pt x="34719" y="7885"/>
                        <a:pt x="34267" y="8588"/>
                      </a:cubicBezTo>
                      <a:cubicBezTo>
                        <a:pt x="34091" y="8872"/>
                        <a:pt x="33796" y="9021"/>
                        <a:pt x="33498" y="9021"/>
                      </a:cubicBezTo>
                      <a:cubicBezTo>
                        <a:pt x="33271" y="9021"/>
                        <a:pt x="33042" y="8934"/>
                        <a:pt x="32862" y="8754"/>
                      </a:cubicBezTo>
                      <a:lnTo>
                        <a:pt x="24992" y="884"/>
                      </a:lnTo>
                      <a:cubicBezTo>
                        <a:pt x="24402" y="295"/>
                        <a:pt x="23631" y="0"/>
                        <a:pt x="22862"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49"/>
                <p:cNvSpPr/>
                <p:nvPr/>
              </p:nvSpPr>
              <p:spPr>
                <a:xfrm>
                  <a:off x="3887041" y="3641743"/>
                  <a:ext cx="287338" cy="287026"/>
                </a:xfrm>
                <a:custGeom>
                  <a:rect b="b" l="l" r="r" t="t"/>
                  <a:pathLst>
                    <a:path extrusionOk="0" h="11942" w="11955">
                      <a:moveTo>
                        <a:pt x="5978" y="0"/>
                      </a:moveTo>
                      <a:cubicBezTo>
                        <a:pt x="2680" y="0"/>
                        <a:pt x="1" y="2667"/>
                        <a:pt x="1" y="5977"/>
                      </a:cubicBezTo>
                      <a:cubicBezTo>
                        <a:pt x="1" y="9275"/>
                        <a:pt x="2680" y="11942"/>
                        <a:pt x="5978" y="11942"/>
                      </a:cubicBezTo>
                      <a:cubicBezTo>
                        <a:pt x="9276" y="11942"/>
                        <a:pt x="11955" y="9275"/>
                        <a:pt x="11955" y="5977"/>
                      </a:cubicBezTo>
                      <a:cubicBezTo>
                        <a:pt x="11955" y="2667"/>
                        <a:pt x="9276" y="0"/>
                        <a:pt x="5978"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01" name="Google Shape;1101;p49"/>
              <p:cNvGrpSpPr/>
              <p:nvPr/>
            </p:nvGrpSpPr>
            <p:grpSpPr>
              <a:xfrm>
                <a:off x="4139616" y="3871555"/>
                <a:ext cx="357419" cy="357005"/>
                <a:chOff x="7482229" y="3351230"/>
                <a:chExt cx="357419" cy="357005"/>
              </a:xfrm>
            </p:grpSpPr>
            <p:sp>
              <p:nvSpPr>
                <p:cNvPr id="1102" name="Google Shape;1102;p49"/>
                <p:cNvSpPr/>
                <p:nvPr/>
              </p:nvSpPr>
              <p:spPr>
                <a:xfrm>
                  <a:off x="7482229" y="3351230"/>
                  <a:ext cx="357419" cy="357005"/>
                </a:xfrm>
                <a:custGeom>
                  <a:rect b="b" l="l" r="r" t="t"/>
                  <a:pathLst>
                    <a:path extrusionOk="0" h="11216" w="11229">
                      <a:moveTo>
                        <a:pt x="5633" y="357"/>
                      </a:moveTo>
                      <a:cubicBezTo>
                        <a:pt x="8538" y="357"/>
                        <a:pt x="10883" y="2703"/>
                        <a:pt x="10883" y="5608"/>
                      </a:cubicBezTo>
                      <a:cubicBezTo>
                        <a:pt x="10883" y="8513"/>
                        <a:pt x="8538" y="10859"/>
                        <a:pt x="5633" y="10859"/>
                      </a:cubicBezTo>
                      <a:cubicBezTo>
                        <a:pt x="2728" y="10859"/>
                        <a:pt x="382" y="8513"/>
                        <a:pt x="382" y="5608"/>
                      </a:cubicBezTo>
                      <a:cubicBezTo>
                        <a:pt x="382" y="2703"/>
                        <a:pt x="2728" y="357"/>
                        <a:pt x="5633" y="357"/>
                      </a:cubicBezTo>
                      <a:close/>
                      <a:moveTo>
                        <a:pt x="5621" y="0"/>
                      </a:moveTo>
                      <a:cubicBezTo>
                        <a:pt x="4109" y="0"/>
                        <a:pt x="2716" y="572"/>
                        <a:pt x="1644" y="1631"/>
                      </a:cubicBezTo>
                      <a:cubicBezTo>
                        <a:pt x="584" y="2691"/>
                        <a:pt x="1" y="4108"/>
                        <a:pt x="1" y="5608"/>
                      </a:cubicBezTo>
                      <a:cubicBezTo>
                        <a:pt x="1" y="7108"/>
                        <a:pt x="584" y="8513"/>
                        <a:pt x="1644" y="9585"/>
                      </a:cubicBezTo>
                      <a:cubicBezTo>
                        <a:pt x="2704" y="10632"/>
                        <a:pt x="4109" y="11216"/>
                        <a:pt x="5621" y="11216"/>
                      </a:cubicBezTo>
                      <a:cubicBezTo>
                        <a:pt x="7121" y="11216"/>
                        <a:pt x="8526" y="10632"/>
                        <a:pt x="9597" y="9585"/>
                      </a:cubicBezTo>
                      <a:cubicBezTo>
                        <a:pt x="10645" y="8525"/>
                        <a:pt x="11229" y="7108"/>
                        <a:pt x="11229" y="5608"/>
                      </a:cubicBezTo>
                      <a:cubicBezTo>
                        <a:pt x="11229" y="4108"/>
                        <a:pt x="10669" y="2703"/>
                        <a:pt x="9597" y="1631"/>
                      </a:cubicBezTo>
                      <a:cubicBezTo>
                        <a:pt x="8538" y="572"/>
                        <a:pt x="7121" y="0"/>
                        <a:pt x="562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3" name="Google Shape;1103;p49"/>
                <p:cNvSpPr/>
                <p:nvPr/>
              </p:nvSpPr>
              <p:spPr>
                <a:xfrm>
                  <a:off x="7592138" y="3605616"/>
                  <a:ext cx="137983" cy="32530"/>
                </a:xfrm>
                <a:custGeom>
                  <a:rect b="b" l="l" r="r" t="t"/>
                  <a:pathLst>
                    <a:path extrusionOk="0" h="1022" w="4335">
                      <a:moveTo>
                        <a:pt x="202" y="1"/>
                      </a:moveTo>
                      <a:cubicBezTo>
                        <a:pt x="147" y="1"/>
                        <a:pt x="94" y="21"/>
                        <a:pt x="60" y="69"/>
                      </a:cubicBezTo>
                      <a:cubicBezTo>
                        <a:pt x="1" y="140"/>
                        <a:pt x="1" y="259"/>
                        <a:pt x="96" y="319"/>
                      </a:cubicBezTo>
                      <a:cubicBezTo>
                        <a:pt x="644" y="783"/>
                        <a:pt x="1370" y="1021"/>
                        <a:pt x="2168" y="1021"/>
                      </a:cubicBezTo>
                      <a:cubicBezTo>
                        <a:pt x="2954" y="1021"/>
                        <a:pt x="3680" y="771"/>
                        <a:pt x="4239" y="319"/>
                      </a:cubicBezTo>
                      <a:cubicBezTo>
                        <a:pt x="4323" y="259"/>
                        <a:pt x="4335" y="140"/>
                        <a:pt x="4263" y="69"/>
                      </a:cubicBezTo>
                      <a:cubicBezTo>
                        <a:pt x="4228" y="26"/>
                        <a:pt x="4170" y="4"/>
                        <a:pt x="4115" y="4"/>
                      </a:cubicBezTo>
                      <a:cubicBezTo>
                        <a:pt x="4078" y="4"/>
                        <a:pt x="4042" y="14"/>
                        <a:pt x="4013" y="33"/>
                      </a:cubicBezTo>
                      <a:cubicBezTo>
                        <a:pt x="3537" y="438"/>
                        <a:pt x="2882" y="664"/>
                        <a:pt x="2168" y="664"/>
                      </a:cubicBezTo>
                      <a:cubicBezTo>
                        <a:pt x="1465" y="664"/>
                        <a:pt x="810" y="438"/>
                        <a:pt x="322" y="33"/>
                      </a:cubicBezTo>
                      <a:cubicBezTo>
                        <a:pt x="286" y="12"/>
                        <a:pt x="244" y="1"/>
                        <a:pt x="20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49"/>
                <p:cNvSpPr/>
                <p:nvPr/>
              </p:nvSpPr>
              <p:spPr>
                <a:xfrm>
                  <a:off x="7513709" y="3387962"/>
                  <a:ext cx="295987" cy="282014"/>
                </a:xfrm>
                <a:custGeom>
                  <a:rect b="b" l="l" r="r" t="t"/>
                  <a:pathLst>
                    <a:path extrusionOk="0" h="8860" w="9299">
                      <a:moveTo>
                        <a:pt x="6060" y="370"/>
                      </a:moveTo>
                      <a:cubicBezTo>
                        <a:pt x="6358" y="370"/>
                        <a:pt x="6596" y="608"/>
                        <a:pt x="6596" y="906"/>
                      </a:cubicBezTo>
                      <a:cubicBezTo>
                        <a:pt x="6596" y="1204"/>
                        <a:pt x="6358" y="1442"/>
                        <a:pt x="6060" y="1442"/>
                      </a:cubicBezTo>
                      <a:cubicBezTo>
                        <a:pt x="5763" y="1442"/>
                        <a:pt x="5525" y="1204"/>
                        <a:pt x="5525" y="906"/>
                      </a:cubicBezTo>
                      <a:cubicBezTo>
                        <a:pt x="5525" y="608"/>
                        <a:pt x="5763" y="370"/>
                        <a:pt x="6060" y="370"/>
                      </a:cubicBezTo>
                      <a:close/>
                      <a:moveTo>
                        <a:pt x="1322" y="2989"/>
                      </a:moveTo>
                      <a:cubicBezTo>
                        <a:pt x="1596" y="2989"/>
                        <a:pt x="1834" y="3097"/>
                        <a:pt x="2012" y="3263"/>
                      </a:cubicBezTo>
                      <a:cubicBezTo>
                        <a:pt x="1477" y="3680"/>
                        <a:pt x="1072" y="4240"/>
                        <a:pt x="881" y="4883"/>
                      </a:cubicBezTo>
                      <a:cubicBezTo>
                        <a:pt x="548" y="4716"/>
                        <a:pt x="334" y="4359"/>
                        <a:pt x="334" y="3990"/>
                      </a:cubicBezTo>
                      <a:cubicBezTo>
                        <a:pt x="334" y="3442"/>
                        <a:pt x="774" y="2989"/>
                        <a:pt x="1322" y="2989"/>
                      </a:cubicBezTo>
                      <a:close/>
                      <a:moveTo>
                        <a:pt x="7954" y="2989"/>
                      </a:moveTo>
                      <a:cubicBezTo>
                        <a:pt x="8501" y="2989"/>
                        <a:pt x="8942" y="3442"/>
                        <a:pt x="8942" y="3990"/>
                      </a:cubicBezTo>
                      <a:cubicBezTo>
                        <a:pt x="8966" y="4359"/>
                        <a:pt x="8739" y="4704"/>
                        <a:pt x="8394" y="4883"/>
                      </a:cubicBezTo>
                      <a:cubicBezTo>
                        <a:pt x="8216" y="4240"/>
                        <a:pt x="7811" y="3680"/>
                        <a:pt x="7263" y="3263"/>
                      </a:cubicBezTo>
                      <a:cubicBezTo>
                        <a:pt x="7442" y="3085"/>
                        <a:pt x="7692" y="2989"/>
                        <a:pt x="7954" y="2989"/>
                      </a:cubicBezTo>
                      <a:close/>
                      <a:moveTo>
                        <a:pt x="6072" y="1"/>
                      </a:moveTo>
                      <a:cubicBezTo>
                        <a:pt x="5632" y="1"/>
                        <a:pt x="5251" y="334"/>
                        <a:pt x="5191" y="763"/>
                      </a:cubicBezTo>
                      <a:lnTo>
                        <a:pt x="4596" y="953"/>
                      </a:lnTo>
                      <a:cubicBezTo>
                        <a:pt x="4525" y="989"/>
                        <a:pt x="4477" y="1049"/>
                        <a:pt x="4477" y="1120"/>
                      </a:cubicBezTo>
                      <a:lnTo>
                        <a:pt x="4477" y="2370"/>
                      </a:lnTo>
                      <a:cubicBezTo>
                        <a:pt x="3679" y="2394"/>
                        <a:pt x="2929" y="2632"/>
                        <a:pt x="2334" y="3025"/>
                      </a:cubicBezTo>
                      <a:cubicBezTo>
                        <a:pt x="2084" y="2751"/>
                        <a:pt x="1727" y="2608"/>
                        <a:pt x="1358" y="2608"/>
                      </a:cubicBezTo>
                      <a:cubicBezTo>
                        <a:pt x="607" y="2608"/>
                        <a:pt x="0" y="3216"/>
                        <a:pt x="0" y="3966"/>
                      </a:cubicBezTo>
                      <a:cubicBezTo>
                        <a:pt x="0" y="4513"/>
                        <a:pt x="345" y="5002"/>
                        <a:pt x="834" y="5216"/>
                      </a:cubicBezTo>
                      <a:cubicBezTo>
                        <a:pt x="822" y="5347"/>
                        <a:pt x="798" y="5478"/>
                        <a:pt x="798" y="5609"/>
                      </a:cubicBezTo>
                      <a:cubicBezTo>
                        <a:pt x="798" y="7395"/>
                        <a:pt x="2524" y="8859"/>
                        <a:pt x="4667" y="8859"/>
                      </a:cubicBezTo>
                      <a:cubicBezTo>
                        <a:pt x="5763" y="8859"/>
                        <a:pt x="6739" y="8490"/>
                        <a:pt x="7442" y="7871"/>
                      </a:cubicBezTo>
                      <a:cubicBezTo>
                        <a:pt x="7513" y="7811"/>
                        <a:pt x="7513" y="7692"/>
                        <a:pt x="7454" y="7621"/>
                      </a:cubicBezTo>
                      <a:cubicBezTo>
                        <a:pt x="7421" y="7588"/>
                        <a:pt x="7374" y="7570"/>
                        <a:pt x="7326" y="7570"/>
                      </a:cubicBezTo>
                      <a:cubicBezTo>
                        <a:pt x="7287" y="7570"/>
                        <a:pt x="7248" y="7582"/>
                        <a:pt x="7215" y="7609"/>
                      </a:cubicBezTo>
                      <a:cubicBezTo>
                        <a:pt x="6572" y="8157"/>
                        <a:pt x="5668" y="8514"/>
                        <a:pt x="4667" y="8514"/>
                      </a:cubicBezTo>
                      <a:cubicBezTo>
                        <a:pt x="2739" y="8514"/>
                        <a:pt x="1167" y="7216"/>
                        <a:pt x="1167" y="5633"/>
                      </a:cubicBezTo>
                      <a:cubicBezTo>
                        <a:pt x="1167" y="4037"/>
                        <a:pt x="2739" y="2739"/>
                        <a:pt x="4667" y="2739"/>
                      </a:cubicBezTo>
                      <a:cubicBezTo>
                        <a:pt x="6608" y="2739"/>
                        <a:pt x="8180" y="4037"/>
                        <a:pt x="8180" y="5633"/>
                      </a:cubicBezTo>
                      <a:cubicBezTo>
                        <a:pt x="8180" y="6133"/>
                        <a:pt x="8037" y="6597"/>
                        <a:pt x="7751" y="7014"/>
                      </a:cubicBezTo>
                      <a:cubicBezTo>
                        <a:pt x="7704" y="7085"/>
                        <a:pt x="7727" y="7169"/>
                        <a:pt x="7787" y="7228"/>
                      </a:cubicBezTo>
                      <a:cubicBezTo>
                        <a:pt x="7818" y="7264"/>
                        <a:pt x="7859" y="7280"/>
                        <a:pt x="7902" y="7280"/>
                      </a:cubicBezTo>
                      <a:cubicBezTo>
                        <a:pt x="7958" y="7280"/>
                        <a:pt x="8015" y="7252"/>
                        <a:pt x="8049" y="7204"/>
                      </a:cubicBezTo>
                      <a:cubicBezTo>
                        <a:pt x="8358" y="6740"/>
                        <a:pt x="8537" y="6192"/>
                        <a:pt x="8537" y="5621"/>
                      </a:cubicBezTo>
                      <a:cubicBezTo>
                        <a:pt x="8537" y="5490"/>
                        <a:pt x="8525" y="5359"/>
                        <a:pt x="8513" y="5228"/>
                      </a:cubicBezTo>
                      <a:cubicBezTo>
                        <a:pt x="8978" y="5014"/>
                        <a:pt x="9299" y="4525"/>
                        <a:pt x="9299" y="3978"/>
                      </a:cubicBezTo>
                      <a:cubicBezTo>
                        <a:pt x="9299" y="3228"/>
                        <a:pt x="8692" y="2620"/>
                        <a:pt x="7954" y="2620"/>
                      </a:cubicBezTo>
                      <a:cubicBezTo>
                        <a:pt x="7573" y="2620"/>
                        <a:pt x="7215" y="2775"/>
                        <a:pt x="6965" y="3037"/>
                      </a:cubicBezTo>
                      <a:cubicBezTo>
                        <a:pt x="6358" y="2656"/>
                        <a:pt x="5632" y="2406"/>
                        <a:pt x="4822" y="2382"/>
                      </a:cubicBezTo>
                      <a:lnTo>
                        <a:pt x="4822" y="1263"/>
                      </a:lnTo>
                      <a:lnTo>
                        <a:pt x="5215" y="1132"/>
                      </a:lnTo>
                      <a:cubicBezTo>
                        <a:pt x="5303" y="1507"/>
                        <a:pt x="5647" y="1780"/>
                        <a:pt x="6048" y="1780"/>
                      </a:cubicBezTo>
                      <a:cubicBezTo>
                        <a:pt x="6080" y="1780"/>
                        <a:pt x="6112" y="1779"/>
                        <a:pt x="6144" y="1775"/>
                      </a:cubicBezTo>
                      <a:cubicBezTo>
                        <a:pt x="6584" y="1727"/>
                        <a:pt x="6918" y="1382"/>
                        <a:pt x="6953" y="953"/>
                      </a:cubicBezTo>
                      <a:cubicBezTo>
                        <a:pt x="6977" y="430"/>
                        <a:pt x="6584" y="1"/>
                        <a:pt x="607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49"/>
                <p:cNvSpPr/>
                <p:nvPr/>
              </p:nvSpPr>
              <p:spPr>
                <a:xfrm>
                  <a:off x="7580393" y="3516460"/>
                  <a:ext cx="56880" cy="56880"/>
                </a:xfrm>
                <a:custGeom>
                  <a:rect b="b" l="l" r="r" t="t"/>
                  <a:pathLst>
                    <a:path extrusionOk="0" h="1787" w="1787">
                      <a:moveTo>
                        <a:pt x="894" y="345"/>
                      </a:moveTo>
                      <a:cubicBezTo>
                        <a:pt x="1191" y="345"/>
                        <a:pt x="1429" y="584"/>
                        <a:pt x="1429" y="881"/>
                      </a:cubicBezTo>
                      <a:cubicBezTo>
                        <a:pt x="1418" y="1179"/>
                        <a:pt x="1179" y="1417"/>
                        <a:pt x="894" y="1417"/>
                      </a:cubicBezTo>
                      <a:cubicBezTo>
                        <a:pt x="596" y="1417"/>
                        <a:pt x="358" y="1179"/>
                        <a:pt x="358" y="881"/>
                      </a:cubicBezTo>
                      <a:cubicBezTo>
                        <a:pt x="358" y="584"/>
                        <a:pt x="596" y="345"/>
                        <a:pt x="894" y="345"/>
                      </a:cubicBezTo>
                      <a:close/>
                      <a:moveTo>
                        <a:pt x="894" y="0"/>
                      </a:moveTo>
                      <a:cubicBezTo>
                        <a:pt x="406" y="0"/>
                        <a:pt x="1" y="405"/>
                        <a:pt x="1" y="893"/>
                      </a:cubicBezTo>
                      <a:cubicBezTo>
                        <a:pt x="1" y="1381"/>
                        <a:pt x="406" y="1786"/>
                        <a:pt x="894" y="1786"/>
                      </a:cubicBezTo>
                      <a:cubicBezTo>
                        <a:pt x="1394" y="1786"/>
                        <a:pt x="1787" y="1381"/>
                        <a:pt x="1787" y="893"/>
                      </a:cubicBezTo>
                      <a:cubicBezTo>
                        <a:pt x="1775" y="405"/>
                        <a:pt x="1394"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6" name="Google Shape;1106;p49"/>
                <p:cNvSpPr/>
                <p:nvPr/>
              </p:nvSpPr>
              <p:spPr>
                <a:xfrm>
                  <a:off x="7685750" y="3516460"/>
                  <a:ext cx="56880" cy="56880"/>
                </a:xfrm>
                <a:custGeom>
                  <a:rect b="b" l="l" r="r" t="t"/>
                  <a:pathLst>
                    <a:path extrusionOk="0" h="1787" w="1787">
                      <a:moveTo>
                        <a:pt x="894" y="345"/>
                      </a:moveTo>
                      <a:cubicBezTo>
                        <a:pt x="1191" y="345"/>
                        <a:pt x="1429" y="584"/>
                        <a:pt x="1429" y="881"/>
                      </a:cubicBezTo>
                      <a:cubicBezTo>
                        <a:pt x="1429" y="1179"/>
                        <a:pt x="1191" y="1417"/>
                        <a:pt x="894" y="1417"/>
                      </a:cubicBezTo>
                      <a:cubicBezTo>
                        <a:pt x="596" y="1417"/>
                        <a:pt x="358" y="1179"/>
                        <a:pt x="358" y="881"/>
                      </a:cubicBezTo>
                      <a:cubicBezTo>
                        <a:pt x="358" y="584"/>
                        <a:pt x="596" y="345"/>
                        <a:pt x="894" y="345"/>
                      </a:cubicBezTo>
                      <a:close/>
                      <a:moveTo>
                        <a:pt x="894" y="0"/>
                      </a:moveTo>
                      <a:cubicBezTo>
                        <a:pt x="405" y="0"/>
                        <a:pt x="1" y="405"/>
                        <a:pt x="1" y="893"/>
                      </a:cubicBezTo>
                      <a:cubicBezTo>
                        <a:pt x="1" y="1381"/>
                        <a:pt x="405" y="1786"/>
                        <a:pt x="894" y="1786"/>
                      </a:cubicBezTo>
                      <a:cubicBezTo>
                        <a:pt x="1382" y="1786"/>
                        <a:pt x="1787" y="1381"/>
                        <a:pt x="1787" y="893"/>
                      </a:cubicBezTo>
                      <a:cubicBezTo>
                        <a:pt x="1775" y="405"/>
                        <a:pt x="1382"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theme/theme1.xml><?xml version="1.0" encoding="utf-8"?>
<a:theme xmlns:a="http://schemas.openxmlformats.org/drawingml/2006/main" xmlns:r="http://schemas.openxmlformats.org/officeDocument/2006/relationships" name="Slidesgo Final Pages">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Dinosaur Birthday Infographics by Slidesgo">
  <a:themeElements>
    <a:clrScheme name="Simple Light">
      <a:dk1>
        <a:srgbClr val="005953"/>
      </a:dk1>
      <a:lt1>
        <a:srgbClr val="FFFFFF"/>
      </a:lt1>
      <a:dk2>
        <a:srgbClr val="007B73"/>
      </a:dk2>
      <a:lt2>
        <a:srgbClr val="EEEEEE"/>
      </a:lt2>
      <a:accent1>
        <a:srgbClr val="00A18F"/>
      </a:accent1>
      <a:accent2>
        <a:srgbClr val="02C3A8"/>
      </a:accent2>
      <a:accent3>
        <a:srgbClr val="B1EBCE"/>
      </a:accent3>
      <a:accent4>
        <a:srgbClr val="CAE1B0"/>
      </a:accent4>
      <a:accent5>
        <a:srgbClr val="FFC4CA"/>
      </a:accent5>
      <a:accent6>
        <a:srgbClr val="FDF6EE"/>
      </a:accent6>
      <a:hlink>
        <a:srgbClr val="007B73"/>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