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0"/>
    <p:sldId id="257" r:id="rId21"/>
    <p:sldId id="258" r:id="rId22"/>
    <p:sldId id="259" r:id="rId23"/>
    <p:sldId id="260" r:id="rId24"/>
    <p:sldId id="261" r:id="rId25"/>
    <p:sldId id="262" r:id="rId26"/>
    <p:sldId id="263" r:id="rId27"/>
    <p:sldId id="264" r:id="rId28"/>
    <p:sldId id="265" r:id="rId29"/>
    <p:sldId id="266" r:id="rId30"/>
    <p:sldId id="267" r:id="rId31"/>
    <p:sldId id="268" r:id="rId32"/>
    <p:sldId id="269" r:id="rId33"/>
    <p:sldId id="270" r:id="rId34"/>
    <p:sldId id="271" r:id="rId35"/>
    <p:sldId id="272" r:id="rId36"/>
    <p:sldId id="273" r:id="rId37"/>
    <p:sldId id="274" r:id="rId38"/>
    <p:sldId id="275" r:id="rId39"/>
    <p:sldId id="276" r:id="rId40"/>
    <p:sldId id="277" r:id="rId41"/>
    <p:sldId id="278" r:id="rId42"/>
    <p:sldId id="279" r:id="rId43"/>
    <p:sldId id="280" r:id="rId44"/>
    <p:sldId id="281" r:id="rId45"/>
    <p:sldId id="282" r:id="rId46"/>
    <p:sldId id="283" r:id="rId47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Hatton Bold" charset="1" panose="00000700000000000000"/>
      <p:regular r:id="rId10"/>
    </p:embeddedFont>
    <p:embeddedFont>
      <p:font typeface="Hatton Bold Bold" charset="1" panose="00000900000000000000"/>
      <p:regular r:id="rId11"/>
    </p:embeddedFont>
    <p:embeddedFont>
      <p:font typeface="Lato" charset="1" panose="020F0502020204030203"/>
      <p:regular r:id="rId12"/>
    </p:embeddedFont>
    <p:embeddedFont>
      <p:font typeface="Lato Bold" charset="1" panose="020F0502020204030203"/>
      <p:regular r:id="rId13"/>
    </p:embeddedFont>
    <p:embeddedFont>
      <p:font typeface="Lato Italics" charset="1" panose="020F0502020204030203"/>
      <p:regular r:id="rId14"/>
    </p:embeddedFont>
    <p:embeddedFont>
      <p:font typeface="Lato Bold Italics" charset="1" panose="020F0502020204030203"/>
      <p:regular r:id="rId15"/>
    </p:embeddedFont>
    <p:embeddedFont>
      <p:font typeface="Lato Hairline" charset="1" panose="020F0502020204030203"/>
      <p:regular r:id="rId16"/>
    </p:embeddedFont>
    <p:embeddedFont>
      <p:font typeface="Lato Hairline Bold" charset="1" panose="020F0502020204030203"/>
      <p:regular r:id="rId17"/>
    </p:embeddedFont>
    <p:embeddedFont>
      <p:font typeface="Lato Hairline Italics" charset="1" panose="020F0502020204030203"/>
      <p:regular r:id="rId18"/>
    </p:embeddedFont>
    <p:embeddedFont>
      <p:font typeface="Lato Hairline Bold Italics" charset="1" panose="020F0502020204030203"/>
      <p:regular r:id="rId19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slides/slide1.xml" Type="http://schemas.openxmlformats.org/officeDocument/2006/relationships/slide"/><Relationship Id="rId21" Target="slides/slide2.xml" Type="http://schemas.openxmlformats.org/officeDocument/2006/relationships/slide"/><Relationship Id="rId22" Target="slides/slide3.xml" Type="http://schemas.openxmlformats.org/officeDocument/2006/relationships/slide"/><Relationship Id="rId23" Target="slides/slide4.xml" Type="http://schemas.openxmlformats.org/officeDocument/2006/relationships/slide"/><Relationship Id="rId24" Target="slides/slide5.xml" Type="http://schemas.openxmlformats.org/officeDocument/2006/relationships/slide"/><Relationship Id="rId25" Target="slides/slide6.xml" Type="http://schemas.openxmlformats.org/officeDocument/2006/relationships/slide"/><Relationship Id="rId26" Target="slides/slide7.xml" Type="http://schemas.openxmlformats.org/officeDocument/2006/relationships/slide"/><Relationship Id="rId27" Target="slides/slide8.xml" Type="http://schemas.openxmlformats.org/officeDocument/2006/relationships/slide"/><Relationship Id="rId28" Target="slides/slide9.xml" Type="http://schemas.openxmlformats.org/officeDocument/2006/relationships/slide"/><Relationship Id="rId29" Target="slides/slide10.xml" Type="http://schemas.openxmlformats.org/officeDocument/2006/relationships/slide"/><Relationship Id="rId3" Target="viewProps.xml" Type="http://schemas.openxmlformats.org/officeDocument/2006/relationships/viewProps"/><Relationship Id="rId30" Target="slides/slide11.xml" Type="http://schemas.openxmlformats.org/officeDocument/2006/relationships/slide"/><Relationship Id="rId31" Target="slides/slide12.xml" Type="http://schemas.openxmlformats.org/officeDocument/2006/relationships/slide"/><Relationship Id="rId32" Target="slides/slide13.xml" Type="http://schemas.openxmlformats.org/officeDocument/2006/relationships/slide"/><Relationship Id="rId33" Target="slides/slide14.xml" Type="http://schemas.openxmlformats.org/officeDocument/2006/relationships/slide"/><Relationship Id="rId34" Target="slides/slide15.xml" Type="http://schemas.openxmlformats.org/officeDocument/2006/relationships/slide"/><Relationship Id="rId35" Target="slides/slide16.xml" Type="http://schemas.openxmlformats.org/officeDocument/2006/relationships/slide"/><Relationship Id="rId36" Target="slides/slide17.xml" Type="http://schemas.openxmlformats.org/officeDocument/2006/relationships/slide"/><Relationship Id="rId37" Target="slides/slide18.xml" Type="http://schemas.openxmlformats.org/officeDocument/2006/relationships/slide"/><Relationship Id="rId38" Target="slides/slide19.xml" Type="http://schemas.openxmlformats.org/officeDocument/2006/relationships/slide"/><Relationship Id="rId39" Target="slides/slide20.xml" Type="http://schemas.openxmlformats.org/officeDocument/2006/relationships/slide"/><Relationship Id="rId4" Target="theme/theme1.xml" Type="http://schemas.openxmlformats.org/officeDocument/2006/relationships/theme"/><Relationship Id="rId40" Target="slides/slide21.xml" Type="http://schemas.openxmlformats.org/officeDocument/2006/relationships/slide"/><Relationship Id="rId41" Target="slides/slide22.xml" Type="http://schemas.openxmlformats.org/officeDocument/2006/relationships/slide"/><Relationship Id="rId42" Target="slides/slide23.xml" Type="http://schemas.openxmlformats.org/officeDocument/2006/relationships/slide"/><Relationship Id="rId43" Target="slides/slide24.xml" Type="http://schemas.openxmlformats.org/officeDocument/2006/relationships/slide"/><Relationship Id="rId44" Target="slides/slide25.xml" Type="http://schemas.openxmlformats.org/officeDocument/2006/relationships/slide"/><Relationship Id="rId45" Target="slides/slide26.xml" Type="http://schemas.openxmlformats.org/officeDocument/2006/relationships/slide"/><Relationship Id="rId46" Target="slides/slide27.xml" Type="http://schemas.openxmlformats.org/officeDocument/2006/relationships/slide"/><Relationship Id="rId47" Target="slides/slide28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jpe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4.jpe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5.jpeg" Type="http://schemas.openxmlformats.org/officeDocument/2006/relationships/image"/><Relationship Id="rId5" Target="../media/image6.jpeg" Type="http://schemas.openxmlformats.org/officeDocument/2006/relationships/image"/><Relationship Id="rId6" Target="../media/image7.jpe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8.jpeg" Type="http://schemas.openxmlformats.org/officeDocument/2006/relationships/image"/><Relationship Id="rId5" Target="../media/image9.jpeg" Type="http://schemas.openxmlformats.org/officeDocument/2006/relationships/image"/><Relationship Id="rId6" Target="../media/image10.jpe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1.jpeg" Type="http://schemas.openxmlformats.org/officeDocument/2006/relationships/image"/><Relationship Id="rId5" Target="../media/image12.jpe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3.jpe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4.pn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5.png" Type="http://schemas.openxmlformats.org/officeDocument/2006/relationships/image"/><Relationship Id="rId5" Target="../media/image16.pn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7.jpe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8.jpe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19.png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105196" r="29312" b="-61446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6226" t="0" r="62784" b="0"/>
          <a:stretch>
            <a:fillRect/>
          </a:stretch>
        </p:blipFill>
        <p:spPr>
          <a:xfrm flipH="false" flipV="false" rot="5400000">
            <a:off x="4505158" y="-4000500"/>
            <a:ext cx="9277684" cy="18288000"/>
          </a:xfrm>
          <a:prstGeom prst="rect">
            <a:avLst/>
          </a:prstGeom>
        </p:spPr>
      </p:pic>
      <p:sp>
        <p:nvSpPr>
          <p:cNvPr name="AutoShape 4" id="4"/>
          <p:cNvSpPr/>
          <p:nvPr/>
        </p:nvSpPr>
        <p:spPr>
          <a:xfrm rot="5400000">
            <a:off x="4737150" y="6629290"/>
            <a:ext cx="9525" cy="2740991"/>
          </a:xfrm>
          <a:prstGeom prst="rect">
            <a:avLst/>
          </a:prstGeom>
          <a:solidFill>
            <a:srgbClr val="343434"/>
          </a:solidFill>
        </p:spPr>
      </p:sp>
      <p:sp>
        <p:nvSpPr>
          <p:cNvPr name="TextBox 5" id="5"/>
          <p:cNvSpPr txBox="true"/>
          <p:nvPr/>
        </p:nvSpPr>
        <p:spPr>
          <a:xfrm rot="0">
            <a:off x="1028700" y="3777456"/>
            <a:ext cx="7939868" cy="34955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653"/>
              </a:lnSpc>
            </a:pPr>
            <a:r>
              <a:rPr lang="en-US" sz="9752" spc="146">
                <a:solidFill>
                  <a:srgbClr val="000000"/>
                </a:solidFill>
                <a:latin typeface="Hatton Bold"/>
              </a:rPr>
              <a:t>APP PITCH DECK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2835292"/>
            <a:ext cx="5366938" cy="6373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294"/>
              </a:lnSpc>
            </a:pPr>
            <a:r>
              <a:rPr lang="en-US" sz="3781" spc="75">
                <a:solidFill>
                  <a:srgbClr val="000000"/>
                </a:solidFill>
                <a:latin typeface="Lato Hairline Bold"/>
              </a:rPr>
              <a:t>ANIMATED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395638" y="7843927"/>
            <a:ext cx="2187277" cy="2831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2210"/>
              </a:lnSpc>
              <a:spcBef>
                <a:spcPct val="0"/>
              </a:spcBef>
            </a:pPr>
            <a:r>
              <a:rPr lang="en-US" sz="1700" spc="85" u="none">
                <a:solidFill>
                  <a:srgbClr val="343434"/>
                </a:solidFill>
                <a:latin typeface="Lato"/>
              </a:rPr>
              <a:t>JANUARY 2023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843927"/>
            <a:ext cx="2059486" cy="28314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210"/>
              </a:lnSpc>
            </a:pPr>
            <a:r>
              <a:rPr lang="en-US" sz="1700" spc="85">
                <a:solidFill>
                  <a:srgbClr val="343434"/>
                </a:solidFill>
                <a:latin typeface="Lato"/>
              </a:rPr>
              <a:t>PRESENTATION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114595" r="29312" b="-7084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2787" t="28528" r="54014" b="148"/>
          <a:stretch>
            <a:fillRect/>
          </a:stretch>
        </p:blipFill>
        <p:spPr>
          <a:xfrm flipH="false" flipV="false" rot="5400000">
            <a:off x="-571500" y="571500"/>
            <a:ext cx="10287000" cy="9144000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329146" y="6216127"/>
            <a:ext cx="7368930" cy="32288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HOW TO</a:t>
            </a:r>
          </a:p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USE THIS PRESENTATION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536202" y="1675566"/>
            <a:ext cx="6723098" cy="10540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Click on the "Google Slides" button below this presentation preview.  Click on "Make a copy." Start editing your presentation. You need to sign in to your Google account.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536202" y="938513"/>
            <a:ext cx="6723098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Google Slides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536202" y="8305852"/>
            <a:ext cx="6723098" cy="10540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Click on the "Canva" button under this presentation preview. Start editing your presentation. You need to sign in to your Canva account.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536202" y="7568800"/>
            <a:ext cx="6723098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Canva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536202" y="4990709"/>
            <a:ext cx="6723098" cy="14063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Click on the "PowerPoint" button below this presentation preview.  Start editing your presentation. Download and install the fonts used in this presentation as listed on the next page.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536202" y="4253656"/>
            <a:ext cx="6723098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PowerPoint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76862" r="29312" b="-33112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028700" y="2311664"/>
            <a:ext cx="6700552" cy="28318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DOWNLOAD THIS PRESENTATION AS</a:t>
            </a:r>
          </a:p>
          <a:p>
            <a:pPr algn="l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A POWERPOINT TEMPLATE IN 3 STEPS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1028700" y="6419804"/>
            <a:ext cx="3976349" cy="2504677"/>
            <a:chOff x="0" y="0"/>
            <a:chExt cx="5301799" cy="3339570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1010399"/>
              <a:ext cx="5301799" cy="232917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Click on the "Canva" button next to this presentation. Start editing your presentation. You may need to sign in to your Canva account.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1.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3234483" y="6419804"/>
            <a:ext cx="3959766" cy="2152285"/>
            <a:chOff x="0" y="0"/>
            <a:chExt cx="5279687" cy="2869714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1010399"/>
              <a:ext cx="5279687" cy="18593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Enter "PowerPoint" in the search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bar and click on the PowerPoint icon to download.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57150"/>
              <a:ext cx="4339898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3.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7178161" y="6419804"/>
            <a:ext cx="3883210" cy="2152285"/>
            <a:chOff x="0" y="0"/>
            <a:chExt cx="5177613" cy="2869714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1010399"/>
              <a:ext cx="5177613" cy="18593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Click on the "Share" button on the top right corner in Canva and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click on "More" at the bottom of the menu.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2.</a:t>
              </a:r>
            </a:p>
          </p:txBody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105196" r="29312" b="-61446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7210687" y="2028902"/>
            <a:ext cx="10048613" cy="212705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USE THIS PRESENTATION AS A GOOGLE SLIDE TEMPLATE IN</a:t>
            </a:r>
          </a:p>
          <a:p>
            <a:pPr algn="l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3 STEPS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1028700" y="6401231"/>
            <a:ext cx="3976349" cy="2504677"/>
            <a:chOff x="0" y="0"/>
            <a:chExt cx="5301799" cy="3339570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1010399"/>
              <a:ext cx="5301799" cy="232917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Click on the "Canva" button next to this presentation. Start editing your presentation. You may need to sign in to your Canva account.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1.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3299534" y="6401231"/>
            <a:ext cx="3959766" cy="2857069"/>
            <a:chOff x="0" y="0"/>
            <a:chExt cx="5279687" cy="3809426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1010399"/>
              <a:ext cx="5279687" cy="279902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Enter "Google Drive" in the search bar and click on the Google Drive icon to add this design as a Google slide in your G Drive. It will ask you to link your Google account to Canva the first time.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57150"/>
              <a:ext cx="4339898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3.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7210687" y="6401231"/>
            <a:ext cx="3883210" cy="2152285"/>
            <a:chOff x="0" y="0"/>
            <a:chExt cx="5177613" cy="2869714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1010399"/>
              <a:ext cx="5177613" cy="185931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Click on the "Share" button on the top right corner in Canva and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click on "More" at the bottom of the menu.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2.</a:t>
              </a:r>
            </a:p>
          </p:txBody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58056" r="29312" b="-14306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7758632" y="3812470"/>
            <a:ext cx="6459578" cy="21621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TABLE OF CONTENTS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7798915" y="7174270"/>
            <a:ext cx="2740713" cy="1799926"/>
            <a:chOff x="0" y="0"/>
            <a:chExt cx="3654284" cy="2399902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1010443"/>
              <a:ext cx="3654284" cy="13894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Briefly elaborate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About Us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1288749" y="7174270"/>
            <a:ext cx="2740713" cy="1799926"/>
            <a:chOff x="0" y="0"/>
            <a:chExt cx="3654284" cy="2399902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1010443"/>
              <a:ext cx="3654284" cy="13894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Briefly elaborate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Our Projects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14778584" y="7174270"/>
            <a:ext cx="2744066" cy="2314210"/>
            <a:chOff x="0" y="0"/>
            <a:chExt cx="3658755" cy="3085614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4471" y="1696154"/>
              <a:ext cx="3654284" cy="13894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Briefly elaborate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-57150"/>
              <a:ext cx="3654284" cy="133036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Stats &amp; Numbers</a:t>
              </a:r>
            </a:p>
          </p:txBody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26370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6121" t="0" r="62679" b="0"/>
          <a:stretch>
            <a:fillRect/>
          </a:stretch>
        </p:blipFill>
        <p:spPr>
          <a:xfrm flipH="false" flipV="false" rot="-5400000">
            <a:off x="2819233" y="-638175"/>
            <a:ext cx="5924884" cy="11563350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525842" y="4505803"/>
            <a:ext cx="7006717" cy="10953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ABOUT US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525842" y="5873247"/>
            <a:ext cx="5426936" cy="7016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Briefly elaborate on what you want</a:t>
            </a:r>
          </a:p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to discuss. 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525842" y="3654994"/>
            <a:ext cx="2740713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01.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71862" r="29312" b="-28112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9081561" y="761207"/>
            <a:ext cx="8764621" cy="8764586"/>
            <a:chOff x="0" y="0"/>
            <a:chExt cx="6350000" cy="6349975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70845" r="-70845" t="56263" b="-56263"/>
              </a:stretch>
            </a:blipFill>
          </p:spPr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3"/>
          <a:srcRect l="17160" t="0" r="63718" b="0"/>
          <a:stretch>
            <a:fillRect/>
          </a:stretch>
        </p:blipFill>
        <p:spPr>
          <a:xfrm flipH="false" flipV="false" rot="5400000">
            <a:off x="3447883" y="-1266825"/>
            <a:ext cx="5924884" cy="12820650"/>
          </a:xfrm>
          <a:prstGeom prst="rect">
            <a:avLst/>
          </a:prstGeom>
        </p:spPr>
      </p:pic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9559726" y="1239370"/>
            <a:ext cx="7808291" cy="7808259"/>
            <a:chOff x="0" y="0"/>
            <a:chExt cx="6350000" cy="6349975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42246" r="-7846" t="0" b="0"/>
              </a:stretch>
            </a:blipFill>
          </p:spPr>
        </p:sp>
      </p:grpSp>
      <p:grpSp>
        <p:nvGrpSpPr>
          <p:cNvPr name="Group 8" id="8"/>
          <p:cNvGrpSpPr/>
          <p:nvPr/>
        </p:nvGrpSpPr>
        <p:grpSpPr>
          <a:xfrm rot="0">
            <a:off x="1525842" y="3403769"/>
            <a:ext cx="5636138" cy="3650845"/>
            <a:chOff x="0" y="0"/>
            <a:chExt cx="7514850" cy="4867794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-180975"/>
              <a:ext cx="6740506" cy="28224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HELLO THERE!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3948190"/>
              <a:ext cx="7514850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I'm Raina, and I'll be sharing with you my beautiful ideas. Follow me at @reallygreatsite to learn more. </a:t>
              </a:r>
            </a:p>
          </p:txBody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94154" r="29312" b="-5040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0280" t="0" r="48388" b="0"/>
          <a:stretch>
            <a:fillRect/>
          </a:stretch>
        </p:blipFill>
        <p:spPr>
          <a:xfrm flipH="false" flipV="false" rot="-10800000">
            <a:off x="10498305" y="0"/>
            <a:ext cx="7789695" cy="102870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4086" r="0" b="4086"/>
          <a:stretch>
            <a:fillRect/>
          </a:stretch>
        </p:blipFill>
        <p:spPr>
          <a:xfrm flipH="false" flipV="false" rot="0">
            <a:off x="10966296" y="420347"/>
            <a:ext cx="6853714" cy="9446307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1741328" y="7848020"/>
            <a:ext cx="2985210" cy="7016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Briefly elaborate on what you want to discuss. 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699568" y="7221140"/>
            <a:ext cx="3068731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Who we are?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158790" y="7848020"/>
            <a:ext cx="2985210" cy="7016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Briefly elaborate on what you want to discuss. 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6158790" y="7221140"/>
            <a:ext cx="2985210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What we do?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35091" r="29312" b="8658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0280" t="0" r="36277" b="0"/>
          <a:stretch>
            <a:fillRect/>
          </a:stretch>
        </p:blipFill>
        <p:spPr>
          <a:xfrm flipH="false" flipV="false" rot="-10800000">
            <a:off x="7487094" y="0"/>
            <a:ext cx="10800906" cy="10287000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7870587" y="0"/>
            <a:ext cx="10033920" cy="10287000"/>
            <a:chOff x="0" y="0"/>
            <a:chExt cx="13378560" cy="13716000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4"/>
            <a:srcRect l="0" t="11886" r="0" b="11886"/>
            <a:stretch>
              <a:fillRect/>
            </a:stretch>
          </p:blipFill>
          <p:spPr>
            <a:xfrm>
              <a:off x="0" y="0"/>
              <a:ext cx="13378560" cy="6794500"/>
            </a:xfrm>
            <a:prstGeom prst="rect">
              <a:avLst/>
            </a:prstGeom>
          </p:spPr>
        </p:pic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5"/>
            <a:srcRect l="0" t="15839" r="0" b="15839"/>
            <a:stretch>
              <a:fillRect/>
            </a:stretch>
          </p:blipFill>
          <p:spPr>
            <a:xfrm>
              <a:off x="0" y="6921500"/>
              <a:ext cx="6625780" cy="6794500"/>
            </a:xfrm>
            <a:prstGeom prst="rect">
              <a:avLst/>
            </a:prstGeom>
          </p:spPr>
        </p:pic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6"/>
            <a:srcRect l="0" t="15839" r="0" b="15839"/>
            <a:stretch>
              <a:fillRect/>
            </a:stretch>
          </p:blipFill>
          <p:spPr>
            <a:xfrm>
              <a:off x="6752780" y="6921500"/>
              <a:ext cx="6625780" cy="6794500"/>
            </a:xfrm>
            <a:prstGeom prst="rect">
              <a:avLst/>
            </a:prstGeom>
          </p:spPr>
        </p:pic>
      </p:grpSp>
      <p:grpSp>
        <p:nvGrpSpPr>
          <p:cNvPr name="Group 8" id="8"/>
          <p:cNvGrpSpPr/>
          <p:nvPr/>
        </p:nvGrpSpPr>
        <p:grpSpPr>
          <a:xfrm rot="0">
            <a:off x="1028700" y="6003962"/>
            <a:ext cx="5562600" cy="2925818"/>
            <a:chOff x="0" y="0"/>
            <a:chExt cx="7416800" cy="3901090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2981487"/>
              <a:ext cx="7416800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What can you say about your projects?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Share it here!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-180975"/>
              <a:ext cx="7416800" cy="28224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GALLERY IMAGE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114595" r="29312" b="-7084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8008773" y="847725"/>
            <a:ext cx="5812931" cy="21621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WRITE YOUR IDEA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13334212" y="4413903"/>
            <a:ext cx="4532816" cy="1425317"/>
            <a:chOff x="0" y="0"/>
            <a:chExt cx="6043754" cy="1900423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980819"/>
              <a:ext cx="6043754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000000"/>
                  </a:solidFill>
                  <a:latin typeface="Lato"/>
                </a:rPr>
                <a:t>What makes you unique and interesting? Write them here!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-57150"/>
              <a:ext cx="604375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8008773" y="4413903"/>
            <a:ext cx="4532816" cy="1425317"/>
            <a:chOff x="0" y="0"/>
            <a:chExt cx="6043754" cy="1900423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980819"/>
              <a:ext cx="6043754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000000"/>
                  </a:solidFill>
                  <a:latin typeface="Lato"/>
                </a:rPr>
                <a:t>What makes you unique and interesting? Write them here!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57150"/>
              <a:ext cx="604375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13334212" y="7471429"/>
            <a:ext cx="4532816" cy="1425317"/>
            <a:chOff x="0" y="0"/>
            <a:chExt cx="6043754" cy="1900423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980819"/>
              <a:ext cx="6043754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000000"/>
                  </a:solidFill>
                  <a:latin typeface="Lato"/>
                </a:rPr>
                <a:t>What makes you unique and interesting? Write them here!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-57150"/>
              <a:ext cx="604375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8008773" y="7471429"/>
            <a:ext cx="4532816" cy="1425317"/>
            <a:chOff x="0" y="0"/>
            <a:chExt cx="6043754" cy="1900423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0" y="980819"/>
              <a:ext cx="6043754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000000"/>
                  </a:solidFill>
                  <a:latin typeface="Lato"/>
                </a:rPr>
                <a:t>What makes you unique and interesting? Write them here!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-57150"/>
              <a:ext cx="604375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</p:grp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3185" t="0" r="13185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2493621" y="-1506852"/>
            <a:ext cx="13300758" cy="13300705"/>
            <a:chOff x="0" y="0"/>
            <a:chExt cx="6350000" cy="6349975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70845" r="-70845" t="56263" b="-56263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4103777" y="4986839"/>
            <a:ext cx="10080446" cy="4101968"/>
            <a:chOff x="0" y="0"/>
            <a:chExt cx="13440595" cy="5469290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-180975"/>
              <a:ext cx="13440595" cy="424484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WRITE AN ORIGINAL</a:t>
              </a:r>
            </a:p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STATEMENT OR</a:t>
              </a:r>
            </a:p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INSPIRING QUOTE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5019543"/>
              <a:ext cx="13440595" cy="44974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000000"/>
                  </a:solidFill>
                  <a:latin typeface="Lato"/>
                </a:rPr>
                <a:t>— Include a credit, citation, or supporting message</a:t>
              </a:r>
            </a:p>
          </p:txBody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26370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8024" t="1906" r="50740" b="0"/>
          <a:stretch>
            <a:fillRect/>
          </a:stretch>
        </p:blipFill>
        <p:spPr>
          <a:xfrm flipH="false" flipV="false" rot="5400000">
            <a:off x="2201962" y="4406323"/>
            <a:ext cx="3653854" cy="474788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18024" t="1906" r="50740" b="0"/>
          <a:stretch>
            <a:fillRect/>
          </a:stretch>
        </p:blipFill>
        <p:spPr>
          <a:xfrm flipH="false" flipV="false" rot="5400000">
            <a:off x="7317073" y="4406323"/>
            <a:ext cx="3653854" cy="4747881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3"/>
          <a:srcRect l="18024" t="1906" r="50740" b="0"/>
          <a:stretch>
            <a:fillRect/>
          </a:stretch>
        </p:blipFill>
        <p:spPr>
          <a:xfrm flipH="false" flipV="false" rot="5400000">
            <a:off x="12436429" y="4406323"/>
            <a:ext cx="3653854" cy="4747881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1966565" y="4953336"/>
            <a:ext cx="4124649" cy="3653854"/>
            <a:chOff x="0" y="0"/>
            <a:chExt cx="5499532" cy="4871806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4"/>
            <a:srcRect l="12371" t="0" r="12371" b="0"/>
            <a:stretch>
              <a:fillRect/>
            </a:stretch>
          </p:blipFill>
          <p:spPr>
            <a:xfrm>
              <a:off x="0" y="0"/>
              <a:ext cx="5499532" cy="4871806"/>
            </a:xfrm>
            <a:prstGeom prst="rect">
              <a:avLst/>
            </a:prstGeom>
          </p:spPr>
        </p:pic>
      </p:grpSp>
      <p:grpSp>
        <p:nvGrpSpPr>
          <p:cNvPr name="Group 8" id="8"/>
          <p:cNvGrpSpPr/>
          <p:nvPr/>
        </p:nvGrpSpPr>
        <p:grpSpPr>
          <a:xfrm rot="0">
            <a:off x="7081676" y="4953336"/>
            <a:ext cx="4124649" cy="3653854"/>
            <a:chOff x="0" y="0"/>
            <a:chExt cx="5499532" cy="4871806"/>
          </a:xfrm>
        </p:grpSpPr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5"/>
            <a:srcRect l="19499" t="15841" r="12941" b="44284"/>
            <a:stretch>
              <a:fillRect/>
            </a:stretch>
          </p:blipFill>
          <p:spPr>
            <a:xfrm>
              <a:off x="0" y="0"/>
              <a:ext cx="5499532" cy="4871806"/>
            </a:xfrm>
            <a:prstGeom prst="rect">
              <a:avLst/>
            </a:prstGeom>
          </p:spPr>
        </p:pic>
      </p:grpSp>
      <p:grpSp>
        <p:nvGrpSpPr>
          <p:cNvPr name="Group 10" id="10"/>
          <p:cNvGrpSpPr/>
          <p:nvPr/>
        </p:nvGrpSpPr>
        <p:grpSpPr>
          <a:xfrm rot="0">
            <a:off x="12196786" y="4953336"/>
            <a:ext cx="4124649" cy="3653854"/>
            <a:chOff x="0" y="0"/>
            <a:chExt cx="5499532" cy="4871806"/>
          </a:xfrm>
        </p:grpSpPr>
        <p:pic>
          <p:nvPicPr>
            <p:cNvPr name="Picture 11" id="11"/>
            <p:cNvPicPr>
              <a:picLocks noChangeAspect="true"/>
            </p:cNvPicPr>
            <p:nvPr/>
          </p:nvPicPr>
          <p:blipFill>
            <a:blip r:embed="rId6"/>
            <a:srcRect l="0" t="10381" r="0" b="30597"/>
            <a:stretch>
              <a:fillRect/>
            </a:stretch>
          </p:blipFill>
          <p:spPr>
            <a:xfrm>
              <a:off x="0" y="0"/>
              <a:ext cx="5499532" cy="4871806"/>
            </a:xfrm>
            <a:prstGeom prst="rect">
              <a:avLst/>
            </a:prstGeom>
          </p:spPr>
        </p:pic>
      </p:grpSp>
      <p:sp>
        <p:nvSpPr>
          <p:cNvPr name="TextBox 12" id="12"/>
          <p:cNvSpPr txBox="true"/>
          <p:nvPr/>
        </p:nvSpPr>
        <p:spPr>
          <a:xfrm rot="0">
            <a:off x="1966565" y="4248896"/>
            <a:ext cx="4124649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Name Surname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966565" y="8901781"/>
            <a:ext cx="4124649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Lato"/>
              </a:rPr>
              <a:t>Title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081676" y="4241594"/>
            <a:ext cx="4124649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Name Surname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7081676" y="8909083"/>
            <a:ext cx="4124649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Lato"/>
              </a:rPr>
              <a:t>Title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196786" y="4241594"/>
            <a:ext cx="4124649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Name Surname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2196786" y="8909083"/>
            <a:ext cx="4124649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Lato"/>
              </a:rPr>
              <a:t>Title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5607145" y="1361042"/>
            <a:ext cx="7073710" cy="21621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MEET OUR TEAM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87904" r="29312" b="-4415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8024" t="8597" r="50740" b="0"/>
          <a:stretch>
            <a:fillRect/>
          </a:stretch>
        </p:blipFill>
        <p:spPr>
          <a:xfrm flipH="false" flipV="false" rot="5400000">
            <a:off x="1980364" y="3100905"/>
            <a:ext cx="3653854" cy="442403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18024" t="8597" r="50740" b="0"/>
          <a:stretch>
            <a:fillRect/>
          </a:stretch>
        </p:blipFill>
        <p:spPr>
          <a:xfrm flipH="false" flipV="false" rot="5400000">
            <a:off x="7095475" y="3100905"/>
            <a:ext cx="3653854" cy="4424031"/>
          </a:xfrm>
          <a:prstGeom prst="rect">
            <a:avLst/>
          </a:prstGeom>
        </p:spPr>
      </p:pic>
      <p:grpSp>
        <p:nvGrpSpPr>
          <p:cNvPr name="Group 5" id="5"/>
          <p:cNvGrpSpPr/>
          <p:nvPr/>
        </p:nvGrpSpPr>
        <p:grpSpPr>
          <a:xfrm rot="0">
            <a:off x="1595276" y="3793288"/>
            <a:ext cx="4124649" cy="3653854"/>
            <a:chOff x="0" y="0"/>
            <a:chExt cx="5499532" cy="4871806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4"/>
            <a:srcRect l="0" t="20489" r="0" b="20489"/>
            <a:stretch>
              <a:fillRect/>
            </a:stretch>
          </p:blipFill>
          <p:spPr>
            <a:xfrm>
              <a:off x="0" y="0"/>
              <a:ext cx="5499532" cy="4871806"/>
            </a:xfrm>
            <a:prstGeom prst="rect">
              <a:avLst/>
            </a:prstGeom>
          </p:spPr>
        </p:pic>
      </p:grpSp>
      <p:grpSp>
        <p:nvGrpSpPr>
          <p:cNvPr name="Group 7" id="7"/>
          <p:cNvGrpSpPr/>
          <p:nvPr/>
        </p:nvGrpSpPr>
        <p:grpSpPr>
          <a:xfrm rot="0">
            <a:off x="6710387" y="3793288"/>
            <a:ext cx="4124649" cy="3653854"/>
            <a:chOff x="0" y="0"/>
            <a:chExt cx="5499532" cy="4871806"/>
          </a:xfrm>
        </p:grpSpPr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5"/>
            <a:srcRect l="0" t="16669" r="0" b="16669"/>
            <a:stretch>
              <a:fillRect/>
            </a:stretch>
          </p:blipFill>
          <p:spPr>
            <a:xfrm>
              <a:off x="0" y="0"/>
              <a:ext cx="5499532" cy="4871806"/>
            </a:xfrm>
            <a:prstGeom prst="rect">
              <a:avLst/>
            </a:prstGeom>
          </p:spPr>
        </p:pic>
      </p:grpSp>
      <p:sp>
        <p:nvSpPr>
          <p:cNvPr name="TextBox 9" id="9"/>
          <p:cNvSpPr txBox="true"/>
          <p:nvPr/>
        </p:nvSpPr>
        <p:spPr>
          <a:xfrm rot="0">
            <a:off x="1595276" y="1421882"/>
            <a:ext cx="9539141" cy="10953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TESTIMONIALS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1595276" y="7810150"/>
            <a:ext cx="4124649" cy="1448150"/>
            <a:chOff x="0" y="0"/>
            <a:chExt cx="5499532" cy="1930867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-57150"/>
              <a:ext cx="4408098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Client name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1011263"/>
              <a:ext cx="5499532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Briefly elaborate on what you want to discuss. </a:t>
              </a: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6710387" y="7810150"/>
            <a:ext cx="4124649" cy="1448150"/>
            <a:chOff x="0" y="0"/>
            <a:chExt cx="5499532" cy="1930867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0" y="-57150"/>
              <a:ext cx="4408098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Client name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1011263"/>
              <a:ext cx="5499532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Briefly elaborate on what you want to discuss. </a:t>
              </a:r>
            </a:p>
          </p:txBody>
        </p:sp>
      </p:grp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26370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0018" t="0" r="66576" b="14791"/>
          <a:stretch>
            <a:fillRect/>
          </a:stretch>
        </p:blipFill>
        <p:spPr>
          <a:xfrm flipH="false" flipV="false" rot="-5400000">
            <a:off x="4829008" y="-2647950"/>
            <a:ext cx="5924884" cy="15582900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525842" y="3972420"/>
            <a:ext cx="5638191" cy="21621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8400"/>
              </a:lnSpc>
            </a:pPr>
            <a:r>
              <a:rPr lang="en-US" sz="6000" spc="89">
                <a:solidFill>
                  <a:srgbClr val="000000"/>
                </a:solidFill>
                <a:latin typeface="Hatton Bold"/>
              </a:rPr>
              <a:t>OUR</a:t>
            </a:r>
          </a:p>
          <a:p>
            <a:pPr algn="l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>
                <a:solidFill>
                  <a:srgbClr val="000000"/>
                </a:solidFill>
                <a:latin typeface="Hatton Bold"/>
              </a:rPr>
              <a:t>PROJECTS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525842" y="6406631"/>
            <a:ext cx="4366967" cy="7016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Briefly elaborate on what you want</a:t>
            </a:r>
          </a:p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to discuss. 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525842" y="3121610"/>
            <a:ext cx="2205407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02.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42416" r="29312" b="1333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782374" y="2503294"/>
            <a:ext cx="6512947" cy="5280413"/>
            <a:chOff x="0" y="0"/>
            <a:chExt cx="8683929" cy="7040550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180975"/>
              <a:ext cx="8683929" cy="28224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YOUR PROJECT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3355887"/>
              <a:ext cx="8683929" cy="232917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Presentations are communication tools that can be</a:t>
              </a:r>
            </a:p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used as demonstrations, lectures, speeches, reports,</a:t>
              </a:r>
            </a:p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and more. It is mostly presented before an audience.</a:t>
              </a:r>
            </a:p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It serves a variety of purposes, making presentations powerful tools for convincing and teaching.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2003933" y="6395902"/>
              <a:ext cx="4676063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Role: Write your role</a:t>
              </a:r>
            </a:p>
          </p:txBody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20280" t="0" r="48388" b="0"/>
          <a:stretch>
            <a:fillRect/>
          </a:stretch>
        </p:blipFill>
        <p:spPr>
          <a:xfrm flipH="false" flipV="false" rot="-10800000">
            <a:off x="0" y="0"/>
            <a:ext cx="7789695" cy="1028700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25830" t="0" r="25830" b="0"/>
          <a:stretch>
            <a:fillRect/>
          </a:stretch>
        </p:blipFill>
        <p:spPr>
          <a:xfrm flipH="false" flipV="false" rot="0">
            <a:off x="467991" y="420347"/>
            <a:ext cx="6853714" cy="9446307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48388" t="14916" r="0" b="14916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1512" t="0" r="66576" b="0"/>
          <a:stretch>
            <a:fillRect/>
          </a:stretch>
        </p:blipFill>
        <p:spPr>
          <a:xfrm flipH="false" flipV="false" rot="-5400000">
            <a:off x="6511680" y="-5182550"/>
            <a:ext cx="5264640" cy="182880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3295395" y="942976"/>
            <a:ext cx="11697209" cy="8848722"/>
          </a:xfrm>
          <a:prstGeom prst="rect">
            <a:avLst/>
          </a:prstGeom>
        </p:spPr>
      </p:pic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87904" r="29312" b="-4415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90600" y="1377881"/>
            <a:ext cx="8695408" cy="7531237"/>
            <a:chOff x="0" y="0"/>
            <a:chExt cx="11593877" cy="10041650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180975"/>
              <a:ext cx="10999311" cy="140013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OUR SERVICES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6451693" y="3801968"/>
              <a:ext cx="51421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6451693" y="4710800"/>
              <a:ext cx="4945329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Elaborate 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6451693" y="2841720"/>
              <a:ext cx="1796423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02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3801968"/>
              <a:ext cx="51421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4710800"/>
              <a:ext cx="4945329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Elaborate 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2841720"/>
              <a:ext cx="1796423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01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6451693" y="8213215"/>
              <a:ext cx="51421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6451693" y="9122047"/>
              <a:ext cx="4945329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Elaborate 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6451693" y="7252967"/>
              <a:ext cx="1796423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04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8213215"/>
              <a:ext cx="51421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Add a main point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9122047"/>
              <a:ext cx="4945329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Elaborate 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7252967"/>
              <a:ext cx="1796423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03</a:t>
              </a:r>
            </a:p>
          </p:txBody>
        </p:sp>
      </p:grp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87904" r="29312" b="-4415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18024" t="11237" r="6965" b="8663"/>
          <a:stretch>
            <a:fillRect/>
          </a:stretch>
        </p:blipFill>
        <p:spPr>
          <a:xfrm flipH="false" flipV="false" rot="5400000">
            <a:off x="6571529" y="3058378"/>
            <a:ext cx="8298978" cy="3666663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18024" t="11237" r="6965" b="8663"/>
          <a:stretch>
            <a:fillRect/>
          </a:stretch>
        </p:blipFill>
        <p:spPr>
          <a:xfrm flipH="false" flipV="false" rot="5400000">
            <a:off x="11276480" y="3058378"/>
            <a:ext cx="8298978" cy="3666663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3026477" y="997012"/>
            <a:ext cx="4232823" cy="8547767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8179068" y="997012"/>
            <a:ext cx="4233980" cy="8547767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1272902" y="3643564"/>
            <a:ext cx="5562600" cy="2999872"/>
            <a:chOff x="0" y="0"/>
            <a:chExt cx="7416800" cy="3999829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-180975"/>
              <a:ext cx="6644048" cy="28225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PHONE</a:t>
              </a:r>
            </a:p>
            <a:p>
              <a:pPr algn="l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MOCKUP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3080138"/>
              <a:ext cx="7416800" cy="91969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What can you say about your projects?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Share it here!</a:t>
              </a:r>
            </a:p>
          </p:txBody>
        </p:sp>
      </p:grp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7916" t="26726" r="28132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6160973" y="4160654"/>
            <a:ext cx="5966055" cy="5966031"/>
            <a:chOff x="0" y="0"/>
            <a:chExt cx="6350000" cy="6349975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70845" r="-70845" t="56263" b="-56263"/>
              </a:stretch>
            </a:blipFill>
          </p:spPr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6492375" y="4492055"/>
            <a:ext cx="5303249" cy="5303228"/>
            <a:chOff x="0" y="0"/>
            <a:chExt cx="6350000" cy="6349975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24999" r="-24999" t="0" b="0"/>
              </a:stretch>
            </a:blipFill>
          </p:spPr>
        </p:sp>
      </p:grpSp>
      <p:sp>
        <p:nvSpPr>
          <p:cNvPr name="TextBox 7" id="7"/>
          <p:cNvSpPr txBox="true"/>
          <p:nvPr/>
        </p:nvSpPr>
        <p:spPr>
          <a:xfrm rot="0">
            <a:off x="5254448" y="1468413"/>
            <a:ext cx="7779104" cy="21621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WRITE YOUR BIG TOPIC OR IDEA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614092" y="6592857"/>
            <a:ext cx="5449414" cy="10540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Presentations are communication tools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that can be used as demonstrations,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lectures, speeches, reports, and more. 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2224494" y="6592857"/>
            <a:ext cx="5449414" cy="10540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It serves a variety of purposes,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making presentations powerful tools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for convincing and teaching.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26370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0018" t="0" r="66576" b="50000"/>
          <a:stretch>
            <a:fillRect/>
          </a:stretch>
        </p:blipFill>
        <p:spPr>
          <a:xfrm flipH="false" flipV="false" rot="-5400000">
            <a:off x="1609558" y="571500"/>
            <a:ext cx="5924884" cy="9144000"/>
          </a:xfrm>
          <a:prstGeom prst="rect">
            <a:avLst/>
          </a:prstGeom>
        </p:spPr>
      </p:pic>
      <p:grpSp>
        <p:nvGrpSpPr>
          <p:cNvPr name="Group 4" id="4"/>
          <p:cNvGrpSpPr/>
          <p:nvPr/>
        </p:nvGrpSpPr>
        <p:grpSpPr>
          <a:xfrm rot="0">
            <a:off x="1525842" y="3178760"/>
            <a:ext cx="7006717" cy="3929479"/>
            <a:chOff x="0" y="0"/>
            <a:chExt cx="9342290" cy="5239305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1118538"/>
              <a:ext cx="9342290" cy="28224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>
                  <a:solidFill>
                    <a:srgbClr val="000000"/>
                  </a:solidFill>
                  <a:latin typeface="Hatton Bold"/>
                </a:rPr>
                <a:t>STATS &amp; NUMBERS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4319702"/>
              <a:ext cx="7235915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Briefly elaborate on what you want</a:t>
              </a:r>
            </a:p>
            <a:p>
              <a:pPr algn="l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to discuss. 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-57150"/>
              <a:ext cx="365428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03.</a:t>
              </a:r>
            </a:p>
          </p:txBody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87904" r="29312" b="-4415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26413" t="0" r="50275" b="0"/>
          <a:stretch>
            <a:fillRect/>
          </a:stretch>
        </p:blipFill>
        <p:spPr>
          <a:xfrm flipH="false" flipV="false" rot="-10800000">
            <a:off x="1820436" y="3678668"/>
            <a:ext cx="3723067" cy="6608332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/>
          <a:srcRect l="0" t="0" r="76689" b="0"/>
          <a:stretch>
            <a:fillRect/>
          </a:stretch>
        </p:blipFill>
        <p:spPr>
          <a:xfrm flipH="false" flipV="false" rot="-10800000">
            <a:off x="7282466" y="3678668"/>
            <a:ext cx="3723067" cy="6608332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3"/>
          <a:srcRect l="18303" t="0" r="58386" b="0"/>
          <a:stretch>
            <a:fillRect/>
          </a:stretch>
        </p:blipFill>
        <p:spPr>
          <a:xfrm flipH="false" flipV="false" rot="-10800000">
            <a:off x="12688354" y="3678668"/>
            <a:ext cx="3723067" cy="6608332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2085075" y="5394410"/>
            <a:ext cx="3306074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MONTHLY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2085075" y="4253997"/>
            <a:ext cx="3306074" cy="7174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20$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2085075" y="6151017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2085075" y="6666369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2896851" y="5394410"/>
            <a:ext cx="3306074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YEARLY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896851" y="4253997"/>
            <a:ext cx="3306074" cy="7174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300$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2896851" y="6151017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2896851" y="6666369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2896851" y="7706367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896851" y="7186368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2896851" y="8226365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7490963" y="5395383"/>
            <a:ext cx="3306074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MONTHLY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7490963" y="6151990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7490963" y="6667342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7490963" y="7707340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7490963" y="7187341"/>
            <a:ext cx="3306074" cy="3492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Add a feature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7490963" y="4253997"/>
            <a:ext cx="3306074" cy="7174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599"/>
              </a:lnSpc>
              <a:spcBef>
                <a:spcPct val="0"/>
              </a:spcBef>
            </a:pPr>
            <a:r>
              <a:rPr lang="en-US" sz="3999" spc="59" u="none">
                <a:solidFill>
                  <a:srgbClr val="000000"/>
                </a:solidFill>
                <a:latin typeface="Hatton Bold"/>
              </a:rPr>
              <a:t>30$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3322647" y="1530443"/>
            <a:ext cx="11642707" cy="10953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ADD A PRICING PAGE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9312" t="114595" r="29312" b="-7084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930324" y="6095973"/>
            <a:ext cx="8427352" cy="1859220"/>
            <a:chOff x="0" y="0"/>
            <a:chExt cx="2219549" cy="48967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19549" cy="489671"/>
            </a:xfrm>
            <a:custGeom>
              <a:avLst/>
              <a:gdLst/>
              <a:ahLst/>
              <a:cxnLst/>
              <a:rect r="r" b="b" t="t" l="l"/>
              <a:pathLst>
                <a:path h="489671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489671"/>
                  </a:lnTo>
                  <a:lnTo>
                    <a:pt x="0" y="4896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180975"/>
              <a:ext cx="812800" cy="9937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123,456,789</a:t>
              </a: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4930324" y="7898044"/>
            <a:ext cx="8427352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7916" t="26726" r="28132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61152" b="0"/>
          <a:stretch>
            <a:fillRect/>
          </a:stretch>
        </p:blipFill>
        <p:spPr>
          <a:xfrm flipH="false" flipV="false" rot="-10800000">
            <a:off x="8629525" y="0"/>
            <a:ext cx="9658475" cy="10287000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0461143" y="5871506"/>
            <a:ext cx="5995240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Elaborate on the featured statistic.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461143" y="8777246"/>
            <a:ext cx="5995240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Elaborate on the featured statistic.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10351106" y="1077971"/>
            <a:ext cx="6215314" cy="1859220"/>
            <a:chOff x="0" y="0"/>
            <a:chExt cx="1636955" cy="489671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1636955" cy="489671"/>
            </a:xfrm>
            <a:custGeom>
              <a:avLst/>
              <a:gdLst/>
              <a:ahLst/>
              <a:cxnLst/>
              <a:rect r="r" b="b" t="t" l="l"/>
              <a:pathLst>
                <a:path h="489671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489671"/>
                  </a:lnTo>
                  <a:lnTo>
                    <a:pt x="0" y="4896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-180975"/>
              <a:ext cx="812800" cy="9937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2 OUT OF 5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0351106" y="4129133"/>
            <a:ext cx="6215314" cy="1859220"/>
            <a:chOff x="0" y="0"/>
            <a:chExt cx="1636955" cy="489671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1636955" cy="489671"/>
            </a:xfrm>
            <a:custGeom>
              <a:avLst/>
              <a:gdLst/>
              <a:ahLst/>
              <a:cxnLst/>
              <a:rect r="r" b="b" t="t" l="l"/>
              <a:pathLst>
                <a:path h="489671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489671"/>
                  </a:lnTo>
                  <a:lnTo>
                    <a:pt x="0" y="4896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180975"/>
              <a:ext cx="812800" cy="9937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95%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0351106" y="7034873"/>
            <a:ext cx="6215314" cy="1859220"/>
            <a:chOff x="0" y="0"/>
            <a:chExt cx="1636955" cy="489671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1636955" cy="489671"/>
            </a:xfrm>
            <a:custGeom>
              <a:avLst/>
              <a:gdLst/>
              <a:ahLst/>
              <a:cxnLst/>
              <a:rect r="r" b="b" t="t" l="l"/>
              <a:pathLst>
                <a:path h="489671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489671"/>
                  </a:lnTo>
                  <a:lnTo>
                    <a:pt x="0" y="4896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-180975"/>
              <a:ext cx="812800" cy="9937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12 MILLION</a:t>
              </a: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10461143" y="2880041"/>
            <a:ext cx="5995240" cy="4977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60"/>
              </a:lnSpc>
              <a:spcBef>
                <a:spcPct val="0"/>
              </a:spcBef>
            </a:pPr>
            <a:r>
              <a:rPr lang="en-US" sz="2900" spc="58" u="none">
                <a:solidFill>
                  <a:srgbClr val="000000"/>
                </a:solidFill>
                <a:latin typeface="Lato Hairline Bold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7916" t="26726" r="28132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2493621" y="-1506852"/>
            <a:ext cx="13300758" cy="13300705"/>
            <a:chOff x="0" y="0"/>
            <a:chExt cx="6350000" cy="6349975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70845" r="-70845" t="56263" b="-56263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5703818" y="6605083"/>
            <a:ext cx="6880363" cy="2295817"/>
            <a:chOff x="0" y="0"/>
            <a:chExt cx="9173818" cy="3061089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199674" y="-180975"/>
              <a:ext cx="8774471" cy="140013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THANK YOU!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1730729"/>
              <a:ext cx="9173818" cy="133036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Write a closing statement or</a:t>
              </a:r>
            </a:p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call-to-action here.</a:t>
              </a:r>
            </a:p>
          </p:txBody>
        </p:sp>
      </p:grp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7916" t="26726" r="28132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808808" y="2205585"/>
            <a:ext cx="7012285" cy="5875830"/>
            <a:chOff x="0" y="0"/>
            <a:chExt cx="9349714" cy="7834440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690006" y="-180975"/>
              <a:ext cx="7969702" cy="140013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CREDITS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0" y="2609850"/>
              <a:ext cx="9349714" cy="133036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This presentation template is free for everyone to use thanks to the following: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5061920"/>
              <a:ext cx="9349714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SlidesCarnival for the presentation template</a:t>
              </a:r>
            </a:p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Pexels for the photos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7189792"/>
              <a:ext cx="9349714" cy="64464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Happy designing! </a:t>
              </a: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20280" t="0" r="48388" b="0"/>
          <a:stretch>
            <a:fillRect/>
          </a:stretch>
        </p:blipFill>
        <p:spPr>
          <a:xfrm flipH="false" flipV="false" rot="-10800000">
            <a:off x="10498305" y="0"/>
            <a:ext cx="7789695" cy="1028700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/>
          <a:srcRect l="25830" t="0" r="25830" b="0"/>
          <a:stretch>
            <a:fillRect/>
          </a:stretch>
        </p:blipFill>
        <p:spPr>
          <a:xfrm flipH="false" flipV="false" rot="0">
            <a:off x="10966296" y="420347"/>
            <a:ext cx="6853714" cy="9446307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43599" t="26319" r="2449" b="407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144000" y="1604765"/>
            <a:ext cx="7849763" cy="7120417"/>
            <a:chOff x="0" y="0"/>
            <a:chExt cx="10466351" cy="9493889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-180975"/>
              <a:ext cx="10466351" cy="282248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8400"/>
                </a:lnSpc>
                <a:spcBef>
                  <a:spcPct val="0"/>
                </a:spcBef>
              </a:pPr>
              <a:r>
                <a:rPr lang="en-US" sz="6000" spc="89" u="none">
                  <a:solidFill>
                    <a:srgbClr val="000000"/>
                  </a:solidFill>
                  <a:latin typeface="Hatton Bold"/>
                </a:rPr>
                <a:t>FONTS IN THIS PRESENTATION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543931" y="3892875"/>
              <a:ext cx="9378489" cy="133036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This presentation template uses the</a:t>
              </a:r>
            </a:p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following free fonts: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543931" y="6005720"/>
              <a:ext cx="9378489" cy="13894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Titles: Cormorant Hatton Bold</a:t>
              </a:r>
            </a:p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Headers: Lato</a:t>
              </a:r>
            </a:p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Body Copy: Lato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543931" y="8163529"/>
              <a:ext cx="9378489" cy="133036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You can find these fonts online too.</a:t>
              </a:r>
            </a:p>
            <a:p>
              <a:pPr algn="ctr" marL="0" indent="0" lvl="0">
                <a:lnSpc>
                  <a:spcPts val="4060"/>
                </a:lnSpc>
                <a:spcBef>
                  <a:spcPct val="0"/>
                </a:spcBef>
              </a:pPr>
              <a:r>
                <a:rPr lang="en-US" sz="2900" spc="58" u="none">
                  <a:solidFill>
                    <a:srgbClr val="000000"/>
                  </a:solidFill>
                  <a:latin typeface="Lato Hairline Bold"/>
                </a:rPr>
                <a:t>Happy designing! </a:t>
              </a:r>
            </a:p>
          </p:txBody>
        </p:sp>
      </p:grp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17916" t="26726" r="28132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14791" r="61152" b="14791"/>
          <a:stretch>
            <a:fillRect/>
          </a:stretch>
        </p:blipFill>
        <p:spPr>
          <a:xfrm flipH="false" flipV="false" rot="-10800000">
            <a:off x="2285938" y="0"/>
            <a:ext cx="13716124" cy="102870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256288" y="1028700"/>
            <a:ext cx="3775424" cy="896112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3503527" y="3407268"/>
            <a:ext cx="11280947" cy="179695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000"/>
              </a:lnSpc>
              <a:spcBef>
                <a:spcPct val="0"/>
              </a:spcBef>
            </a:pPr>
            <a:r>
              <a:rPr lang="en-US" sz="5000" spc="75" u="none">
                <a:solidFill>
                  <a:srgbClr val="000000"/>
                </a:solidFill>
                <a:latin typeface="Hatton Bold"/>
              </a:rPr>
              <a:t>FREE TEMPLATES FOR ALL YOUR PRESENTATION NEEDS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4349670" y="6839074"/>
            <a:ext cx="9588661" cy="2260443"/>
            <a:chOff x="0" y="0"/>
            <a:chExt cx="12784881" cy="3013924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-47625"/>
              <a:ext cx="5118723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For PowerPoint, Google Slides, and Canva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7666158" y="-47625"/>
              <a:ext cx="5118723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100% free for personal or commercial use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2094320"/>
              <a:ext cx="5118723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Ready to use, professional, and customizable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7666158" y="2094320"/>
              <a:ext cx="5118723" cy="91960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72727"/>
                  </a:solidFill>
                  <a:latin typeface="Lato"/>
                </a:rPr>
                <a:t>Blow your audience away with attractive visuals</a:t>
              </a:r>
            </a:p>
          </p:txBody>
        </p:sp>
      </p:grpSp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26370" b="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998413" y="847725"/>
            <a:ext cx="5212830" cy="21621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8400"/>
              </a:lnSpc>
              <a:spcBef>
                <a:spcPct val="0"/>
              </a:spcBef>
            </a:pPr>
            <a:r>
              <a:rPr lang="en-US" sz="6000" spc="89" u="none">
                <a:solidFill>
                  <a:srgbClr val="000000"/>
                </a:solidFill>
                <a:latin typeface="Hatton Bold"/>
              </a:rPr>
              <a:t>RESOURCE PAGE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998413" y="7331303"/>
            <a:ext cx="4291141" cy="211117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Use these design resources in your Canva Presentation.</a:t>
            </a:r>
          </a:p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Happy designing! </a:t>
            </a:r>
          </a:p>
          <a:p>
            <a:pPr marL="0" indent="0" lvl="0">
              <a:lnSpc>
                <a:spcPts val="2800"/>
              </a:lnSpc>
              <a:spcBef>
                <a:spcPct val="0"/>
              </a:spcBef>
            </a:pPr>
          </a:p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72727"/>
                </a:solidFill>
                <a:latin typeface="Lato"/>
              </a:rPr>
              <a:t>Don't forget to delete this page before presenting. 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DAFcbDwVOhQ</dc:identifier>
  <dcterms:modified xsi:type="dcterms:W3CDTF">2011-08-01T06:04:30Z</dcterms:modified>
  <cp:revision>1</cp:revision>
  <dc:title>Copia de Animated App Pitch Deck Blue and Yellow Illustrative Modern Business Presentation</dc:title>
</cp:coreProperties>
</file>