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Lst>
  <p:sldSz cy="6858000" cx="12192000"/>
  <p:notesSz cx="6858000" cy="9144000"/>
  <p:embeddedFontLst>
    <p:embeddedFont>
      <p:font typeface="Catamaran"/>
      <p:regular r:id="rId26"/>
      <p:bold r:id="rId27"/>
    </p:embeddedFont>
    <p:embeddedFont>
      <p:font typeface="Abril Fatface"/>
      <p:regular r:id="rId28"/>
    </p:embeddedFont>
    <p:embeddedFont>
      <p:font typeface="Poppins"/>
      <p:regular r:id="rId29"/>
      <p:bold r:id="rId30"/>
      <p:italic r:id="rId31"/>
      <p:boldItalic r:id="rId32"/>
    </p:embeddedFont>
    <p:embeddedFont>
      <p:font typeface="Lato"/>
      <p:regular r:id="rId33"/>
      <p:bold r:id="rId34"/>
      <p:italic r:id="rId35"/>
      <p:boldItalic r:id="rId36"/>
    </p:embeddedFont>
    <p:embeddedFont>
      <p:font typeface="IM Fell French Canon"/>
      <p:regular r:id="rId37"/>
      <p:italic r:id="rId38"/>
    </p:embeddedFont>
    <p:embeddedFont>
      <p:font typeface="Catamaran Medium"/>
      <p:regular r:id="rId39"/>
      <p:bold r:id="rId40"/>
    </p:embeddedFont>
    <p:embeddedFont>
      <p:font typeface="Merriweather"/>
      <p:regular r:id="rId41"/>
      <p:bold r:id="rId42"/>
      <p:italic r:id="rId43"/>
      <p:boldItalic r:id="rId44"/>
    </p:embeddedFont>
    <p:embeddedFont>
      <p:font typeface="Homemade Apple"/>
      <p:regular r:id="rId4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CatamaranMedium-bold.fntdata"/><Relationship Id="rId20" Type="http://schemas.openxmlformats.org/officeDocument/2006/relationships/slide" Target="slides/slide15.xml"/><Relationship Id="rId42" Type="http://schemas.openxmlformats.org/officeDocument/2006/relationships/font" Target="fonts/Merriweather-bold.fntdata"/><Relationship Id="rId41" Type="http://schemas.openxmlformats.org/officeDocument/2006/relationships/font" Target="fonts/Merriweather-regular.fntdata"/><Relationship Id="rId22" Type="http://schemas.openxmlformats.org/officeDocument/2006/relationships/slide" Target="slides/slide17.xml"/><Relationship Id="rId44" Type="http://schemas.openxmlformats.org/officeDocument/2006/relationships/font" Target="fonts/Merriweather-boldItalic.fntdata"/><Relationship Id="rId21" Type="http://schemas.openxmlformats.org/officeDocument/2006/relationships/slide" Target="slides/slide16.xml"/><Relationship Id="rId43" Type="http://schemas.openxmlformats.org/officeDocument/2006/relationships/font" Target="fonts/Merriweather-italic.fntdata"/><Relationship Id="rId24" Type="http://schemas.openxmlformats.org/officeDocument/2006/relationships/slide" Target="slides/slide19.xml"/><Relationship Id="rId23" Type="http://schemas.openxmlformats.org/officeDocument/2006/relationships/slide" Target="slides/slide18.xml"/><Relationship Id="rId45" Type="http://schemas.openxmlformats.org/officeDocument/2006/relationships/font" Target="fonts/HomemadeApple-regular.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Catamaran-regular.fntdata"/><Relationship Id="rId25" Type="http://schemas.openxmlformats.org/officeDocument/2006/relationships/slide" Target="slides/slide20.xml"/><Relationship Id="rId28" Type="http://schemas.openxmlformats.org/officeDocument/2006/relationships/font" Target="fonts/AbrilFatface-regular.fntdata"/><Relationship Id="rId27" Type="http://schemas.openxmlformats.org/officeDocument/2006/relationships/font" Target="fonts/Catamaran-bold.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italic.fntdata"/><Relationship Id="rId30" Type="http://schemas.openxmlformats.org/officeDocument/2006/relationships/font" Target="fonts/Poppins-bold.fntdata"/><Relationship Id="rId11" Type="http://schemas.openxmlformats.org/officeDocument/2006/relationships/slide" Target="slides/slide6.xml"/><Relationship Id="rId33" Type="http://schemas.openxmlformats.org/officeDocument/2006/relationships/font" Target="fonts/Lato-regular.fntdata"/><Relationship Id="rId10" Type="http://schemas.openxmlformats.org/officeDocument/2006/relationships/slide" Target="slides/slide5.xml"/><Relationship Id="rId32" Type="http://schemas.openxmlformats.org/officeDocument/2006/relationships/font" Target="fonts/Poppins-boldItalic.fntdata"/><Relationship Id="rId13" Type="http://schemas.openxmlformats.org/officeDocument/2006/relationships/slide" Target="slides/slide8.xml"/><Relationship Id="rId35" Type="http://schemas.openxmlformats.org/officeDocument/2006/relationships/font" Target="fonts/Lato-italic.fntdata"/><Relationship Id="rId12" Type="http://schemas.openxmlformats.org/officeDocument/2006/relationships/slide" Target="slides/slide7.xml"/><Relationship Id="rId34" Type="http://schemas.openxmlformats.org/officeDocument/2006/relationships/font" Target="fonts/Lato-bold.fntdata"/><Relationship Id="rId15" Type="http://schemas.openxmlformats.org/officeDocument/2006/relationships/slide" Target="slides/slide10.xml"/><Relationship Id="rId37" Type="http://schemas.openxmlformats.org/officeDocument/2006/relationships/font" Target="fonts/IMFellFrenchCanon-regular.fntdata"/><Relationship Id="rId14" Type="http://schemas.openxmlformats.org/officeDocument/2006/relationships/slide" Target="slides/slide9.xml"/><Relationship Id="rId36" Type="http://schemas.openxmlformats.org/officeDocument/2006/relationships/font" Target="fonts/Lato-boldItalic.fntdata"/><Relationship Id="rId17" Type="http://schemas.openxmlformats.org/officeDocument/2006/relationships/slide" Target="slides/slide12.xml"/><Relationship Id="rId39" Type="http://schemas.openxmlformats.org/officeDocument/2006/relationships/font" Target="fonts/CatamaranMedium-regular.fntdata"/><Relationship Id="rId16" Type="http://schemas.openxmlformats.org/officeDocument/2006/relationships/slide" Target="slides/slide11.xml"/><Relationship Id="rId38" Type="http://schemas.openxmlformats.org/officeDocument/2006/relationships/font" Target="fonts/IMFellFrenchCanon-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7" name="Shape 127"/>
        <p:cNvGrpSpPr/>
        <p:nvPr/>
      </p:nvGrpSpPr>
      <p:grpSpPr>
        <a:xfrm>
          <a:off x="0" y="0"/>
          <a:ext cx="0" cy="0"/>
          <a:chOff x="0" y="0"/>
          <a:chExt cx="0" cy="0"/>
        </a:xfrm>
      </p:grpSpPr>
      <p:sp>
        <p:nvSpPr>
          <p:cNvPr id="128" name="Google Shape;128;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9" name="Google Shape;129;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3" name="Shape 133"/>
        <p:cNvGrpSpPr/>
        <p:nvPr/>
      </p:nvGrpSpPr>
      <p:grpSpPr>
        <a:xfrm>
          <a:off x="0" y="0"/>
          <a:ext cx="0" cy="0"/>
          <a:chOff x="0" y="0"/>
          <a:chExt cx="0" cy="0"/>
        </a:xfrm>
      </p:grpSpPr>
      <p:sp>
        <p:nvSpPr>
          <p:cNvPr id="134" name="Google Shape;134;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5" name="Google Shape;135;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0" name="Shape 140"/>
        <p:cNvGrpSpPr/>
        <p:nvPr/>
      </p:nvGrpSpPr>
      <p:grpSpPr>
        <a:xfrm>
          <a:off x="0" y="0"/>
          <a:ext cx="0" cy="0"/>
          <a:chOff x="0" y="0"/>
          <a:chExt cx="0" cy="0"/>
        </a:xfrm>
      </p:grpSpPr>
      <p:sp>
        <p:nvSpPr>
          <p:cNvPr id="141" name="Google Shape;141;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2" name="Google Shape;142;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7" name="Shape 157"/>
        <p:cNvGrpSpPr/>
        <p:nvPr/>
      </p:nvGrpSpPr>
      <p:grpSpPr>
        <a:xfrm>
          <a:off x="0" y="0"/>
          <a:ext cx="0" cy="0"/>
          <a:chOff x="0" y="0"/>
          <a:chExt cx="0" cy="0"/>
        </a:xfrm>
      </p:grpSpPr>
      <p:sp>
        <p:nvSpPr>
          <p:cNvPr id="158" name="Google Shape;158;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9" name="Google Shape;159;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3" name="Shape 163"/>
        <p:cNvGrpSpPr/>
        <p:nvPr/>
      </p:nvGrpSpPr>
      <p:grpSpPr>
        <a:xfrm>
          <a:off x="0" y="0"/>
          <a:ext cx="0" cy="0"/>
          <a:chOff x="0" y="0"/>
          <a:chExt cx="0" cy="0"/>
        </a:xfrm>
      </p:grpSpPr>
      <p:sp>
        <p:nvSpPr>
          <p:cNvPr id="164" name="Google Shape;164;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5" name="Google Shape;165;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0" name="Shape 170"/>
        <p:cNvGrpSpPr/>
        <p:nvPr/>
      </p:nvGrpSpPr>
      <p:grpSpPr>
        <a:xfrm>
          <a:off x="0" y="0"/>
          <a:ext cx="0" cy="0"/>
          <a:chOff x="0" y="0"/>
          <a:chExt cx="0" cy="0"/>
        </a:xfrm>
      </p:grpSpPr>
      <p:sp>
        <p:nvSpPr>
          <p:cNvPr id="171" name="Google Shape;171;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2" name="Google Shape;172;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6" name="Shape 176"/>
        <p:cNvGrpSpPr/>
        <p:nvPr/>
      </p:nvGrpSpPr>
      <p:grpSpPr>
        <a:xfrm>
          <a:off x="0" y="0"/>
          <a:ext cx="0" cy="0"/>
          <a:chOff x="0" y="0"/>
          <a:chExt cx="0" cy="0"/>
        </a:xfrm>
      </p:grpSpPr>
      <p:sp>
        <p:nvSpPr>
          <p:cNvPr id="177" name="Google Shape;177;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8" name="Google Shape;178;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8" name="Shape 188"/>
        <p:cNvGrpSpPr/>
        <p:nvPr/>
      </p:nvGrpSpPr>
      <p:grpSpPr>
        <a:xfrm>
          <a:off x="0" y="0"/>
          <a:ext cx="0" cy="0"/>
          <a:chOff x="0" y="0"/>
          <a:chExt cx="0" cy="0"/>
        </a:xfrm>
      </p:grpSpPr>
      <p:sp>
        <p:nvSpPr>
          <p:cNvPr id="189" name="Google Shape;189;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0" name="Google Shape;190;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7" name="Shape 197"/>
        <p:cNvGrpSpPr/>
        <p:nvPr/>
      </p:nvGrpSpPr>
      <p:grpSpPr>
        <a:xfrm>
          <a:off x="0" y="0"/>
          <a:ext cx="0" cy="0"/>
          <a:chOff x="0" y="0"/>
          <a:chExt cx="0" cy="0"/>
        </a:xfrm>
      </p:grpSpPr>
      <p:sp>
        <p:nvSpPr>
          <p:cNvPr id="198" name="Google Shape;198;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9" name="Google Shape;199;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4" name="Shape 204"/>
        <p:cNvGrpSpPr/>
        <p:nvPr/>
      </p:nvGrpSpPr>
      <p:grpSpPr>
        <a:xfrm>
          <a:off x="0" y="0"/>
          <a:ext cx="0" cy="0"/>
          <a:chOff x="0" y="0"/>
          <a:chExt cx="0" cy="0"/>
        </a:xfrm>
      </p:grpSpPr>
      <p:sp>
        <p:nvSpPr>
          <p:cNvPr id="205" name="Google Shape;205;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6" name="Google Shape;206;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4" name="Shape 214"/>
        <p:cNvGrpSpPr/>
        <p:nvPr/>
      </p:nvGrpSpPr>
      <p:grpSpPr>
        <a:xfrm>
          <a:off x="0" y="0"/>
          <a:ext cx="0" cy="0"/>
          <a:chOff x="0" y="0"/>
          <a:chExt cx="0" cy="0"/>
        </a:xfrm>
      </p:grpSpPr>
      <p:sp>
        <p:nvSpPr>
          <p:cNvPr id="215" name="Google Shape;215;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6" name="Google Shape;216;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0" name="Shape 220"/>
        <p:cNvGrpSpPr/>
        <p:nvPr/>
      </p:nvGrpSpPr>
      <p:grpSpPr>
        <a:xfrm>
          <a:off x="0" y="0"/>
          <a:ext cx="0" cy="0"/>
          <a:chOff x="0" y="0"/>
          <a:chExt cx="0" cy="0"/>
        </a:xfrm>
      </p:grpSpPr>
      <p:sp>
        <p:nvSpPr>
          <p:cNvPr id="221" name="Google Shape;221;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2" name="Google Shape;222;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7" name="Shape 237"/>
        <p:cNvGrpSpPr/>
        <p:nvPr/>
      </p:nvGrpSpPr>
      <p:grpSpPr>
        <a:xfrm>
          <a:off x="0" y="0"/>
          <a:ext cx="0" cy="0"/>
          <a:chOff x="0" y="0"/>
          <a:chExt cx="0" cy="0"/>
        </a:xfrm>
      </p:grpSpPr>
      <p:sp>
        <p:nvSpPr>
          <p:cNvPr id="238" name="Google Shape;238;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9" name="Google Shape;239;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6" name="Shape 266"/>
        <p:cNvGrpSpPr/>
        <p:nvPr/>
      </p:nvGrpSpPr>
      <p:grpSpPr>
        <a:xfrm>
          <a:off x="0" y="0"/>
          <a:ext cx="0" cy="0"/>
          <a:chOff x="0" y="0"/>
          <a:chExt cx="0" cy="0"/>
        </a:xfrm>
      </p:grpSpPr>
      <p:sp>
        <p:nvSpPr>
          <p:cNvPr id="267" name="Google Shape;267;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8" name="Google Shape;268;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0" name="Shape 280"/>
        <p:cNvGrpSpPr/>
        <p:nvPr/>
      </p:nvGrpSpPr>
      <p:grpSpPr>
        <a:xfrm>
          <a:off x="0" y="0"/>
          <a:ext cx="0" cy="0"/>
          <a:chOff x="0" y="0"/>
          <a:chExt cx="0" cy="0"/>
        </a:xfrm>
      </p:grpSpPr>
      <p:sp>
        <p:nvSpPr>
          <p:cNvPr id="281" name="Google Shape;281;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2" name="Google Shape;282;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4" name="Shape 314"/>
        <p:cNvGrpSpPr/>
        <p:nvPr/>
      </p:nvGrpSpPr>
      <p:grpSpPr>
        <a:xfrm>
          <a:off x="0" y="0"/>
          <a:ext cx="0" cy="0"/>
          <a:chOff x="0" y="0"/>
          <a:chExt cx="0" cy="0"/>
        </a:xfrm>
      </p:grpSpPr>
      <p:sp>
        <p:nvSpPr>
          <p:cNvPr id="315" name="Google Shape;315;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6" name="Google Shape;316;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6" name="Shape 326"/>
        <p:cNvGrpSpPr/>
        <p:nvPr/>
      </p:nvGrpSpPr>
      <p:grpSpPr>
        <a:xfrm>
          <a:off x="0" y="0"/>
          <a:ext cx="0" cy="0"/>
          <a:chOff x="0" y="0"/>
          <a:chExt cx="0" cy="0"/>
        </a:xfrm>
      </p:grpSpPr>
      <p:sp>
        <p:nvSpPr>
          <p:cNvPr id="327" name="Google Shape;327;g215fe8440b1_2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8" name="Google Shape;328;g215fe8440b1_2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4" name="Shape 354"/>
        <p:cNvGrpSpPr/>
        <p:nvPr/>
      </p:nvGrpSpPr>
      <p:grpSpPr>
        <a:xfrm>
          <a:off x="0" y="0"/>
          <a:ext cx="0" cy="0"/>
          <a:chOff x="0" y="0"/>
          <a:chExt cx="0" cy="0"/>
        </a:xfrm>
      </p:grpSpPr>
      <p:sp>
        <p:nvSpPr>
          <p:cNvPr id="355" name="Google Shape;355;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6" name="Google Shape;356;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0" name="Shape 360"/>
        <p:cNvGrpSpPr/>
        <p:nvPr/>
      </p:nvGrpSpPr>
      <p:grpSpPr>
        <a:xfrm>
          <a:off x="0" y="0"/>
          <a:ext cx="0" cy="0"/>
          <a:chOff x="0" y="0"/>
          <a:chExt cx="0" cy="0"/>
        </a:xfrm>
      </p:grpSpPr>
      <p:sp>
        <p:nvSpPr>
          <p:cNvPr id="361" name="Google Shape;361;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2" name="Google Shape;362;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1" name="Shape 661"/>
        <p:cNvGrpSpPr/>
        <p:nvPr/>
      </p:nvGrpSpPr>
      <p:grpSpPr>
        <a:xfrm>
          <a:off x="0" y="0"/>
          <a:ext cx="0" cy="0"/>
          <a:chOff x="0" y="0"/>
          <a:chExt cx="0" cy="0"/>
        </a:xfrm>
      </p:grpSpPr>
      <p:sp>
        <p:nvSpPr>
          <p:cNvPr id="662" name="Google Shape;662;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3" name="Google Shape;663;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5.jpg"/><Relationship Id="rId3" Type="http://schemas.openxmlformats.org/officeDocument/2006/relationships/image" Target="../media/image32.png"/><Relationship Id="rId4" Type="http://schemas.openxmlformats.org/officeDocument/2006/relationships/image" Target="../media/image28.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jpg"/><Relationship Id="rId3" Type="http://schemas.openxmlformats.org/officeDocument/2006/relationships/image" Target="../media/image32.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jpg"/><Relationship Id="rId3" Type="http://schemas.openxmlformats.org/officeDocument/2006/relationships/image" Target="../media/image32.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 Id="rId3" Type="http://schemas.openxmlformats.org/officeDocument/2006/relationships/image" Target="../media/image32.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7.jp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9.jpg"/><Relationship Id="rId3" Type="http://schemas.openxmlformats.org/officeDocument/2006/relationships/image" Target="../media/image32.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jp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8.png"/><Relationship Id="rId3" Type="http://schemas.openxmlformats.org/officeDocument/2006/relationships/image" Target="../media/image31.png"/><Relationship Id="rId4" Type="http://schemas.openxmlformats.org/officeDocument/2006/relationships/image" Target="../media/image30.png"/><Relationship Id="rId5" Type="http://schemas.openxmlformats.org/officeDocument/2006/relationships/image" Target="../media/image25.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3.png"/><Relationship Id="rId11" Type="http://schemas.openxmlformats.org/officeDocument/2006/relationships/image" Target="../media/image16.png"/><Relationship Id="rId10" Type="http://schemas.openxmlformats.org/officeDocument/2006/relationships/image" Target="../media/image12.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1.png"/><Relationship Id="rId7" Type="http://schemas.openxmlformats.org/officeDocument/2006/relationships/hyperlink" Target="https://www.pinterest.com/slidesmania/" TargetMode="External"/><Relationship Id="rId8" Type="http://schemas.openxmlformats.org/officeDocument/2006/relationships/image" Target="../media/image10.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bg>
      <p:bgPr>
        <a:blipFill>
          <a:blip r:embed="rId2">
            <a:alphaModFix/>
          </a:blip>
          <a:stretch>
            <a:fillRect/>
          </a:stretch>
        </a:blipFill>
      </p:bgPr>
    </p:bg>
    <p:spTree>
      <p:nvGrpSpPr>
        <p:cNvPr id="10" name="Shape 10"/>
        <p:cNvGrpSpPr/>
        <p:nvPr/>
      </p:nvGrpSpPr>
      <p:grpSpPr>
        <a:xfrm>
          <a:off x="0" y="0"/>
          <a:ext cx="0" cy="0"/>
          <a:chOff x="0" y="0"/>
          <a:chExt cx="0" cy="0"/>
        </a:xfrm>
      </p:grpSpPr>
      <p:grpSp>
        <p:nvGrpSpPr>
          <p:cNvPr id="11" name="Google Shape;11;p2"/>
          <p:cNvGrpSpPr/>
          <p:nvPr/>
        </p:nvGrpSpPr>
        <p:grpSpPr>
          <a:xfrm>
            <a:off x="380521" y="2294801"/>
            <a:ext cx="4036333" cy="4721689"/>
            <a:chOff x="138469" y="3238672"/>
            <a:chExt cx="3246990" cy="3798318"/>
          </a:xfrm>
        </p:grpSpPr>
        <p:pic>
          <p:nvPicPr>
            <p:cNvPr descr="A globe with a black background&#10;&#10;Description automatically generated" id="12" name="Google Shape;12;p2"/>
            <p:cNvPicPr preferRelativeResize="0"/>
            <p:nvPr/>
          </p:nvPicPr>
          <p:blipFill rotWithShape="1">
            <a:blip r:embed="rId3">
              <a:alphaModFix/>
            </a:blip>
            <a:srcRect b="0" l="0" r="0" t="0"/>
            <a:stretch/>
          </p:blipFill>
          <p:spPr>
            <a:xfrm>
              <a:off x="138469" y="3238672"/>
              <a:ext cx="2485252" cy="3798318"/>
            </a:xfrm>
            <a:prstGeom prst="rect">
              <a:avLst/>
            </a:prstGeom>
            <a:noFill/>
            <a:ln>
              <a:noFill/>
            </a:ln>
          </p:spPr>
        </p:pic>
        <p:pic>
          <p:nvPicPr>
            <p:cNvPr descr="A close up of a compass&#10;&#10;Description automatically generated" id="13" name="Google Shape;13;p2"/>
            <p:cNvPicPr preferRelativeResize="0"/>
            <p:nvPr/>
          </p:nvPicPr>
          <p:blipFill rotWithShape="1">
            <a:blip r:embed="rId4">
              <a:alphaModFix/>
            </a:blip>
            <a:srcRect b="0" l="0" r="0" t="0"/>
            <a:stretch/>
          </p:blipFill>
          <p:spPr>
            <a:xfrm>
              <a:off x="2083492" y="5921693"/>
              <a:ext cx="1301967" cy="971318"/>
            </a:xfrm>
            <a:prstGeom prst="rect">
              <a:avLst/>
            </a:prstGeom>
            <a:noFill/>
            <a:ln>
              <a:noFill/>
            </a:ln>
          </p:spPr>
        </p:pic>
      </p:grpSp>
      <p:sp>
        <p:nvSpPr>
          <p:cNvPr id="14" name="Google Shape;14;p2"/>
          <p:cNvSpPr txBox="1"/>
          <p:nvPr>
            <p:ph idx="1" type="subTitle"/>
          </p:nvPr>
        </p:nvSpPr>
        <p:spPr>
          <a:xfrm>
            <a:off x="2915850" y="5155400"/>
            <a:ext cx="6259200" cy="5865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1900"/>
              <a:buNone/>
              <a:defRPr/>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15" name="Google Shape;15;p2"/>
          <p:cNvSpPr txBox="1"/>
          <p:nvPr>
            <p:ph type="title"/>
          </p:nvPr>
        </p:nvSpPr>
        <p:spPr>
          <a:xfrm>
            <a:off x="2915850" y="1813500"/>
            <a:ext cx="6259200" cy="3414900"/>
          </a:xfrm>
          <a:prstGeom prst="rect">
            <a:avLst/>
          </a:prstGeom>
        </p:spPr>
        <p:txBody>
          <a:bodyPr anchorCtr="0" anchor="ctr"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9000"/>
              <a:buFont typeface="Aldrich"/>
              <a:buNone/>
              <a:defRPr sz="9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6" name="Google Shape;16;p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bg>
      <p:bgPr>
        <a:blipFill>
          <a:blip r:embed="rId2">
            <a:alphaModFix/>
          </a:blip>
          <a:stretch>
            <a:fillRect/>
          </a:stretch>
        </a:blipFill>
      </p:bgPr>
    </p:bg>
    <p:spTree>
      <p:nvGrpSpPr>
        <p:cNvPr id="17" name="Shape 17"/>
        <p:cNvGrpSpPr/>
        <p:nvPr/>
      </p:nvGrpSpPr>
      <p:grpSpPr>
        <a:xfrm>
          <a:off x="0" y="0"/>
          <a:ext cx="0" cy="0"/>
          <a:chOff x="0" y="0"/>
          <a:chExt cx="0" cy="0"/>
        </a:xfrm>
      </p:grpSpPr>
      <p:sp>
        <p:nvSpPr>
          <p:cNvPr id="18" name="Google Shape;18;p3"/>
          <p:cNvSpPr txBox="1"/>
          <p:nvPr>
            <p:ph type="title"/>
          </p:nvPr>
        </p:nvSpPr>
        <p:spPr>
          <a:xfrm>
            <a:off x="3943529" y="1960600"/>
            <a:ext cx="6267600" cy="13248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9" name="Google Shape;19;p3"/>
          <p:cNvSpPr txBox="1"/>
          <p:nvPr>
            <p:ph idx="1" type="body"/>
          </p:nvPr>
        </p:nvSpPr>
        <p:spPr>
          <a:xfrm>
            <a:off x="3943500" y="3364900"/>
            <a:ext cx="6267600" cy="22359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20" name="Google Shape;20;p3"/>
          <p:cNvSpPr/>
          <p:nvPr>
            <p:ph idx="2" type="pic"/>
          </p:nvPr>
        </p:nvSpPr>
        <p:spPr>
          <a:xfrm>
            <a:off x="1063900" y="2410538"/>
            <a:ext cx="2476800" cy="2476800"/>
          </a:xfrm>
          <a:prstGeom prst="rect">
            <a:avLst/>
          </a:prstGeom>
          <a:noFill/>
          <a:ln>
            <a:noFill/>
          </a:ln>
        </p:spPr>
      </p:sp>
      <p:sp>
        <p:nvSpPr>
          <p:cNvPr id="21" name="Google Shape;21;p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bg>
      <p:bgPr>
        <a:blipFill>
          <a:blip r:embed="rId2">
            <a:alphaModFix/>
          </a:blip>
          <a:stretch>
            <a:fillRect/>
          </a:stretch>
        </a:blipFill>
      </p:bgPr>
    </p:bg>
    <p:spTree>
      <p:nvGrpSpPr>
        <p:cNvPr id="22" name="Shape 22"/>
        <p:cNvGrpSpPr/>
        <p:nvPr/>
      </p:nvGrpSpPr>
      <p:grpSpPr>
        <a:xfrm>
          <a:off x="0" y="0"/>
          <a:ext cx="0" cy="0"/>
          <a:chOff x="0" y="0"/>
          <a:chExt cx="0" cy="0"/>
        </a:xfrm>
      </p:grpSpPr>
      <p:sp>
        <p:nvSpPr>
          <p:cNvPr id="23" name="Google Shape;23;p4"/>
          <p:cNvSpPr txBox="1"/>
          <p:nvPr>
            <p:ph type="title"/>
          </p:nvPr>
        </p:nvSpPr>
        <p:spPr>
          <a:xfrm>
            <a:off x="1876463" y="1190025"/>
            <a:ext cx="84390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4" name="Google Shape;24;p4"/>
          <p:cNvSpPr txBox="1"/>
          <p:nvPr>
            <p:ph idx="1" type="body"/>
          </p:nvPr>
        </p:nvSpPr>
        <p:spPr>
          <a:xfrm>
            <a:off x="1876463" y="3028118"/>
            <a:ext cx="24801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5" name="Google Shape;25;p4"/>
          <p:cNvSpPr txBox="1"/>
          <p:nvPr>
            <p:ph idx="2" type="body"/>
          </p:nvPr>
        </p:nvSpPr>
        <p:spPr>
          <a:xfrm>
            <a:off x="4855953" y="3028118"/>
            <a:ext cx="24801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6" name="Google Shape;26;p4"/>
          <p:cNvSpPr txBox="1"/>
          <p:nvPr>
            <p:ph idx="3" type="body"/>
          </p:nvPr>
        </p:nvSpPr>
        <p:spPr>
          <a:xfrm>
            <a:off x="1876463" y="5069175"/>
            <a:ext cx="24801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7" name="Google Shape;27;p4"/>
          <p:cNvSpPr txBox="1"/>
          <p:nvPr>
            <p:ph idx="4" type="body"/>
          </p:nvPr>
        </p:nvSpPr>
        <p:spPr>
          <a:xfrm>
            <a:off x="4855953" y="5069175"/>
            <a:ext cx="24801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8" name="Google Shape;28;p4"/>
          <p:cNvSpPr txBox="1"/>
          <p:nvPr>
            <p:ph idx="5" type="title"/>
          </p:nvPr>
        </p:nvSpPr>
        <p:spPr>
          <a:xfrm>
            <a:off x="1876463" y="2332349"/>
            <a:ext cx="24801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9" name="Google Shape;29;p4"/>
          <p:cNvSpPr txBox="1"/>
          <p:nvPr>
            <p:ph idx="6" type="title"/>
          </p:nvPr>
        </p:nvSpPr>
        <p:spPr>
          <a:xfrm>
            <a:off x="4855953" y="2332349"/>
            <a:ext cx="24801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0" name="Google Shape;30;p4"/>
          <p:cNvSpPr txBox="1"/>
          <p:nvPr>
            <p:ph idx="7" type="title"/>
          </p:nvPr>
        </p:nvSpPr>
        <p:spPr>
          <a:xfrm>
            <a:off x="1876463" y="4373406"/>
            <a:ext cx="24801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1" name="Google Shape;31;p4"/>
          <p:cNvSpPr txBox="1"/>
          <p:nvPr>
            <p:ph idx="8" type="title"/>
          </p:nvPr>
        </p:nvSpPr>
        <p:spPr>
          <a:xfrm>
            <a:off x="4855953" y="4373406"/>
            <a:ext cx="24801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2" name="Google Shape;32;p4"/>
          <p:cNvSpPr txBox="1"/>
          <p:nvPr>
            <p:ph idx="9" type="body"/>
          </p:nvPr>
        </p:nvSpPr>
        <p:spPr>
          <a:xfrm>
            <a:off x="7835444" y="3028118"/>
            <a:ext cx="24801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33" name="Google Shape;33;p4"/>
          <p:cNvSpPr txBox="1"/>
          <p:nvPr>
            <p:ph idx="13" type="body"/>
          </p:nvPr>
        </p:nvSpPr>
        <p:spPr>
          <a:xfrm>
            <a:off x="7835444" y="5069175"/>
            <a:ext cx="24801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34" name="Google Shape;34;p4"/>
          <p:cNvSpPr txBox="1"/>
          <p:nvPr>
            <p:ph idx="14" type="title"/>
          </p:nvPr>
        </p:nvSpPr>
        <p:spPr>
          <a:xfrm>
            <a:off x="7835444" y="2332349"/>
            <a:ext cx="24801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5" name="Google Shape;35;p4"/>
          <p:cNvSpPr txBox="1"/>
          <p:nvPr>
            <p:ph idx="15" type="title"/>
          </p:nvPr>
        </p:nvSpPr>
        <p:spPr>
          <a:xfrm>
            <a:off x="7835444" y="4373406"/>
            <a:ext cx="24801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6" name="Google Shape;36;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bg>
      <p:bgPr>
        <a:blipFill>
          <a:blip r:embed="rId2">
            <a:alphaModFix/>
          </a:blip>
          <a:stretch>
            <a:fillRect/>
          </a:stretch>
        </a:blipFill>
      </p:bgPr>
    </p:bg>
    <p:spTree>
      <p:nvGrpSpPr>
        <p:cNvPr id="37" name="Shape 37"/>
        <p:cNvGrpSpPr/>
        <p:nvPr/>
      </p:nvGrpSpPr>
      <p:grpSpPr>
        <a:xfrm>
          <a:off x="0" y="0"/>
          <a:ext cx="0" cy="0"/>
          <a:chOff x="0" y="0"/>
          <a:chExt cx="0" cy="0"/>
        </a:xfrm>
      </p:grpSpPr>
      <p:sp>
        <p:nvSpPr>
          <p:cNvPr id="38" name="Google Shape;38;p5"/>
          <p:cNvSpPr txBox="1"/>
          <p:nvPr>
            <p:ph type="title"/>
          </p:nvPr>
        </p:nvSpPr>
        <p:spPr>
          <a:xfrm>
            <a:off x="2401350" y="2774050"/>
            <a:ext cx="7389300" cy="2066100"/>
          </a:xfrm>
          <a:prstGeom prst="rect">
            <a:avLst/>
          </a:prstGeom>
        </p:spPr>
        <p:txBody>
          <a:bodyPr anchorCtr="0" anchor="ctr" bIns="121900" lIns="121900" spcFirstLastPara="1" rIns="121900" wrap="square" tIns="121900">
            <a:noAutofit/>
          </a:bodyPr>
          <a:lstStyle>
            <a:lvl1pPr indent="0" lvl="0" marL="0" marR="0" rtl="0" algn="l">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39" name="Google Shape;39;p5"/>
          <p:cNvSpPr txBox="1"/>
          <p:nvPr>
            <p:ph idx="1" type="body"/>
          </p:nvPr>
        </p:nvSpPr>
        <p:spPr>
          <a:xfrm>
            <a:off x="2401350" y="4857700"/>
            <a:ext cx="7389300" cy="7635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40" name="Google Shape;40;p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bg>
      <p:bgPr>
        <a:blipFill>
          <a:blip r:embed="rId2">
            <a:alphaModFix/>
          </a:blip>
          <a:stretch>
            <a:fillRect/>
          </a:stretch>
        </a:blipFill>
      </p:bgPr>
    </p:bg>
    <p:spTree>
      <p:nvGrpSpPr>
        <p:cNvPr id="41" name="Shape 41"/>
        <p:cNvGrpSpPr/>
        <p:nvPr/>
      </p:nvGrpSpPr>
      <p:grpSpPr>
        <a:xfrm>
          <a:off x="0" y="0"/>
          <a:ext cx="0" cy="0"/>
          <a:chOff x="0" y="0"/>
          <a:chExt cx="0" cy="0"/>
        </a:xfrm>
      </p:grpSpPr>
      <p:sp>
        <p:nvSpPr>
          <p:cNvPr id="42" name="Google Shape;42;p6"/>
          <p:cNvSpPr txBox="1"/>
          <p:nvPr>
            <p:ph type="title"/>
          </p:nvPr>
        </p:nvSpPr>
        <p:spPr>
          <a:xfrm>
            <a:off x="1867175" y="1369700"/>
            <a:ext cx="86298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3" name="Google Shape;43;p6"/>
          <p:cNvSpPr txBox="1"/>
          <p:nvPr>
            <p:ph idx="1" type="body"/>
          </p:nvPr>
        </p:nvSpPr>
        <p:spPr>
          <a:xfrm>
            <a:off x="1867175" y="2582374"/>
            <a:ext cx="4057200" cy="31782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44" name="Google Shape;44;p6"/>
          <p:cNvSpPr txBox="1"/>
          <p:nvPr>
            <p:ph idx="2" type="body"/>
          </p:nvPr>
        </p:nvSpPr>
        <p:spPr>
          <a:xfrm>
            <a:off x="6439526" y="2570399"/>
            <a:ext cx="4057200" cy="31782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45" name="Google Shape;45;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bg>
      <p:bgPr>
        <a:blipFill>
          <a:blip r:embed="rId2">
            <a:alphaModFix/>
          </a:blip>
          <a:stretch>
            <a:fillRect/>
          </a:stretch>
        </a:blipFill>
      </p:bgPr>
    </p:bg>
    <p:spTree>
      <p:nvGrpSpPr>
        <p:cNvPr id="46" name="Shape 46"/>
        <p:cNvGrpSpPr/>
        <p:nvPr/>
      </p:nvGrpSpPr>
      <p:grpSpPr>
        <a:xfrm>
          <a:off x="0" y="0"/>
          <a:ext cx="0" cy="0"/>
          <a:chOff x="0" y="0"/>
          <a:chExt cx="0" cy="0"/>
        </a:xfrm>
      </p:grpSpPr>
      <p:sp>
        <p:nvSpPr>
          <p:cNvPr id="47" name="Google Shape;47;p7"/>
          <p:cNvSpPr txBox="1"/>
          <p:nvPr>
            <p:ph type="title"/>
          </p:nvPr>
        </p:nvSpPr>
        <p:spPr>
          <a:xfrm>
            <a:off x="5239025" y="1550575"/>
            <a:ext cx="56769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8" name="Google Shape;48;p7"/>
          <p:cNvSpPr txBox="1"/>
          <p:nvPr>
            <p:ph idx="1" type="body"/>
          </p:nvPr>
        </p:nvSpPr>
        <p:spPr>
          <a:xfrm>
            <a:off x="5239025" y="2522775"/>
            <a:ext cx="5676900" cy="32376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pic>
        <p:nvPicPr>
          <p:cNvPr descr="A globe with a black background&#10;&#10;Description automatically generated" id="49" name="Google Shape;49;p7"/>
          <p:cNvPicPr preferRelativeResize="0"/>
          <p:nvPr/>
        </p:nvPicPr>
        <p:blipFill rotWithShape="1">
          <a:blip r:embed="rId3">
            <a:alphaModFix/>
          </a:blip>
          <a:srcRect b="30069" l="28443" r="0" t="6627"/>
          <a:stretch/>
        </p:blipFill>
        <p:spPr>
          <a:xfrm>
            <a:off x="0" y="0"/>
            <a:ext cx="5072174" cy="6858003"/>
          </a:xfrm>
          <a:prstGeom prst="rect">
            <a:avLst/>
          </a:prstGeom>
          <a:noFill/>
          <a:ln>
            <a:noFill/>
          </a:ln>
        </p:spPr>
      </p:pic>
      <p:sp>
        <p:nvSpPr>
          <p:cNvPr id="50" name="Google Shape;50;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bg>
      <p:bgPr>
        <a:blipFill>
          <a:blip r:embed="rId2">
            <a:alphaModFix/>
          </a:blip>
          <a:stretch>
            <a:fillRect/>
          </a:stretch>
        </a:blipFill>
      </p:bgPr>
    </p:bg>
    <p:spTree>
      <p:nvGrpSpPr>
        <p:cNvPr id="51" name="Shape 51"/>
        <p:cNvGrpSpPr/>
        <p:nvPr/>
      </p:nvGrpSpPr>
      <p:grpSpPr>
        <a:xfrm>
          <a:off x="0" y="0"/>
          <a:ext cx="0" cy="0"/>
          <a:chOff x="0" y="0"/>
          <a:chExt cx="0" cy="0"/>
        </a:xfrm>
      </p:grpSpPr>
      <p:sp>
        <p:nvSpPr>
          <p:cNvPr id="52" name="Google Shape;52;p8"/>
          <p:cNvSpPr txBox="1"/>
          <p:nvPr>
            <p:ph type="title"/>
          </p:nvPr>
        </p:nvSpPr>
        <p:spPr>
          <a:xfrm>
            <a:off x="1695725" y="2178325"/>
            <a:ext cx="7372500" cy="3160800"/>
          </a:xfrm>
          <a:prstGeom prst="rect">
            <a:avLst/>
          </a:prstGeom>
        </p:spPr>
        <p:txBody>
          <a:bodyPr anchorCtr="0" anchor="ctr" bIns="121900" lIns="121900" spcFirstLastPara="1" rIns="121900" wrap="square" tIns="121900">
            <a:noAutofit/>
          </a:bodyPr>
          <a:lstStyle>
            <a:lvl1pPr lvl="0" rtl="0">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53" name="Google Shape;53;p8"/>
          <p:cNvSpPr txBox="1"/>
          <p:nvPr>
            <p:ph idx="1" type="subTitle"/>
          </p:nvPr>
        </p:nvSpPr>
        <p:spPr>
          <a:xfrm>
            <a:off x="1695725" y="5339125"/>
            <a:ext cx="7372500" cy="717900"/>
          </a:xfrm>
          <a:prstGeom prst="rect">
            <a:avLst/>
          </a:prstGeom>
        </p:spPr>
        <p:txBody>
          <a:bodyPr anchorCtr="0" anchor="b" bIns="121900" lIns="121900" spcFirstLastPara="1" rIns="121900" wrap="square" tIns="121900">
            <a:noAutofit/>
          </a:bodyPr>
          <a:lstStyle>
            <a:lvl1pPr lvl="0" rtl="0">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pic>
        <p:nvPicPr>
          <p:cNvPr descr="A globe with a black background&#10;&#10;Description automatically generated" id="54" name="Google Shape;54;p8"/>
          <p:cNvPicPr preferRelativeResize="0"/>
          <p:nvPr/>
        </p:nvPicPr>
        <p:blipFill rotWithShape="1">
          <a:blip r:embed="rId3">
            <a:alphaModFix/>
          </a:blip>
          <a:srcRect b="32939" l="0" r="30313" t="0"/>
          <a:stretch/>
        </p:blipFill>
        <p:spPr>
          <a:xfrm>
            <a:off x="8820225" y="1873525"/>
            <a:ext cx="3371898" cy="4959201"/>
          </a:xfrm>
          <a:prstGeom prst="rect">
            <a:avLst/>
          </a:prstGeom>
          <a:noFill/>
          <a:ln>
            <a:noFill/>
          </a:ln>
        </p:spPr>
      </p:pic>
      <p:sp>
        <p:nvSpPr>
          <p:cNvPr id="55" name="Google Shape;55;p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1">
  <p:cSld name="CUSTOM_6_1">
    <p:bg>
      <p:bgPr>
        <a:blipFill>
          <a:blip r:embed="rId2">
            <a:alphaModFix/>
          </a:blip>
          <a:stretch>
            <a:fillRect/>
          </a:stretch>
        </a:blipFill>
      </p:bgPr>
    </p:bg>
    <p:spTree>
      <p:nvGrpSpPr>
        <p:cNvPr id="56" name="Shape 56"/>
        <p:cNvGrpSpPr/>
        <p:nvPr/>
      </p:nvGrpSpPr>
      <p:grpSpPr>
        <a:xfrm>
          <a:off x="0" y="0"/>
          <a:ext cx="0" cy="0"/>
          <a:chOff x="0" y="0"/>
          <a:chExt cx="0" cy="0"/>
        </a:xfrm>
      </p:grpSpPr>
      <p:sp>
        <p:nvSpPr>
          <p:cNvPr id="57" name="Google Shape;57;p9"/>
          <p:cNvSpPr txBox="1"/>
          <p:nvPr>
            <p:ph type="title"/>
          </p:nvPr>
        </p:nvSpPr>
        <p:spPr>
          <a:xfrm>
            <a:off x="1695725" y="2178325"/>
            <a:ext cx="7372500" cy="3160800"/>
          </a:xfrm>
          <a:prstGeom prst="rect">
            <a:avLst/>
          </a:prstGeom>
        </p:spPr>
        <p:txBody>
          <a:bodyPr anchorCtr="0" anchor="ctr" bIns="121900" lIns="121900" spcFirstLastPara="1" rIns="121900" wrap="square" tIns="121900">
            <a:noAutofit/>
          </a:bodyPr>
          <a:lstStyle>
            <a:lvl1pPr lvl="0" rtl="0">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58" name="Google Shape;58;p9"/>
          <p:cNvSpPr txBox="1"/>
          <p:nvPr>
            <p:ph idx="1" type="subTitle"/>
          </p:nvPr>
        </p:nvSpPr>
        <p:spPr>
          <a:xfrm>
            <a:off x="1695725" y="5339125"/>
            <a:ext cx="7372500" cy="717900"/>
          </a:xfrm>
          <a:prstGeom prst="rect">
            <a:avLst/>
          </a:prstGeom>
        </p:spPr>
        <p:txBody>
          <a:bodyPr anchorCtr="0" anchor="b" bIns="121900" lIns="121900" spcFirstLastPara="1" rIns="121900" wrap="square" tIns="121900">
            <a:noAutofit/>
          </a:bodyPr>
          <a:lstStyle>
            <a:lvl1pPr lvl="0" rtl="0">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pic>
        <p:nvPicPr>
          <p:cNvPr descr="A globe with a black background&#10;&#10;Description automatically generated" id="59" name="Google Shape;59;p9"/>
          <p:cNvPicPr preferRelativeResize="0"/>
          <p:nvPr/>
        </p:nvPicPr>
        <p:blipFill rotWithShape="1">
          <a:blip r:embed="rId3">
            <a:alphaModFix/>
          </a:blip>
          <a:srcRect b="32939" l="0" r="30313" t="0"/>
          <a:stretch/>
        </p:blipFill>
        <p:spPr>
          <a:xfrm>
            <a:off x="8820175" y="1898800"/>
            <a:ext cx="3371898" cy="4959201"/>
          </a:xfrm>
          <a:prstGeom prst="rect">
            <a:avLst/>
          </a:prstGeom>
          <a:noFill/>
          <a:ln>
            <a:noFill/>
          </a:ln>
        </p:spPr>
      </p:pic>
      <p:sp>
        <p:nvSpPr>
          <p:cNvPr id="60" name="Google Shape;60;p9"/>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bg>
      <p:bgPr>
        <a:blipFill>
          <a:blip r:embed="rId2">
            <a:alphaModFix/>
          </a:blip>
          <a:stretch>
            <a:fillRect/>
          </a:stretch>
        </a:blipFill>
      </p:bgPr>
    </p:bg>
    <p:spTree>
      <p:nvGrpSpPr>
        <p:cNvPr id="61" name="Shape 61"/>
        <p:cNvGrpSpPr/>
        <p:nvPr/>
      </p:nvGrpSpPr>
      <p:grpSpPr>
        <a:xfrm>
          <a:off x="0" y="0"/>
          <a:ext cx="0" cy="0"/>
          <a:chOff x="0" y="0"/>
          <a:chExt cx="0" cy="0"/>
        </a:xfrm>
      </p:grpSpPr>
      <p:sp>
        <p:nvSpPr>
          <p:cNvPr id="62" name="Google Shape;62;p10"/>
          <p:cNvSpPr txBox="1"/>
          <p:nvPr>
            <p:ph idx="1" type="subTitle"/>
          </p:nvPr>
        </p:nvSpPr>
        <p:spPr>
          <a:xfrm>
            <a:off x="118905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63" name="Google Shape;63;p10"/>
          <p:cNvSpPr txBox="1"/>
          <p:nvPr>
            <p:ph idx="2" type="subTitle"/>
          </p:nvPr>
        </p:nvSpPr>
        <p:spPr>
          <a:xfrm>
            <a:off x="471330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64" name="Google Shape;64;p10"/>
          <p:cNvSpPr txBox="1"/>
          <p:nvPr>
            <p:ph idx="3" type="subTitle"/>
          </p:nvPr>
        </p:nvSpPr>
        <p:spPr>
          <a:xfrm>
            <a:off x="8237552" y="35634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65" name="Google Shape;65;p10"/>
          <p:cNvSpPr txBox="1"/>
          <p:nvPr>
            <p:ph type="title"/>
          </p:nvPr>
        </p:nvSpPr>
        <p:spPr>
          <a:xfrm>
            <a:off x="1189050" y="669575"/>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6" name="Google Shape;66;p10"/>
          <p:cNvSpPr txBox="1"/>
          <p:nvPr>
            <p:ph idx="4" type="body"/>
          </p:nvPr>
        </p:nvSpPr>
        <p:spPr>
          <a:xfrm>
            <a:off x="1189050" y="4129182"/>
            <a:ext cx="2658900" cy="16641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67" name="Google Shape;67;p10"/>
          <p:cNvSpPr txBox="1"/>
          <p:nvPr>
            <p:ph idx="5" type="body"/>
          </p:nvPr>
        </p:nvSpPr>
        <p:spPr>
          <a:xfrm>
            <a:off x="4713300" y="41291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68" name="Google Shape;68;p10"/>
          <p:cNvSpPr txBox="1"/>
          <p:nvPr>
            <p:ph idx="6" type="body"/>
          </p:nvPr>
        </p:nvSpPr>
        <p:spPr>
          <a:xfrm>
            <a:off x="8237550" y="41291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69" name="Google Shape;69;p10"/>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70" name="Shape 70"/>
        <p:cNvGrpSpPr/>
        <p:nvPr/>
      </p:nvGrpSpPr>
      <p:grpSpPr>
        <a:xfrm>
          <a:off x="0" y="0"/>
          <a:ext cx="0" cy="0"/>
          <a:chOff x="0" y="0"/>
          <a:chExt cx="0" cy="0"/>
        </a:xfrm>
      </p:grpSpPr>
      <p:sp>
        <p:nvSpPr>
          <p:cNvPr id="71" name="Google Shape;71;p11"/>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72" name="Google Shape;72;p11"/>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73" name="Google Shape;73;p11"/>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bg>
      <p:bgPr>
        <a:blipFill>
          <a:blip r:embed="rId2">
            <a:alphaModFix/>
          </a:blip>
          <a:stretch>
            <a:fillRect/>
          </a:stretch>
        </a:blipFill>
      </p:bgPr>
    </p:bg>
    <p:spTree>
      <p:nvGrpSpPr>
        <p:cNvPr id="74" name="Shape 74"/>
        <p:cNvGrpSpPr/>
        <p:nvPr/>
      </p:nvGrpSpPr>
      <p:grpSpPr>
        <a:xfrm>
          <a:off x="0" y="0"/>
          <a:ext cx="0" cy="0"/>
          <a:chOff x="0" y="0"/>
          <a:chExt cx="0" cy="0"/>
        </a:xfrm>
      </p:grpSpPr>
      <p:sp>
        <p:nvSpPr>
          <p:cNvPr id="75" name="Google Shape;75;p12"/>
          <p:cNvSpPr txBox="1"/>
          <p:nvPr>
            <p:ph idx="1" type="subTitle"/>
          </p:nvPr>
        </p:nvSpPr>
        <p:spPr>
          <a:xfrm>
            <a:off x="41560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6" name="Google Shape;76;p12"/>
          <p:cNvSpPr txBox="1"/>
          <p:nvPr>
            <p:ph idx="2" type="subTitle"/>
          </p:nvPr>
        </p:nvSpPr>
        <p:spPr>
          <a:xfrm>
            <a:off x="277537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7" name="Google Shape;77;p12"/>
          <p:cNvSpPr txBox="1"/>
          <p:nvPr>
            <p:ph idx="3" type="subTitle"/>
          </p:nvPr>
        </p:nvSpPr>
        <p:spPr>
          <a:xfrm>
            <a:off x="5135153"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8" name="Google Shape;78;p12"/>
          <p:cNvSpPr txBox="1"/>
          <p:nvPr>
            <p:ph idx="4" type="subTitle"/>
          </p:nvPr>
        </p:nvSpPr>
        <p:spPr>
          <a:xfrm>
            <a:off x="749493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9" name="Google Shape;79;p12"/>
          <p:cNvSpPr txBox="1"/>
          <p:nvPr>
            <p:ph idx="5" type="subTitle"/>
          </p:nvPr>
        </p:nvSpPr>
        <p:spPr>
          <a:xfrm>
            <a:off x="985470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80" name="Google Shape;80;p12"/>
          <p:cNvSpPr txBox="1"/>
          <p:nvPr>
            <p:ph type="title"/>
          </p:nvPr>
        </p:nvSpPr>
        <p:spPr>
          <a:xfrm>
            <a:off x="415600" y="9743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1" name="Google Shape;81;p12"/>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82" name="Google Shape;82;p12"/>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83" name="Google Shape;83;p12"/>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84" name="Google Shape;84;p12"/>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85" name="Google Shape;85;p12"/>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86" name="Google Shape;86;p1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bg>
      <p:bgPr>
        <a:blipFill>
          <a:blip r:embed="rId2">
            <a:alphaModFix/>
          </a:blip>
          <a:stretch>
            <a:fillRect/>
          </a:stretch>
        </a:blipFill>
      </p:bgPr>
    </p:bg>
    <p:spTree>
      <p:nvGrpSpPr>
        <p:cNvPr id="87" name="Shape 87"/>
        <p:cNvGrpSpPr/>
        <p:nvPr/>
      </p:nvGrpSpPr>
      <p:grpSpPr>
        <a:xfrm>
          <a:off x="0" y="0"/>
          <a:ext cx="0" cy="0"/>
          <a:chOff x="0" y="0"/>
          <a:chExt cx="0" cy="0"/>
        </a:xfrm>
      </p:grpSpPr>
      <p:pic>
        <p:nvPicPr>
          <p:cNvPr descr="A globe with a black background&#10;&#10;Description automatically generated" id="88" name="Google Shape;88;p13"/>
          <p:cNvPicPr preferRelativeResize="0"/>
          <p:nvPr/>
        </p:nvPicPr>
        <p:blipFill>
          <a:blip r:embed="rId3">
            <a:alphaModFix/>
          </a:blip>
          <a:stretch>
            <a:fillRect/>
          </a:stretch>
        </p:blipFill>
        <p:spPr>
          <a:xfrm>
            <a:off x="0" y="3399239"/>
            <a:ext cx="2289061" cy="3498472"/>
          </a:xfrm>
          <a:prstGeom prst="rect">
            <a:avLst/>
          </a:prstGeom>
          <a:noFill/>
          <a:ln>
            <a:noFill/>
          </a:ln>
        </p:spPr>
      </p:pic>
      <p:sp>
        <p:nvSpPr>
          <p:cNvPr id="89" name="Google Shape;89;p13"/>
          <p:cNvSpPr txBox="1"/>
          <p:nvPr>
            <p:ph type="title"/>
          </p:nvPr>
        </p:nvSpPr>
        <p:spPr>
          <a:xfrm>
            <a:off x="1848127" y="2057300"/>
            <a:ext cx="4762200" cy="1264200"/>
          </a:xfrm>
          <a:prstGeom prst="rect">
            <a:avLst/>
          </a:prstGeom>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0" name="Google Shape;90;p13"/>
          <p:cNvSpPr txBox="1"/>
          <p:nvPr>
            <p:ph idx="1" type="body"/>
          </p:nvPr>
        </p:nvSpPr>
        <p:spPr>
          <a:xfrm>
            <a:off x="1848213" y="3515150"/>
            <a:ext cx="4762200" cy="1702500"/>
          </a:xfrm>
          <a:prstGeom prst="rect">
            <a:avLst/>
          </a:prstGeom>
        </p:spPr>
        <p:txBody>
          <a:bodyPr anchorCtr="0" anchor="t" bIns="121900" lIns="121900" spcFirstLastPara="1" rIns="121900" wrap="square" tIns="121900">
            <a:noAutofit/>
          </a:bodyPr>
          <a:lstStyle>
            <a:lvl1pPr indent="-349250" lvl="0" marL="457200" rtl="0" algn="r">
              <a:spcBef>
                <a:spcPts val="0"/>
              </a:spcBef>
              <a:spcAft>
                <a:spcPts val="0"/>
              </a:spcAft>
              <a:buSzPts val="1900"/>
              <a:buChar char="●"/>
              <a:defRPr/>
            </a:lvl1pPr>
            <a:lvl2pPr indent="-349250" lvl="1" marL="914400" rtl="0" algn="r">
              <a:spcBef>
                <a:spcPts val="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sp>
        <p:nvSpPr>
          <p:cNvPr id="91" name="Google Shape;91;p1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bg>
      <p:bgPr>
        <a:blipFill>
          <a:blip r:embed="rId2">
            <a:alphaModFix/>
          </a:blip>
          <a:stretch>
            <a:fillRect/>
          </a:stretch>
        </a:blipFill>
      </p:bgPr>
    </p:bg>
    <p:spTree>
      <p:nvGrpSpPr>
        <p:cNvPr id="92" name="Shape 92"/>
        <p:cNvGrpSpPr/>
        <p:nvPr/>
      </p:nvGrpSpPr>
      <p:grpSpPr>
        <a:xfrm>
          <a:off x="0" y="0"/>
          <a:ext cx="0" cy="0"/>
          <a:chOff x="0" y="0"/>
          <a:chExt cx="0" cy="0"/>
        </a:xfrm>
      </p:grpSpPr>
      <p:sp>
        <p:nvSpPr>
          <p:cNvPr id="93" name="Google Shape;93;p14"/>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4" name="Google Shape;94;p14"/>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95" name="Google Shape;95;p1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96" name="Shape 96"/>
        <p:cNvGrpSpPr/>
        <p:nvPr/>
      </p:nvGrpSpPr>
      <p:grpSpPr>
        <a:xfrm>
          <a:off x="0" y="0"/>
          <a:ext cx="0" cy="0"/>
          <a:chOff x="0" y="0"/>
          <a:chExt cx="0" cy="0"/>
        </a:xfrm>
      </p:grpSpPr>
      <p:sp>
        <p:nvSpPr>
          <p:cNvPr id="97" name="Google Shape;97;p15"/>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98" name="Shape 98"/>
        <p:cNvGrpSpPr/>
        <p:nvPr/>
      </p:nvGrpSpPr>
      <p:grpSpPr>
        <a:xfrm>
          <a:off x="0" y="0"/>
          <a:ext cx="0" cy="0"/>
          <a:chOff x="0" y="0"/>
          <a:chExt cx="0" cy="0"/>
        </a:xfrm>
      </p:grpSpPr>
      <p:pic>
        <p:nvPicPr>
          <p:cNvPr descr="A close-up of a white surface&#10;&#10;Description automatically generated" id="99" name="Google Shape;99;p16"/>
          <p:cNvPicPr preferRelativeResize="0"/>
          <p:nvPr/>
        </p:nvPicPr>
        <p:blipFill rotWithShape="1">
          <a:blip r:embed="rId2">
            <a:alphaModFix/>
          </a:blip>
          <a:srcRect b="0" l="0" r="0" t="0"/>
          <a:stretch/>
        </p:blipFill>
        <p:spPr>
          <a:xfrm rot="5400000">
            <a:off x="2644525" y="-2667000"/>
            <a:ext cx="6902845" cy="12192002"/>
          </a:xfrm>
          <a:prstGeom prst="rect">
            <a:avLst/>
          </a:prstGeom>
          <a:noFill/>
          <a:ln>
            <a:noFill/>
          </a:ln>
        </p:spPr>
      </p:pic>
      <p:pic>
        <p:nvPicPr>
          <p:cNvPr descr="A white paper with black background&#10;&#10;Description automatically generated with medium confidence" id="100" name="Google Shape;100;p16"/>
          <p:cNvPicPr preferRelativeResize="0"/>
          <p:nvPr/>
        </p:nvPicPr>
        <p:blipFill rotWithShape="1">
          <a:blip r:embed="rId3">
            <a:alphaModFix/>
          </a:blip>
          <a:srcRect b="3356" l="4457" r="65133" t="2347"/>
          <a:stretch/>
        </p:blipFill>
        <p:spPr>
          <a:xfrm rot="5400000">
            <a:off x="4391025" y="-4812676"/>
            <a:ext cx="3562351" cy="12797699"/>
          </a:xfrm>
          <a:prstGeom prst="rect">
            <a:avLst/>
          </a:prstGeom>
          <a:noFill/>
          <a:ln>
            <a:noFill/>
          </a:ln>
        </p:spPr>
      </p:pic>
      <p:pic>
        <p:nvPicPr>
          <p:cNvPr descr="A piece of paper with a black background&#10;&#10;Description automatically generated" id="101" name="Google Shape;101;p16"/>
          <p:cNvPicPr preferRelativeResize="0"/>
          <p:nvPr/>
        </p:nvPicPr>
        <p:blipFill rotWithShape="1">
          <a:blip r:embed="rId4">
            <a:alphaModFix/>
          </a:blip>
          <a:srcRect b="13201" l="35628" r="5217" t="18431"/>
          <a:stretch/>
        </p:blipFill>
        <p:spPr>
          <a:xfrm flipH="1">
            <a:off x="4297052" y="1184297"/>
            <a:ext cx="3689064" cy="2738818"/>
          </a:xfrm>
          <a:prstGeom prst="rect">
            <a:avLst/>
          </a:prstGeom>
          <a:noFill/>
          <a:ln>
            <a:noFill/>
          </a:ln>
          <a:effectLst>
            <a:outerShdw blurRad="50800" rotWithShape="0" algn="bl" dir="18900000" dist="12700">
              <a:srgbClr val="000000">
                <a:alpha val="49800"/>
              </a:srgbClr>
            </a:outerShdw>
          </a:effectLst>
        </p:spPr>
      </p:pic>
      <p:pic>
        <p:nvPicPr>
          <p:cNvPr descr="A piece of paper with a black background&#10;&#10;Description automatically generated" id="102" name="Google Shape;102;p16"/>
          <p:cNvPicPr preferRelativeResize="0"/>
          <p:nvPr/>
        </p:nvPicPr>
        <p:blipFill rotWithShape="1">
          <a:blip r:embed="rId4">
            <a:alphaModFix/>
          </a:blip>
          <a:srcRect b="13201" l="35628" r="5217" t="18431"/>
          <a:stretch/>
        </p:blipFill>
        <p:spPr>
          <a:xfrm flipH="1">
            <a:off x="4327664" y="3923122"/>
            <a:ext cx="3689064" cy="2738818"/>
          </a:xfrm>
          <a:prstGeom prst="rect">
            <a:avLst/>
          </a:prstGeom>
          <a:noFill/>
          <a:ln>
            <a:noFill/>
          </a:ln>
          <a:effectLst>
            <a:outerShdw blurRad="50800" rotWithShape="0" algn="bl" dir="18900000" dist="12700">
              <a:srgbClr val="000000">
                <a:alpha val="49800"/>
              </a:srgbClr>
            </a:outerShdw>
          </a:effectLst>
        </p:spPr>
      </p:pic>
      <p:pic>
        <p:nvPicPr>
          <p:cNvPr descr="A piece of paper with a black background&#10;&#10;Description automatically generated" id="103" name="Google Shape;103;p16"/>
          <p:cNvPicPr preferRelativeResize="0"/>
          <p:nvPr/>
        </p:nvPicPr>
        <p:blipFill rotWithShape="1">
          <a:blip r:embed="rId4">
            <a:alphaModFix/>
          </a:blip>
          <a:srcRect b="13201" l="35628" r="5217" t="18431"/>
          <a:stretch/>
        </p:blipFill>
        <p:spPr>
          <a:xfrm flipH="1" rot="5400000">
            <a:off x="-568287" y="1743938"/>
            <a:ext cx="5528548" cy="4104477"/>
          </a:xfrm>
          <a:prstGeom prst="rect">
            <a:avLst/>
          </a:prstGeom>
          <a:noFill/>
          <a:ln>
            <a:noFill/>
          </a:ln>
          <a:effectLst>
            <a:outerShdw blurRad="50800" rotWithShape="0" algn="bl" dir="18900000" dist="12700">
              <a:srgbClr val="000000">
                <a:alpha val="49800"/>
              </a:srgbClr>
            </a:outerShdw>
          </a:effectLst>
        </p:spPr>
      </p:pic>
      <p:sp>
        <p:nvSpPr>
          <p:cNvPr id="104" name="Google Shape;104;p16"/>
          <p:cNvSpPr txBox="1"/>
          <p:nvPr>
            <p:ph type="title"/>
          </p:nvPr>
        </p:nvSpPr>
        <p:spPr>
          <a:xfrm>
            <a:off x="380025" y="192500"/>
            <a:ext cx="114321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pic>
        <p:nvPicPr>
          <p:cNvPr descr="A close-up of a brown paper&#10;&#10;Description automatically generated" id="105" name="Google Shape;105;p16"/>
          <p:cNvPicPr preferRelativeResize="0"/>
          <p:nvPr/>
        </p:nvPicPr>
        <p:blipFill rotWithShape="1">
          <a:blip r:embed="rId5">
            <a:alphaModFix/>
          </a:blip>
          <a:srcRect b="0" l="0" r="0" t="0"/>
          <a:stretch/>
        </p:blipFill>
        <p:spPr>
          <a:xfrm rot="-5400000">
            <a:off x="7383538" y="1983585"/>
            <a:ext cx="5419102" cy="3612725"/>
          </a:xfrm>
          <a:prstGeom prst="rect">
            <a:avLst/>
          </a:prstGeom>
          <a:noFill/>
          <a:ln>
            <a:noFill/>
          </a:ln>
          <a:effectLst>
            <a:outerShdw blurRad="50800" rotWithShape="0" algn="bl" dir="18900000" dist="12700">
              <a:srgbClr val="000000">
                <a:alpha val="49800"/>
              </a:srgbClr>
            </a:outerShdw>
          </a:effectLst>
        </p:spPr>
      </p:pic>
      <p:sp>
        <p:nvSpPr>
          <p:cNvPr id="106" name="Google Shape;106;p16"/>
          <p:cNvSpPr txBox="1"/>
          <p:nvPr>
            <p:ph idx="2" type="title"/>
          </p:nvPr>
        </p:nvSpPr>
        <p:spPr>
          <a:xfrm>
            <a:off x="380025" y="1430150"/>
            <a:ext cx="31647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07" name="Google Shape;107;p16"/>
          <p:cNvSpPr txBox="1"/>
          <p:nvPr>
            <p:ph idx="3" type="title"/>
          </p:nvPr>
        </p:nvSpPr>
        <p:spPr>
          <a:xfrm>
            <a:off x="3801150" y="1430150"/>
            <a:ext cx="46050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08" name="Google Shape;108;p16"/>
          <p:cNvSpPr txBox="1"/>
          <p:nvPr>
            <p:ph idx="4" type="title"/>
          </p:nvPr>
        </p:nvSpPr>
        <p:spPr>
          <a:xfrm>
            <a:off x="3793500" y="4084300"/>
            <a:ext cx="46050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09" name="Google Shape;109;p16"/>
          <p:cNvSpPr txBox="1"/>
          <p:nvPr>
            <p:ph idx="5" type="title"/>
          </p:nvPr>
        </p:nvSpPr>
        <p:spPr>
          <a:xfrm>
            <a:off x="8647425" y="1430150"/>
            <a:ext cx="31647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10" name="Google Shape;110;p16"/>
          <p:cNvSpPr txBox="1"/>
          <p:nvPr>
            <p:ph idx="1" type="subTitle"/>
          </p:nvPr>
        </p:nvSpPr>
        <p:spPr>
          <a:xfrm>
            <a:off x="380025" y="2160250"/>
            <a:ext cx="3164700" cy="3972600"/>
          </a:xfrm>
          <a:prstGeom prst="rect">
            <a:avLst/>
          </a:prstGeom>
        </p:spPr>
        <p:txBody>
          <a:bodyPr anchorCtr="0" anchor="t" bIns="121900" lIns="121900" spcFirstLastPara="1" rIns="121900" wrap="square" tIns="121900">
            <a:noAutofit/>
          </a:bodyPr>
          <a:lstStyle>
            <a:lvl1pPr lvl="0" rtl="0">
              <a:spcBef>
                <a:spcPts val="0"/>
              </a:spcBef>
              <a:spcAft>
                <a:spcPts val="0"/>
              </a:spcAft>
              <a:buSzPts val="1900"/>
              <a:buNone/>
              <a:defRPr sz="17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111" name="Google Shape;111;p16"/>
          <p:cNvSpPr/>
          <p:nvPr>
            <p:ph idx="6" type="pic"/>
          </p:nvPr>
        </p:nvSpPr>
        <p:spPr>
          <a:xfrm>
            <a:off x="4767325" y="4886025"/>
            <a:ext cx="1246800" cy="1246800"/>
          </a:xfrm>
          <a:prstGeom prst="rect">
            <a:avLst/>
          </a:prstGeom>
          <a:noFill/>
          <a:ln>
            <a:noFill/>
          </a:ln>
        </p:spPr>
      </p:sp>
      <p:sp>
        <p:nvSpPr>
          <p:cNvPr id="112" name="Google Shape;112;p16"/>
          <p:cNvSpPr/>
          <p:nvPr>
            <p:ph idx="7" type="pic"/>
          </p:nvPr>
        </p:nvSpPr>
        <p:spPr>
          <a:xfrm>
            <a:off x="6177875" y="4886025"/>
            <a:ext cx="1246800" cy="1246800"/>
          </a:xfrm>
          <a:prstGeom prst="rect">
            <a:avLst/>
          </a:prstGeom>
          <a:noFill/>
          <a:ln>
            <a:noFill/>
          </a:ln>
        </p:spPr>
      </p:sp>
      <p:sp>
        <p:nvSpPr>
          <p:cNvPr id="113" name="Google Shape;113;p16"/>
          <p:cNvSpPr txBox="1"/>
          <p:nvPr>
            <p:ph idx="8" type="subTitle"/>
          </p:nvPr>
        </p:nvSpPr>
        <p:spPr>
          <a:xfrm>
            <a:off x="4220850" y="2236450"/>
            <a:ext cx="37755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5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114" name="Google Shape;114;p16"/>
          <p:cNvSpPr txBox="1"/>
          <p:nvPr>
            <p:ph idx="9" type="subTitle"/>
          </p:nvPr>
        </p:nvSpPr>
        <p:spPr>
          <a:xfrm>
            <a:off x="9191125" y="2160250"/>
            <a:ext cx="2495700" cy="3972600"/>
          </a:xfrm>
          <a:prstGeom prst="rect">
            <a:avLst/>
          </a:prstGeom>
        </p:spPr>
        <p:txBody>
          <a:bodyPr anchorCtr="0" anchor="t" bIns="121900" lIns="121900" spcFirstLastPara="1" rIns="121900" wrap="square" tIns="121900">
            <a:noAutofit/>
          </a:bodyPr>
          <a:lstStyle>
            <a:lvl1pPr lvl="0" rtl="0">
              <a:lnSpc>
                <a:spcPct val="150000"/>
              </a:lnSpc>
              <a:spcBef>
                <a:spcPts val="0"/>
              </a:spcBef>
              <a:spcAft>
                <a:spcPts val="0"/>
              </a:spcAft>
              <a:buSzPts val="1900"/>
              <a:buNone/>
              <a:defRPr sz="17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115" name="Google Shape;115;p1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16" name="Shape 116"/>
        <p:cNvGrpSpPr/>
        <p:nvPr/>
      </p:nvGrpSpPr>
      <p:grpSpPr>
        <a:xfrm>
          <a:off x="0" y="0"/>
          <a:ext cx="0" cy="0"/>
          <a:chOff x="0" y="0"/>
          <a:chExt cx="0" cy="0"/>
        </a:xfrm>
      </p:grpSpPr>
      <p:grpSp>
        <p:nvGrpSpPr>
          <p:cNvPr id="117" name="Google Shape;117;p17"/>
          <p:cNvGrpSpPr/>
          <p:nvPr/>
        </p:nvGrpSpPr>
        <p:grpSpPr>
          <a:xfrm>
            <a:off x="0" y="0"/>
            <a:ext cx="12192000" cy="6858000"/>
            <a:chOff x="0" y="0"/>
            <a:chExt cx="12192000" cy="6858000"/>
          </a:xfrm>
        </p:grpSpPr>
        <p:sp>
          <p:nvSpPr>
            <p:cNvPr id="118" name="Google Shape;118;p17"/>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 name="Google Shape;119;p17"/>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20" name="Google Shape;120;p17"/>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21" name="Google Shape;121;p17">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22" name="Google Shape;122;p17">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23" name="Google Shape;123;p17">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24" name="Google Shape;124;p17">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25" name="Google Shape;125;p17"/>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26" name="Google Shape;126;p17"/>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theme" Target="../theme/theme2.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rtl="0">
              <a:spcBef>
                <a:spcPts val="0"/>
              </a:spcBef>
              <a:spcAft>
                <a:spcPts val="0"/>
              </a:spcAft>
              <a:buClr>
                <a:schemeClr val="dk1"/>
              </a:buClr>
              <a:buSzPts val="4000"/>
              <a:buFont typeface="IM Fell French Canon"/>
              <a:buNone/>
              <a:defRPr b="1" sz="4000">
                <a:solidFill>
                  <a:schemeClr val="dk1"/>
                </a:solidFill>
                <a:latin typeface="IM Fell French Canon"/>
                <a:ea typeface="IM Fell French Canon"/>
                <a:cs typeface="IM Fell French Canon"/>
                <a:sym typeface="IM Fell French Canon"/>
              </a:defRPr>
            </a:lvl1pPr>
            <a:lvl2pPr lvl="1" rtl="0">
              <a:spcBef>
                <a:spcPts val="0"/>
              </a:spcBef>
              <a:spcAft>
                <a:spcPts val="0"/>
              </a:spcAft>
              <a:buClr>
                <a:schemeClr val="dk1"/>
              </a:buClr>
              <a:buSzPts val="4000"/>
              <a:buFont typeface="IM Fell French Canon"/>
              <a:buNone/>
              <a:defRPr b="1" sz="4000">
                <a:solidFill>
                  <a:schemeClr val="dk1"/>
                </a:solidFill>
                <a:latin typeface="IM Fell French Canon"/>
                <a:ea typeface="IM Fell French Canon"/>
                <a:cs typeface="IM Fell French Canon"/>
                <a:sym typeface="IM Fell French Canon"/>
              </a:defRPr>
            </a:lvl2pPr>
            <a:lvl3pPr lvl="2" rtl="0">
              <a:spcBef>
                <a:spcPts val="0"/>
              </a:spcBef>
              <a:spcAft>
                <a:spcPts val="0"/>
              </a:spcAft>
              <a:buClr>
                <a:schemeClr val="dk1"/>
              </a:buClr>
              <a:buSzPts val="4000"/>
              <a:buFont typeface="IM Fell French Canon"/>
              <a:buNone/>
              <a:defRPr b="1" sz="4000">
                <a:solidFill>
                  <a:schemeClr val="dk1"/>
                </a:solidFill>
                <a:latin typeface="IM Fell French Canon"/>
                <a:ea typeface="IM Fell French Canon"/>
                <a:cs typeface="IM Fell French Canon"/>
                <a:sym typeface="IM Fell French Canon"/>
              </a:defRPr>
            </a:lvl3pPr>
            <a:lvl4pPr lvl="3" rtl="0">
              <a:spcBef>
                <a:spcPts val="0"/>
              </a:spcBef>
              <a:spcAft>
                <a:spcPts val="0"/>
              </a:spcAft>
              <a:buClr>
                <a:schemeClr val="dk1"/>
              </a:buClr>
              <a:buSzPts val="4000"/>
              <a:buFont typeface="IM Fell French Canon"/>
              <a:buNone/>
              <a:defRPr b="1" sz="4000">
                <a:solidFill>
                  <a:schemeClr val="dk1"/>
                </a:solidFill>
                <a:latin typeface="IM Fell French Canon"/>
                <a:ea typeface="IM Fell French Canon"/>
                <a:cs typeface="IM Fell French Canon"/>
                <a:sym typeface="IM Fell French Canon"/>
              </a:defRPr>
            </a:lvl4pPr>
            <a:lvl5pPr lvl="4" rtl="0">
              <a:spcBef>
                <a:spcPts val="0"/>
              </a:spcBef>
              <a:spcAft>
                <a:spcPts val="0"/>
              </a:spcAft>
              <a:buClr>
                <a:schemeClr val="dk1"/>
              </a:buClr>
              <a:buSzPts val="4000"/>
              <a:buFont typeface="IM Fell French Canon"/>
              <a:buNone/>
              <a:defRPr b="1" sz="4000">
                <a:solidFill>
                  <a:schemeClr val="dk1"/>
                </a:solidFill>
                <a:latin typeface="IM Fell French Canon"/>
                <a:ea typeface="IM Fell French Canon"/>
                <a:cs typeface="IM Fell French Canon"/>
                <a:sym typeface="IM Fell French Canon"/>
              </a:defRPr>
            </a:lvl5pPr>
            <a:lvl6pPr lvl="5" rtl="0">
              <a:spcBef>
                <a:spcPts val="0"/>
              </a:spcBef>
              <a:spcAft>
                <a:spcPts val="0"/>
              </a:spcAft>
              <a:buClr>
                <a:schemeClr val="dk1"/>
              </a:buClr>
              <a:buSzPts val="4000"/>
              <a:buFont typeface="IM Fell French Canon"/>
              <a:buNone/>
              <a:defRPr b="1" sz="4000">
                <a:solidFill>
                  <a:schemeClr val="dk1"/>
                </a:solidFill>
                <a:latin typeface="IM Fell French Canon"/>
                <a:ea typeface="IM Fell French Canon"/>
                <a:cs typeface="IM Fell French Canon"/>
                <a:sym typeface="IM Fell French Canon"/>
              </a:defRPr>
            </a:lvl6pPr>
            <a:lvl7pPr lvl="6" rtl="0">
              <a:spcBef>
                <a:spcPts val="0"/>
              </a:spcBef>
              <a:spcAft>
                <a:spcPts val="0"/>
              </a:spcAft>
              <a:buClr>
                <a:schemeClr val="dk1"/>
              </a:buClr>
              <a:buSzPts val="4000"/>
              <a:buFont typeface="IM Fell French Canon"/>
              <a:buNone/>
              <a:defRPr b="1" sz="4000">
                <a:solidFill>
                  <a:schemeClr val="dk1"/>
                </a:solidFill>
                <a:latin typeface="IM Fell French Canon"/>
                <a:ea typeface="IM Fell French Canon"/>
                <a:cs typeface="IM Fell French Canon"/>
                <a:sym typeface="IM Fell French Canon"/>
              </a:defRPr>
            </a:lvl7pPr>
            <a:lvl8pPr lvl="7" rtl="0">
              <a:spcBef>
                <a:spcPts val="0"/>
              </a:spcBef>
              <a:spcAft>
                <a:spcPts val="0"/>
              </a:spcAft>
              <a:buClr>
                <a:schemeClr val="dk1"/>
              </a:buClr>
              <a:buSzPts val="4000"/>
              <a:buFont typeface="IM Fell French Canon"/>
              <a:buNone/>
              <a:defRPr b="1" sz="4000">
                <a:solidFill>
                  <a:schemeClr val="dk1"/>
                </a:solidFill>
                <a:latin typeface="IM Fell French Canon"/>
                <a:ea typeface="IM Fell French Canon"/>
                <a:cs typeface="IM Fell French Canon"/>
                <a:sym typeface="IM Fell French Canon"/>
              </a:defRPr>
            </a:lvl8pPr>
            <a:lvl9pPr lvl="8" rtl="0">
              <a:spcBef>
                <a:spcPts val="0"/>
              </a:spcBef>
              <a:spcAft>
                <a:spcPts val="0"/>
              </a:spcAft>
              <a:buClr>
                <a:schemeClr val="dk1"/>
              </a:buClr>
              <a:buSzPts val="4000"/>
              <a:buFont typeface="IM Fell French Canon"/>
              <a:buNone/>
              <a:defRPr b="1" sz="4000">
                <a:solidFill>
                  <a:schemeClr val="dk1"/>
                </a:solidFill>
                <a:latin typeface="IM Fell French Canon"/>
                <a:ea typeface="IM Fell French Canon"/>
                <a:cs typeface="IM Fell French Canon"/>
                <a:sym typeface="IM Fell French Canon"/>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rtl="0">
              <a:lnSpc>
                <a:spcPct val="115000"/>
              </a:lnSpc>
              <a:spcBef>
                <a:spcPts val="0"/>
              </a:spcBef>
              <a:spcAft>
                <a:spcPts val="0"/>
              </a:spcAft>
              <a:buClr>
                <a:schemeClr val="dk2"/>
              </a:buClr>
              <a:buSzPts val="1900"/>
              <a:buFont typeface="Catamaran Medium"/>
              <a:buChar char="●"/>
              <a:defRPr sz="1900">
                <a:solidFill>
                  <a:schemeClr val="dk2"/>
                </a:solidFill>
                <a:latin typeface="Catamaran Medium"/>
                <a:ea typeface="Catamaran Medium"/>
                <a:cs typeface="Catamaran Medium"/>
                <a:sym typeface="Catamaran Medium"/>
              </a:defRPr>
            </a:lvl1pPr>
            <a:lvl2pPr indent="-349250" lvl="1" marL="914400" rtl="0">
              <a:lnSpc>
                <a:spcPct val="115000"/>
              </a:lnSpc>
              <a:spcBef>
                <a:spcPts val="2100"/>
              </a:spcBef>
              <a:spcAft>
                <a:spcPts val="0"/>
              </a:spcAft>
              <a:buClr>
                <a:schemeClr val="dk2"/>
              </a:buClr>
              <a:buSzPts val="1900"/>
              <a:buFont typeface="Catamaran Medium"/>
              <a:buChar char="○"/>
              <a:defRPr sz="1900">
                <a:solidFill>
                  <a:schemeClr val="dk2"/>
                </a:solidFill>
                <a:latin typeface="Catamaran Medium"/>
                <a:ea typeface="Catamaran Medium"/>
                <a:cs typeface="Catamaran Medium"/>
                <a:sym typeface="Catamaran Medium"/>
              </a:defRPr>
            </a:lvl2pPr>
            <a:lvl3pPr indent="-349250" lvl="2" marL="1371600" rtl="0">
              <a:lnSpc>
                <a:spcPct val="115000"/>
              </a:lnSpc>
              <a:spcBef>
                <a:spcPts val="2100"/>
              </a:spcBef>
              <a:spcAft>
                <a:spcPts val="0"/>
              </a:spcAft>
              <a:buClr>
                <a:schemeClr val="dk2"/>
              </a:buClr>
              <a:buSzPts val="1900"/>
              <a:buFont typeface="Catamaran Medium"/>
              <a:buChar char="■"/>
              <a:defRPr sz="1900">
                <a:solidFill>
                  <a:schemeClr val="dk2"/>
                </a:solidFill>
                <a:latin typeface="Catamaran Medium"/>
                <a:ea typeface="Catamaran Medium"/>
                <a:cs typeface="Catamaran Medium"/>
                <a:sym typeface="Catamaran Medium"/>
              </a:defRPr>
            </a:lvl3pPr>
            <a:lvl4pPr indent="-349250" lvl="3" marL="1828800" rtl="0">
              <a:lnSpc>
                <a:spcPct val="115000"/>
              </a:lnSpc>
              <a:spcBef>
                <a:spcPts val="2100"/>
              </a:spcBef>
              <a:spcAft>
                <a:spcPts val="0"/>
              </a:spcAft>
              <a:buClr>
                <a:schemeClr val="dk2"/>
              </a:buClr>
              <a:buSzPts val="1900"/>
              <a:buFont typeface="Catamaran Medium"/>
              <a:buChar char="●"/>
              <a:defRPr sz="1900">
                <a:solidFill>
                  <a:schemeClr val="dk2"/>
                </a:solidFill>
                <a:latin typeface="Catamaran Medium"/>
                <a:ea typeface="Catamaran Medium"/>
                <a:cs typeface="Catamaran Medium"/>
                <a:sym typeface="Catamaran Medium"/>
              </a:defRPr>
            </a:lvl4pPr>
            <a:lvl5pPr indent="-349250" lvl="4" marL="2286000" rtl="0">
              <a:lnSpc>
                <a:spcPct val="115000"/>
              </a:lnSpc>
              <a:spcBef>
                <a:spcPts val="2100"/>
              </a:spcBef>
              <a:spcAft>
                <a:spcPts val="0"/>
              </a:spcAft>
              <a:buClr>
                <a:schemeClr val="dk2"/>
              </a:buClr>
              <a:buSzPts val="1900"/>
              <a:buFont typeface="Catamaran Medium"/>
              <a:buChar char="○"/>
              <a:defRPr sz="1900">
                <a:solidFill>
                  <a:schemeClr val="dk2"/>
                </a:solidFill>
                <a:latin typeface="Catamaran Medium"/>
                <a:ea typeface="Catamaran Medium"/>
                <a:cs typeface="Catamaran Medium"/>
                <a:sym typeface="Catamaran Medium"/>
              </a:defRPr>
            </a:lvl5pPr>
            <a:lvl6pPr indent="-349250" lvl="5" marL="2743200" rtl="0">
              <a:lnSpc>
                <a:spcPct val="115000"/>
              </a:lnSpc>
              <a:spcBef>
                <a:spcPts val="2100"/>
              </a:spcBef>
              <a:spcAft>
                <a:spcPts val="0"/>
              </a:spcAft>
              <a:buClr>
                <a:schemeClr val="dk2"/>
              </a:buClr>
              <a:buSzPts val="1900"/>
              <a:buFont typeface="Catamaran Medium"/>
              <a:buChar char="■"/>
              <a:defRPr sz="1900">
                <a:solidFill>
                  <a:schemeClr val="dk2"/>
                </a:solidFill>
                <a:latin typeface="Catamaran Medium"/>
                <a:ea typeface="Catamaran Medium"/>
                <a:cs typeface="Catamaran Medium"/>
                <a:sym typeface="Catamaran Medium"/>
              </a:defRPr>
            </a:lvl6pPr>
            <a:lvl7pPr indent="-349250" lvl="6" marL="3200400" rtl="0">
              <a:lnSpc>
                <a:spcPct val="115000"/>
              </a:lnSpc>
              <a:spcBef>
                <a:spcPts val="2100"/>
              </a:spcBef>
              <a:spcAft>
                <a:spcPts val="0"/>
              </a:spcAft>
              <a:buClr>
                <a:schemeClr val="dk2"/>
              </a:buClr>
              <a:buSzPts val="1900"/>
              <a:buFont typeface="Catamaran Medium"/>
              <a:buChar char="●"/>
              <a:defRPr sz="1900">
                <a:solidFill>
                  <a:schemeClr val="dk2"/>
                </a:solidFill>
                <a:latin typeface="Catamaran Medium"/>
                <a:ea typeface="Catamaran Medium"/>
                <a:cs typeface="Catamaran Medium"/>
                <a:sym typeface="Catamaran Medium"/>
              </a:defRPr>
            </a:lvl7pPr>
            <a:lvl8pPr indent="-349250" lvl="7" marL="3657600" rtl="0">
              <a:lnSpc>
                <a:spcPct val="115000"/>
              </a:lnSpc>
              <a:spcBef>
                <a:spcPts val="2100"/>
              </a:spcBef>
              <a:spcAft>
                <a:spcPts val="0"/>
              </a:spcAft>
              <a:buClr>
                <a:schemeClr val="dk2"/>
              </a:buClr>
              <a:buSzPts val="1900"/>
              <a:buFont typeface="Catamaran Medium"/>
              <a:buChar char="○"/>
              <a:defRPr sz="1900">
                <a:solidFill>
                  <a:schemeClr val="dk2"/>
                </a:solidFill>
                <a:latin typeface="Catamaran Medium"/>
                <a:ea typeface="Catamaran Medium"/>
                <a:cs typeface="Catamaran Medium"/>
                <a:sym typeface="Catamaran Medium"/>
              </a:defRPr>
            </a:lvl8pPr>
            <a:lvl9pPr indent="-349250" lvl="8" marL="4114800" rtl="0">
              <a:lnSpc>
                <a:spcPct val="115000"/>
              </a:lnSpc>
              <a:spcBef>
                <a:spcPts val="2100"/>
              </a:spcBef>
              <a:spcAft>
                <a:spcPts val="2100"/>
              </a:spcAft>
              <a:buClr>
                <a:schemeClr val="dk2"/>
              </a:buClr>
              <a:buSzPts val="1900"/>
              <a:buFont typeface="Catamaran Medium"/>
              <a:buChar char="■"/>
              <a:defRPr sz="1900">
                <a:solidFill>
                  <a:schemeClr val="dk2"/>
                </a:solidFill>
                <a:latin typeface="Catamaran Medium"/>
                <a:ea typeface="Catamaran Medium"/>
                <a:cs typeface="Catamaran Medium"/>
                <a:sym typeface="Catamaran Medium"/>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19.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7.xml"/><Relationship Id="rId3" Type="http://schemas.openxmlformats.org/officeDocument/2006/relationships/image" Target="../media/image18.png"/><Relationship Id="rId4" Type="http://schemas.openxmlformats.org/officeDocument/2006/relationships/image" Target="../media/image25.png"/><Relationship Id="rId5" Type="http://schemas.openxmlformats.org/officeDocument/2006/relationships/image" Target="../media/image30.png"/><Relationship Id="rId6" Type="http://schemas.openxmlformats.org/officeDocument/2006/relationships/image" Target="../media/image29.png"/><Relationship Id="rId7" Type="http://schemas.openxmlformats.org/officeDocument/2006/relationships/image" Target="../media/image22.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 Id="rId3" Type="http://schemas.openxmlformats.org/officeDocument/2006/relationships/image" Target="../media/image33.png"/><Relationship Id="rId4" Type="http://schemas.openxmlformats.org/officeDocument/2006/relationships/image" Target="../media/image20.png"/><Relationship Id="rId5" Type="http://schemas.openxmlformats.org/officeDocument/2006/relationships/image" Target="../media/image25.png"/><Relationship Id="rId6" Type="http://schemas.openxmlformats.org/officeDocument/2006/relationships/image" Target="../media/image28.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2.xml"/><Relationship Id="rId3" Type="http://schemas.openxmlformats.org/officeDocument/2006/relationships/image" Target="../media/image21.png"/><Relationship Id="rId4" Type="http://schemas.openxmlformats.org/officeDocument/2006/relationships/image" Target="../media/image23.png"/><Relationship Id="rId5" Type="http://schemas.openxmlformats.org/officeDocument/2006/relationships/image" Target="../media/image24.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4.xml"/><Relationship Id="rId3" Type="http://schemas.openxmlformats.org/officeDocument/2006/relationships/image" Target="../media/image28.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7.xml"/><Relationship Id="rId3" Type="http://schemas.openxmlformats.org/officeDocument/2006/relationships/image" Target="../media/image32.png"/><Relationship Id="rId4" Type="http://schemas.openxmlformats.org/officeDocument/2006/relationships/image" Target="../media/image28.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8.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9.xml"/><Relationship Id="rId3" Type="http://schemas.openxmlformats.org/officeDocument/2006/relationships/image" Target="../media/image26.jp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0.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0" name="Shape 130"/>
        <p:cNvGrpSpPr/>
        <p:nvPr/>
      </p:nvGrpSpPr>
      <p:grpSpPr>
        <a:xfrm>
          <a:off x="0" y="0"/>
          <a:ext cx="0" cy="0"/>
          <a:chOff x="0" y="0"/>
          <a:chExt cx="0" cy="0"/>
        </a:xfrm>
      </p:grpSpPr>
      <p:sp>
        <p:nvSpPr>
          <p:cNvPr id="131" name="Google Shape;131;p18"/>
          <p:cNvSpPr txBox="1"/>
          <p:nvPr>
            <p:ph idx="1" type="subTitle"/>
          </p:nvPr>
        </p:nvSpPr>
        <p:spPr>
          <a:xfrm>
            <a:off x="2915850" y="5155400"/>
            <a:ext cx="62592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Here you can add a subtitle.</a:t>
            </a:r>
            <a:endParaRPr/>
          </a:p>
        </p:txBody>
      </p:sp>
      <p:sp>
        <p:nvSpPr>
          <p:cNvPr id="132" name="Google Shape;132;p18"/>
          <p:cNvSpPr txBox="1"/>
          <p:nvPr>
            <p:ph type="title"/>
          </p:nvPr>
        </p:nvSpPr>
        <p:spPr>
          <a:xfrm>
            <a:off x="2915850" y="1813500"/>
            <a:ext cx="6259200" cy="3414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Old Maps History Lesson</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6" name="Shape 136"/>
        <p:cNvGrpSpPr/>
        <p:nvPr/>
      </p:nvGrpSpPr>
      <p:grpSpPr>
        <a:xfrm>
          <a:off x="0" y="0"/>
          <a:ext cx="0" cy="0"/>
          <a:chOff x="0" y="0"/>
          <a:chExt cx="0" cy="0"/>
        </a:xfrm>
      </p:grpSpPr>
      <p:sp>
        <p:nvSpPr>
          <p:cNvPr id="137" name="Google Shape;137;p19"/>
          <p:cNvSpPr txBox="1"/>
          <p:nvPr>
            <p:ph type="title"/>
          </p:nvPr>
        </p:nvSpPr>
        <p:spPr>
          <a:xfrm>
            <a:off x="4095929" y="1960600"/>
            <a:ext cx="6267600" cy="1324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38" name="Google Shape;138;p19"/>
          <p:cNvSpPr txBox="1"/>
          <p:nvPr>
            <p:ph idx="1" type="body"/>
          </p:nvPr>
        </p:nvSpPr>
        <p:spPr>
          <a:xfrm>
            <a:off x="4095900" y="3364900"/>
            <a:ext cx="62676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pic>
        <p:nvPicPr>
          <p:cNvPr id="139" name="Google Shape;139;p19"/>
          <p:cNvPicPr preferRelativeResize="0"/>
          <p:nvPr>
            <p:ph idx="2" type="pic"/>
          </p:nvPr>
        </p:nvPicPr>
        <p:blipFill rotWithShape="1">
          <a:blip r:embed="rId3">
            <a:alphaModFix/>
          </a:blip>
          <a:srcRect b="2791" l="2888" r="3020" t="5093"/>
          <a:stretch/>
        </p:blipFill>
        <p:spPr>
          <a:xfrm rot="-528321">
            <a:off x="689293" y="1940839"/>
            <a:ext cx="2732963" cy="3566298"/>
          </a:xfrm>
          <a:prstGeom prst="rect">
            <a:avLst/>
          </a:prstGeom>
          <a:effectLst>
            <a:outerShdw blurRad="50800" rotWithShape="0" algn="bl" dir="18900000" dist="12700">
              <a:srgbClr val="000000">
                <a:alpha val="49800"/>
              </a:srgbClr>
            </a:outerShdw>
          </a:effectLst>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3" name="Shape 143"/>
        <p:cNvGrpSpPr/>
        <p:nvPr/>
      </p:nvGrpSpPr>
      <p:grpSpPr>
        <a:xfrm>
          <a:off x="0" y="0"/>
          <a:ext cx="0" cy="0"/>
          <a:chOff x="0" y="0"/>
          <a:chExt cx="0" cy="0"/>
        </a:xfrm>
      </p:grpSpPr>
      <p:sp>
        <p:nvSpPr>
          <p:cNvPr id="144" name="Google Shape;144;p20"/>
          <p:cNvSpPr txBox="1"/>
          <p:nvPr>
            <p:ph type="title"/>
          </p:nvPr>
        </p:nvSpPr>
        <p:spPr>
          <a:xfrm>
            <a:off x="1876463" y="1190025"/>
            <a:ext cx="84390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can use this table of contents.</a:t>
            </a:r>
            <a:endParaRPr/>
          </a:p>
        </p:txBody>
      </p:sp>
      <p:sp>
        <p:nvSpPr>
          <p:cNvPr id="145" name="Google Shape;145;p20"/>
          <p:cNvSpPr txBox="1"/>
          <p:nvPr>
            <p:ph idx="1" type="body"/>
          </p:nvPr>
        </p:nvSpPr>
        <p:spPr>
          <a:xfrm>
            <a:off x="1876463" y="3028118"/>
            <a:ext cx="2480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146" name="Google Shape;146;p20"/>
          <p:cNvSpPr txBox="1"/>
          <p:nvPr>
            <p:ph idx="2" type="body"/>
          </p:nvPr>
        </p:nvSpPr>
        <p:spPr>
          <a:xfrm>
            <a:off x="4855953" y="3028118"/>
            <a:ext cx="2480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147" name="Google Shape;147;p20"/>
          <p:cNvSpPr txBox="1"/>
          <p:nvPr>
            <p:ph idx="3" type="body"/>
          </p:nvPr>
        </p:nvSpPr>
        <p:spPr>
          <a:xfrm>
            <a:off x="1876463" y="5069175"/>
            <a:ext cx="2480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148" name="Google Shape;148;p20"/>
          <p:cNvSpPr txBox="1"/>
          <p:nvPr>
            <p:ph idx="4" type="body"/>
          </p:nvPr>
        </p:nvSpPr>
        <p:spPr>
          <a:xfrm>
            <a:off x="4855953" y="5069175"/>
            <a:ext cx="2480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also talk about this.</a:t>
            </a:r>
            <a:endParaRPr/>
          </a:p>
        </p:txBody>
      </p:sp>
      <p:sp>
        <p:nvSpPr>
          <p:cNvPr id="149" name="Google Shape;149;p20"/>
          <p:cNvSpPr txBox="1"/>
          <p:nvPr>
            <p:ph idx="5" type="title"/>
          </p:nvPr>
        </p:nvSpPr>
        <p:spPr>
          <a:xfrm>
            <a:off x="1876463" y="2332349"/>
            <a:ext cx="2480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accent3"/>
                </a:solidFill>
              </a:rPr>
              <a:t>01 | Dogs</a:t>
            </a:r>
            <a:endParaRPr>
              <a:solidFill>
                <a:schemeClr val="accent3"/>
              </a:solidFill>
            </a:endParaRPr>
          </a:p>
        </p:txBody>
      </p:sp>
      <p:sp>
        <p:nvSpPr>
          <p:cNvPr id="150" name="Google Shape;150;p20"/>
          <p:cNvSpPr txBox="1"/>
          <p:nvPr>
            <p:ph idx="6" type="title"/>
          </p:nvPr>
        </p:nvSpPr>
        <p:spPr>
          <a:xfrm>
            <a:off x="4855953" y="2332349"/>
            <a:ext cx="2480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accent3"/>
                </a:solidFill>
              </a:rPr>
              <a:t>02 | Cats</a:t>
            </a:r>
            <a:endParaRPr>
              <a:solidFill>
                <a:schemeClr val="accent3"/>
              </a:solidFill>
            </a:endParaRPr>
          </a:p>
        </p:txBody>
      </p:sp>
      <p:sp>
        <p:nvSpPr>
          <p:cNvPr id="151" name="Google Shape;151;p20"/>
          <p:cNvSpPr txBox="1"/>
          <p:nvPr>
            <p:ph idx="7" type="title"/>
          </p:nvPr>
        </p:nvSpPr>
        <p:spPr>
          <a:xfrm>
            <a:off x="1876463" y="4373406"/>
            <a:ext cx="2480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accent3"/>
                </a:solidFill>
              </a:rPr>
              <a:t>04 | </a:t>
            </a:r>
            <a:r>
              <a:rPr lang="en">
                <a:solidFill>
                  <a:schemeClr val="accent3"/>
                </a:solidFill>
              </a:rPr>
              <a:t>Kangaroos</a:t>
            </a:r>
            <a:r>
              <a:rPr lang="en">
                <a:solidFill>
                  <a:schemeClr val="accent3"/>
                </a:solidFill>
              </a:rPr>
              <a:t> </a:t>
            </a:r>
            <a:endParaRPr>
              <a:solidFill>
                <a:schemeClr val="accent3"/>
              </a:solidFill>
            </a:endParaRPr>
          </a:p>
        </p:txBody>
      </p:sp>
      <p:sp>
        <p:nvSpPr>
          <p:cNvPr id="152" name="Google Shape;152;p20"/>
          <p:cNvSpPr txBox="1"/>
          <p:nvPr>
            <p:ph idx="8" type="title"/>
          </p:nvPr>
        </p:nvSpPr>
        <p:spPr>
          <a:xfrm>
            <a:off x="4855953" y="4373406"/>
            <a:ext cx="2480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accent3"/>
                </a:solidFill>
              </a:rPr>
              <a:t>05 | Pandas</a:t>
            </a:r>
            <a:endParaRPr>
              <a:solidFill>
                <a:schemeClr val="accent3"/>
              </a:solidFill>
            </a:endParaRPr>
          </a:p>
        </p:txBody>
      </p:sp>
      <p:sp>
        <p:nvSpPr>
          <p:cNvPr id="153" name="Google Shape;153;p20"/>
          <p:cNvSpPr txBox="1"/>
          <p:nvPr>
            <p:ph idx="9" type="body"/>
          </p:nvPr>
        </p:nvSpPr>
        <p:spPr>
          <a:xfrm>
            <a:off x="7835444" y="3028118"/>
            <a:ext cx="2480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154" name="Google Shape;154;p20"/>
          <p:cNvSpPr txBox="1"/>
          <p:nvPr>
            <p:ph idx="13" type="body"/>
          </p:nvPr>
        </p:nvSpPr>
        <p:spPr>
          <a:xfrm>
            <a:off x="7835444" y="5069175"/>
            <a:ext cx="2480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we will talk about this last.</a:t>
            </a:r>
            <a:endParaRPr/>
          </a:p>
        </p:txBody>
      </p:sp>
      <p:sp>
        <p:nvSpPr>
          <p:cNvPr id="155" name="Google Shape;155;p20"/>
          <p:cNvSpPr txBox="1"/>
          <p:nvPr>
            <p:ph idx="14" type="title"/>
          </p:nvPr>
        </p:nvSpPr>
        <p:spPr>
          <a:xfrm>
            <a:off x="7835444" y="2332349"/>
            <a:ext cx="2480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accent3"/>
                </a:solidFill>
              </a:rPr>
              <a:t>03 | Elephants</a:t>
            </a:r>
            <a:endParaRPr>
              <a:solidFill>
                <a:schemeClr val="accent3"/>
              </a:solidFill>
            </a:endParaRPr>
          </a:p>
        </p:txBody>
      </p:sp>
      <p:sp>
        <p:nvSpPr>
          <p:cNvPr id="156" name="Google Shape;156;p20"/>
          <p:cNvSpPr txBox="1"/>
          <p:nvPr>
            <p:ph idx="15" type="title"/>
          </p:nvPr>
        </p:nvSpPr>
        <p:spPr>
          <a:xfrm>
            <a:off x="7835444" y="4373406"/>
            <a:ext cx="2480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accent3"/>
                </a:solidFill>
              </a:rPr>
              <a:t>06 | Koalas</a:t>
            </a:r>
            <a:endParaRPr>
              <a:solidFill>
                <a:schemeClr val="accent3"/>
              </a:solidFill>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0" name="Shape 160"/>
        <p:cNvGrpSpPr/>
        <p:nvPr/>
      </p:nvGrpSpPr>
      <p:grpSpPr>
        <a:xfrm>
          <a:off x="0" y="0"/>
          <a:ext cx="0" cy="0"/>
          <a:chOff x="0" y="0"/>
          <a:chExt cx="0" cy="0"/>
        </a:xfrm>
      </p:grpSpPr>
      <p:sp>
        <p:nvSpPr>
          <p:cNvPr id="161" name="Google Shape;161;p21"/>
          <p:cNvSpPr txBox="1"/>
          <p:nvPr>
            <p:ph type="title"/>
          </p:nvPr>
        </p:nvSpPr>
        <p:spPr>
          <a:xfrm>
            <a:off x="5467625" y="1398175"/>
            <a:ext cx="56769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Bullet point list.</a:t>
            </a:r>
            <a:endParaRPr/>
          </a:p>
        </p:txBody>
      </p:sp>
      <p:sp>
        <p:nvSpPr>
          <p:cNvPr id="162" name="Google Shape;162;p21"/>
          <p:cNvSpPr txBox="1"/>
          <p:nvPr>
            <p:ph idx="1" type="body"/>
          </p:nvPr>
        </p:nvSpPr>
        <p:spPr>
          <a:xfrm>
            <a:off x="5467625" y="2370375"/>
            <a:ext cx="5676900" cy="3790200"/>
          </a:xfrm>
          <a:prstGeom prst="rect">
            <a:avLst/>
          </a:prstGeom>
        </p:spPr>
        <p:txBody>
          <a:bodyPr anchorCtr="0" anchor="t" bIns="121900" lIns="121900" spcFirstLastPara="1" rIns="121900" wrap="square" tIns="121900">
            <a:noAutofit/>
          </a:bodyPr>
          <a:lstStyle/>
          <a:p>
            <a:pPr indent="-349250" lvl="0" marL="457200" rtl="0" algn="l">
              <a:lnSpc>
                <a:spcPct val="200000"/>
              </a:lnSpc>
              <a:spcBef>
                <a:spcPts val="0"/>
              </a:spcBef>
              <a:spcAft>
                <a:spcPts val="0"/>
              </a:spcAft>
              <a:buSzPts val="1900"/>
              <a:buChar char="●"/>
            </a:pPr>
            <a:r>
              <a:rPr lang="en"/>
              <a:t>We will talk about this first.</a:t>
            </a:r>
            <a:endParaRPr/>
          </a:p>
          <a:p>
            <a:pPr indent="-349250" lvl="0" marL="457200" rtl="0" algn="l">
              <a:lnSpc>
                <a:spcPct val="200000"/>
              </a:lnSpc>
              <a:spcBef>
                <a:spcPts val="0"/>
              </a:spcBef>
              <a:spcAft>
                <a:spcPts val="0"/>
              </a:spcAft>
              <a:buSzPts val="1900"/>
              <a:buChar char="●"/>
            </a:pPr>
            <a:r>
              <a:rPr lang="en"/>
              <a:t>We will talk about this second.</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We will talk about this too.</a:t>
            </a:r>
            <a:endParaRPr/>
          </a:p>
          <a:p>
            <a:pPr indent="-349250" lvl="0" marL="457200" rtl="0" algn="l">
              <a:lnSpc>
                <a:spcPct val="200000"/>
              </a:lnSpc>
              <a:spcBef>
                <a:spcPts val="0"/>
              </a:spcBef>
              <a:spcAft>
                <a:spcPts val="0"/>
              </a:spcAft>
              <a:buSzPts val="1900"/>
              <a:buChar char="●"/>
            </a:pPr>
            <a:r>
              <a:rPr lang="en"/>
              <a:t>And we will talk about this last.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6" name="Shape 166"/>
        <p:cNvGrpSpPr/>
        <p:nvPr/>
      </p:nvGrpSpPr>
      <p:grpSpPr>
        <a:xfrm>
          <a:off x="0" y="0"/>
          <a:ext cx="0" cy="0"/>
          <a:chOff x="0" y="0"/>
          <a:chExt cx="0" cy="0"/>
        </a:xfrm>
      </p:grpSpPr>
      <p:sp>
        <p:nvSpPr>
          <p:cNvPr id="167" name="Google Shape;167;p22"/>
          <p:cNvSpPr txBox="1"/>
          <p:nvPr>
            <p:ph idx="1" type="body"/>
          </p:nvPr>
        </p:nvSpPr>
        <p:spPr>
          <a:xfrm>
            <a:off x="2401350" y="4857700"/>
            <a:ext cx="738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 Let’s dive in and get to know some interesting facts about animals!</a:t>
            </a:r>
            <a:endParaRPr/>
          </a:p>
        </p:txBody>
      </p:sp>
      <p:sp>
        <p:nvSpPr>
          <p:cNvPr id="168" name="Google Shape;168;p22"/>
          <p:cNvSpPr txBox="1"/>
          <p:nvPr>
            <p:ph type="title"/>
          </p:nvPr>
        </p:nvSpPr>
        <p:spPr>
          <a:xfrm>
            <a:off x="2401350" y="2774050"/>
            <a:ext cx="7389300" cy="2066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169" name="Google Shape;169;p22"/>
          <p:cNvSpPr/>
          <p:nvPr/>
        </p:nvSpPr>
        <p:spPr>
          <a:xfrm>
            <a:off x="2578100" y="1867576"/>
            <a:ext cx="1391152" cy="888930"/>
          </a:xfrm>
          <a:prstGeom prst="rect">
            <a:avLst/>
          </a:prstGeom>
        </p:spPr>
        <p:txBody>
          <a:bodyPr>
            <a:prstTxWarp prst="textPlain"/>
          </a:bodyPr>
          <a:lstStyle/>
          <a:p>
            <a:pPr lvl="0" algn="ctr"/>
            <a:r>
              <a:rPr b="1" i="0">
                <a:ln>
                  <a:noFill/>
                </a:ln>
                <a:solidFill>
                  <a:schemeClr val="accent4"/>
                </a:solidFill>
                <a:latin typeface="IM Fell French Canon"/>
              </a:rPr>
              <a:t>01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3" name="Shape 173"/>
        <p:cNvGrpSpPr/>
        <p:nvPr/>
      </p:nvGrpSpPr>
      <p:grpSpPr>
        <a:xfrm>
          <a:off x="0" y="0"/>
          <a:ext cx="0" cy="0"/>
          <a:chOff x="0" y="0"/>
          <a:chExt cx="0" cy="0"/>
        </a:xfrm>
      </p:grpSpPr>
      <p:sp>
        <p:nvSpPr>
          <p:cNvPr id="174" name="Google Shape;174;p23"/>
          <p:cNvSpPr txBox="1"/>
          <p:nvPr>
            <p:ph type="title"/>
          </p:nvPr>
        </p:nvSpPr>
        <p:spPr>
          <a:xfrm>
            <a:off x="5239025" y="1550575"/>
            <a:ext cx="56769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75" name="Google Shape;175;p23"/>
          <p:cNvSpPr txBox="1"/>
          <p:nvPr>
            <p:ph idx="1" type="body"/>
          </p:nvPr>
        </p:nvSpPr>
        <p:spPr>
          <a:xfrm>
            <a:off x="5239025" y="2522775"/>
            <a:ext cx="5676900" cy="3237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Elephants may be able to detect a thunderstorm from hundreds of miles away, and will head towards it, looking for water.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9" name="Shape 179"/>
        <p:cNvGrpSpPr/>
        <p:nvPr/>
      </p:nvGrpSpPr>
      <p:grpSpPr>
        <a:xfrm>
          <a:off x="0" y="0"/>
          <a:ext cx="0" cy="0"/>
          <a:chOff x="0" y="0"/>
          <a:chExt cx="0" cy="0"/>
        </a:xfrm>
      </p:grpSpPr>
      <p:grpSp>
        <p:nvGrpSpPr>
          <p:cNvPr id="180" name="Google Shape;180;p24"/>
          <p:cNvGrpSpPr/>
          <p:nvPr/>
        </p:nvGrpSpPr>
        <p:grpSpPr>
          <a:xfrm>
            <a:off x="-53" y="-22421"/>
            <a:ext cx="12192002" cy="6902845"/>
            <a:chOff x="-53" y="-22421"/>
            <a:chExt cx="12192002" cy="6902845"/>
          </a:xfrm>
        </p:grpSpPr>
        <p:pic>
          <p:nvPicPr>
            <p:cNvPr descr="A close-up of a white surface&#10;&#10;Description automatically generated" id="181" name="Google Shape;181;p24"/>
            <p:cNvPicPr preferRelativeResize="0"/>
            <p:nvPr/>
          </p:nvPicPr>
          <p:blipFill rotWithShape="1">
            <a:blip r:embed="rId3">
              <a:alphaModFix/>
            </a:blip>
            <a:srcRect b="0" l="0" r="0" t="0"/>
            <a:stretch/>
          </p:blipFill>
          <p:spPr>
            <a:xfrm rot="5400000">
              <a:off x="2644525" y="-2667000"/>
              <a:ext cx="6902845" cy="12192002"/>
            </a:xfrm>
            <a:prstGeom prst="rect">
              <a:avLst/>
            </a:prstGeom>
            <a:noFill/>
            <a:ln>
              <a:noFill/>
            </a:ln>
          </p:spPr>
        </p:pic>
        <p:pic>
          <p:nvPicPr>
            <p:cNvPr descr="A close-up of a brown paper&#10;&#10;Description automatically generated" id="182" name="Google Shape;182;p24"/>
            <p:cNvPicPr preferRelativeResize="0"/>
            <p:nvPr/>
          </p:nvPicPr>
          <p:blipFill rotWithShape="1">
            <a:blip r:embed="rId4">
              <a:alphaModFix/>
            </a:blip>
            <a:srcRect b="0" l="0" r="0" t="0"/>
            <a:stretch/>
          </p:blipFill>
          <p:spPr>
            <a:xfrm rot="-5400000">
              <a:off x="-509696" y="1356823"/>
              <a:ext cx="6372697" cy="4248451"/>
            </a:xfrm>
            <a:prstGeom prst="rect">
              <a:avLst/>
            </a:prstGeom>
            <a:noFill/>
            <a:ln>
              <a:noFill/>
            </a:ln>
            <a:effectLst>
              <a:outerShdw blurRad="50800" rotWithShape="0" algn="bl" dir="18900000" dist="12700">
                <a:srgbClr val="000000">
                  <a:alpha val="49800"/>
                </a:srgbClr>
              </a:outerShdw>
            </a:effectLst>
          </p:spPr>
        </p:pic>
        <p:pic>
          <p:nvPicPr>
            <p:cNvPr descr="A piece of paper with a black background&#10;&#10;Description automatically generated" id="183" name="Google Shape;183;p24"/>
            <p:cNvPicPr preferRelativeResize="0"/>
            <p:nvPr/>
          </p:nvPicPr>
          <p:blipFill rotWithShape="1">
            <a:blip r:embed="rId5">
              <a:alphaModFix/>
            </a:blip>
            <a:srcRect b="13201" l="35628" r="5217" t="18431"/>
            <a:stretch/>
          </p:blipFill>
          <p:spPr>
            <a:xfrm flipH="1">
              <a:off x="3559969" y="453526"/>
              <a:ext cx="8234365" cy="6113315"/>
            </a:xfrm>
            <a:prstGeom prst="rect">
              <a:avLst/>
            </a:prstGeom>
            <a:noFill/>
            <a:ln>
              <a:noFill/>
            </a:ln>
            <a:effectLst>
              <a:outerShdw blurRad="50800" rotWithShape="0" algn="bl" dir="18900000" dist="12700">
                <a:srgbClr val="000000">
                  <a:alpha val="49800"/>
                </a:srgbClr>
              </a:outerShdw>
            </a:effectLst>
          </p:spPr>
        </p:pic>
        <p:pic>
          <p:nvPicPr>
            <p:cNvPr descr="A piece of paper with a black background&#10;&#10;Description automatically generated" id="184" name="Google Shape;184;p24"/>
            <p:cNvPicPr preferRelativeResize="0"/>
            <p:nvPr/>
          </p:nvPicPr>
          <p:blipFill rotWithShape="1">
            <a:blip r:embed="rId6">
              <a:alphaModFix amt="44000"/>
            </a:blip>
            <a:srcRect b="9142" l="12246" r="69485" t="16102"/>
            <a:stretch/>
          </p:blipFill>
          <p:spPr>
            <a:xfrm rot="3339709">
              <a:off x="3949344" y="-44304"/>
              <a:ext cx="801798" cy="2071613"/>
            </a:xfrm>
            <a:prstGeom prst="rect">
              <a:avLst/>
            </a:prstGeom>
            <a:noFill/>
            <a:ln>
              <a:noFill/>
            </a:ln>
            <a:effectLst>
              <a:outerShdw blurRad="50800" rotWithShape="0" algn="bl" dir="18900000" dist="12700">
                <a:srgbClr val="000000">
                  <a:alpha val="48630"/>
                </a:srgbClr>
              </a:outerShdw>
            </a:effectLst>
          </p:spPr>
        </p:pic>
      </p:grpSp>
      <p:sp>
        <p:nvSpPr>
          <p:cNvPr id="185" name="Google Shape;185;p24"/>
          <p:cNvSpPr txBox="1"/>
          <p:nvPr>
            <p:ph idx="4294967295" type="title"/>
          </p:nvPr>
        </p:nvSpPr>
        <p:spPr>
          <a:xfrm>
            <a:off x="6400800" y="1336375"/>
            <a:ext cx="4629300" cy="39411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7000"/>
              <a:t>Koalas are even more lazy than cats.</a:t>
            </a:r>
            <a:endParaRPr sz="7000"/>
          </a:p>
        </p:txBody>
      </p:sp>
      <p:sp>
        <p:nvSpPr>
          <p:cNvPr id="186" name="Google Shape;186;p24"/>
          <p:cNvSpPr txBox="1"/>
          <p:nvPr>
            <p:ph idx="4294967295" type="body"/>
          </p:nvPr>
        </p:nvSpPr>
        <p:spPr>
          <a:xfrm>
            <a:off x="855025" y="5189400"/>
            <a:ext cx="10175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pic>
        <p:nvPicPr>
          <p:cNvPr id="187" name="Google Shape;187;p24"/>
          <p:cNvPicPr preferRelativeResize="0"/>
          <p:nvPr/>
        </p:nvPicPr>
        <p:blipFill rotWithShape="1">
          <a:blip r:embed="rId7">
            <a:alphaModFix/>
          </a:blip>
          <a:srcRect b="2407" l="3332" r="1466" t="2417"/>
          <a:stretch/>
        </p:blipFill>
        <p:spPr>
          <a:xfrm>
            <a:off x="1028975" y="1306088"/>
            <a:ext cx="5256600" cy="3941027"/>
          </a:xfrm>
          <a:prstGeom prst="rect">
            <a:avLst/>
          </a:prstGeom>
          <a:noFill/>
          <a:ln>
            <a:noFill/>
          </a:ln>
        </p:spPr>
      </p:pic>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1" name="Shape 191"/>
        <p:cNvGrpSpPr/>
        <p:nvPr/>
      </p:nvGrpSpPr>
      <p:grpSpPr>
        <a:xfrm>
          <a:off x="0" y="0"/>
          <a:ext cx="0" cy="0"/>
          <a:chOff x="0" y="0"/>
          <a:chExt cx="0" cy="0"/>
        </a:xfrm>
      </p:grpSpPr>
      <p:sp>
        <p:nvSpPr>
          <p:cNvPr id="192" name="Google Shape;192;p25"/>
          <p:cNvSpPr txBox="1"/>
          <p:nvPr>
            <p:ph type="title"/>
          </p:nvPr>
        </p:nvSpPr>
        <p:spPr>
          <a:xfrm>
            <a:off x="1695725" y="1781500"/>
            <a:ext cx="7372500" cy="3557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Clearly, animals know more than we think, and think a great deal more than we know.</a:t>
            </a:r>
            <a:endParaRPr/>
          </a:p>
        </p:txBody>
      </p:sp>
      <p:sp>
        <p:nvSpPr>
          <p:cNvPr id="193" name="Google Shape;193;p25"/>
          <p:cNvSpPr txBox="1"/>
          <p:nvPr>
            <p:ph idx="1" type="subTitle"/>
          </p:nvPr>
        </p:nvSpPr>
        <p:spPr>
          <a:xfrm>
            <a:off x="1695725" y="5339125"/>
            <a:ext cx="7372500" cy="7179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 Irene M. Pepperberg</a:t>
            </a:r>
            <a:endParaRPr/>
          </a:p>
        </p:txBody>
      </p:sp>
      <p:grpSp>
        <p:nvGrpSpPr>
          <p:cNvPr id="194" name="Google Shape;194;p25"/>
          <p:cNvGrpSpPr/>
          <p:nvPr/>
        </p:nvGrpSpPr>
        <p:grpSpPr>
          <a:xfrm rot="10800000">
            <a:off x="1819522" y="1211119"/>
            <a:ext cx="809666" cy="570371"/>
            <a:chOff x="621403" y="597265"/>
            <a:chExt cx="1588204" cy="1118814"/>
          </a:xfrm>
        </p:grpSpPr>
        <p:sp>
          <p:nvSpPr>
            <p:cNvPr id="195" name="Google Shape;195;p25"/>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25"/>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0" name="Shape 200"/>
        <p:cNvGrpSpPr/>
        <p:nvPr/>
      </p:nvGrpSpPr>
      <p:grpSpPr>
        <a:xfrm>
          <a:off x="0" y="0"/>
          <a:ext cx="0" cy="0"/>
          <a:chOff x="0" y="0"/>
          <a:chExt cx="0" cy="0"/>
        </a:xfrm>
      </p:grpSpPr>
      <p:sp>
        <p:nvSpPr>
          <p:cNvPr id="201" name="Google Shape;201;p26"/>
          <p:cNvSpPr txBox="1"/>
          <p:nvPr>
            <p:ph type="title"/>
          </p:nvPr>
        </p:nvSpPr>
        <p:spPr>
          <a:xfrm>
            <a:off x="1867175" y="1369700"/>
            <a:ext cx="86298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202" name="Google Shape;202;p26"/>
          <p:cNvSpPr txBox="1"/>
          <p:nvPr>
            <p:ph idx="2" type="body"/>
          </p:nvPr>
        </p:nvSpPr>
        <p:spPr>
          <a:xfrm>
            <a:off x="6439526" y="2570399"/>
            <a:ext cx="4057200" cy="3178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203" name="Google Shape;203;p26"/>
          <p:cNvSpPr txBox="1"/>
          <p:nvPr>
            <p:ph idx="1" type="body"/>
          </p:nvPr>
        </p:nvSpPr>
        <p:spPr>
          <a:xfrm>
            <a:off x="1867175" y="2582374"/>
            <a:ext cx="4057200" cy="3178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7" name="Shape 207"/>
        <p:cNvGrpSpPr/>
        <p:nvPr/>
      </p:nvGrpSpPr>
      <p:grpSpPr>
        <a:xfrm>
          <a:off x="0" y="0"/>
          <a:ext cx="0" cy="0"/>
          <a:chOff x="0" y="0"/>
          <a:chExt cx="0" cy="0"/>
        </a:xfrm>
      </p:grpSpPr>
      <p:pic>
        <p:nvPicPr>
          <p:cNvPr descr="A map of europe with black dots&#10;&#10;Description automatically generated" id="208" name="Google Shape;208;p27"/>
          <p:cNvPicPr preferRelativeResize="0"/>
          <p:nvPr/>
        </p:nvPicPr>
        <p:blipFill rotWithShape="1">
          <a:blip r:embed="rId3">
            <a:alphaModFix/>
          </a:blip>
          <a:srcRect b="0" l="0" r="0" t="15626"/>
          <a:stretch/>
        </p:blipFill>
        <p:spPr>
          <a:xfrm flipH="1">
            <a:off x="-188" y="-25275"/>
            <a:ext cx="12192325" cy="6858001"/>
          </a:xfrm>
          <a:prstGeom prst="rect">
            <a:avLst/>
          </a:prstGeom>
          <a:noFill/>
          <a:ln>
            <a:noFill/>
          </a:ln>
        </p:spPr>
      </p:pic>
      <p:pic>
        <p:nvPicPr>
          <p:cNvPr id="209" name="Google Shape;209;p27"/>
          <p:cNvPicPr preferRelativeResize="0"/>
          <p:nvPr/>
        </p:nvPicPr>
        <p:blipFill rotWithShape="1">
          <a:blip r:embed="rId4">
            <a:alphaModFix/>
          </a:blip>
          <a:srcRect b="2471" l="2972" r="2972" t="2462"/>
          <a:stretch/>
        </p:blipFill>
        <p:spPr>
          <a:xfrm>
            <a:off x="7019575" y="209775"/>
            <a:ext cx="4839051" cy="6519549"/>
          </a:xfrm>
          <a:prstGeom prst="rect">
            <a:avLst/>
          </a:prstGeom>
          <a:noFill/>
          <a:ln>
            <a:noFill/>
          </a:ln>
        </p:spPr>
      </p:pic>
      <p:pic>
        <p:nvPicPr>
          <p:cNvPr descr="A close-up of a brown paper&#10;&#10;Description automatically generated" id="210" name="Google Shape;210;p27"/>
          <p:cNvPicPr preferRelativeResize="0"/>
          <p:nvPr/>
        </p:nvPicPr>
        <p:blipFill rotWithShape="1">
          <a:blip r:embed="rId5">
            <a:alphaModFix/>
          </a:blip>
          <a:srcRect b="0" l="0" r="0" t="0"/>
          <a:stretch/>
        </p:blipFill>
        <p:spPr>
          <a:xfrm>
            <a:off x="151574" y="1109175"/>
            <a:ext cx="7278197" cy="4852124"/>
          </a:xfrm>
          <a:prstGeom prst="rect">
            <a:avLst/>
          </a:prstGeom>
          <a:noFill/>
          <a:ln>
            <a:noFill/>
          </a:ln>
          <a:effectLst>
            <a:outerShdw blurRad="50800" rotWithShape="0" algn="bl" dir="18900000" dist="12700">
              <a:srgbClr val="000000">
                <a:alpha val="49800"/>
              </a:srgbClr>
            </a:outerShdw>
          </a:effectLst>
        </p:spPr>
      </p:pic>
      <p:sp>
        <p:nvSpPr>
          <p:cNvPr id="211" name="Google Shape;211;p27"/>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a:t>Cats love to sleep.</a:t>
            </a:r>
            <a:endParaRPr/>
          </a:p>
        </p:txBody>
      </p:sp>
      <p:sp>
        <p:nvSpPr>
          <p:cNvPr id="212" name="Google Shape;212;p27"/>
          <p:cNvSpPr txBox="1"/>
          <p:nvPr>
            <p:ph idx="4294967295" type="body"/>
          </p:nvPr>
        </p:nvSpPr>
        <p:spPr>
          <a:xfrm>
            <a:off x="925500" y="28494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descr="A close up of a compass&#10;&#10;Description automatically generated" id="213" name="Google Shape;213;p27"/>
          <p:cNvPicPr preferRelativeResize="0"/>
          <p:nvPr/>
        </p:nvPicPr>
        <p:blipFill rotWithShape="1">
          <a:blip r:embed="rId6">
            <a:alphaModFix/>
          </a:blip>
          <a:srcRect b="24075" l="10225" r="0" t="0"/>
          <a:stretch/>
        </p:blipFill>
        <p:spPr>
          <a:xfrm>
            <a:off x="0" y="4876600"/>
            <a:ext cx="3269097" cy="2062500"/>
          </a:xfrm>
          <a:prstGeom prst="rect">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7" name="Shape 217"/>
        <p:cNvGrpSpPr/>
        <p:nvPr/>
      </p:nvGrpSpPr>
      <p:grpSpPr>
        <a:xfrm>
          <a:off x="0" y="0"/>
          <a:ext cx="0" cy="0"/>
          <a:chOff x="0" y="0"/>
          <a:chExt cx="0" cy="0"/>
        </a:xfrm>
      </p:grpSpPr>
      <p:sp>
        <p:nvSpPr>
          <p:cNvPr id="218" name="Google Shape;218;p28"/>
          <p:cNvSpPr txBox="1"/>
          <p:nvPr>
            <p:ph type="title"/>
          </p:nvPr>
        </p:nvSpPr>
        <p:spPr>
          <a:xfrm>
            <a:off x="1695725" y="1150400"/>
            <a:ext cx="7372500" cy="44385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11000"/>
              <a:t>Very interesting facts!</a:t>
            </a:r>
            <a:endParaRPr sz="11000"/>
          </a:p>
        </p:txBody>
      </p:sp>
      <p:sp>
        <p:nvSpPr>
          <p:cNvPr id="219" name="Google Shape;219;p28"/>
          <p:cNvSpPr txBox="1"/>
          <p:nvPr>
            <p:ph idx="1" type="subTitle"/>
          </p:nvPr>
        </p:nvSpPr>
        <p:spPr>
          <a:xfrm>
            <a:off x="1764450" y="5551150"/>
            <a:ext cx="7608300" cy="381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3" name="Shape 223"/>
        <p:cNvGrpSpPr/>
        <p:nvPr/>
      </p:nvGrpSpPr>
      <p:grpSpPr>
        <a:xfrm>
          <a:off x="0" y="0"/>
          <a:ext cx="0" cy="0"/>
          <a:chOff x="0" y="0"/>
          <a:chExt cx="0" cy="0"/>
        </a:xfrm>
      </p:grpSpPr>
      <p:sp>
        <p:nvSpPr>
          <p:cNvPr id="224" name="Google Shape;224;p29"/>
          <p:cNvSpPr txBox="1"/>
          <p:nvPr>
            <p:ph type="title"/>
          </p:nvPr>
        </p:nvSpPr>
        <p:spPr>
          <a:xfrm>
            <a:off x="1189050" y="669575"/>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225" name="Google Shape;225;p29"/>
          <p:cNvSpPr txBox="1"/>
          <p:nvPr>
            <p:ph idx="1" type="subTitle"/>
          </p:nvPr>
        </p:nvSpPr>
        <p:spPr>
          <a:xfrm>
            <a:off x="2095777" y="3563475"/>
            <a:ext cx="2368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226" name="Google Shape;226;p29"/>
          <p:cNvSpPr txBox="1"/>
          <p:nvPr>
            <p:ph idx="2" type="subTitle"/>
          </p:nvPr>
        </p:nvSpPr>
        <p:spPr>
          <a:xfrm>
            <a:off x="5235514" y="3563475"/>
            <a:ext cx="2368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227" name="Google Shape;227;p29"/>
          <p:cNvSpPr txBox="1"/>
          <p:nvPr>
            <p:ph idx="3" type="subTitle"/>
          </p:nvPr>
        </p:nvSpPr>
        <p:spPr>
          <a:xfrm>
            <a:off x="8375251" y="3563475"/>
            <a:ext cx="23685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228" name="Google Shape;228;p29"/>
          <p:cNvSpPr txBox="1"/>
          <p:nvPr>
            <p:ph idx="4" type="body"/>
          </p:nvPr>
        </p:nvSpPr>
        <p:spPr>
          <a:xfrm>
            <a:off x="2095775" y="4129180"/>
            <a:ext cx="2368800" cy="166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229" name="Google Shape;229;p29"/>
          <p:cNvSpPr txBox="1"/>
          <p:nvPr>
            <p:ph idx="5" type="body"/>
          </p:nvPr>
        </p:nvSpPr>
        <p:spPr>
          <a:xfrm>
            <a:off x="5235512" y="4129180"/>
            <a:ext cx="23688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230" name="Google Shape;230;p29"/>
          <p:cNvSpPr txBox="1"/>
          <p:nvPr>
            <p:ph idx="6" type="body"/>
          </p:nvPr>
        </p:nvSpPr>
        <p:spPr>
          <a:xfrm>
            <a:off x="8375249" y="4129180"/>
            <a:ext cx="23688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231" name="Google Shape;231;p29"/>
          <p:cNvSpPr/>
          <p:nvPr/>
        </p:nvSpPr>
        <p:spPr>
          <a:xfrm>
            <a:off x="2408242" y="1957238"/>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 name="Google Shape;232;p29"/>
          <p:cNvSpPr/>
          <p:nvPr/>
        </p:nvSpPr>
        <p:spPr>
          <a:xfrm>
            <a:off x="5628517" y="1985967"/>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29"/>
          <p:cNvSpPr/>
          <p:nvPr/>
        </p:nvSpPr>
        <p:spPr>
          <a:xfrm>
            <a:off x="8847142" y="1985984"/>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34" name="Google Shape;234;p29"/>
          <p:cNvPicPr preferRelativeResize="0"/>
          <p:nvPr/>
        </p:nvPicPr>
        <p:blipFill rotWithShape="1">
          <a:blip r:embed="rId3">
            <a:alphaModFix/>
          </a:blip>
          <a:srcRect b="61743" l="33004" r="25212" t="8689"/>
          <a:stretch/>
        </p:blipFill>
        <p:spPr>
          <a:xfrm>
            <a:off x="2409902" y="1978607"/>
            <a:ext cx="1389900" cy="1389900"/>
          </a:xfrm>
          <a:prstGeom prst="ellipse">
            <a:avLst/>
          </a:prstGeom>
          <a:noFill/>
          <a:ln>
            <a:noFill/>
          </a:ln>
        </p:spPr>
      </p:pic>
      <p:pic>
        <p:nvPicPr>
          <p:cNvPr id="235" name="Google Shape;235;p29"/>
          <p:cNvPicPr preferRelativeResize="0"/>
          <p:nvPr/>
        </p:nvPicPr>
        <p:blipFill rotWithShape="1">
          <a:blip r:embed="rId4">
            <a:alphaModFix/>
          </a:blip>
          <a:srcRect b="14540" l="32897" r="25727" t="19488"/>
          <a:stretch/>
        </p:blipFill>
        <p:spPr>
          <a:xfrm>
            <a:off x="5630175" y="1987613"/>
            <a:ext cx="1389900" cy="1389900"/>
          </a:xfrm>
          <a:prstGeom prst="ellipse">
            <a:avLst/>
          </a:prstGeom>
          <a:noFill/>
          <a:ln>
            <a:noFill/>
          </a:ln>
        </p:spPr>
      </p:pic>
      <p:pic>
        <p:nvPicPr>
          <p:cNvPr id="236" name="Google Shape;236;p29"/>
          <p:cNvPicPr preferRelativeResize="0"/>
          <p:nvPr/>
        </p:nvPicPr>
        <p:blipFill rotWithShape="1">
          <a:blip r:embed="rId5">
            <a:alphaModFix/>
          </a:blip>
          <a:srcRect b="50920" l="24173" r="0" t="0"/>
          <a:stretch/>
        </p:blipFill>
        <p:spPr>
          <a:xfrm>
            <a:off x="8848802" y="1967927"/>
            <a:ext cx="1389900" cy="1389900"/>
          </a:xfrm>
          <a:prstGeom prst="ellipse">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0" name="Shape 240"/>
        <p:cNvGrpSpPr/>
        <p:nvPr/>
      </p:nvGrpSpPr>
      <p:grpSpPr>
        <a:xfrm>
          <a:off x="0" y="0"/>
          <a:ext cx="0" cy="0"/>
          <a:chOff x="0" y="0"/>
          <a:chExt cx="0" cy="0"/>
        </a:xfrm>
      </p:grpSpPr>
      <p:grpSp>
        <p:nvGrpSpPr>
          <p:cNvPr id="241" name="Google Shape;241;p30"/>
          <p:cNvGrpSpPr/>
          <p:nvPr/>
        </p:nvGrpSpPr>
        <p:grpSpPr>
          <a:xfrm>
            <a:off x="1317175" y="3081578"/>
            <a:ext cx="9335961" cy="351300"/>
            <a:chOff x="1773475" y="3071075"/>
            <a:chExt cx="8739900" cy="351300"/>
          </a:xfrm>
        </p:grpSpPr>
        <p:cxnSp>
          <p:nvCxnSpPr>
            <p:cNvPr id="242" name="Google Shape;242;p30"/>
            <p:cNvCxnSpPr/>
            <p:nvPr/>
          </p:nvCxnSpPr>
          <p:spPr>
            <a:xfrm>
              <a:off x="1773475" y="3221556"/>
              <a:ext cx="8739900" cy="0"/>
            </a:xfrm>
            <a:prstGeom prst="straightConnector1">
              <a:avLst/>
            </a:prstGeom>
            <a:noFill/>
            <a:ln cap="flat" cmpd="sng" w="19050">
              <a:solidFill>
                <a:schemeClr val="accent1"/>
              </a:solidFill>
              <a:prstDash val="solid"/>
              <a:round/>
              <a:headEnd len="med" w="med" type="none"/>
              <a:tailEnd len="med" w="med" type="none"/>
            </a:ln>
          </p:spPr>
        </p:cxnSp>
        <p:cxnSp>
          <p:nvCxnSpPr>
            <p:cNvPr id="243" name="Google Shape;243;p30"/>
            <p:cNvCxnSpPr/>
            <p:nvPr/>
          </p:nvCxnSpPr>
          <p:spPr>
            <a:xfrm>
              <a:off x="2709279" y="3071075"/>
              <a:ext cx="0" cy="351300"/>
            </a:xfrm>
            <a:prstGeom prst="straightConnector1">
              <a:avLst/>
            </a:prstGeom>
            <a:noFill/>
            <a:ln cap="flat" cmpd="sng" w="19050">
              <a:solidFill>
                <a:schemeClr val="accent1"/>
              </a:solidFill>
              <a:prstDash val="solid"/>
              <a:round/>
              <a:headEnd len="med" w="med" type="none"/>
              <a:tailEnd len="med" w="med" type="none"/>
            </a:ln>
          </p:spPr>
        </p:cxnSp>
        <p:cxnSp>
          <p:nvCxnSpPr>
            <p:cNvPr id="244" name="Google Shape;244;p30"/>
            <p:cNvCxnSpPr/>
            <p:nvPr/>
          </p:nvCxnSpPr>
          <p:spPr>
            <a:xfrm>
              <a:off x="4421674" y="3071075"/>
              <a:ext cx="0" cy="351300"/>
            </a:xfrm>
            <a:prstGeom prst="straightConnector1">
              <a:avLst/>
            </a:prstGeom>
            <a:noFill/>
            <a:ln cap="flat" cmpd="sng" w="19050">
              <a:solidFill>
                <a:schemeClr val="accent1"/>
              </a:solidFill>
              <a:prstDash val="solid"/>
              <a:round/>
              <a:headEnd len="med" w="med" type="none"/>
              <a:tailEnd len="med" w="med" type="none"/>
            </a:ln>
          </p:spPr>
        </p:cxnSp>
        <p:cxnSp>
          <p:nvCxnSpPr>
            <p:cNvPr id="245" name="Google Shape;245;p30"/>
            <p:cNvCxnSpPr/>
            <p:nvPr/>
          </p:nvCxnSpPr>
          <p:spPr>
            <a:xfrm>
              <a:off x="9558860" y="3071075"/>
              <a:ext cx="0" cy="351300"/>
            </a:xfrm>
            <a:prstGeom prst="straightConnector1">
              <a:avLst/>
            </a:prstGeom>
            <a:noFill/>
            <a:ln cap="flat" cmpd="sng" w="19050">
              <a:solidFill>
                <a:schemeClr val="accent1"/>
              </a:solidFill>
              <a:prstDash val="solid"/>
              <a:round/>
              <a:headEnd len="med" w="med" type="none"/>
              <a:tailEnd len="med" w="med" type="none"/>
            </a:ln>
          </p:spPr>
        </p:cxnSp>
        <p:cxnSp>
          <p:nvCxnSpPr>
            <p:cNvPr id="246" name="Google Shape;246;p30"/>
            <p:cNvCxnSpPr/>
            <p:nvPr/>
          </p:nvCxnSpPr>
          <p:spPr>
            <a:xfrm>
              <a:off x="6134069" y="3071075"/>
              <a:ext cx="0" cy="351300"/>
            </a:xfrm>
            <a:prstGeom prst="straightConnector1">
              <a:avLst/>
            </a:prstGeom>
            <a:noFill/>
            <a:ln cap="flat" cmpd="sng" w="19050">
              <a:solidFill>
                <a:schemeClr val="accent1"/>
              </a:solidFill>
              <a:prstDash val="solid"/>
              <a:round/>
              <a:headEnd len="med" w="med" type="none"/>
              <a:tailEnd len="med" w="med" type="none"/>
            </a:ln>
          </p:spPr>
        </p:cxnSp>
        <p:cxnSp>
          <p:nvCxnSpPr>
            <p:cNvPr id="247" name="Google Shape;247;p30"/>
            <p:cNvCxnSpPr/>
            <p:nvPr/>
          </p:nvCxnSpPr>
          <p:spPr>
            <a:xfrm>
              <a:off x="7846465" y="3071075"/>
              <a:ext cx="0" cy="351300"/>
            </a:xfrm>
            <a:prstGeom prst="straightConnector1">
              <a:avLst/>
            </a:prstGeom>
            <a:noFill/>
            <a:ln cap="flat" cmpd="sng" w="19050">
              <a:solidFill>
                <a:schemeClr val="accent1"/>
              </a:solidFill>
              <a:prstDash val="solid"/>
              <a:round/>
              <a:headEnd len="med" w="med" type="none"/>
              <a:tailEnd len="med" w="med" type="none"/>
            </a:ln>
          </p:spPr>
        </p:cxnSp>
      </p:grpSp>
      <p:sp>
        <p:nvSpPr>
          <p:cNvPr id="248" name="Google Shape;248;p30"/>
          <p:cNvSpPr txBox="1"/>
          <p:nvPr>
            <p:ph type="title"/>
          </p:nvPr>
        </p:nvSpPr>
        <p:spPr>
          <a:xfrm>
            <a:off x="1619524" y="669575"/>
            <a:ext cx="8780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249" name="Google Shape;249;p30"/>
          <p:cNvSpPr txBox="1"/>
          <p:nvPr>
            <p:ph idx="1" type="subTitle"/>
          </p:nvPr>
        </p:nvSpPr>
        <p:spPr>
          <a:xfrm>
            <a:off x="1619524" y="2544605"/>
            <a:ext cx="1543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1"/>
                </a:solidFill>
              </a:rPr>
              <a:t>1999</a:t>
            </a:r>
            <a:endParaRPr>
              <a:solidFill>
                <a:schemeClr val="dk1"/>
              </a:solidFill>
            </a:endParaRPr>
          </a:p>
        </p:txBody>
      </p:sp>
      <p:sp>
        <p:nvSpPr>
          <p:cNvPr id="250" name="Google Shape;250;p30"/>
          <p:cNvSpPr txBox="1"/>
          <p:nvPr>
            <p:ph idx="7" type="body"/>
          </p:nvPr>
        </p:nvSpPr>
        <p:spPr>
          <a:xfrm>
            <a:off x="3443331" y="3467226"/>
            <a:ext cx="1543800" cy="1550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dk1"/>
                </a:solidFill>
              </a:rPr>
              <a:t>Lorem ipsum dolor sit amet, consectetuer adipiscing elit.</a:t>
            </a:r>
            <a:endParaRPr>
              <a:solidFill>
                <a:schemeClr val="dk1"/>
              </a:solidFill>
            </a:endParaRPr>
          </a:p>
        </p:txBody>
      </p:sp>
      <p:sp>
        <p:nvSpPr>
          <p:cNvPr id="251" name="Google Shape;251;p30"/>
          <p:cNvSpPr txBox="1"/>
          <p:nvPr>
            <p:ph idx="2" type="subTitle"/>
          </p:nvPr>
        </p:nvSpPr>
        <p:spPr>
          <a:xfrm>
            <a:off x="3443331" y="2544605"/>
            <a:ext cx="1543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1"/>
                </a:solidFill>
              </a:rPr>
              <a:t>2005</a:t>
            </a:r>
            <a:endParaRPr>
              <a:solidFill>
                <a:schemeClr val="dk1"/>
              </a:solidFill>
            </a:endParaRPr>
          </a:p>
        </p:txBody>
      </p:sp>
      <p:sp>
        <p:nvSpPr>
          <p:cNvPr id="252" name="Google Shape;252;p30"/>
          <p:cNvSpPr txBox="1"/>
          <p:nvPr>
            <p:ph idx="8" type="body"/>
          </p:nvPr>
        </p:nvSpPr>
        <p:spPr>
          <a:xfrm>
            <a:off x="5267137" y="3467226"/>
            <a:ext cx="1543800" cy="1550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dk1"/>
                </a:solidFill>
              </a:rPr>
              <a:t>Lorem ipsum dolor sit amet, consectetuer adipiscing elit.</a:t>
            </a:r>
            <a:endParaRPr>
              <a:solidFill>
                <a:schemeClr val="dk1"/>
              </a:solidFill>
            </a:endParaRPr>
          </a:p>
        </p:txBody>
      </p:sp>
      <p:sp>
        <p:nvSpPr>
          <p:cNvPr id="253" name="Google Shape;253;p30"/>
          <p:cNvSpPr txBox="1"/>
          <p:nvPr>
            <p:ph idx="3" type="subTitle"/>
          </p:nvPr>
        </p:nvSpPr>
        <p:spPr>
          <a:xfrm>
            <a:off x="5267138" y="2544605"/>
            <a:ext cx="1543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1"/>
                </a:solidFill>
              </a:rPr>
              <a:t>2015</a:t>
            </a:r>
            <a:endParaRPr>
              <a:solidFill>
                <a:schemeClr val="dk1"/>
              </a:solidFill>
            </a:endParaRPr>
          </a:p>
        </p:txBody>
      </p:sp>
      <p:sp>
        <p:nvSpPr>
          <p:cNvPr id="254" name="Google Shape;254;p30"/>
          <p:cNvSpPr txBox="1"/>
          <p:nvPr>
            <p:ph idx="9" type="body"/>
          </p:nvPr>
        </p:nvSpPr>
        <p:spPr>
          <a:xfrm>
            <a:off x="7090943" y="3467226"/>
            <a:ext cx="1543800" cy="1550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dk1"/>
                </a:solidFill>
              </a:rPr>
              <a:t>Lorem ipsum dolor sit amet, consectetuer adipiscing elit.</a:t>
            </a:r>
            <a:endParaRPr>
              <a:solidFill>
                <a:schemeClr val="dk1"/>
              </a:solidFill>
            </a:endParaRPr>
          </a:p>
        </p:txBody>
      </p:sp>
      <p:sp>
        <p:nvSpPr>
          <p:cNvPr id="255" name="Google Shape;255;p30"/>
          <p:cNvSpPr txBox="1"/>
          <p:nvPr>
            <p:ph idx="4" type="subTitle"/>
          </p:nvPr>
        </p:nvSpPr>
        <p:spPr>
          <a:xfrm>
            <a:off x="7090945" y="2544605"/>
            <a:ext cx="1543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1"/>
                </a:solidFill>
              </a:rPr>
              <a:t>2019</a:t>
            </a:r>
            <a:endParaRPr>
              <a:solidFill>
                <a:schemeClr val="dk1"/>
              </a:solidFill>
            </a:endParaRPr>
          </a:p>
        </p:txBody>
      </p:sp>
      <p:sp>
        <p:nvSpPr>
          <p:cNvPr id="256" name="Google Shape;256;p30"/>
          <p:cNvSpPr txBox="1"/>
          <p:nvPr>
            <p:ph idx="5" type="subTitle"/>
          </p:nvPr>
        </p:nvSpPr>
        <p:spPr>
          <a:xfrm>
            <a:off x="8914752" y="2544605"/>
            <a:ext cx="15438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1"/>
                </a:solidFill>
              </a:rPr>
              <a:t>2022</a:t>
            </a:r>
            <a:endParaRPr>
              <a:solidFill>
                <a:schemeClr val="dk1"/>
              </a:solidFill>
            </a:endParaRPr>
          </a:p>
        </p:txBody>
      </p:sp>
      <p:sp>
        <p:nvSpPr>
          <p:cNvPr id="257" name="Google Shape;257;p30"/>
          <p:cNvSpPr txBox="1"/>
          <p:nvPr>
            <p:ph idx="6" type="body"/>
          </p:nvPr>
        </p:nvSpPr>
        <p:spPr>
          <a:xfrm>
            <a:off x="1619525" y="3467226"/>
            <a:ext cx="1543800" cy="1550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dk1"/>
                </a:solidFill>
              </a:rPr>
              <a:t>Lorem ipsum dolor sit amet, consectetuer adipiscing elit.</a:t>
            </a:r>
            <a:endParaRPr>
              <a:solidFill>
                <a:schemeClr val="dk1"/>
              </a:solidFill>
            </a:endParaRPr>
          </a:p>
        </p:txBody>
      </p:sp>
      <p:sp>
        <p:nvSpPr>
          <p:cNvPr id="258" name="Google Shape;258;p30"/>
          <p:cNvSpPr txBox="1"/>
          <p:nvPr>
            <p:ph idx="13" type="body"/>
          </p:nvPr>
        </p:nvSpPr>
        <p:spPr>
          <a:xfrm>
            <a:off x="8914750" y="3467226"/>
            <a:ext cx="1543800" cy="1550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dk1"/>
                </a:solidFill>
              </a:rPr>
              <a:t>Lorem ipsum dolor sit amet, consectetuer adipiscing elit.</a:t>
            </a:r>
            <a:endParaRPr>
              <a:solidFill>
                <a:schemeClr val="dk1"/>
              </a:solidFill>
            </a:endParaRPr>
          </a:p>
        </p:txBody>
      </p:sp>
      <p:grpSp>
        <p:nvGrpSpPr>
          <p:cNvPr id="259" name="Google Shape;259;p30"/>
          <p:cNvGrpSpPr/>
          <p:nvPr/>
        </p:nvGrpSpPr>
        <p:grpSpPr>
          <a:xfrm>
            <a:off x="1306915" y="3071125"/>
            <a:ext cx="9335961" cy="351300"/>
            <a:chOff x="1773475" y="3071075"/>
            <a:chExt cx="8739900" cy="351300"/>
          </a:xfrm>
        </p:grpSpPr>
        <p:cxnSp>
          <p:nvCxnSpPr>
            <p:cNvPr id="260" name="Google Shape;260;p30"/>
            <p:cNvCxnSpPr/>
            <p:nvPr/>
          </p:nvCxnSpPr>
          <p:spPr>
            <a:xfrm>
              <a:off x="1773475" y="3221556"/>
              <a:ext cx="8739900" cy="0"/>
            </a:xfrm>
            <a:prstGeom prst="straightConnector1">
              <a:avLst/>
            </a:prstGeom>
            <a:noFill/>
            <a:ln cap="flat" cmpd="sng" w="19050">
              <a:solidFill>
                <a:schemeClr val="accent4"/>
              </a:solidFill>
              <a:prstDash val="solid"/>
              <a:round/>
              <a:headEnd len="med" w="med" type="none"/>
              <a:tailEnd len="med" w="med" type="none"/>
            </a:ln>
          </p:spPr>
        </p:cxnSp>
        <p:cxnSp>
          <p:nvCxnSpPr>
            <p:cNvPr id="261" name="Google Shape;261;p30"/>
            <p:cNvCxnSpPr/>
            <p:nvPr/>
          </p:nvCxnSpPr>
          <p:spPr>
            <a:xfrm>
              <a:off x="2709279" y="3071075"/>
              <a:ext cx="0" cy="351300"/>
            </a:xfrm>
            <a:prstGeom prst="straightConnector1">
              <a:avLst/>
            </a:prstGeom>
            <a:noFill/>
            <a:ln cap="flat" cmpd="sng" w="19050">
              <a:solidFill>
                <a:schemeClr val="accent4"/>
              </a:solidFill>
              <a:prstDash val="solid"/>
              <a:round/>
              <a:headEnd len="med" w="med" type="none"/>
              <a:tailEnd len="med" w="med" type="none"/>
            </a:ln>
          </p:spPr>
        </p:cxnSp>
        <p:cxnSp>
          <p:nvCxnSpPr>
            <p:cNvPr id="262" name="Google Shape;262;p30"/>
            <p:cNvCxnSpPr/>
            <p:nvPr/>
          </p:nvCxnSpPr>
          <p:spPr>
            <a:xfrm>
              <a:off x="4421674" y="3071075"/>
              <a:ext cx="0" cy="351300"/>
            </a:xfrm>
            <a:prstGeom prst="straightConnector1">
              <a:avLst/>
            </a:prstGeom>
            <a:noFill/>
            <a:ln cap="flat" cmpd="sng" w="19050">
              <a:solidFill>
                <a:schemeClr val="accent4"/>
              </a:solidFill>
              <a:prstDash val="solid"/>
              <a:round/>
              <a:headEnd len="med" w="med" type="none"/>
              <a:tailEnd len="med" w="med" type="none"/>
            </a:ln>
          </p:spPr>
        </p:cxnSp>
        <p:cxnSp>
          <p:nvCxnSpPr>
            <p:cNvPr id="263" name="Google Shape;263;p30"/>
            <p:cNvCxnSpPr/>
            <p:nvPr/>
          </p:nvCxnSpPr>
          <p:spPr>
            <a:xfrm>
              <a:off x="9558860" y="3071075"/>
              <a:ext cx="0" cy="351300"/>
            </a:xfrm>
            <a:prstGeom prst="straightConnector1">
              <a:avLst/>
            </a:prstGeom>
            <a:noFill/>
            <a:ln cap="flat" cmpd="sng" w="19050">
              <a:solidFill>
                <a:schemeClr val="accent4"/>
              </a:solidFill>
              <a:prstDash val="solid"/>
              <a:round/>
              <a:headEnd len="med" w="med" type="none"/>
              <a:tailEnd len="med" w="med" type="none"/>
            </a:ln>
          </p:spPr>
        </p:cxnSp>
        <p:cxnSp>
          <p:nvCxnSpPr>
            <p:cNvPr id="264" name="Google Shape;264;p30"/>
            <p:cNvCxnSpPr/>
            <p:nvPr/>
          </p:nvCxnSpPr>
          <p:spPr>
            <a:xfrm>
              <a:off x="6134069" y="3071075"/>
              <a:ext cx="0" cy="351300"/>
            </a:xfrm>
            <a:prstGeom prst="straightConnector1">
              <a:avLst/>
            </a:prstGeom>
            <a:noFill/>
            <a:ln cap="flat" cmpd="sng" w="19050">
              <a:solidFill>
                <a:schemeClr val="accent4"/>
              </a:solidFill>
              <a:prstDash val="solid"/>
              <a:round/>
              <a:headEnd len="med" w="med" type="none"/>
              <a:tailEnd len="med" w="med" type="none"/>
            </a:ln>
          </p:spPr>
        </p:cxnSp>
        <p:cxnSp>
          <p:nvCxnSpPr>
            <p:cNvPr id="265" name="Google Shape;265;p30"/>
            <p:cNvCxnSpPr/>
            <p:nvPr/>
          </p:nvCxnSpPr>
          <p:spPr>
            <a:xfrm>
              <a:off x="7846465" y="3071075"/>
              <a:ext cx="0" cy="351300"/>
            </a:xfrm>
            <a:prstGeom prst="straightConnector1">
              <a:avLst/>
            </a:prstGeom>
            <a:noFill/>
            <a:ln cap="flat" cmpd="sng" w="19050">
              <a:solidFill>
                <a:schemeClr val="accent4"/>
              </a:solidFill>
              <a:prstDash val="solid"/>
              <a:round/>
              <a:headEnd len="med" w="med" type="none"/>
              <a:tailEnd len="med" w="med" type="none"/>
            </a:ln>
          </p:spPr>
        </p:cxn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9" name="Shape 269"/>
        <p:cNvGrpSpPr/>
        <p:nvPr/>
      </p:nvGrpSpPr>
      <p:grpSpPr>
        <a:xfrm>
          <a:off x="0" y="0"/>
          <a:ext cx="0" cy="0"/>
          <a:chOff x="0" y="0"/>
          <a:chExt cx="0" cy="0"/>
        </a:xfrm>
      </p:grpSpPr>
      <p:pic>
        <p:nvPicPr>
          <p:cNvPr descr="A close up of a compass&#10;&#10;Description automatically generated" id="270" name="Google Shape;270;p31"/>
          <p:cNvPicPr preferRelativeResize="0"/>
          <p:nvPr/>
        </p:nvPicPr>
        <p:blipFill rotWithShape="1">
          <a:blip r:embed="rId3">
            <a:alphaModFix/>
          </a:blip>
          <a:srcRect b="24075" l="10225" r="0" t="0"/>
          <a:stretch/>
        </p:blipFill>
        <p:spPr>
          <a:xfrm>
            <a:off x="0" y="4318825"/>
            <a:ext cx="4153173" cy="2620276"/>
          </a:xfrm>
          <a:prstGeom prst="rect">
            <a:avLst/>
          </a:prstGeom>
          <a:noFill/>
          <a:ln>
            <a:noFill/>
          </a:ln>
        </p:spPr>
      </p:pic>
      <p:grpSp>
        <p:nvGrpSpPr>
          <p:cNvPr id="271" name="Google Shape;271;p31"/>
          <p:cNvGrpSpPr/>
          <p:nvPr/>
        </p:nvGrpSpPr>
        <p:grpSpPr>
          <a:xfrm>
            <a:off x="2758202" y="656999"/>
            <a:ext cx="2721600" cy="5544000"/>
            <a:chOff x="1020040" y="533174"/>
            <a:chExt cx="2721600" cy="5544000"/>
          </a:xfrm>
        </p:grpSpPr>
        <p:sp>
          <p:nvSpPr>
            <p:cNvPr id="272" name="Google Shape;272;p31"/>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3" name="Google Shape;273;p31"/>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4" name="Google Shape;274;p31"/>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5" name="Google Shape;275;p31"/>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6" name="Google Shape;276;p31"/>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7" name="Google Shape;277;p31"/>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78" name="Google Shape;278;p31"/>
          <p:cNvSpPr txBox="1"/>
          <p:nvPr>
            <p:ph type="title"/>
          </p:nvPr>
        </p:nvSpPr>
        <p:spPr>
          <a:xfrm>
            <a:off x="5833398" y="2122000"/>
            <a:ext cx="47586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279" name="Google Shape;279;p31"/>
          <p:cNvSpPr txBox="1"/>
          <p:nvPr>
            <p:ph idx="1" type="body"/>
          </p:nvPr>
        </p:nvSpPr>
        <p:spPr>
          <a:xfrm>
            <a:off x="5833483" y="3503650"/>
            <a:ext cx="47586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3" name="Shape 283"/>
        <p:cNvGrpSpPr/>
        <p:nvPr/>
      </p:nvGrpSpPr>
      <p:grpSpPr>
        <a:xfrm>
          <a:off x="0" y="0"/>
          <a:ext cx="0" cy="0"/>
          <a:chOff x="0" y="0"/>
          <a:chExt cx="0" cy="0"/>
        </a:xfrm>
      </p:grpSpPr>
      <p:grpSp>
        <p:nvGrpSpPr>
          <p:cNvPr id="284" name="Google Shape;284;p32"/>
          <p:cNvGrpSpPr/>
          <p:nvPr/>
        </p:nvGrpSpPr>
        <p:grpSpPr>
          <a:xfrm rot="5400000">
            <a:off x="6337940" y="1451444"/>
            <a:ext cx="5778042" cy="3955122"/>
            <a:chOff x="2345366" y="140711"/>
            <a:chExt cx="6483441" cy="4437974"/>
          </a:xfrm>
        </p:grpSpPr>
        <p:sp>
          <p:nvSpPr>
            <p:cNvPr id="285" name="Google Shape;285;p32"/>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286" name="Google Shape;286;p32"/>
            <p:cNvGrpSpPr/>
            <p:nvPr/>
          </p:nvGrpSpPr>
          <p:grpSpPr>
            <a:xfrm>
              <a:off x="2345366" y="140711"/>
              <a:ext cx="6483441" cy="4437974"/>
              <a:chOff x="390725" y="192901"/>
              <a:chExt cx="9367780" cy="6412330"/>
            </a:xfrm>
          </p:grpSpPr>
          <p:sp>
            <p:nvSpPr>
              <p:cNvPr id="287" name="Google Shape;287;p32"/>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88" name="Google Shape;288;p32"/>
              <p:cNvGrpSpPr/>
              <p:nvPr/>
            </p:nvGrpSpPr>
            <p:grpSpPr>
              <a:xfrm>
                <a:off x="9036100" y="3183177"/>
                <a:ext cx="492960" cy="492960"/>
                <a:chOff x="9132580" y="3159701"/>
                <a:chExt cx="371233" cy="371233"/>
              </a:xfrm>
            </p:grpSpPr>
            <p:sp>
              <p:nvSpPr>
                <p:cNvPr id="289" name="Google Shape;289;p32"/>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0" name="Google Shape;290;p32"/>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1" name="Google Shape;291;p32"/>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2" name="Google Shape;292;p32"/>
              <p:cNvGrpSpPr/>
              <p:nvPr/>
            </p:nvGrpSpPr>
            <p:grpSpPr>
              <a:xfrm>
                <a:off x="390725" y="192901"/>
                <a:ext cx="9367780" cy="6412330"/>
                <a:chOff x="1194635" y="234866"/>
                <a:chExt cx="9244824" cy="6489556"/>
              </a:xfrm>
            </p:grpSpPr>
            <p:sp>
              <p:nvSpPr>
                <p:cNvPr id="293" name="Google Shape;293;p32"/>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4" name="Google Shape;294;p32"/>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5" name="Google Shape;295;p32"/>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6" name="Google Shape;296;p32"/>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7" name="Google Shape;297;p32"/>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8" name="Google Shape;298;p32"/>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9" name="Google Shape;299;p32"/>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0" name="Google Shape;300;p32"/>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1" name="Google Shape;301;p32"/>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2" name="Google Shape;302;p32"/>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3" name="Google Shape;303;p32"/>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4" name="Google Shape;304;p32"/>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5" name="Google Shape;305;p32"/>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6" name="Google Shape;306;p32"/>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7" name="Google Shape;307;p32"/>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8" name="Google Shape;308;p32"/>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9" name="Google Shape;309;p32"/>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310" name="Google Shape;310;p32"/>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11" name="Google Shape;311;p32"/>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12" name="Google Shape;312;p32"/>
          <p:cNvSpPr txBox="1"/>
          <p:nvPr>
            <p:ph type="title"/>
          </p:nvPr>
        </p:nvSpPr>
        <p:spPr>
          <a:xfrm>
            <a:off x="1848127" y="2057300"/>
            <a:ext cx="4762200" cy="1264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313" name="Google Shape;313;p32"/>
          <p:cNvSpPr txBox="1"/>
          <p:nvPr>
            <p:ph idx="1" type="body"/>
          </p:nvPr>
        </p:nvSpPr>
        <p:spPr>
          <a:xfrm>
            <a:off x="1848213" y="3515150"/>
            <a:ext cx="47622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7" name="Shape 317"/>
        <p:cNvGrpSpPr/>
        <p:nvPr/>
      </p:nvGrpSpPr>
      <p:grpSpPr>
        <a:xfrm>
          <a:off x="0" y="0"/>
          <a:ext cx="0" cy="0"/>
          <a:chOff x="0" y="0"/>
          <a:chExt cx="0" cy="0"/>
        </a:xfrm>
      </p:grpSpPr>
      <p:sp>
        <p:nvSpPr>
          <p:cNvPr id="318" name="Google Shape;318;p33"/>
          <p:cNvSpPr txBox="1"/>
          <p:nvPr>
            <p:ph type="title"/>
          </p:nvPr>
        </p:nvSpPr>
        <p:spPr>
          <a:xfrm>
            <a:off x="5086625" y="2160175"/>
            <a:ext cx="56769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6000"/>
              <a:t>Thank you!</a:t>
            </a:r>
            <a:endParaRPr sz="6000"/>
          </a:p>
        </p:txBody>
      </p:sp>
      <p:sp>
        <p:nvSpPr>
          <p:cNvPr id="319" name="Google Shape;319;p33"/>
          <p:cNvSpPr/>
          <p:nvPr/>
        </p:nvSpPr>
        <p:spPr>
          <a:xfrm>
            <a:off x="7819040" y="509917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20" name="Google Shape;320;p33"/>
          <p:cNvGrpSpPr/>
          <p:nvPr/>
        </p:nvGrpSpPr>
        <p:grpSpPr>
          <a:xfrm>
            <a:off x="8352143" y="5089526"/>
            <a:ext cx="411849" cy="411917"/>
            <a:chOff x="5162200" y="4097750"/>
            <a:chExt cx="338385" cy="338414"/>
          </a:xfrm>
        </p:grpSpPr>
        <p:sp>
          <p:nvSpPr>
            <p:cNvPr id="321" name="Google Shape;321;p33"/>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2" name="Google Shape;322;p33"/>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3" name="Google Shape;323;p33"/>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24" name="Google Shape;324;p33"/>
          <p:cNvSpPr/>
          <p:nvPr/>
        </p:nvSpPr>
        <p:spPr>
          <a:xfrm>
            <a:off x="7086150" y="514056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5" name="Google Shape;325;p33"/>
          <p:cNvSpPr txBox="1"/>
          <p:nvPr>
            <p:ph idx="1" type="body"/>
          </p:nvPr>
        </p:nvSpPr>
        <p:spPr>
          <a:xfrm>
            <a:off x="5086625" y="3132375"/>
            <a:ext cx="5676900" cy="2226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9" name="Shape 329"/>
        <p:cNvGrpSpPr/>
        <p:nvPr/>
      </p:nvGrpSpPr>
      <p:grpSpPr>
        <a:xfrm>
          <a:off x="0" y="0"/>
          <a:ext cx="0" cy="0"/>
          <a:chOff x="0" y="0"/>
          <a:chExt cx="0" cy="0"/>
        </a:xfrm>
      </p:grpSpPr>
      <p:sp>
        <p:nvSpPr>
          <p:cNvPr id="330" name="Google Shape;330;p34"/>
          <p:cNvSpPr txBox="1"/>
          <p:nvPr>
            <p:ph type="title"/>
          </p:nvPr>
        </p:nvSpPr>
        <p:spPr>
          <a:xfrm>
            <a:off x="380025" y="116300"/>
            <a:ext cx="114321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Today is Monday March 6th.</a:t>
            </a:r>
            <a:endParaRPr/>
          </a:p>
        </p:txBody>
      </p:sp>
      <p:sp>
        <p:nvSpPr>
          <p:cNvPr id="331" name="Google Shape;331;p34"/>
          <p:cNvSpPr txBox="1"/>
          <p:nvPr>
            <p:ph idx="2" type="title"/>
          </p:nvPr>
        </p:nvSpPr>
        <p:spPr>
          <a:xfrm>
            <a:off x="8462650" y="1474650"/>
            <a:ext cx="31647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Announcements</a:t>
            </a:r>
            <a:endParaRPr/>
          </a:p>
        </p:txBody>
      </p:sp>
      <p:sp>
        <p:nvSpPr>
          <p:cNvPr id="332" name="Google Shape;332;p34"/>
          <p:cNvSpPr txBox="1"/>
          <p:nvPr>
            <p:ph idx="3" type="title"/>
          </p:nvPr>
        </p:nvSpPr>
        <p:spPr>
          <a:xfrm>
            <a:off x="4514850" y="1430150"/>
            <a:ext cx="31452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Quote of the Day</a:t>
            </a:r>
            <a:endParaRPr/>
          </a:p>
        </p:txBody>
      </p:sp>
      <p:sp>
        <p:nvSpPr>
          <p:cNvPr id="333" name="Google Shape;333;p34"/>
          <p:cNvSpPr txBox="1"/>
          <p:nvPr>
            <p:ph idx="4" type="title"/>
          </p:nvPr>
        </p:nvSpPr>
        <p:spPr>
          <a:xfrm>
            <a:off x="4613800" y="4236700"/>
            <a:ext cx="29772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We will need</a:t>
            </a:r>
            <a:endParaRPr/>
          </a:p>
        </p:txBody>
      </p:sp>
      <p:sp>
        <p:nvSpPr>
          <p:cNvPr id="334" name="Google Shape;334;p34"/>
          <p:cNvSpPr txBox="1"/>
          <p:nvPr>
            <p:ph idx="5" type="title"/>
          </p:nvPr>
        </p:nvSpPr>
        <p:spPr>
          <a:xfrm>
            <a:off x="628800" y="1430150"/>
            <a:ext cx="31647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Check List</a:t>
            </a:r>
            <a:endParaRPr/>
          </a:p>
        </p:txBody>
      </p:sp>
      <p:sp>
        <p:nvSpPr>
          <p:cNvPr id="335" name="Google Shape;335;p34"/>
          <p:cNvSpPr txBox="1"/>
          <p:nvPr>
            <p:ph idx="1" type="subTitle"/>
          </p:nvPr>
        </p:nvSpPr>
        <p:spPr>
          <a:xfrm>
            <a:off x="8462650" y="2280950"/>
            <a:ext cx="3349500" cy="3723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t>
            </a:r>
            <a:endParaRPr/>
          </a:p>
          <a:p>
            <a:pPr indent="0" lvl="0" marL="0" rtl="0" algn="l">
              <a:spcBef>
                <a:spcPts val="0"/>
              </a:spcBef>
              <a:spcAft>
                <a:spcPts val="0"/>
              </a:spcAft>
              <a:buNone/>
            </a:pPr>
            <a:r>
              <a:t/>
            </a:r>
            <a:endParaRPr/>
          </a:p>
          <a:p>
            <a:pPr indent="0" lvl="0" marL="0" rtl="0" algn="l">
              <a:spcBef>
                <a:spcPts val="0"/>
              </a:spcBef>
              <a:spcAft>
                <a:spcPts val="0"/>
              </a:spcAft>
              <a:buClr>
                <a:schemeClr val="dk1"/>
              </a:buClr>
              <a:buSzPts val="1100"/>
              <a:buFont typeface="Arial"/>
              <a:buNone/>
            </a:pPr>
            <a:r>
              <a:rPr lang="en"/>
              <a:t>Lorem ipsum dolor sit amet, consectetuer adipiscing elit. </a:t>
            </a:r>
            <a:endParaRPr/>
          </a:p>
          <a:p>
            <a:pPr indent="0" lvl="0" marL="0" rtl="0" algn="l">
              <a:spcBef>
                <a:spcPts val="0"/>
              </a:spcBef>
              <a:spcAft>
                <a:spcPts val="0"/>
              </a:spcAft>
              <a:buClr>
                <a:schemeClr val="dk1"/>
              </a:buClr>
              <a:buSzPts val="1100"/>
              <a:buFont typeface="Arial"/>
              <a:buNone/>
            </a:pPr>
            <a:r>
              <a:rPr lang="en"/>
              <a:t>Aenean commodo ligula eget dolor. Aenean massa.</a:t>
            </a:r>
            <a:endParaRPr b="1">
              <a:latin typeface="Catamaran"/>
              <a:ea typeface="Catamaran"/>
              <a:cs typeface="Catamaran"/>
              <a:sym typeface="Catamaran"/>
            </a:endParaRPr>
          </a:p>
          <a:p>
            <a:pPr indent="0" lvl="0" marL="0" rtl="0" algn="l">
              <a:spcBef>
                <a:spcPts val="0"/>
              </a:spcBef>
              <a:spcAft>
                <a:spcPts val="0"/>
              </a:spcAft>
              <a:buNone/>
            </a:pPr>
            <a:r>
              <a:t/>
            </a:r>
            <a:endParaRPr/>
          </a:p>
          <a:p>
            <a:pPr indent="0" lvl="0" marL="0" rtl="0" algn="l">
              <a:spcBef>
                <a:spcPts val="0"/>
              </a:spcBef>
              <a:spcAft>
                <a:spcPts val="0"/>
              </a:spcAft>
              <a:buNone/>
            </a:pPr>
            <a:r>
              <a:t/>
            </a:r>
            <a:endParaRPr/>
          </a:p>
        </p:txBody>
      </p:sp>
      <p:sp>
        <p:nvSpPr>
          <p:cNvPr id="336" name="Google Shape;336;p34"/>
          <p:cNvSpPr txBox="1"/>
          <p:nvPr>
            <p:ph idx="8" type="subTitle"/>
          </p:nvPr>
        </p:nvSpPr>
        <p:spPr>
          <a:xfrm>
            <a:off x="4977475" y="2230225"/>
            <a:ext cx="22890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337" name="Google Shape;337;p34"/>
          <p:cNvSpPr txBox="1"/>
          <p:nvPr>
            <p:ph idx="9" type="subTitle"/>
          </p:nvPr>
        </p:nvSpPr>
        <p:spPr>
          <a:xfrm>
            <a:off x="628800" y="2260850"/>
            <a:ext cx="3027300" cy="1823400"/>
          </a:xfrm>
          <a:prstGeom prst="rect">
            <a:avLst/>
          </a:prstGeom>
        </p:spPr>
        <p:txBody>
          <a:bodyPr anchorCtr="0" anchor="t" bIns="121900" lIns="121900" spcFirstLastPara="1" rIns="121900" wrap="square" tIns="121900">
            <a:noAutofit/>
          </a:bodyPr>
          <a:lstStyle/>
          <a:p>
            <a:pPr indent="-349250" lvl="0" marL="457200" rtl="0" algn="l">
              <a:spcBef>
                <a:spcPts val="0"/>
              </a:spcBef>
              <a:spcAft>
                <a:spcPts val="0"/>
              </a:spcAft>
              <a:buSzPts val="1900"/>
              <a:buChar char="➢"/>
            </a:pPr>
            <a:r>
              <a:rPr lang="en"/>
              <a:t>Something here.</a:t>
            </a:r>
            <a:endParaRPr/>
          </a:p>
          <a:p>
            <a:pPr indent="-349250" lvl="0" marL="457200" rtl="0" algn="l">
              <a:spcBef>
                <a:spcPts val="0"/>
              </a:spcBef>
              <a:spcAft>
                <a:spcPts val="0"/>
              </a:spcAft>
              <a:buSzPts val="1900"/>
              <a:buChar char="➢"/>
            </a:pPr>
            <a:r>
              <a:rPr lang="en"/>
              <a:t>Something else here</a:t>
            </a:r>
            <a:endParaRPr/>
          </a:p>
          <a:p>
            <a:pPr indent="-349250" lvl="0" marL="457200" rtl="0" algn="l">
              <a:spcBef>
                <a:spcPts val="0"/>
              </a:spcBef>
              <a:spcAft>
                <a:spcPts val="0"/>
              </a:spcAft>
              <a:buSzPts val="1900"/>
              <a:buChar char="➢"/>
            </a:pPr>
            <a:r>
              <a:rPr lang="en"/>
              <a:t>And a third thing here.</a:t>
            </a:r>
            <a:endParaRPr/>
          </a:p>
        </p:txBody>
      </p:sp>
      <p:grpSp>
        <p:nvGrpSpPr>
          <p:cNvPr id="338" name="Google Shape;338;p34"/>
          <p:cNvGrpSpPr/>
          <p:nvPr/>
        </p:nvGrpSpPr>
        <p:grpSpPr>
          <a:xfrm>
            <a:off x="7113106" y="3069617"/>
            <a:ext cx="477891" cy="336651"/>
            <a:chOff x="621403" y="597265"/>
            <a:chExt cx="1588204" cy="1118814"/>
          </a:xfrm>
        </p:grpSpPr>
        <p:sp>
          <p:nvSpPr>
            <p:cNvPr id="339" name="Google Shape;339;p34"/>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34"/>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41" name="Google Shape;341;p34"/>
          <p:cNvSpPr txBox="1"/>
          <p:nvPr/>
        </p:nvSpPr>
        <p:spPr>
          <a:xfrm>
            <a:off x="4703750" y="3259150"/>
            <a:ext cx="2175000" cy="3462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50">
                <a:solidFill>
                  <a:srgbClr val="181818"/>
                </a:solidFill>
                <a:latin typeface="Merriweather"/>
                <a:ea typeface="Merriweather"/>
                <a:cs typeface="Merriweather"/>
                <a:sym typeface="Merriweather"/>
              </a:rPr>
              <a:t>― </a:t>
            </a:r>
            <a:r>
              <a:rPr b="1" lang="en" sz="1050">
                <a:solidFill>
                  <a:srgbClr val="333333"/>
                </a:solidFill>
                <a:latin typeface="Lato"/>
                <a:ea typeface="Lato"/>
                <a:cs typeface="Lato"/>
                <a:sym typeface="Lato"/>
              </a:rPr>
              <a:t>Maya Angelou</a:t>
            </a:r>
            <a:endParaRPr/>
          </a:p>
        </p:txBody>
      </p:sp>
      <p:grpSp>
        <p:nvGrpSpPr>
          <p:cNvPr id="342" name="Google Shape;342;p34"/>
          <p:cNvGrpSpPr/>
          <p:nvPr/>
        </p:nvGrpSpPr>
        <p:grpSpPr>
          <a:xfrm>
            <a:off x="5053533" y="5204559"/>
            <a:ext cx="892272" cy="680305"/>
            <a:chOff x="1502275" y="3638775"/>
            <a:chExt cx="292625" cy="216375"/>
          </a:xfrm>
        </p:grpSpPr>
        <p:sp>
          <p:nvSpPr>
            <p:cNvPr id="343" name="Google Shape;343;p34"/>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 name="Google Shape;344;p34"/>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 name="Google Shape;345;p34"/>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 name="Google Shape;346;p34"/>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 name="Google Shape;347;p34"/>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8" name="Google Shape;348;p34"/>
          <p:cNvGrpSpPr/>
          <p:nvPr/>
        </p:nvGrpSpPr>
        <p:grpSpPr>
          <a:xfrm>
            <a:off x="6333779" y="5076501"/>
            <a:ext cx="817491" cy="835938"/>
            <a:chOff x="3171000" y="4021950"/>
            <a:chExt cx="268100" cy="265875"/>
          </a:xfrm>
        </p:grpSpPr>
        <p:sp>
          <p:nvSpPr>
            <p:cNvPr id="349" name="Google Shape;349;p34"/>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 name="Google Shape;350;p34"/>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1" name="Google Shape;351;p34"/>
          <p:cNvGrpSpPr/>
          <p:nvPr/>
        </p:nvGrpSpPr>
        <p:grpSpPr>
          <a:xfrm>
            <a:off x="-304803" y="3681556"/>
            <a:ext cx="2884301" cy="3374046"/>
            <a:chOff x="138469" y="3238672"/>
            <a:chExt cx="3246990" cy="3798318"/>
          </a:xfrm>
        </p:grpSpPr>
        <p:pic>
          <p:nvPicPr>
            <p:cNvPr descr="A globe with a black background&#10;&#10;Description automatically generated" id="352" name="Google Shape;352;p34"/>
            <p:cNvPicPr preferRelativeResize="0"/>
            <p:nvPr/>
          </p:nvPicPr>
          <p:blipFill rotWithShape="1">
            <a:blip r:embed="rId3">
              <a:alphaModFix/>
            </a:blip>
            <a:srcRect b="0" l="0" r="0" t="0"/>
            <a:stretch/>
          </p:blipFill>
          <p:spPr>
            <a:xfrm>
              <a:off x="138469" y="3238672"/>
              <a:ext cx="2485252" cy="3798318"/>
            </a:xfrm>
            <a:prstGeom prst="rect">
              <a:avLst/>
            </a:prstGeom>
            <a:noFill/>
            <a:ln>
              <a:noFill/>
            </a:ln>
          </p:spPr>
        </p:pic>
        <p:pic>
          <p:nvPicPr>
            <p:cNvPr descr="A close up of a compass&#10;&#10;Description automatically generated" id="353" name="Google Shape;353;p34"/>
            <p:cNvPicPr preferRelativeResize="0"/>
            <p:nvPr/>
          </p:nvPicPr>
          <p:blipFill rotWithShape="1">
            <a:blip r:embed="rId4">
              <a:alphaModFix/>
            </a:blip>
            <a:srcRect b="0" l="0" r="0" t="0"/>
            <a:stretch/>
          </p:blipFill>
          <p:spPr>
            <a:xfrm>
              <a:off x="2083492" y="5921693"/>
              <a:ext cx="1301967" cy="971318"/>
            </a:xfrm>
            <a:prstGeom prst="rect">
              <a:avLst/>
            </a:prstGeom>
            <a:noFill/>
            <a:ln>
              <a:noFill/>
            </a:ln>
          </p:spPr>
        </p:pic>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7" name="Shape 357"/>
        <p:cNvGrpSpPr/>
        <p:nvPr/>
      </p:nvGrpSpPr>
      <p:grpSpPr>
        <a:xfrm>
          <a:off x="0" y="0"/>
          <a:ext cx="0" cy="0"/>
          <a:chOff x="0" y="0"/>
          <a:chExt cx="0" cy="0"/>
        </a:xfrm>
      </p:grpSpPr>
      <p:sp>
        <p:nvSpPr>
          <p:cNvPr id="358" name="Google Shape;358;p35"/>
          <p:cNvSpPr txBox="1"/>
          <p:nvPr>
            <p:ph type="title"/>
          </p:nvPr>
        </p:nvSpPr>
        <p:spPr>
          <a:xfrm>
            <a:off x="2457725" y="2102125"/>
            <a:ext cx="6343800" cy="1048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359" name="Google Shape;359;p35"/>
          <p:cNvSpPr txBox="1"/>
          <p:nvPr>
            <p:ph idx="1" type="subTitle"/>
          </p:nvPr>
        </p:nvSpPr>
        <p:spPr>
          <a:xfrm>
            <a:off x="2457725" y="3303025"/>
            <a:ext cx="6343800" cy="2228700"/>
          </a:xfrm>
          <a:prstGeom prst="rect">
            <a:avLst/>
          </a:prstGeom>
        </p:spPr>
        <p:txBody>
          <a:bodyPr anchorCtr="0" anchor="t" bIns="121900" lIns="121900" spcFirstLastPara="1" rIns="121900" wrap="square" tIns="121900">
            <a:noAutofit/>
          </a:bodyPr>
          <a:lstStyle/>
          <a:p>
            <a:pPr indent="0" lvl="0" marL="0" rtl="0" algn="ctr">
              <a:lnSpc>
                <a:spcPct val="150000"/>
              </a:lnSpc>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ctr">
              <a:lnSpc>
                <a:spcPct val="150000"/>
              </a:lnSpc>
              <a:spcBef>
                <a:spcPts val="0"/>
              </a:spcBef>
              <a:spcAft>
                <a:spcPts val="0"/>
              </a:spcAft>
              <a:buNone/>
            </a:pPr>
            <a:r>
              <a:rPr lang="en" sz="2400"/>
              <a:t>Sample Images: </a:t>
            </a:r>
            <a:r>
              <a:rPr lang="en" sz="2400" u="sng">
                <a:solidFill>
                  <a:schemeClr val="hlink"/>
                </a:solidFill>
                <a:hlinkClick r:id="rId4"/>
              </a:rPr>
              <a:t>Unsplash</a:t>
            </a:r>
            <a:endParaRPr sz="2400"/>
          </a:p>
          <a:p>
            <a:pPr indent="0" lvl="0" marL="0" rtl="0" algn="ctr">
              <a:lnSpc>
                <a:spcPct val="150000"/>
              </a:lnSpc>
              <a:spcBef>
                <a:spcPts val="0"/>
              </a:spcBef>
              <a:spcAft>
                <a:spcPts val="0"/>
              </a:spcAft>
              <a:buNone/>
            </a:pPr>
            <a:r>
              <a:rPr lang="en"/>
              <a:t>Fonts used in this presentation: Catamaran and </a:t>
            </a:r>
            <a:r>
              <a:rPr b="1" lang="en">
                <a:latin typeface="IM Fell French Canon"/>
                <a:ea typeface="IM Fell French Canon"/>
                <a:cs typeface="IM Fell French Canon"/>
                <a:sym typeface="IM Fell French Canon"/>
              </a:rPr>
              <a:t>IM Fell French Canon</a:t>
            </a:r>
            <a:endParaRPr b="1">
              <a:latin typeface="IM Fell French Canon"/>
              <a:ea typeface="IM Fell French Canon"/>
              <a:cs typeface="IM Fell French Canon"/>
              <a:sym typeface="IM Fell French Canon"/>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363" name="Shape 363"/>
        <p:cNvGrpSpPr/>
        <p:nvPr/>
      </p:nvGrpSpPr>
      <p:grpSpPr>
        <a:xfrm>
          <a:off x="0" y="0"/>
          <a:ext cx="0" cy="0"/>
          <a:chOff x="0" y="0"/>
          <a:chExt cx="0" cy="0"/>
        </a:xfrm>
      </p:grpSpPr>
      <p:sp>
        <p:nvSpPr>
          <p:cNvPr id="364" name="Google Shape;364;p36"/>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365" name="Google Shape;365;p36"/>
          <p:cNvGrpSpPr/>
          <p:nvPr/>
        </p:nvGrpSpPr>
        <p:grpSpPr>
          <a:xfrm>
            <a:off x="3570764" y="1773752"/>
            <a:ext cx="405160" cy="253589"/>
            <a:chOff x="4797800" y="1994125"/>
            <a:chExt cx="306475" cy="186025"/>
          </a:xfrm>
        </p:grpSpPr>
        <p:sp>
          <p:nvSpPr>
            <p:cNvPr id="366" name="Google Shape;366;p36"/>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7" name="Google Shape;367;p36"/>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68" name="Google Shape;368;p36"/>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9" name="Google Shape;369;p36"/>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0" name="Google Shape;370;p36"/>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1" name="Google Shape;371;p36"/>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2" name="Google Shape;372;p36"/>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73" name="Google Shape;373;p36"/>
          <p:cNvGrpSpPr/>
          <p:nvPr/>
        </p:nvGrpSpPr>
        <p:grpSpPr>
          <a:xfrm>
            <a:off x="6164058" y="1777777"/>
            <a:ext cx="352082" cy="254203"/>
            <a:chOff x="4250025" y="2848800"/>
            <a:chExt cx="266325" cy="186475"/>
          </a:xfrm>
        </p:grpSpPr>
        <p:sp>
          <p:nvSpPr>
            <p:cNvPr id="374" name="Google Shape;374;p36"/>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5" name="Google Shape;375;p36"/>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76" name="Google Shape;376;p36"/>
          <p:cNvGrpSpPr/>
          <p:nvPr/>
        </p:nvGrpSpPr>
        <p:grpSpPr>
          <a:xfrm>
            <a:off x="6761406" y="1741891"/>
            <a:ext cx="343224" cy="326555"/>
            <a:chOff x="4707700" y="2822475"/>
            <a:chExt cx="259625" cy="239550"/>
          </a:xfrm>
        </p:grpSpPr>
        <p:sp>
          <p:nvSpPr>
            <p:cNvPr id="377" name="Google Shape;377;p36"/>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8" name="Google Shape;378;p36"/>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9" name="Google Shape;379;p36"/>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80" name="Google Shape;380;p36"/>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1" name="Google Shape;381;p36"/>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82" name="Google Shape;382;p36"/>
          <p:cNvGrpSpPr/>
          <p:nvPr/>
        </p:nvGrpSpPr>
        <p:grpSpPr>
          <a:xfrm>
            <a:off x="8396572" y="1705391"/>
            <a:ext cx="351487" cy="398940"/>
            <a:chOff x="6425500" y="2795700"/>
            <a:chExt cx="265875" cy="292650"/>
          </a:xfrm>
        </p:grpSpPr>
        <p:sp>
          <p:nvSpPr>
            <p:cNvPr id="383" name="Google Shape;383;p36"/>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4" name="Google Shape;384;p36"/>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85" name="Google Shape;385;p36"/>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86" name="Google Shape;386;p36"/>
          <p:cNvGrpSpPr/>
          <p:nvPr/>
        </p:nvGrpSpPr>
        <p:grpSpPr>
          <a:xfrm>
            <a:off x="9474618" y="1760035"/>
            <a:ext cx="350297" cy="290464"/>
            <a:chOff x="5549875" y="2418425"/>
            <a:chExt cx="264975" cy="213075"/>
          </a:xfrm>
        </p:grpSpPr>
        <p:sp>
          <p:nvSpPr>
            <p:cNvPr id="387" name="Google Shape;387;p36"/>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8" name="Google Shape;388;p36"/>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89" name="Google Shape;389;p36"/>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90" name="Google Shape;390;p36"/>
          <p:cNvGrpSpPr/>
          <p:nvPr/>
        </p:nvGrpSpPr>
        <p:grpSpPr>
          <a:xfrm>
            <a:off x="3570694" y="2404542"/>
            <a:ext cx="299598" cy="308322"/>
            <a:chOff x="3739275" y="2525850"/>
            <a:chExt cx="226625" cy="226175"/>
          </a:xfrm>
        </p:grpSpPr>
        <p:sp>
          <p:nvSpPr>
            <p:cNvPr id="391" name="Google Shape;391;p36"/>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2" name="Google Shape;392;p36"/>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3" name="Google Shape;393;p36"/>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4" name="Google Shape;394;p36"/>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95" name="Google Shape;395;p36"/>
          <p:cNvGrpSpPr/>
          <p:nvPr/>
        </p:nvGrpSpPr>
        <p:grpSpPr>
          <a:xfrm>
            <a:off x="3043876" y="2377772"/>
            <a:ext cx="272464" cy="361861"/>
            <a:chOff x="4518575" y="2506200"/>
            <a:chExt cx="206100" cy="265450"/>
          </a:xfrm>
        </p:grpSpPr>
        <p:sp>
          <p:nvSpPr>
            <p:cNvPr id="396" name="Google Shape;396;p36"/>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7" name="Google Shape;397;p36"/>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8" name="Google Shape;398;p36"/>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9" name="Google Shape;399;p36"/>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0" name="Google Shape;400;p36"/>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1" name="Google Shape;401;p36"/>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2" name="Google Shape;402;p36"/>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3" name="Google Shape;403;p36"/>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4" name="Google Shape;404;p36"/>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05" name="Google Shape;405;p36"/>
          <p:cNvGrpSpPr/>
          <p:nvPr/>
        </p:nvGrpSpPr>
        <p:grpSpPr>
          <a:xfrm>
            <a:off x="4125077" y="2404742"/>
            <a:ext cx="299631" cy="308322"/>
            <a:chOff x="4164375" y="1677425"/>
            <a:chExt cx="226650" cy="226175"/>
          </a:xfrm>
        </p:grpSpPr>
        <p:sp>
          <p:nvSpPr>
            <p:cNvPr id="406" name="Google Shape;406;p36"/>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7" name="Google Shape;407;p36"/>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8" name="Google Shape;408;p36"/>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9" name="Google Shape;409;p36"/>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0" name="Google Shape;410;p36"/>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11" name="Google Shape;411;p36"/>
          <p:cNvGrpSpPr/>
          <p:nvPr/>
        </p:nvGrpSpPr>
        <p:grpSpPr>
          <a:xfrm>
            <a:off x="5179042" y="2395931"/>
            <a:ext cx="299003" cy="308322"/>
            <a:chOff x="5226025" y="1677425"/>
            <a:chExt cx="226175" cy="226175"/>
          </a:xfrm>
        </p:grpSpPr>
        <p:sp>
          <p:nvSpPr>
            <p:cNvPr id="412" name="Google Shape;412;p36"/>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3" name="Google Shape;413;p36"/>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14" name="Google Shape;414;p36"/>
          <p:cNvGrpSpPr/>
          <p:nvPr/>
        </p:nvGrpSpPr>
        <p:grpSpPr>
          <a:xfrm>
            <a:off x="4652426" y="2396024"/>
            <a:ext cx="299003" cy="308322"/>
            <a:chOff x="4835275" y="1198350"/>
            <a:chExt cx="226175" cy="226175"/>
          </a:xfrm>
        </p:grpSpPr>
        <p:sp>
          <p:nvSpPr>
            <p:cNvPr id="415" name="Google Shape;415;p36"/>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6" name="Google Shape;416;p36"/>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17" name="Google Shape;417;p36"/>
          <p:cNvGrpSpPr/>
          <p:nvPr/>
        </p:nvGrpSpPr>
        <p:grpSpPr>
          <a:xfrm>
            <a:off x="6339271" y="2379923"/>
            <a:ext cx="347356" cy="358215"/>
            <a:chOff x="968775" y="1180050"/>
            <a:chExt cx="262750" cy="262775"/>
          </a:xfrm>
        </p:grpSpPr>
        <p:sp>
          <p:nvSpPr>
            <p:cNvPr id="418" name="Google Shape;418;p36"/>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9" name="Google Shape;419;p36"/>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0" name="Google Shape;420;p36"/>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1" name="Google Shape;421;p36"/>
          <p:cNvGrpSpPr/>
          <p:nvPr/>
        </p:nvGrpSpPr>
        <p:grpSpPr>
          <a:xfrm>
            <a:off x="5704170" y="2446992"/>
            <a:ext cx="386288" cy="224042"/>
            <a:chOff x="1678900" y="1231350"/>
            <a:chExt cx="292200" cy="164350"/>
          </a:xfrm>
        </p:grpSpPr>
        <p:sp>
          <p:nvSpPr>
            <p:cNvPr id="422" name="Google Shape;422;p36"/>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3" name="Google Shape;423;p36"/>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4" name="Google Shape;424;p36"/>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25" name="Google Shape;425;p36"/>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26" name="Google Shape;426;p36"/>
          <p:cNvGrpSpPr/>
          <p:nvPr/>
        </p:nvGrpSpPr>
        <p:grpSpPr>
          <a:xfrm>
            <a:off x="7467406" y="2373531"/>
            <a:ext cx="322006" cy="353205"/>
            <a:chOff x="2405550" y="1181850"/>
            <a:chExt cx="243575" cy="259100"/>
          </a:xfrm>
        </p:grpSpPr>
        <p:sp>
          <p:nvSpPr>
            <p:cNvPr id="427" name="Google Shape;427;p36"/>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8" name="Google Shape;428;p36"/>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9" name="Google Shape;429;p36"/>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0" name="Google Shape;430;p36"/>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1" name="Google Shape;431;p36"/>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2" name="Google Shape;432;p36"/>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33" name="Google Shape;433;p36"/>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34" name="Google Shape;434;p36"/>
          <p:cNvGrpSpPr/>
          <p:nvPr/>
        </p:nvGrpSpPr>
        <p:grpSpPr>
          <a:xfrm>
            <a:off x="8500593" y="2371333"/>
            <a:ext cx="286610" cy="357601"/>
            <a:chOff x="3086700" y="1180050"/>
            <a:chExt cx="216800" cy="262325"/>
          </a:xfrm>
        </p:grpSpPr>
        <p:sp>
          <p:nvSpPr>
            <p:cNvPr id="435" name="Google Shape;435;p36"/>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6" name="Google Shape;436;p36"/>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7" name="Google Shape;437;p36"/>
          <p:cNvGrpSpPr/>
          <p:nvPr/>
        </p:nvGrpSpPr>
        <p:grpSpPr>
          <a:xfrm>
            <a:off x="9007187" y="2359473"/>
            <a:ext cx="228243" cy="381321"/>
            <a:chOff x="3741075" y="1171575"/>
            <a:chExt cx="172650" cy="279725"/>
          </a:xfrm>
        </p:grpSpPr>
        <p:sp>
          <p:nvSpPr>
            <p:cNvPr id="438" name="Google Shape;438;p36"/>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9" name="Google Shape;439;p36"/>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0" name="Google Shape;440;p36"/>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1" name="Google Shape;441;p36"/>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42" name="Google Shape;442;p36"/>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43" name="Google Shape;443;p36"/>
          <p:cNvGrpSpPr/>
          <p:nvPr/>
        </p:nvGrpSpPr>
        <p:grpSpPr>
          <a:xfrm>
            <a:off x="2528682" y="3103577"/>
            <a:ext cx="351520" cy="253623"/>
            <a:chOff x="952700" y="1101100"/>
            <a:chExt cx="265900" cy="186050"/>
          </a:xfrm>
        </p:grpSpPr>
        <p:sp>
          <p:nvSpPr>
            <p:cNvPr id="444" name="Google Shape;444;p36"/>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5" name="Google Shape;445;p36"/>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6" name="Google Shape;446;p36"/>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47" name="Google Shape;447;p36"/>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8" name="Google Shape;448;p36"/>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9" name="Google Shape;449;p36"/>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0" name="Google Shape;450;p36"/>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51" name="Google Shape;451;p36"/>
          <p:cNvGrpSpPr/>
          <p:nvPr/>
        </p:nvGrpSpPr>
        <p:grpSpPr>
          <a:xfrm>
            <a:off x="5219949" y="3082177"/>
            <a:ext cx="317875" cy="344208"/>
            <a:chOff x="5583325" y="1073450"/>
            <a:chExt cx="240450" cy="252500"/>
          </a:xfrm>
        </p:grpSpPr>
        <p:sp>
          <p:nvSpPr>
            <p:cNvPr id="452" name="Google Shape;452;p36"/>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3" name="Google Shape;453;p36"/>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4" name="Google Shape;454;p36"/>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5" name="Google Shape;455;p36"/>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56" name="Google Shape;456;p36"/>
          <p:cNvGrpSpPr/>
          <p:nvPr/>
        </p:nvGrpSpPr>
        <p:grpSpPr>
          <a:xfrm>
            <a:off x="5703822" y="3071928"/>
            <a:ext cx="386850" cy="294962"/>
            <a:chOff x="1502275" y="3638775"/>
            <a:chExt cx="292625" cy="216375"/>
          </a:xfrm>
        </p:grpSpPr>
        <p:sp>
          <p:nvSpPr>
            <p:cNvPr id="457" name="Google Shape;457;p36"/>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8" name="Google Shape;458;p36"/>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9" name="Google Shape;459;p36"/>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0" name="Google Shape;460;p36"/>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1" name="Google Shape;461;p36"/>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2" name="Google Shape;462;p36"/>
          <p:cNvGrpSpPr/>
          <p:nvPr/>
        </p:nvGrpSpPr>
        <p:grpSpPr>
          <a:xfrm>
            <a:off x="6258857" y="3016414"/>
            <a:ext cx="354428" cy="362441"/>
            <a:chOff x="3171000" y="4021950"/>
            <a:chExt cx="268100" cy="265875"/>
          </a:xfrm>
        </p:grpSpPr>
        <p:sp>
          <p:nvSpPr>
            <p:cNvPr id="463" name="Google Shape;463;p36"/>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4" name="Google Shape;464;p36"/>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65" name="Google Shape;465;p36"/>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6" name="Google Shape;466;p36"/>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67" name="Google Shape;467;p36"/>
          <p:cNvGrpSpPr/>
          <p:nvPr/>
        </p:nvGrpSpPr>
        <p:grpSpPr>
          <a:xfrm>
            <a:off x="7848132" y="3068067"/>
            <a:ext cx="334400" cy="344821"/>
            <a:chOff x="5684575" y="4038000"/>
            <a:chExt cx="252950" cy="252950"/>
          </a:xfrm>
        </p:grpSpPr>
        <p:sp>
          <p:nvSpPr>
            <p:cNvPr id="468" name="Google Shape;468;p36"/>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9" name="Google Shape;469;p36"/>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0" name="Google Shape;470;p36"/>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1" name="Google Shape;471;p36"/>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2" name="Google Shape;472;p36"/>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3" name="Google Shape;473;p36"/>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4" name="Google Shape;474;p36"/>
          <p:cNvGrpSpPr/>
          <p:nvPr/>
        </p:nvGrpSpPr>
        <p:grpSpPr>
          <a:xfrm>
            <a:off x="8441727" y="3026501"/>
            <a:ext cx="247115" cy="399520"/>
            <a:chOff x="1982675" y="3599525"/>
            <a:chExt cx="186925" cy="293075"/>
          </a:xfrm>
        </p:grpSpPr>
        <p:sp>
          <p:nvSpPr>
            <p:cNvPr id="475" name="Google Shape;475;p36"/>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6" name="Google Shape;476;p36"/>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7" name="Google Shape;477;p36"/>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 name="Google Shape;478;p36"/>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9" name="Google Shape;479;p36"/>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0" name="Google Shape;480;p36"/>
          <p:cNvGrpSpPr/>
          <p:nvPr/>
        </p:nvGrpSpPr>
        <p:grpSpPr>
          <a:xfrm>
            <a:off x="8947735" y="3026500"/>
            <a:ext cx="178106" cy="398940"/>
            <a:chOff x="2397075" y="3602200"/>
            <a:chExt cx="134725" cy="292650"/>
          </a:xfrm>
        </p:grpSpPr>
        <p:sp>
          <p:nvSpPr>
            <p:cNvPr id="481" name="Google Shape;481;p36"/>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2" name="Google Shape;482;p36"/>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 name="Google Shape;483;p36"/>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 name="Google Shape;484;p36"/>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 name="Google Shape;485;p36"/>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6" name="Google Shape;486;p36"/>
          <p:cNvGrpSpPr/>
          <p:nvPr/>
        </p:nvGrpSpPr>
        <p:grpSpPr>
          <a:xfrm>
            <a:off x="2581850" y="3710924"/>
            <a:ext cx="246520" cy="383741"/>
            <a:chOff x="2717350" y="3603525"/>
            <a:chExt cx="186475" cy="281500"/>
          </a:xfrm>
        </p:grpSpPr>
        <p:sp>
          <p:nvSpPr>
            <p:cNvPr id="487" name="Google Shape;487;p36"/>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 name="Google Shape;488;p3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 name="Google Shape;489;p3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0" name="Google Shape;490;p36"/>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1" name="Google Shape;491;p36"/>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2" name="Google Shape;492;p36"/>
          <p:cNvGrpSpPr/>
          <p:nvPr/>
        </p:nvGrpSpPr>
        <p:grpSpPr>
          <a:xfrm>
            <a:off x="3024770" y="3721267"/>
            <a:ext cx="332053" cy="363054"/>
            <a:chOff x="3927075" y="3612900"/>
            <a:chExt cx="251175" cy="266325"/>
          </a:xfrm>
        </p:grpSpPr>
        <p:sp>
          <p:nvSpPr>
            <p:cNvPr id="493" name="Google Shape;493;p36"/>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4" name="Google Shape;494;p36"/>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5" name="Google Shape;495;p36"/>
          <p:cNvGrpSpPr/>
          <p:nvPr/>
        </p:nvGrpSpPr>
        <p:grpSpPr>
          <a:xfrm>
            <a:off x="3552875" y="3780864"/>
            <a:ext cx="336152" cy="347241"/>
            <a:chOff x="4324975" y="3617800"/>
            <a:chExt cx="254275" cy="254725"/>
          </a:xfrm>
        </p:grpSpPr>
        <p:sp>
          <p:nvSpPr>
            <p:cNvPr id="496" name="Google Shape;496;p36"/>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7" name="Google Shape;497;p36"/>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8" name="Google Shape;498;p36"/>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9" name="Google Shape;499;p36"/>
          <p:cNvGrpSpPr/>
          <p:nvPr/>
        </p:nvGrpSpPr>
        <p:grpSpPr>
          <a:xfrm>
            <a:off x="4086534" y="3846536"/>
            <a:ext cx="399872" cy="217737"/>
            <a:chOff x="4728650" y="3665975"/>
            <a:chExt cx="302475" cy="159725"/>
          </a:xfrm>
        </p:grpSpPr>
        <p:sp>
          <p:nvSpPr>
            <p:cNvPr id="500" name="Google Shape;500;p36"/>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1" name="Google Shape;501;p36"/>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2" name="Google Shape;502;p36"/>
          <p:cNvGrpSpPr/>
          <p:nvPr/>
        </p:nvGrpSpPr>
        <p:grpSpPr>
          <a:xfrm>
            <a:off x="4613200" y="3803696"/>
            <a:ext cx="382719" cy="282796"/>
            <a:chOff x="5164925" y="3642775"/>
            <a:chExt cx="289500" cy="207450"/>
          </a:xfrm>
        </p:grpSpPr>
        <p:sp>
          <p:nvSpPr>
            <p:cNvPr id="503" name="Google Shape;503;p36"/>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4" name="Google Shape;504;p36"/>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 name="Google Shape;505;p36"/>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 name="Google Shape;506;p36"/>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 name="Google Shape;507;p36"/>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8" name="Google Shape;508;p36"/>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 name="Google Shape;509;p36"/>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 name="Google Shape;510;p36"/>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1" name="Google Shape;511;p36"/>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2" name="Google Shape;512;p36"/>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 name="Google Shape;513;p36"/>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4" name="Google Shape;514;p36"/>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5" name="Google Shape;515;p36"/>
          <p:cNvGrpSpPr/>
          <p:nvPr/>
        </p:nvGrpSpPr>
        <p:grpSpPr>
          <a:xfrm>
            <a:off x="8933824" y="3717916"/>
            <a:ext cx="327294" cy="334632"/>
            <a:chOff x="5717150" y="2098500"/>
            <a:chExt cx="247575" cy="245475"/>
          </a:xfrm>
        </p:grpSpPr>
        <p:sp>
          <p:nvSpPr>
            <p:cNvPr id="516" name="Google Shape;516;p36"/>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7" name="Google Shape;517;p36"/>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 name="Google Shape;518;p36"/>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19" name="Google Shape;519;p36"/>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0" name="Google Shape;520;p36"/>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 name="Google Shape;521;p36"/>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22" name="Google Shape;522;p36"/>
          <p:cNvGrpSpPr/>
          <p:nvPr/>
        </p:nvGrpSpPr>
        <p:grpSpPr>
          <a:xfrm>
            <a:off x="3511298" y="4358842"/>
            <a:ext cx="352082" cy="317455"/>
            <a:chOff x="6435300" y="2742175"/>
            <a:chExt cx="266325" cy="232875"/>
          </a:xfrm>
        </p:grpSpPr>
        <p:sp>
          <p:nvSpPr>
            <p:cNvPr id="523" name="Google Shape;523;p36"/>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4" name="Google Shape;524;p36"/>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5" name="Google Shape;525;p36"/>
          <p:cNvGrpSpPr/>
          <p:nvPr/>
        </p:nvGrpSpPr>
        <p:grpSpPr>
          <a:xfrm>
            <a:off x="4558258" y="4437967"/>
            <a:ext cx="333805" cy="344208"/>
            <a:chOff x="674800" y="2146225"/>
            <a:chExt cx="252500" cy="252500"/>
          </a:xfrm>
        </p:grpSpPr>
        <p:sp>
          <p:nvSpPr>
            <p:cNvPr id="526" name="Google Shape;526;p36"/>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7" name="Google Shape;527;p36"/>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 name="Google Shape;528;p36"/>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9" name="Google Shape;529;p36"/>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30" name="Google Shape;530;p36"/>
          <p:cNvGrpSpPr/>
          <p:nvPr/>
        </p:nvGrpSpPr>
        <p:grpSpPr>
          <a:xfrm>
            <a:off x="5085306" y="4449453"/>
            <a:ext cx="333805" cy="344208"/>
            <a:chOff x="2164225" y="2146225"/>
            <a:chExt cx="252500" cy="252500"/>
          </a:xfrm>
        </p:grpSpPr>
        <p:sp>
          <p:nvSpPr>
            <p:cNvPr id="531" name="Google Shape;531;p36"/>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2" name="Google Shape;532;p36"/>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3" name="Google Shape;533;p36"/>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4" name="Google Shape;534;p36"/>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35" name="Google Shape;535;p36"/>
          <p:cNvGrpSpPr/>
          <p:nvPr/>
        </p:nvGrpSpPr>
        <p:grpSpPr>
          <a:xfrm>
            <a:off x="4031217" y="4449226"/>
            <a:ext cx="334400" cy="344821"/>
            <a:chOff x="689975" y="1737200"/>
            <a:chExt cx="252950" cy="252950"/>
          </a:xfrm>
        </p:grpSpPr>
        <p:sp>
          <p:nvSpPr>
            <p:cNvPr id="536" name="Google Shape;536;p36"/>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7" name="Google Shape;537;p36"/>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8" name="Google Shape;538;p36"/>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9" name="Google Shape;539;p36"/>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0" name="Google Shape;540;p36"/>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1" name="Google Shape;541;p36"/>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42" name="Google Shape;542;p36"/>
          <p:cNvGrpSpPr/>
          <p:nvPr/>
        </p:nvGrpSpPr>
        <p:grpSpPr>
          <a:xfrm>
            <a:off x="5612075" y="4439102"/>
            <a:ext cx="334400" cy="344208"/>
            <a:chOff x="2961350" y="1740750"/>
            <a:chExt cx="252950" cy="252500"/>
          </a:xfrm>
        </p:grpSpPr>
        <p:sp>
          <p:nvSpPr>
            <p:cNvPr id="543" name="Google Shape;543;p36"/>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4" name="Google Shape;544;p36"/>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5" name="Google Shape;545;p36"/>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6" name="Google Shape;546;p36"/>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7" name="Google Shape;547;p36"/>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8" name="Google Shape;548;p36"/>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49" name="Google Shape;549;p36"/>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550" name="Google Shape;550;p36"/>
          <p:cNvGrpSpPr/>
          <p:nvPr/>
        </p:nvGrpSpPr>
        <p:grpSpPr>
          <a:xfrm>
            <a:off x="6696108" y="4387468"/>
            <a:ext cx="271902" cy="376448"/>
            <a:chOff x="4026550" y="3640100"/>
            <a:chExt cx="205675" cy="276150"/>
          </a:xfrm>
        </p:grpSpPr>
        <p:sp>
          <p:nvSpPr>
            <p:cNvPr id="551" name="Google Shape;551;p36"/>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2" name="Google Shape;552;p36"/>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3" name="Google Shape;553;p36"/>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4" name="Google Shape;554;p36"/>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5" name="Google Shape;555;p36"/>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6" name="Google Shape;556;p36"/>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7" name="Google Shape;557;p36"/>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58" name="Google Shape;558;p36"/>
          <p:cNvGrpSpPr/>
          <p:nvPr/>
        </p:nvGrpSpPr>
        <p:grpSpPr>
          <a:xfrm>
            <a:off x="7732713" y="4486703"/>
            <a:ext cx="351487" cy="294826"/>
            <a:chOff x="853250" y="4006875"/>
            <a:chExt cx="265875" cy="216275"/>
          </a:xfrm>
        </p:grpSpPr>
        <p:sp>
          <p:nvSpPr>
            <p:cNvPr id="559" name="Google Shape;559;p36"/>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0" name="Google Shape;560;p36"/>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1" name="Google Shape;561;p36"/>
          <p:cNvGrpSpPr/>
          <p:nvPr/>
        </p:nvGrpSpPr>
        <p:grpSpPr>
          <a:xfrm>
            <a:off x="8910280" y="4452282"/>
            <a:ext cx="245925" cy="363668"/>
            <a:chOff x="1978675" y="3981800"/>
            <a:chExt cx="186025" cy="266775"/>
          </a:xfrm>
        </p:grpSpPr>
        <p:sp>
          <p:nvSpPr>
            <p:cNvPr id="562" name="Google Shape;562;p36"/>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3" name="Google Shape;563;p36"/>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4" name="Google Shape;564;p36"/>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5" name="Google Shape;565;p36"/>
          <p:cNvGrpSpPr/>
          <p:nvPr/>
        </p:nvGrpSpPr>
        <p:grpSpPr>
          <a:xfrm>
            <a:off x="9440020" y="4461726"/>
            <a:ext cx="333805" cy="344821"/>
            <a:chOff x="480325" y="3970200"/>
            <a:chExt cx="252500" cy="252950"/>
          </a:xfrm>
        </p:grpSpPr>
        <p:sp>
          <p:nvSpPr>
            <p:cNvPr id="566" name="Google Shape;566;p36"/>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7" name="Google Shape;567;p36"/>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8" name="Google Shape;568;p36"/>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9" name="Google Shape;569;p36"/>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0" name="Google Shape;570;p36"/>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1" name="Google Shape;571;p36"/>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2" name="Google Shape;572;p36"/>
          <p:cNvGrpSpPr/>
          <p:nvPr/>
        </p:nvGrpSpPr>
        <p:grpSpPr>
          <a:xfrm>
            <a:off x="3015743" y="5051331"/>
            <a:ext cx="334400" cy="344208"/>
            <a:chOff x="5745250" y="4378350"/>
            <a:chExt cx="252950" cy="252500"/>
          </a:xfrm>
        </p:grpSpPr>
        <p:sp>
          <p:nvSpPr>
            <p:cNvPr id="573" name="Google Shape;573;p36"/>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4" name="Google Shape;574;p36"/>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5" name="Google Shape;575;p36"/>
          <p:cNvGrpSpPr/>
          <p:nvPr/>
        </p:nvGrpSpPr>
        <p:grpSpPr>
          <a:xfrm>
            <a:off x="3525242" y="5055591"/>
            <a:ext cx="334400" cy="344821"/>
            <a:chOff x="6130650" y="4381475"/>
            <a:chExt cx="252950" cy="252950"/>
          </a:xfrm>
        </p:grpSpPr>
        <p:sp>
          <p:nvSpPr>
            <p:cNvPr id="576" name="Google Shape;576;p36"/>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7" name="Google Shape;577;p36"/>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8" name="Google Shape;578;p36"/>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9" name="Google Shape;579;p36"/>
          <p:cNvGrpSpPr/>
          <p:nvPr/>
        </p:nvGrpSpPr>
        <p:grpSpPr>
          <a:xfrm>
            <a:off x="4533046" y="5078674"/>
            <a:ext cx="352082" cy="299802"/>
            <a:chOff x="6919750" y="1464650"/>
            <a:chExt cx="266325" cy="219925"/>
          </a:xfrm>
        </p:grpSpPr>
        <p:sp>
          <p:nvSpPr>
            <p:cNvPr id="580" name="Google Shape;580;p36"/>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1" name="Google Shape;581;p36"/>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82" name="Google Shape;582;p36"/>
          <p:cNvGrpSpPr/>
          <p:nvPr/>
        </p:nvGrpSpPr>
        <p:grpSpPr>
          <a:xfrm>
            <a:off x="5059243" y="5054116"/>
            <a:ext cx="366855" cy="339948"/>
            <a:chOff x="4759875" y="1027050"/>
            <a:chExt cx="277500" cy="249375"/>
          </a:xfrm>
        </p:grpSpPr>
        <p:sp>
          <p:nvSpPr>
            <p:cNvPr id="583" name="Google Shape;583;p36"/>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4" name="Google Shape;584;p36"/>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5" name="Google Shape;585;p36"/>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6" name="Google Shape;586;p36"/>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7" name="Google Shape;587;p36"/>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88" name="Google Shape;588;p36"/>
          <p:cNvGrpSpPr/>
          <p:nvPr/>
        </p:nvGrpSpPr>
        <p:grpSpPr>
          <a:xfrm>
            <a:off x="5600528" y="5038090"/>
            <a:ext cx="372738" cy="343186"/>
            <a:chOff x="3357900" y="1057675"/>
            <a:chExt cx="281950" cy="251750"/>
          </a:xfrm>
        </p:grpSpPr>
        <p:sp>
          <p:nvSpPr>
            <p:cNvPr id="589" name="Google Shape;589;p36"/>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0" name="Google Shape;590;p36"/>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1" name="Google Shape;591;p36"/>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92" name="Google Shape;592;p36"/>
          <p:cNvGrpSpPr/>
          <p:nvPr/>
        </p:nvGrpSpPr>
        <p:grpSpPr>
          <a:xfrm>
            <a:off x="6163700" y="5023095"/>
            <a:ext cx="191095" cy="401974"/>
            <a:chOff x="3783900" y="1046675"/>
            <a:chExt cx="144550" cy="294875"/>
          </a:xfrm>
        </p:grpSpPr>
        <p:sp>
          <p:nvSpPr>
            <p:cNvPr id="593" name="Google Shape;593;p36"/>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4" name="Google Shape;594;p36"/>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95" name="Google Shape;595;p36"/>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96" name="Google Shape;596;p36"/>
          <p:cNvGrpSpPr/>
          <p:nvPr/>
        </p:nvGrpSpPr>
        <p:grpSpPr>
          <a:xfrm>
            <a:off x="7062980" y="4780478"/>
            <a:ext cx="552596" cy="674409"/>
            <a:chOff x="238550" y="1487175"/>
            <a:chExt cx="418000" cy="494725"/>
          </a:xfrm>
        </p:grpSpPr>
        <p:sp>
          <p:nvSpPr>
            <p:cNvPr id="597" name="Google Shape;597;p36"/>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8" name="Google Shape;598;p36"/>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9" name="Google Shape;599;p36"/>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0" name="Google Shape;600;p36"/>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1" name="Google Shape;601;p36"/>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2" name="Google Shape;602;p36"/>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3" name="Google Shape;603;p36"/>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4" name="Google Shape;604;p36"/>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5" name="Google Shape;605;p36"/>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06" name="Google Shape;606;p36"/>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7" name="Google Shape;607;p36"/>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08" name="Google Shape;608;p36"/>
          <p:cNvGrpSpPr/>
          <p:nvPr/>
        </p:nvGrpSpPr>
        <p:grpSpPr>
          <a:xfrm>
            <a:off x="8815358" y="5107237"/>
            <a:ext cx="364707" cy="363804"/>
            <a:chOff x="6010925" y="3998175"/>
            <a:chExt cx="275875" cy="266875"/>
          </a:xfrm>
        </p:grpSpPr>
        <p:sp>
          <p:nvSpPr>
            <p:cNvPr id="609" name="Google Shape;609;p36"/>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0" name="Google Shape;610;p36"/>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1" name="Google Shape;611;p36"/>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2" name="Google Shape;612;p36"/>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3" name="Google Shape;613;p36"/>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14" name="Google Shape;614;p36"/>
          <p:cNvGrpSpPr/>
          <p:nvPr/>
        </p:nvGrpSpPr>
        <p:grpSpPr>
          <a:xfrm>
            <a:off x="9417554" y="5125862"/>
            <a:ext cx="352082" cy="308322"/>
            <a:chOff x="6866650" y="1038650"/>
            <a:chExt cx="266325" cy="226175"/>
          </a:xfrm>
        </p:grpSpPr>
        <p:sp>
          <p:nvSpPr>
            <p:cNvPr id="615" name="Google Shape;615;p36"/>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6" name="Google Shape;616;p36"/>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7" name="Google Shape;617;p36"/>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18" name="Google Shape;618;p36"/>
          <p:cNvGrpSpPr/>
          <p:nvPr/>
        </p:nvGrpSpPr>
        <p:grpSpPr>
          <a:xfrm>
            <a:off x="5155087" y="1762012"/>
            <a:ext cx="272497" cy="362441"/>
            <a:chOff x="2033075" y="2942475"/>
            <a:chExt cx="206125" cy="265875"/>
          </a:xfrm>
        </p:grpSpPr>
        <p:sp>
          <p:nvSpPr>
            <p:cNvPr id="619" name="Google Shape;619;p36"/>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0" name="Google Shape;620;p36"/>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1" name="Google Shape;621;p36"/>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2" name="Google Shape;622;p36"/>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3" name="Google Shape;623;p36"/>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4" name="Google Shape;624;p36"/>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5" name="Google Shape;625;p36"/>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6" name="Google Shape;626;p36"/>
          <p:cNvGrpSpPr/>
          <p:nvPr/>
        </p:nvGrpSpPr>
        <p:grpSpPr>
          <a:xfrm>
            <a:off x="3016802" y="5738414"/>
            <a:ext cx="325576" cy="362441"/>
            <a:chOff x="3081775" y="1061400"/>
            <a:chExt cx="246275" cy="265875"/>
          </a:xfrm>
        </p:grpSpPr>
        <p:sp>
          <p:nvSpPr>
            <p:cNvPr id="627" name="Google Shape;627;p36"/>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8" name="Google Shape;628;p36"/>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 name="Google Shape;629;p36"/>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0" name="Google Shape;630;p36"/>
          <p:cNvGrpSpPr/>
          <p:nvPr/>
        </p:nvGrpSpPr>
        <p:grpSpPr>
          <a:xfrm>
            <a:off x="3556513" y="5780534"/>
            <a:ext cx="369202" cy="325941"/>
            <a:chOff x="2847150" y="1805000"/>
            <a:chExt cx="279275" cy="239100"/>
          </a:xfrm>
        </p:grpSpPr>
        <p:sp>
          <p:nvSpPr>
            <p:cNvPr id="631" name="Google Shape;631;p36"/>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2" name="Google Shape;632;p36"/>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3" name="Google Shape;633;p36"/>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34" name="Google Shape;634;p36"/>
          <p:cNvGrpSpPr/>
          <p:nvPr/>
        </p:nvGrpSpPr>
        <p:grpSpPr>
          <a:xfrm>
            <a:off x="4742307" y="5724791"/>
            <a:ext cx="352082" cy="363054"/>
            <a:chOff x="6435300" y="1095300"/>
            <a:chExt cx="266325" cy="266325"/>
          </a:xfrm>
        </p:grpSpPr>
        <p:sp>
          <p:nvSpPr>
            <p:cNvPr id="635" name="Google Shape;635;p36"/>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6" name="Google Shape;636;p36"/>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7" name="Google Shape;637;p36"/>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8" name="Google Shape;638;p36"/>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9" name="Google Shape;639;p36"/>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0" name="Google Shape;640;p36"/>
          <p:cNvGrpSpPr/>
          <p:nvPr/>
        </p:nvGrpSpPr>
        <p:grpSpPr>
          <a:xfrm>
            <a:off x="6295376" y="5719855"/>
            <a:ext cx="301350" cy="363054"/>
            <a:chOff x="4506525" y="1060950"/>
            <a:chExt cx="227950" cy="266325"/>
          </a:xfrm>
        </p:grpSpPr>
        <p:sp>
          <p:nvSpPr>
            <p:cNvPr id="641" name="Google Shape;641;p36"/>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2" name="Google Shape;642;p36"/>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3" name="Google Shape;643;p36"/>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 name="Google Shape;644;p36"/>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5" name="Google Shape;645;p36"/>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6" name="Google Shape;646;p36"/>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7" name="Google Shape;647;p36"/>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8" name="Google Shape;648;p36"/>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 name="Google Shape;649;p36"/>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50" name="Google Shape;650;p36"/>
          <p:cNvGrpSpPr/>
          <p:nvPr/>
        </p:nvGrpSpPr>
        <p:grpSpPr>
          <a:xfrm>
            <a:off x="7301010" y="5797711"/>
            <a:ext cx="251246" cy="356340"/>
            <a:chOff x="867500" y="3647700"/>
            <a:chExt cx="190050" cy="261400"/>
          </a:xfrm>
        </p:grpSpPr>
        <p:sp>
          <p:nvSpPr>
            <p:cNvPr id="651" name="Google Shape;651;p36"/>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2" name="Google Shape;652;p36"/>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3" name="Google Shape;653;p36"/>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4" name="Google Shape;654;p36"/>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5" name="Google Shape;655;p36"/>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56" name="Google Shape;656;p36"/>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7" name="Google Shape;657;p36"/>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58" name="Google Shape;658;p36"/>
          <p:cNvGrpSpPr/>
          <p:nvPr/>
        </p:nvGrpSpPr>
        <p:grpSpPr>
          <a:xfrm>
            <a:off x="9443288" y="5752884"/>
            <a:ext cx="299598" cy="398327"/>
            <a:chOff x="3707175" y="1322350"/>
            <a:chExt cx="226625" cy="292200"/>
          </a:xfrm>
        </p:grpSpPr>
        <p:sp>
          <p:nvSpPr>
            <p:cNvPr id="659" name="Google Shape;659;p36"/>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0" name="Google Shape;660;p36"/>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4" name="Shape 664"/>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A5886B"/>
      </a:lt1>
      <a:dk2>
        <a:srgbClr val="4E3516"/>
      </a:dk2>
      <a:lt2>
        <a:srgbClr val="EEEEEE"/>
      </a:lt2>
      <a:accent1>
        <a:srgbClr val="FDD08D"/>
      </a:accent1>
      <a:accent2>
        <a:srgbClr val="F0B46C"/>
      </a:accent2>
      <a:accent3>
        <a:srgbClr val="9C6E3C"/>
      </a:accent3>
      <a:accent4>
        <a:srgbClr val="4E3516"/>
      </a:accent4>
      <a:accent5>
        <a:srgbClr val="020A15"/>
      </a:accent5>
      <a:accent6>
        <a:srgbClr val="C68946"/>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