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strictFirstAndLastChars="0" saveSubsetFonts="1">
  <p:sldMasterIdLst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9" name="Google Shape;109;p1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3" name="Google Shape;123;p2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0" name="Google Shape;140;p3:notes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©Templateswise.com - Before and After PPT">
  <p:cSld name="©Templateswise.com - Before and After PP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oogle Shape;16;p2"/>
          <p:cNvGrpSpPr/>
          <p:nvPr/>
        </p:nvGrpSpPr>
        <p:grpSpPr>
          <a:xfrm>
            <a:off x="1519238" y="1419622"/>
            <a:ext cx="3295650" cy="1254125"/>
            <a:chOff x="1519238" y="1506538"/>
            <a:chExt cx="3295650" cy="1254125"/>
          </a:xfrm>
        </p:grpSpPr>
        <p:sp>
          <p:nvSpPr>
            <p:cNvPr id="17" name="Google Shape;17;p2"/>
            <p:cNvSpPr/>
            <p:nvPr/>
          </p:nvSpPr>
          <p:spPr>
            <a:xfrm>
              <a:off x="1519238" y="1506538"/>
              <a:ext cx="3295650" cy="1254125"/>
            </a:xfrm>
            <a:custGeom>
              <a:rect b="b" l="l" r="r" t="t"/>
              <a:pathLst>
                <a:path extrusionOk="0" h="1581" w="4151">
                  <a:moveTo>
                    <a:pt x="4000" y="677"/>
                  </a:moveTo>
                  <a:lnTo>
                    <a:pt x="4151" y="338"/>
                  </a:lnTo>
                  <a:lnTo>
                    <a:pt x="4000" y="0"/>
                  </a:lnTo>
                  <a:lnTo>
                    <a:pt x="3053" y="0"/>
                  </a:lnTo>
                  <a:lnTo>
                    <a:pt x="3053" y="0"/>
                  </a:lnTo>
                  <a:lnTo>
                    <a:pt x="3037" y="1"/>
                  </a:lnTo>
                  <a:lnTo>
                    <a:pt x="3022" y="4"/>
                  </a:lnTo>
                  <a:lnTo>
                    <a:pt x="3008" y="9"/>
                  </a:lnTo>
                  <a:lnTo>
                    <a:pt x="2994" y="15"/>
                  </a:lnTo>
                  <a:lnTo>
                    <a:pt x="2981" y="22"/>
                  </a:lnTo>
                  <a:lnTo>
                    <a:pt x="2969" y="31"/>
                  </a:lnTo>
                  <a:lnTo>
                    <a:pt x="2957" y="41"/>
                  </a:lnTo>
                  <a:lnTo>
                    <a:pt x="2946" y="54"/>
                  </a:lnTo>
                  <a:lnTo>
                    <a:pt x="2936" y="67"/>
                  </a:lnTo>
                  <a:lnTo>
                    <a:pt x="2927" y="80"/>
                  </a:lnTo>
                  <a:lnTo>
                    <a:pt x="2920" y="95"/>
                  </a:lnTo>
                  <a:lnTo>
                    <a:pt x="2913" y="111"/>
                  </a:lnTo>
                  <a:lnTo>
                    <a:pt x="2909" y="128"/>
                  </a:lnTo>
                  <a:lnTo>
                    <a:pt x="2905" y="145"/>
                  </a:lnTo>
                  <a:lnTo>
                    <a:pt x="2903" y="163"/>
                  </a:lnTo>
                  <a:lnTo>
                    <a:pt x="2902" y="182"/>
                  </a:lnTo>
                  <a:lnTo>
                    <a:pt x="2902" y="858"/>
                  </a:lnTo>
                  <a:lnTo>
                    <a:pt x="2902" y="894"/>
                  </a:lnTo>
                  <a:lnTo>
                    <a:pt x="2902" y="898"/>
                  </a:lnTo>
                  <a:lnTo>
                    <a:pt x="2902" y="898"/>
                  </a:lnTo>
                  <a:lnTo>
                    <a:pt x="2902" y="904"/>
                  </a:lnTo>
                  <a:lnTo>
                    <a:pt x="0" y="904"/>
                  </a:lnTo>
                  <a:lnTo>
                    <a:pt x="150" y="1242"/>
                  </a:lnTo>
                  <a:lnTo>
                    <a:pt x="0" y="1581"/>
                  </a:lnTo>
                  <a:lnTo>
                    <a:pt x="3361" y="1581"/>
                  </a:lnTo>
                  <a:lnTo>
                    <a:pt x="3361" y="1581"/>
                  </a:lnTo>
                  <a:lnTo>
                    <a:pt x="3383" y="1579"/>
                  </a:lnTo>
                  <a:lnTo>
                    <a:pt x="3404" y="1576"/>
                  </a:lnTo>
                  <a:lnTo>
                    <a:pt x="3425" y="1571"/>
                  </a:lnTo>
                  <a:lnTo>
                    <a:pt x="3444" y="1564"/>
                  </a:lnTo>
                  <a:lnTo>
                    <a:pt x="3463" y="1555"/>
                  </a:lnTo>
                  <a:lnTo>
                    <a:pt x="3481" y="1545"/>
                  </a:lnTo>
                  <a:lnTo>
                    <a:pt x="3497" y="1533"/>
                  </a:lnTo>
                  <a:lnTo>
                    <a:pt x="3512" y="1521"/>
                  </a:lnTo>
                  <a:lnTo>
                    <a:pt x="3527" y="1506"/>
                  </a:lnTo>
                  <a:lnTo>
                    <a:pt x="3540" y="1489"/>
                  </a:lnTo>
                  <a:lnTo>
                    <a:pt x="3550" y="1472"/>
                  </a:lnTo>
                  <a:lnTo>
                    <a:pt x="3561" y="1455"/>
                  </a:lnTo>
                  <a:lnTo>
                    <a:pt x="3567" y="1435"/>
                  </a:lnTo>
                  <a:lnTo>
                    <a:pt x="3574" y="1416"/>
                  </a:lnTo>
                  <a:lnTo>
                    <a:pt x="3578" y="1395"/>
                  </a:lnTo>
                  <a:lnTo>
                    <a:pt x="3580" y="1373"/>
                  </a:lnTo>
                  <a:lnTo>
                    <a:pt x="3580" y="1373"/>
                  </a:lnTo>
                  <a:lnTo>
                    <a:pt x="3580" y="1385"/>
                  </a:lnTo>
                  <a:lnTo>
                    <a:pt x="3580" y="677"/>
                  </a:lnTo>
                  <a:lnTo>
                    <a:pt x="3580" y="677"/>
                  </a:lnTo>
                  <a:lnTo>
                    <a:pt x="3236" y="677"/>
                  </a:lnTo>
                  <a:lnTo>
                    <a:pt x="3236" y="677"/>
                  </a:lnTo>
                  <a:lnTo>
                    <a:pt x="4000" y="677"/>
                  </a:lnTo>
                  <a:lnTo>
                    <a:pt x="4000" y="677"/>
                  </a:lnTo>
                  <a:close/>
                  <a:moveTo>
                    <a:pt x="3109" y="677"/>
                  </a:moveTo>
                  <a:lnTo>
                    <a:pt x="3109" y="677"/>
                  </a:lnTo>
                  <a:lnTo>
                    <a:pt x="3111" y="677"/>
                  </a:lnTo>
                  <a:lnTo>
                    <a:pt x="3111" y="677"/>
                  </a:lnTo>
                  <a:lnTo>
                    <a:pt x="3109" y="677"/>
                  </a:lnTo>
                  <a:lnTo>
                    <a:pt x="3109" y="677"/>
                  </a:lnTo>
                  <a:close/>
                </a:path>
              </a:pathLst>
            </a:custGeom>
            <a:solidFill>
              <a:srgbClr val="FB6E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3822701" y="2044701"/>
              <a:ext cx="539750" cy="560388"/>
            </a:xfrm>
            <a:custGeom>
              <a:rect b="b" l="l" r="r" t="t"/>
              <a:pathLst>
                <a:path extrusionOk="0" h="708" w="678">
                  <a:moveTo>
                    <a:pt x="678" y="0"/>
                  </a:moveTo>
                  <a:lnTo>
                    <a:pt x="678" y="708"/>
                  </a:lnTo>
                  <a:lnTo>
                    <a:pt x="678" y="708"/>
                  </a:lnTo>
                  <a:lnTo>
                    <a:pt x="678" y="688"/>
                  </a:lnTo>
                  <a:lnTo>
                    <a:pt x="675" y="668"/>
                  </a:lnTo>
                  <a:lnTo>
                    <a:pt x="671" y="650"/>
                  </a:lnTo>
                  <a:lnTo>
                    <a:pt x="665" y="632"/>
                  </a:lnTo>
                  <a:lnTo>
                    <a:pt x="657" y="614"/>
                  </a:lnTo>
                  <a:lnTo>
                    <a:pt x="649" y="597"/>
                  </a:lnTo>
                  <a:lnTo>
                    <a:pt x="639" y="582"/>
                  </a:lnTo>
                  <a:lnTo>
                    <a:pt x="627" y="567"/>
                  </a:lnTo>
                  <a:lnTo>
                    <a:pt x="615" y="553"/>
                  </a:lnTo>
                  <a:lnTo>
                    <a:pt x="601" y="541"/>
                  </a:lnTo>
                  <a:lnTo>
                    <a:pt x="586" y="529"/>
                  </a:lnTo>
                  <a:lnTo>
                    <a:pt x="570" y="519"/>
                  </a:lnTo>
                  <a:lnTo>
                    <a:pt x="554" y="509"/>
                  </a:lnTo>
                  <a:lnTo>
                    <a:pt x="536" y="503"/>
                  </a:lnTo>
                  <a:lnTo>
                    <a:pt x="518" y="497"/>
                  </a:lnTo>
                  <a:lnTo>
                    <a:pt x="500" y="492"/>
                  </a:lnTo>
                  <a:lnTo>
                    <a:pt x="179" y="435"/>
                  </a:lnTo>
                  <a:lnTo>
                    <a:pt x="179" y="435"/>
                  </a:lnTo>
                  <a:lnTo>
                    <a:pt x="163" y="431"/>
                  </a:lnTo>
                  <a:lnTo>
                    <a:pt x="146" y="425"/>
                  </a:lnTo>
                  <a:lnTo>
                    <a:pt x="131" y="420"/>
                  </a:lnTo>
                  <a:lnTo>
                    <a:pt x="116" y="413"/>
                  </a:lnTo>
                  <a:lnTo>
                    <a:pt x="101" y="403"/>
                  </a:lnTo>
                  <a:lnTo>
                    <a:pt x="87" y="394"/>
                  </a:lnTo>
                  <a:lnTo>
                    <a:pt x="75" y="384"/>
                  </a:lnTo>
                  <a:lnTo>
                    <a:pt x="63" y="372"/>
                  </a:lnTo>
                  <a:lnTo>
                    <a:pt x="52" y="360"/>
                  </a:lnTo>
                  <a:lnTo>
                    <a:pt x="41" y="347"/>
                  </a:lnTo>
                  <a:lnTo>
                    <a:pt x="32" y="333"/>
                  </a:lnTo>
                  <a:lnTo>
                    <a:pt x="24" y="318"/>
                  </a:lnTo>
                  <a:lnTo>
                    <a:pt x="17" y="303"/>
                  </a:lnTo>
                  <a:lnTo>
                    <a:pt x="11" y="287"/>
                  </a:lnTo>
                  <a:lnTo>
                    <a:pt x="7" y="271"/>
                  </a:lnTo>
                  <a:lnTo>
                    <a:pt x="3" y="254"/>
                  </a:lnTo>
                  <a:lnTo>
                    <a:pt x="3" y="254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1" y="236"/>
                  </a:lnTo>
                  <a:lnTo>
                    <a:pt x="0" y="221"/>
                  </a:lnTo>
                  <a:lnTo>
                    <a:pt x="0" y="217"/>
                  </a:lnTo>
                  <a:lnTo>
                    <a:pt x="0" y="217"/>
                  </a:lnTo>
                  <a:lnTo>
                    <a:pt x="1" y="196"/>
                  </a:lnTo>
                  <a:lnTo>
                    <a:pt x="1" y="196"/>
                  </a:lnTo>
                  <a:lnTo>
                    <a:pt x="4" y="176"/>
                  </a:lnTo>
                  <a:lnTo>
                    <a:pt x="9" y="157"/>
                  </a:lnTo>
                  <a:lnTo>
                    <a:pt x="15" y="138"/>
                  </a:lnTo>
                  <a:lnTo>
                    <a:pt x="23" y="121"/>
                  </a:lnTo>
                  <a:lnTo>
                    <a:pt x="32" y="105"/>
                  </a:lnTo>
                  <a:lnTo>
                    <a:pt x="42" y="89"/>
                  </a:lnTo>
                  <a:lnTo>
                    <a:pt x="55" y="74"/>
                  </a:lnTo>
                  <a:lnTo>
                    <a:pt x="68" y="60"/>
                  </a:lnTo>
                  <a:lnTo>
                    <a:pt x="82" y="49"/>
                  </a:lnTo>
                  <a:lnTo>
                    <a:pt x="98" y="37"/>
                  </a:lnTo>
                  <a:lnTo>
                    <a:pt x="114" y="27"/>
                  </a:lnTo>
                  <a:lnTo>
                    <a:pt x="131" y="19"/>
                  </a:lnTo>
                  <a:lnTo>
                    <a:pt x="148" y="12"/>
                  </a:lnTo>
                  <a:lnTo>
                    <a:pt x="168" y="6"/>
                  </a:lnTo>
                  <a:lnTo>
                    <a:pt x="186" y="2"/>
                  </a:lnTo>
                  <a:lnTo>
                    <a:pt x="207" y="0"/>
                  </a:lnTo>
                  <a:lnTo>
                    <a:pt x="207" y="0"/>
                  </a:lnTo>
                  <a:lnTo>
                    <a:pt x="260" y="0"/>
                  </a:lnTo>
                  <a:lnTo>
                    <a:pt x="678" y="0"/>
                  </a:lnTo>
                  <a:lnTo>
                    <a:pt x="678" y="0"/>
                  </a:lnTo>
                  <a:close/>
                </a:path>
              </a:pathLst>
            </a:custGeom>
            <a:solidFill>
              <a:srgbClr val="EA573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9" name="Google Shape;19;p2"/>
          <p:cNvGrpSpPr/>
          <p:nvPr/>
        </p:nvGrpSpPr>
        <p:grpSpPr>
          <a:xfrm>
            <a:off x="2241551" y="2141935"/>
            <a:ext cx="3295650" cy="1254125"/>
            <a:chOff x="2241551" y="2228851"/>
            <a:chExt cx="3295650" cy="1254125"/>
          </a:xfrm>
        </p:grpSpPr>
        <p:sp>
          <p:nvSpPr>
            <p:cNvPr id="20" name="Google Shape;20;p2"/>
            <p:cNvSpPr/>
            <p:nvPr/>
          </p:nvSpPr>
          <p:spPr>
            <a:xfrm>
              <a:off x="2241551" y="2228851"/>
              <a:ext cx="3295650" cy="1254125"/>
            </a:xfrm>
            <a:custGeom>
              <a:rect b="b" l="l" r="r" t="t"/>
              <a:pathLst>
                <a:path extrusionOk="0" h="1581" w="4151">
                  <a:moveTo>
                    <a:pt x="4000" y="677"/>
                  </a:moveTo>
                  <a:lnTo>
                    <a:pt x="4151" y="339"/>
                  </a:lnTo>
                  <a:lnTo>
                    <a:pt x="4000" y="0"/>
                  </a:lnTo>
                  <a:lnTo>
                    <a:pt x="3052" y="0"/>
                  </a:lnTo>
                  <a:lnTo>
                    <a:pt x="3052" y="0"/>
                  </a:lnTo>
                  <a:lnTo>
                    <a:pt x="3036" y="1"/>
                  </a:lnTo>
                  <a:lnTo>
                    <a:pt x="3021" y="5"/>
                  </a:lnTo>
                  <a:lnTo>
                    <a:pt x="3008" y="8"/>
                  </a:lnTo>
                  <a:lnTo>
                    <a:pt x="2994" y="15"/>
                  </a:lnTo>
                  <a:lnTo>
                    <a:pt x="2980" y="22"/>
                  </a:lnTo>
                  <a:lnTo>
                    <a:pt x="2968" y="31"/>
                  </a:lnTo>
                  <a:lnTo>
                    <a:pt x="2957" y="41"/>
                  </a:lnTo>
                  <a:lnTo>
                    <a:pt x="2945" y="53"/>
                  </a:lnTo>
                  <a:lnTo>
                    <a:pt x="2936" y="67"/>
                  </a:lnTo>
                  <a:lnTo>
                    <a:pt x="2927" y="81"/>
                  </a:lnTo>
                  <a:lnTo>
                    <a:pt x="2920" y="96"/>
                  </a:lnTo>
                  <a:lnTo>
                    <a:pt x="2913" y="112"/>
                  </a:lnTo>
                  <a:lnTo>
                    <a:pt x="2909" y="128"/>
                  </a:lnTo>
                  <a:lnTo>
                    <a:pt x="2905" y="145"/>
                  </a:lnTo>
                  <a:lnTo>
                    <a:pt x="2903" y="164"/>
                  </a:lnTo>
                  <a:lnTo>
                    <a:pt x="2902" y="182"/>
                  </a:lnTo>
                  <a:lnTo>
                    <a:pt x="2902" y="858"/>
                  </a:lnTo>
                  <a:lnTo>
                    <a:pt x="2902" y="894"/>
                  </a:lnTo>
                  <a:lnTo>
                    <a:pt x="2902" y="899"/>
                  </a:lnTo>
                  <a:lnTo>
                    <a:pt x="2902" y="899"/>
                  </a:lnTo>
                  <a:lnTo>
                    <a:pt x="2902" y="903"/>
                  </a:lnTo>
                  <a:lnTo>
                    <a:pt x="0" y="903"/>
                  </a:lnTo>
                  <a:lnTo>
                    <a:pt x="149" y="1242"/>
                  </a:lnTo>
                  <a:lnTo>
                    <a:pt x="0" y="1581"/>
                  </a:lnTo>
                  <a:lnTo>
                    <a:pt x="3361" y="1581"/>
                  </a:lnTo>
                  <a:lnTo>
                    <a:pt x="3361" y="1581"/>
                  </a:lnTo>
                  <a:lnTo>
                    <a:pt x="3383" y="1580"/>
                  </a:lnTo>
                  <a:lnTo>
                    <a:pt x="3404" y="1576"/>
                  </a:lnTo>
                  <a:lnTo>
                    <a:pt x="3424" y="1572"/>
                  </a:lnTo>
                  <a:lnTo>
                    <a:pt x="3444" y="1565"/>
                  </a:lnTo>
                  <a:lnTo>
                    <a:pt x="3462" y="1555"/>
                  </a:lnTo>
                  <a:lnTo>
                    <a:pt x="3481" y="1545"/>
                  </a:lnTo>
                  <a:lnTo>
                    <a:pt x="3497" y="1534"/>
                  </a:lnTo>
                  <a:lnTo>
                    <a:pt x="3512" y="1521"/>
                  </a:lnTo>
                  <a:lnTo>
                    <a:pt x="3526" y="1506"/>
                  </a:lnTo>
                  <a:lnTo>
                    <a:pt x="3538" y="1490"/>
                  </a:lnTo>
                  <a:lnTo>
                    <a:pt x="3550" y="1472"/>
                  </a:lnTo>
                  <a:lnTo>
                    <a:pt x="3559" y="1454"/>
                  </a:lnTo>
                  <a:lnTo>
                    <a:pt x="3567" y="1436"/>
                  </a:lnTo>
                  <a:lnTo>
                    <a:pt x="3574" y="1416"/>
                  </a:lnTo>
                  <a:lnTo>
                    <a:pt x="3578" y="1395"/>
                  </a:lnTo>
                  <a:lnTo>
                    <a:pt x="3580" y="1373"/>
                  </a:lnTo>
                  <a:lnTo>
                    <a:pt x="3580" y="1373"/>
                  </a:lnTo>
                  <a:lnTo>
                    <a:pt x="3580" y="1385"/>
                  </a:lnTo>
                  <a:lnTo>
                    <a:pt x="3580" y="677"/>
                  </a:lnTo>
                  <a:lnTo>
                    <a:pt x="3580" y="677"/>
                  </a:lnTo>
                  <a:lnTo>
                    <a:pt x="3226" y="677"/>
                  </a:lnTo>
                  <a:lnTo>
                    <a:pt x="3226" y="677"/>
                  </a:lnTo>
                  <a:lnTo>
                    <a:pt x="4000" y="677"/>
                  </a:lnTo>
                  <a:lnTo>
                    <a:pt x="4000" y="677"/>
                  </a:lnTo>
                  <a:close/>
                  <a:moveTo>
                    <a:pt x="3109" y="677"/>
                  </a:moveTo>
                  <a:lnTo>
                    <a:pt x="3109" y="677"/>
                  </a:lnTo>
                  <a:lnTo>
                    <a:pt x="3111" y="677"/>
                  </a:lnTo>
                  <a:lnTo>
                    <a:pt x="3111" y="677"/>
                  </a:lnTo>
                  <a:lnTo>
                    <a:pt x="3109" y="677"/>
                  </a:lnTo>
                  <a:lnTo>
                    <a:pt x="3109" y="677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545013" y="2767013"/>
              <a:ext cx="538163" cy="560388"/>
            </a:xfrm>
            <a:custGeom>
              <a:rect b="b" l="l" r="r" t="t"/>
              <a:pathLst>
                <a:path extrusionOk="0" h="708" w="678">
                  <a:moveTo>
                    <a:pt x="678" y="0"/>
                  </a:moveTo>
                  <a:lnTo>
                    <a:pt x="678" y="708"/>
                  </a:lnTo>
                  <a:lnTo>
                    <a:pt x="678" y="708"/>
                  </a:lnTo>
                  <a:lnTo>
                    <a:pt x="678" y="688"/>
                  </a:lnTo>
                  <a:lnTo>
                    <a:pt x="674" y="669"/>
                  </a:lnTo>
                  <a:lnTo>
                    <a:pt x="671" y="650"/>
                  </a:lnTo>
                  <a:lnTo>
                    <a:pt x="664" y="632"/>
                  </a:lnTo>
                  <a:lnTo>
                    <a:pt x="657" y="615"/>
                  </a:lnTo>
                  <a:lnTo>
                    <a:pt x="648" y="597"/>
                  </a:lnTo>
                  <a:lnTo>
                    <a:pt x="639" y="581"/>
                  </a:lnTo>
                  <a:lnTo>
                    <a:pt x="627" y="567"/>
                  </a:lnTo>
                  <a:lnTo>
                    <a:pt x="615" y="553"/>
                  </a:lnTo>
                  <a:lnTo>
                    <a:pt x="601" y="541"/>
                  </a:lnTo>
                  <a:lnTo>
                    <a:pt x="586" y="529"/>
                  </a:lnTo>
                  <a:lnTo>
                    <a:pt x="570" y="519"/>
                  </a:lnTo>
                  <a:lnTo>
                    <a:pt x="554" y="510"/>
                  </a:lnTo>
                  <a:lnTo>
                    <a:pt x="536" y="503"/>
                  </a:lnTo>
                  <a:lnTo>
                    <a:pt x="518" y="497"/>
                  </a:lnTo>
                  <a:lnTo>
                    <a:pt x="498" y="492"/>
                  </a:lnTo>
                  <a:lnTo>
                    <a:pt x="179" y="435"/>
                  </a:lnTo>
                  <a:lnTo>
                    <a:pt x="179" y="435"/>
                  </a:lnTo>
                  <a:lnTo>
                    <a:pt x="162" y="431"/>
                  </a:lnTo>
                  <a:lnTo>
                    <a:pt x="146" y="426"/>
                  </a:lnTo>
                  <a:lnTo>
                    <a:pt x="131" y="420"/>
                  </a:lnTo>
                  <a:lnTo>
                    <a:pt x="116" y="412"/>
                  </a:lnTo>
                  <a:lnTo>
                    <a:pt x="101" y="404"/>
                  </a:lnTo>
                  <a:lnTo>
                    <a:pt x="87" y="394"/>
                  </a:lnTo>
                  <a:lnTo>
                    <a:pt x="74" y="384"/>
                  </a:lnTo>
                  <a:lnTo>
                    <a:pt x="62" y="373"/>
                  </a:lnTo>
                  <a:lnTo>
                    <a:pt x="51" y="360"/>
                  </a:lnTo>
                  <a:lnTo>
                    <a:pt x="41" y="347"/>
                  </a:lnTo>
                  <a:lnTo>
                    <a:pt x="32" y="333"/>
                  </a:lnTo>
                  <a:lnTo>
                    <a:pt x="24" y="318"/>
                  </a:lnTo>
                  <a:lnTo>
                    <a:pt x="17" y="303"/>
                  </a:lnTo>
                  <a:lnTo>
                    <a:pt x="11" y="287"/>
                  </a:lnTo>
                  <a:lnTo>
                    <a:pt x="5" y="271"/>
                  </a:lnTo>
                  <a:lnTo>
                    <a:pt x="3" y="254"/>
                  </a:lnTo>
                  <a:lnTo>
                    <a:pt x="3" y="254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1" y="235"/>
                  </a:lnTo>
                  <a:lnTo>
                    <a:pt x="0" y="222"/>
                  </a:lnTo>
                  <a:lnTo>
                    <a:pt x="0" y="217"/>
                  </a:lnTo>
                  <a:lnTo>
                    <a:pt x="0" y="217"/>
                  </a:lnTo>
                  <a:lnTo>
                    <a:pt x="1" y="196"/>
                  </a:lnTo>
                  <a:lnTo>
                    <a:pt x="1" y="196"/>
                  </a:lnTo>
                  <a:lnTo>
                    <a:pt x="4" y="177"/>
                  </a:lnTo>
                  <a:lnTo>
                    <a:pt x="9" y="157"/>
                  </a:lnTo>
                  <a:lnTo>
                    <a:pt x="15" y="139"/>
                  </a:lnTo>
                  <a:lnTo>
                    <a:pt x="23" y="121"/>
                  </a:lnTo>
                  <a:lnTo>
                    <a:pt x="32" y="105"/>
                  </a:lnTo>
                  <a:lnTo>
                    <a:pt x="42" y="89"/>
                  </a:lnTo>
                  <a:lnTo>
                    <a:pt x="55" y="74"/>
                  </a:lnTo>
                  <a:lnTo>
                    <a:pt x="68" y="60"/>
                  </a:lnTo>
                  <a:lnTo>
                    <a:pt x="81" y="48"/>
                  </a:lnTo>
                  <a:lnTo>
                    <a:pt x="97" y="37"/>
                  </a:lnTo>
                  <a:lnTo>
                    <a:pt x="114" y="27"/>
                  </a:lnTo>
                  <a:lnTo>
                    <a:pt x="131" y="19"/>
                  </a:lnTo>
                  <a:lnTo>
                    <a:pt x="148" y="12"/>
                  </a:lnTo>
                  <a:lnTo>
                    <a:pt x="167" y="6"/>
                  </a:lnTo>
                  <a:lnTo>
                    <a:pt x="186" y="3"/>
                  </a:lnTo>
                  <a:lnTo>
                    <a:pt x="207" y="0"/>
                  </a:lnTo>
                  <a:lnTo>
                    <a:pt x="207" y="0"/>
                  </a:lnTo>
                  <a:lnTo>
                    <a:pt x="260" y="0"/>
                  </a:lnTo>
                  <a:lnTo>
                    <a:pt x="678" y="0"/>
                  </a:lnTo>
                  <a:lnTo>
                    <a:pt x="678" y="0"/>
                  </a:lnTo>
                  <a:close/>
                </a:path>
              </a:pathLst>
            </a:custGeom>
            <a:solidFill>
              <a:srgbClr val="F6BB4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2" name="Google Shape;22;p2"/>
          <p:cNvGrpSpPr/>
          <p:nvPr/>
        </p:nvGrpSpPr>
        <p:grpSpPr>
          <a:xfrm>
            <a:off x="2990851" y="2891235"/>
            <a:ext cx="3295650" cy="1254125"/>
            <a:chOff x="2990851" y="2978151"/>
            <a:chExt cx="3295650" cy="1254125"/>
          </a:xfrm>
        </p:grpSpPr>
        <p:sp>
          <p:nvSpPr>
            <p:cNvPr id="23" name="Google Shape;23;p2"/>
            <p:cNvSpPr/>
            <p:nvPr/>
          </p:nvSpPr>
          <p:spPr>
            <a:xfrm>
              <a:off x="2990851" y="2978151"/>
              <a:ext cx="3295650" cy="1254125"/>
            </a:xfrm>
            <a:custGeom>
              <a:rect b="b" l="l" r="r" t="t"/>
              <a:pathLst>
                <a:path extrusionOk="0" h="1580" w="4151">
                  <a:moveTo>
                    <a:pt x="4000" y="676"/>
                  </a:moveTo>
                  <a:lnTo>
                    <a:pt x="4151" y="338"/>
                  </a:lnTo>
                  <a:lnTo>
                    <a:pt x="4000" y="0"/>
                  </a:lnTo>
                  <a:lnTo>
                    <a:pt x="3051" y="0"/>
                  </a:lnTo>
                  <a:lnTo>
                    <a:pt x="3051" y="0"/>
                  </a:lnTo>
                  <a:lnTo>
                    <a:pt x="3037" y="1"/>
                  </a:lnTo>
                  <a:lnTo>
                    <a:pt x="3022" y="3"/>
                  </a:lnTo>
                  <a:lnTo>
                    <a:pt x="3008" y="8"/>
                  </a:lnTo>
                  <a:lnTo>
                    <a:pt x="2994" y="13"/>
                  </a:lnTo>
                  <a:lnTo>
                    <a:pt x="2980" y="21"/>
                  </a:lnTo>
                  <a:lnTo>
                    <a:pt x="2967" y="31"/>
                  </a:lnTo>
                  <a:lnTo>
                    <a:pt x="2956" y="41"/>
                  </a:lnTo>
                  <a:lnTo>
                    <a:pt x="2946" y="53"/>
                  </a:lnTo>
                  <a:lnTo>
                    <a:pt x="2936" y="65"/>
                  </a:lnTo>
                  <a:lnTo>
                    <a:pt x="2927" y="80"/>
                  </a:lnTo>
                  <a:lnTo>
                    <a:pt x="2920" y="95"/>
                  </a:lnTo>
                  <a:lnTo>
                    <a:pt x="2913" y="110"/>
                  </a:lnTo>
                  <a:lnTo>
                    <a:pt x="2909" y="127"/>
                  </a:lnTo>
                  <a:lnTo>
                    <a:pt x="2904" y="145"/>
                  </a:lnTo>
                  <a:lnTo>
                    <a:pt x="2903" y="162"/>
                  </a:lnTo>
                  <a:lnTo>
                    <a:pt x="2902" y="182"/>
                  </a:lnTo>
                  <a:lnTo>
                    <a:pt x="2902" y="858"/>
                  </a:lnTo>
                  <a:lnTo>
                    <a:pt x="2902" y="893"/>
                  </a:lnTo>
                  <a:lnTo>
                    <a:pt x="2902" y="898"/>
                  </a:lnTo>
                  <a:lnTo>
                    <a:pt x="2902" y="898"/>
                  </a:lnTo>
                  <a:lnTo>
                    <a:pt x="2902" y="903"/>
                  </a:lnTo>
                  <a:lnTo>
                    <a:pt x="0" y="903"/>
                  </a:lnTo>
                  <a:lnTo>
                    <a:pt x="149" y="1242"/>
                  </a:lnTo>
                  <a:lnTo>
                    <a:pt x="0" y="1580"/>
                  </a:lnTo>
                  <a:lnTo>
                    <a:pt x="3361" y="1580"/>
                  </a:lnTo>
                  <a:lnTo>
                    <a:pt x="3361" y="1580"/>
                  </a:lnTo>
                  <a:lnTo>
                    <a:pt x="3383" y="1579"/>
                  </a:lnTo>
                  <a:lnTo>
                    <a:pt x="3404" y="1576"/>
                  </a:lnTo>
                  <a:lnTo>
                    <a:pt x="3425" y="1571"/>
                  </a:lnTo>
                  <a:lnTo>
                    <a:pt x="3444" y="1564"/>
                  </a:lnTo>
                  <a:lnTo>
                    <a:pt x="3463" y="1555"/>
                  </a:lnTo>
                  <a:lnTo>
                    <a:pt x="3480" y="1545"/>
                  </a:lnTo>
                  <a:lnTo>
                    <a:pt x="3497" y="1533"/>
                  </a:lnTo>
                  <a:lnTo>
                    <a:pt x="3512" y="1519"/>
                  </a:lnTo>
                  <a:lnTo>
                    <a:pt x="3526" y="1506"/>
                  </a:lnTo>
                  <a:lnTo>
                    <a:pt x="3539" y="1489"/>
                  </a:lnTo>
                  <a:lnTo>
                    <a:pt x="3550" y="1472"/>
                  </a:lnTo>
                  <a:lnTo>
                    <a:pt x="3559" y="1454"/>
                  </a:lnTo>
                  <a:lnTo>
                    <a:pt x="3567" y="1435"/>
                  </a:lnTo>
                  <a:lnTo>
                    <a:pt x="3573" y="1414"/>
                  </a:lnTo>
                  <a:lnTo>
                    <a:pt x="3578" y="1394"/>
                  </a:lnTo>
                  <a:lnTo>
                    <a:pt x="3580" y="1373"/>
                  </a:lnTo>
                  <a:lnTo>
                    <a:pt x="3580" y="1373"/>
                  </a:lnTo>
                  <a:lnTo>
                    <a:pt x="3580" y="1385"/>
                  </a:lnTo>
                  <a:lnTo>
                    <a:pt x="3580" y="676"/>
                  </a:lnTo>
                  <a:lnTo>
                    <a:pt x="3580" y="676"/>
                  </a:lnTo>
                  <a:lnTo>
                    <a:pt x="3227" y="676"/>
                  </a:lnTo>
                  <a:lnTo>
                    <a:pt x="3227" y="676"/>
                  </a:lnTo>
                  <a:lnTo>
                    <a:pt x="4000" y="676"/>
                  </a:lnTo>
                  <a:lnTo>
                    <a:pt x="4000" y="676"/>
                  </a:lnTo>
                  <a:close/>
                  <a:moveTo>
                    <a:pt x="3108" y="677"/>
                  </a:moveTo>
                  <a:lnTo>
                    <a:pt x="3108" y="677"/>
                  </a:lnTo>
                  <a:lnTo>
                    <a:pt x="3111" y="677"/>
                  </a:lnTo>
                  <a:lnTo>
                    <a:pt x="3111" y="677"/>
                  </a:lnTo>
                  <a:lnTo>
                    <a:pt x="3108" y="677"/>
                  </a:lnTo>
                  <a:lnTo>
                    <a:pt x="3108" y="677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24;p2"/>
            <p:cNvSpPr/>
            <p:nvPr/>
          </p:nvSpPr>
          <p:spPr>
            <a:xfrm>
              <a:off x="5294313" y="3514726"/>
              <a:ext cx="538163" cy="561975"/>
            </a:xfrm>
            <a:custGeom>
              <a:rect b="b" l="l" r="r" t="t"/>
              <a:pathLst>
                <a:path extrusionOk="0" h="709" w="678">
                  <a:moveTo>
                    <a:pt x="678" y="0"/>
                  </a:moveTo>
                  <a:lnTo>
                    <a:pt x="678" y="709"/>
                  </a:lnTo>
                  <a:lnTo>
                    <a:pt x="678" y="709"/>
                  </a:lnTo>
                  <a:lnTo>
                    <a:pt x="677" y="689"/>
                  </a:lnTo>
                  <a:lnTo>
                    <a:pt x="675" y="669"/>
                  </a:lnTo>
                  <a:lnTo>
                    <a:pt x="670" y="650"/>
                  </a:lnTo>
                  <a:lnTo>
                    <a:pt x="664" y="631"/>
                  </a:lnTo>
                  <a:lnTo>
                    <a:pt x="657" y="614"/>
                  </a:lnTo>
                  <a:lnTo>
                    <a:pt x="648" y="598"/>
                  </a:lnTo>
                  <a:lnTo>
                    <a:pt x="638" y="582"/>
                  </a:lnTo>
                  <a:lnTo>
                    <a:pt x="626" y="567"/>
                  </a:lnTo>
                  <a:lnTo>
                    <a:pt x="614" y="553"/>
                  </a:lnTo>
                  <a:lnTo>
                    <a:pt x="600" y="540"/>
                  </a:lnTo>
                  <a:lnTo>
                    <a:pt x="586" y="530"/>
                  </a:lnTo>
                  <a:lnTo>
                    <a:pt x="570" y="520"/>
                  </a:lnTo>
                  <a:lnTo>
                    <a:pt x="553" y="510"/>
                  </a:lnTo>
                  <a:lnTo>
                    <a:pt x="535" y="503"/>
                  </a:lnTo>
                  <a:lnTo>
                    <a:pt x="518" y="498"/>
                  </a:lnTo>
                  <a:lnTo>
                    <a:pt x="498" y="493"/>
                  </a:lnTo>
                  <a:lnTo>
                    <a:pt x="179" y="435"/>
                  </a:lnTo>
                  <a:lnTo>
                    <a:pt x="179" y="435"/>
                  </a:lnTo>
                  <a:lnTo>
                    <a:pt x="162" y="431"/>
                  </a:lnTo>
                  <a:lnTo>
                    <a:pt x="146" y="426"/>
                  </a:lnTo>
                  <a:lnTo>
                    <a:pt x="130" y="420"/>
                  </a:lnTo>
                  <a:lnTo>
                    <a:pt x="115" y="412"/>
                  </a:lnTo>
                  <a:lnTo>
                    <a:pt x="101" y="404"/>
                  </a:lnTo>
                  <a:lnTo>
                    <a:pt x="87" y="395"/>
                  </a:lnTo>
                  <a:lnTo>
                    <a:pt x="75" y="385"/>
                  </a:lnTo>
                  <a:lnTo>
                    <a:pt x="62" y="373"/>
                  </a:lnTo>
                  <a:lnTo>
                    <a:pt x="50" y="361"/>
                  </a:lnTo>
                  <a:lnTo>
                    <a:pt x="41" y="348"/>
                  </a:lnTo>
                  <a:lnTo>
                    <a:pt x="32" y="333"/>
                  </a:lnTo>
                  <a:lnTo>
                    <a:pt x="23" y="319"/>
                  </a:lnTo>
                  <a:lnTo>
                    <a:pt x="16" y="304"/>
                  </a:lnTo>
                  <a:lnTo>
                    <a:pt x="10" y="288"/>
                  </a:lnTo>
                  <a:lnTo>
                    <a:pt x="6" y="271"/>
                  </a:lnTo>
                  <a:lnTo>
                    <a:pt x="2" y="255"/>
                  </a:lnTo>
                  <a:lnTo>
                    <a:pt x="2" y="255"/>
                  </a:lnTo>
                  <a:lnTo>
                    <a:pt x="2" y="250"/>
                  </a:lnTo>
                  <a:lnTo>
                    <a:pt x="2" y="250"/>
                  </a:lnTo>
                  <a:lnTo>
                    <a:pt x="0" y="236"/>
                  </a:lnTo>
                  <a:lnTo>
                    <a:pt x="0" y="222"/>
                  </a:lnTo>
                  <a:lnTo>
                    <a:pt x="0" y="217"/>
                  </a:lnTo>
                  <a:lnTo>
                    <a:pt x="0" y="217"/>
                  </a:lnTo>
                  <a:lnTo>
                    <a:pt x="1" y="196"/>
                  </a:lnTo>
                  <a:lnTo>
                    <a:pt x="1" y="196"/>
                  </a:lnTo>
                  <a:lnTo>
                    <a:pt x="3" y="176"/>
                  </a:lnTo>
                  <a:lnTo>
                    <a:pt x="9" y="158"/>
                  </a:lnTo>
                  <a:lnTo>
                    <a:pt x="15" y="139"/>
                  </a:lnTo>
                  <a:lnTo>
                    <a:pt x="23" y="122"/>
                  </a:lnTo>
                  <a:lnTo>
                    <a:pt x="32" y="105"/>
                  </a:lnTo>
                  <a:lnTo>
                    <a:pt x="42" y="90"/>
                  </a:lnTo>
                  <a:lnTo>
                    <a:pt x="54" y="75"/>
                  </a:lnTo>
                  <a:lnTo>
                    <a:pt x="68" y="61"/>
                  </a:lnTo>
                  <a:lnTo>
                    <a:pt x="82" y="48"/>
                  </a:lnTo>
                  <a:lnTo>
                    <a:pt x="96" y="37"/>
                  </a:lnTo>
                  <a:lnTo>
                    <a:pt x="114" y="28"/>
                  </a:lnTo>
                  <a:lnTo>
                    <a:pt x="130" y="18"/>
                  </a:lnTo>
                  <a:lnTo>
                    <a:pt x="148" y="11"/>
                  </a:lnTo>
                  <a:lnTo>
                    <a:pt x="167" y="7"/>
                  </a:lnTo>
                  <a:lnTo>
                    <a:pt x="186" y="3"/>
                  </a:lnTo>
                  <a:lnTo>
                    <a:pt x="206" y="1"/>
                  </a:lnTo>
                  <a:lnTo>
                    <a:pt x="206" y="1"/>
                  </a:lnTo>
                  <a:lnTo>
                    <a:pt x="259" y="0"/>
                  </a:lnTo>
                  <a:lnTo>
                    <a:pt x="678" y="0"/>
                  </a:lnTo>
                  <a:lnTo>
                    <a:pt x="678" y="0"/>
                  </a:lnTo>
                  <a:close/>
                </a:path>
              </a:pathLst>
            </a:custGeom>
            <a:solidFill>
              <a:srgbClr val="36BB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5" name="Google Shape;25;p2"/>
          <p:cNvSpPr/>
          <p:nvPr/>
        </p:nvSpPr>
        <p:spPr>
          <a:xfrm>
            <a:off x="0" y="4402138"/>
            <a:ext cx="9144000" cy="741363"/>
          </a:xfrm>
          <a:custGeom>
            <a:rect b="b" l="l" r="r" t="t"/>
            <a:pathLst>
              <a:path extrusionOk="0" h="933" w="11520">
                <a:moveTo>
                  <a:pt x="11520" y="0"/>
                </a:moveTo>
                <a:lnTo>
                  <a:pt x="0" y="507"/>
                </a:lnTo>
                <a:lnTo>
                  <a:pt x="0" y="933"/>
                </a:lnTo>
                <a:lnTo>
                  <a:pt x="11520" y="933"/>
                </a:lnTo>
                <a:lnTo>
                  <a:pt x="11520" y="0"/>
                </a:lnTo>
                <a:close/>
              </a:path>
            </a:pathLst>
          </a:custGeom>
          <a:solidFill>
            <a:srgbClr val="FB6E52"/>
          </a:solidFill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6" name="Google Shape;26;p2"/>
          <p:cNvGrpSpPr/>
          <p:nvPr/>
        </p:nvGrpSpPr>
        <p:grpSpPr>
          <a:xfrm>
            <a:off x="904875" y="2183210"/>
            <a:ext cx="539750" cy="436563"/>
            <a:chOff x="904875" y="2183210"/>
            <a:chExt cx="539750" cy="436563"/>
          </a:xfrm>
        </p:grpSpPr>
        <p:sp>
          <p:nvSpPr>
            <p:cNvPr id="27" name="Google Shape;27;p2"/>
            <p:cNvSpPr/>
            <p:nvPr/>
          </p:nvSpPr>
          <p:spPr>
            <a:xfrm>
              <a:off x="904875" y="2183210"/>
              <a:ext cx="406400" cy="388938"/>
            </a:xfrm>
            <a:custGeom>
              <a:rect b="b" l="l" r="r" t="t"/>
              <a:pathLst>
                <a:path extrusionOk="0" h="489" w="513">
                  <a:moveTo>
                    <a:pt x="171" y="489"/>
                  </a:moveTo>
                  <a:lnTo>
                    <a:pt x="171" y="489"/>
                  </a:lnTo>
                  <a:lnTo>
                    <a:pt x="169" y="489"/>
                  </a:lnTo>
                  <a:lnTo>
                    <a:pt x="90" y="445"/>
                  </a:lnTo>
                  <a:lnTo>
                    <a:pt x="90" y="445"/>
                  </a:lnTo>
                  <a:lnTo>
                    <a:pt x="88" y="442"/>
                  </a:lnTo>
                  <a:lnTo>
                    <a:pt x="87" y="439"/>
                  </a:lnTo>
                  <a:lnTo>
                    <a:pt x="95" y="371"/>
                  </a:lnTo>
                  <a:lnTo>
                    <a:pt x="67" y="322"/>
                  </a:lnTo>
                  <a:lnTo>
                    <a:pt x="4" y="295"/>
                  </a:lnTo>
                  <a:lnTo>
                    <a:pt x="4" y="295"/>
                  </a:lnTo>
                  <a:lnTo>
                    <a:pt x="1" y="294"/>
                  </a:lnTo>
                  <a:lnTo>
                    <a:pt x="0" y="290"/>
                  </a:lnTo>
                  <a:lnTo>
                    <a:pt x="0" y="200"/>
                  </a:lnTo>
                  <a:lnTo>
                    <a:pt x="0" y="200"/>
                  </a:lnTo>
                  <a:lnTo>
                    <a:pt x="1" y="197"/>
                  </a:lnTo>
                  <a:lnTo>
                    <a:pt x="4" y="194"/>
                  </a:lnTo>
                  <a:lnTo>
                    <a:pt x="67" y="167"/>
                  </a:lnTo>
                  <a:lnTo>
                    <a:pt x="95" y="120"/>
                  </a:lnTo>
                  <a:lnTo>
                    <a:pt x="87" y="50"/>
                  </a:lnTo>
                  <a:lnTo>
                    <a:pt x="87" y="50"/>
                  </a:lnTo>
                  <a:lnTo>
                    <a:pt x="87" y="48"/>
                  </a:lnTo>
                  <a:lnTo>
                    <a:pt x="89" y="46"/>
                  </a:lnTo>
                  <a:lnTo>
                    <a:pt x="167" y="1"/>
                  </a:lnTo>
                  <a:lnTo>
                    <a:pt x="167" y="1"/>
                  </a:lnTo>
                  <a:lnTo>
                    <a:pt x="171" y="0"/>
                  </a:lnTo>
                  <a:lnTo>
                    <a:pt x="173" y="1"/>
                  </a:lnTo>
                  <a:lnTo>
                    <a:pt x="230" y="41"/>
                  </a:lnTo>
                  <a:lnTo>
                    <a:pt x="284" y="41"/>
                  </a:lnTo>
                  <a:lnTo>
                    <a:pt x="339" y="1"/>
                  </a:lnTo>
                  <a:lnTo>
                    <a:pt x="339" y="1"/>
                  </a:lnTo>
                  <a:lnTo>
                    <a:pt x="342" y="0"/>
                  </a:lnTo>
                  <a:lnTo>
                    <a:pt x="345" y="1"/>
                  </a:lnTo>
                  <a:lnTo>
                    <a:pt x="423" y="46"/>
                  </a:lnTo>
                  <a:lnTo>
                    <a:pt x="423" y="46"/>
                  </a:lnTo>
                  <a:lnTo>
                    <a:pt x="425" y="48"/>
                  </a:lnTo>
                  <a:lnTo>
                    <a:pt x="427" y="50"/>
                  </a:lnTo>
                  <a:lnTo>
                    <a:pt x="419" y="120"/>
                  </a:lnTo>
                  <a:lnTo>
                    <a:pt x="446" y="167"/>
                  </a:lnTo>
                  <a:lnTo>
                    <a:pt x="510" y="194"/>
                  </a:lnTo>
                  <a:lnTo>
                    <a:pt x="510" y="194"/>
                  </a:lnTo>
                  <a:lnTo>
                    <a:pt x="512" y="197"/>
                  </a:lnTo>
                  <a:lnTo>
                    <a:pt x="513" y="199"/>
                  </a:lnTo>
                  <a:lnTo>
                    <a:pt x="513" y="290"/>
                  </a:lnTo>
                  <a:lnTo>
                    <a:pt x="513" y="290"/>
                  </a:lnTo>
                  <a:lnTo>
                    <a:pt x="512" y="292"/>
                  </a:lnTo>
                  <a:lnTo>
                    <a:pt x="510" y="295"/>
                  </a:lnTo>
                  <a:lnTo>
                    <a:pt x="446" y="322"/>
                  </a:lnTo>
                  <a:lnTo>
                    <a:pt x="419" y="370"/>
                  </a:lnTo>
                  <a:lnTo>
                    <a:pt x="427" y="439"/>
                  </a:lnTo>
                  <a:lnTo>
                    <a:pt x="427" y="439"/>
                  </a:lnTo>
                  <a:lnTo>
                    <a:pt x="425" y="442"/>
                  </a:lnTo>
                  <a:lnTo>
                    <a:pt x="424" y="443"/>
                  </a:lnTo>
                  <a:lnTo>
                    <a:pt x="346" y="489"/>
                  </a:lnTo>
                  <a:lnTo>
                    <a:pt x="346" y="489"/>
                  </a:lnTo>
                  <a:lnTo>
                    <a:pt x="342" y="489"/>
                  </a:lnTo>
                  <a:lnTo>
                    <a:pt x="340" y="488"/>
                  </a:lnTo>
                  <a:lnTo>
                    <a:pt x="284" y="448"/>
                  </a:lnTo>
                  <a:lnTo>
                    <a:pt x="230" y="448"/>
                  </a:lnTo>
                  <a:lnTo>
                    <a:pt x="173" y="489"/>
                  </a:lnTo>
                  <a:lnTo>
                    <a:pt x="173" y="489"/>
                  </a:lnTo>
                  <a:lnTo>
                    <a:pt x="171" y="489"/>
                  </a:lnTo>
                  <a:lnTo>
                    <a:pt x="171" y="489"/>
                  </a:lnTo>
                  <a:close/>
                  <a:moveTo>
                    <a:pt x="98" y="436"/>
                  </a:moveTo>
                  <a:lnTo>
                    <a:pt x="170" y="478"/>
                  </a:lnTo>
                  <a:lnTo>
                    <a:pt x="225" y="439"/>
                  </a:lnTo>
                  <a:lnTo>
                    <a:pt x="225" y="439"/>
                  </a:lnTo>
                  <a:lnTo>
                    <a:pt x="227" y="438"/>
                  </a:lnTo>
                  <a:lnTo>
                    <a:pt x="286" y="438"/>
                  </a:lnTo>
                  <a:lnTo>
                    <a:pt x="286" y="438"/>
                  </a:lnTo>
                  <a:lnTo>
                    <a:pt x="286" y="438"/>
                  </a:lnTo>
                  <a:lnTo>
                    <a:pt x="289" y="439"/>
                  </a:lnTo>
                  <a:lnTo>
                    <a:pt x="344" y="478"/>
                  </a:lnTo>
                  <a:lnTo>
                    <a:pt x="416" y="436"/>
                  </a:lnTo>
                  <a:lnTo>
                    <a:pt x="408" y="370"/>
                  </a:lnTo>
                  <a:lnTo>
                    <a:pt x="408" y="370"/>
                  </a:lnTo>
                  <a:lnTo>
                    <a:pt x="409" y="366"/>
                  </a:lnTo>
                  <a:lnTo>
                    <a:pt x="438" y="315"/>
                  </a:lnTo>
                  <a:lnTo>
                    <a:pt x="438" y="315"/>
                  </a:lnTo>
                  <a:lnTo>
                    <a:pt x="440" y="313"/>
                  </a:lnTo>
                  <a:lnTo>
                    <a:pt x="503" y="287"/>
                  </a:lnTo>
                  <a:lnTo>
                    <a:pt x="503" y="203"/>
                  </a:lnTo>
                  <a:lnTo>
                    <a:pt x="440" y="176"/>
                  </a:lnTo>
                  <a:lnTo>
                    <a:pt x="440" y="176"/>
                  </a:lnTo>
                  <a:lnTo>
                    <a:pt x="438" y="174"/>
                  </a:lnTo>
                  <a:lnTo>
                    <a:pt x="409" y="123"/>
                  </a:lnTo>
                  <a:lnTo>
                    <a:pt x="409" y="123"/>
                  </a:lnTo>
                  <a:lnTo>
                    <a:pt x="408" y="120"/>
                  </a:lnTo>
                  <a:lnTo>
                    <a:pt x="415" y="53"/>
                  </a:lnTo>
                  <a:lnTo>
                    <a:pt x="342" y="11"/>
                  </a:lnTo>
                  <a:lnTo>
                    <a:pt x="288" y="50"/>
                  </a:lnTo>
                  <a:lnTo>
                    <a:pt x="288" y="50"/>
                  </a:lnTo>
                  <a:lnTo>
                    <a:pt x="286" y="52"/>
                  </a:lnTo>
                  <a:lnTo>
                    <a:pt x="227" y="52"/>
                  </a:lnTo>
                  <a:lnTo>
                    <a:pt x="227" y="52"/>
                  </a:lnTo>
                  <a:lnTo>
                    <a:pt x="227" y="52"/>
                  </a:lnTo>
                  <a:lnTo>
                    <a:pt x="227" y="52"/>
                  </a:lnTo>
                  <a:lnTo>
                    <a:pt x="224" y="52"/>
                  </a:lnTo>
                  <a:lnTo>
                    <a:pt x="170" y="11"/>
                  </a:lnTo>
                  <a:lnTo>
                    <a:pt x="97" y="53"/>
                  </a:lnTo>
                  <a:lnTo>
                    <a:pt x="105" y="120"/>
                  </a:lnTo>
                  <a:lnTo>
                    <a:pt x="105" y="120"/>
                  </a:lnTo>
                  <a:lnTo>
                    <a:pt x="104" y="123"/>
                  </a:lnTo>
                  <a:lnTo>
                    <a:pt x="75" y="174"/>
                  </a:lnTo>
                  <a:lnTo>
                    <a:pt x="75" y="174"/>
                  </a:lnTo>
                  <a:lnTo>
                    <a:pt x="73" y="176"/>
                  </a:lnTo>
                  <a:lnTo>
                    <a:pt x="11" y="204"/>
                  </a:lnTo>
                  <a:lnTo>
                    <a:pt x="11" y="287"/>
                  </a:lnTo>
                  <a:lnTo>
                    <a:pt x="73" y="314"/>
                  </a:lnTo>
                  <a:lnTo>
                    <a:pt x="73" y="314"/>
                  </a:lnTo>
                  <a:lnTo>
                    <a:pt x="75" y="317"/>
                  </a:lnTo>
                  <a:lnTo>
                    <a:pt x="104" y="366"/>
                  </a:lnTo>
                  <a:lnTo>
                    <a:pt x="104" y="366"/>
                  </a:lnTo>
                  <a:lnTo>
                    <a:pt x="105" y="370"/>
                  </a:lnTo>
                  <a:lnTo>
                    <a:pt x="98" y="436"/>
                  </a:lnTo>
                  <a:close/>
                  <a:moveTo>
                    <a:pt x="256" y="358"/>
                  </a:moveTo>
                  <a:lnTo>
                    <a:pt x="256" y="358"/>
                  </a:lnTo>
                  <a:lnTo>
                    <a:pt x="246" y="358"/>
                  </a:lnTo>
                  <a:lnTo>
                    <a:pt x="234" y="356"/>
                  </a:lnTo>
                  <a:lnTo>
                    <a:pt x="224" y="353"/>
                  </a:lnTo>
                  <a:lnTo>
                    <a:pt x="213" y="350"/>
                  </a:lnTo>
                  <a:lnTo>
                    <a:pt x="203" y="345"/>
                  </a:lnTo>
                  <a:lnTo>
                    <a:pt x="194" y="340"/>
                  </a:lnTo>
                  <a:lnTo>
                    <a:pt x="185" y="333"/>
                  </a:lnTo>
                  <a:lnTo>
                    <a:pt x="177" y="325"/>
                  </a:lnTo>
                  <a:lnTo>
                    <a:pt x="177" y="325"/>
                  </a:lnTo>
                  <a:lnTo>
                    <a:pt x="169" y="317"/>
                  </a:lnTo>
                  <a:lnTo>
                    <a:pt x="162" y="307"/>
                  </a:lnTo>
                  <a:lnTo>
                    <a:pt x="156" y="298"/>
                  </a:lnTo>
                  <a:lnTo>
                    <a:pt x="151" y="288"/>
                  </a:lnTo>
                  <a:lnTo>
                    <a:pt x="148" y="277"/>
                  </a:lnTo>
                  <a:lnTo>
                    <a:pt x="145" y="267"/>
                  </a:lnTo>
                  <a:lnTo>
                    <a:pt x="143" y="257"/>
                  </a:lnTo>
                  <a:lnTo>
                    <a:pt x="143" y="245"/>
                  </a:lnTo>
                  <a:lnTo>
                    <a:pt x="143" y="245"/>
                  </a:lnTo>
                  <a:lnTo>
                    <a:pt x="143" y="234"/>
                  </a:lnTo>
                  <a:lnTo>
                    <a:pt x="145" y="222"/>
                  </a:lnTo>
                  <a:lnTo>
                    <a:pt x="148" y="212"/>
                  </a:lnTo>
                  <a:lnTo>
                    <a:pt x="151" y="201"/>
                  </a:lnTo>
                  <a:lnTo>
                    <a:pt x="156" y="191"/>
                  </a:lnTo>
                  <a:lnTo>
                    <a:pt x="162" y="182"/>
                  </a:lnTo>
                  <a:lnTo>
                    <a:pt x="169" y="173"/>
                  </a:lnTo>
                  <a:lnTo>
                    <a:pt x="177" y="165"/>
                  </a:lnTo>
                  <a:lnTo>
                    <a:pt x="177" y="165"/>
                  </a:lnTo>
                  <a:lnTo>
                    <a:pt x="185" y="156"/>
                  </a:lnTo>
                  <a:lnTo>
                    <a:pt x="194" y="151"/>
                  </a:lnTo>
                  <a:lnTo>
                    <a:pt x="203" y="145"/>
                  </a:lnTo>
                  <a:lnTo>
                    <a:pt x="213" y="140"/>
                  </a:lnTo>
                  <a:lnTo>
                    <a:pt x="224" y="136"/>
                  </a:lnTo>
                  <a:lnTo>
                    <a:pt x="234" y="133"/>
                  </a:lnTo>
                  <a:lnTo>
                    <a:pt x="246" y="132"/>
                  </a:lnTo>
                  <a:lnTo>
                    <a:pt x="256" y="131"/>
                  </a:lnTo>
                  <a:lnTo>
                    <a:pt x="256" y="131"/>
                  </a:lnTo>
                  <a:lnTo>
                    <a:pt x="269" y="132"/>
                  </a:lnTo>
                  <a:lnTo>
                    <a:pt x="279" y="133"/>
                  </a:lnTo>
                  <a:lnTo>
                    <a:pt x="291" y="137"/>
                  </a:lnTo>
                  <a:lnTo>
                    <a:pt x="301" y="140"/>
                  </a:lnTo>
                  <a:lnTo>
                    <a:pt x="310" y="145"/>
                  </a:lnTo>
                  <a:lnTo>
                    <a:pt x="321" y="151"/>
                  </a:lnTo>
                  <a:lnTo>
                    <a:pt x="329" y="158"/>
                  </a:lnTo>
                  <a:lnTo>
                    <a:pt x="337" y="165"/>
                  </a:lnTo>
                  <a:lnTo>
                    <a:pt x="345" y="173"/>
                  </a:lnTo>
                  <a:lnTo>
                    <a:pt x="351" y="182"/>
                  </a:lnTo>
                  <a:lnTo>
                    <a:pt x="356" y="191"/>
                  </a:lnTo>
                  <a:lnTo>
                    <a:pt x="361" y="200"/>
                  </a:lnTo>
                  <a:lnTo>
                    <a:pt x="366" y="211"/>
                  </a:lnTo>
                  <a:lnTo>
                    <a:pt x="368" y="222"/>
                  </a:lnTo>
                  <a:lnTo>
                    <a:pt x="370" y="234"/>
                  </a:lnTo>
                  <a:lnTo>
                    <a:pt x="370" y="245"/>
                  </a:lnTo>
                  <a:lnTo>
                    <a:pt x="370" y="245"/>
                  </a:lnTo>
                  <a:lnTo>
                    <a:pt x="370" y="257"/>
                  </a:lnTo>
                  <a:lnTo>
                    <a:pt x="368" y="268"/>
                  </a:lnTo>
                  <a:lnTo>
                    <a:pt x="366" y="279"/>
                  </a:lnTo>
                  <a:lnTo>
                    <a:pt x="361" y="289"/>
                  </a:lnTo>
                  <a:lnTo>
                    <a:pt x="356" y="299"/>
                  </a:lnTo>
                  <a:lnTo>
                    <a:pt x="351" y="309"/>
                  </a:lnTo>
                  <a:lnTo>
                    <a:pt x="345" y="317"/>
                  </a:lnTo>
                  <a:lnTo>
                    <a:pt x="337" y="325"/>
                  </a:lnTo>
                  <a:lnTo>
                    <a:pt x="329" y="333"/>
                  </a:lnTo>
                  <a:lnTo>
                    <a:pt x="321" y="339"/>
                  </a:lnTo>
                  <a:lnTo>
                    <a:pt x="310" y="344"/>
                  </a:lnTo>
                  <a:lnTo>
                    <a:pt x="301" y="350"/>
                  </a:lnTo>
                  <a:lnTo>
                    <a:pt x="291" y="353"/>
                  </a:lnTo>
                  <a:lnTo>
                    <a:pt x="279" y="356"/>
                  </a:lnTo>
                  <a:lnTo>
                    <a:pt x="269" y="358"/>
                  </a:lnTo>
                  <a:lnTo>
                    <a:pt x="256" y="358"/>
                  </a:lnTo>
                  <a:lnTo>
                    <a:pt x="256" y="358"/>
                  </a:lnTo>
                  <a:close/>
                  <a:moveTo>
                    <a:pt x="256" y="141"/>
                  </a:moveTo>
                  <a:lnTo>
                    <a:pt x="256" y="141"/>
                  </a:lnTo>
                  <a:lnTo>
                    <a:pt x="247" y="143"/>
                  </a:lnTo>
                  <a:lnTo>
                    <a:pt x="236" y="144"/>
                  </a:lnTo>
                  <a:lnTo>
                    <a:pt x="226" y="146"/>
                  </a:lnTo>
                  <a:lnTo>
                    <a:pt x="217" y="150"/>
                  </a:lnTo>
                  <a:lnTo>
                    <a:pt x="208" y="154"/>
                  </a:lnTo>
                  <a:lnTo>
                    <a:pt x="200" y="159"/>
                  </a:lnTo>
                  <a:lnTo>
                    <a:pt x="192" y="165"/>
                  </a:lnTo>
                  <a:lnTo>
                    <a:pt x="183" y="171"/>
                  </a:lnTo>
                  <a:lnTo>
                    <a:pt x="183" y="171"/>
                  </a:lnTo>
                  <a:lnTo>
                    <a:pt x="177" y="180"/>
                  </a:lnTo>
                  <a:lnTo>
                    <a:pt x="171" y="188"/>
                  </a:lnTo>
                  <a:lnTo>
                    <a:pt x="165" y="197"/>
                  </a:lnTo>
                  <a:lnTo>
                    <a:pt x="162" y="205"/>
                  </a:lnTo>
                  <a:lnTo>
                    <a:pt x="158" y="215"/>
                  </a:lnTo>
                  <a:lnTo>
                    <a:pt x="156" y="224"/>
                  </a:lnTo>
                  <a:lnTo>
                    <a:pt x="154" y="235"/>
                  </a:lnTo>
                  <a:lnTo>
                    <a:pt x="154" y="245"/>
                  </a:lnTo>
                  <a:lnTo>
                    <a:pt x="154" y="245"/>
                  </a:lnTo>
                  <a:lnTo>
                    <a:pt x="154" y="256"/>
                  </a:lnTo>
                  <a:lnTo>
                    <a:pt x="156" y="265"/>
                  </a:lnTo>
                  <a:lnTo>
                    <a:pt x="158" y="275"/>
                  </a:lnTo>
                  <a:lnTo>
                    <a:pt x="162" y="284"/>
                  </a:lnTo>
                  <a:lnTo>
                    <a:pt x="165" y="294"/>
                  </a:lnTo>
                  <a:lnTo>
                    <a:pt x="171" y="302"/>
                  </a:lnTo>
                  <a:lnTo>
                    <a:pt x="177" y="310"/>
                  </a:lnTo>
                  <a:lnTo>
                    <a:pt x="183" y="318"/>
                  </a:lnTo>
                  <a:lnTo>
                    <a:pt x="183" y="318"/>
                  </a:lnTo>
                  <a:lnTo>
                    <a:pt x="192" y="325"/>
                  </a:lnTo>
                  <a:lnTo>
                    <a:pt x="200" y="330"/>
                  </a:lnTo>
                  <a:lnTo>
                    <a:pt x="208" y="336"/>
                  </a:lnTo>
                  <a:lnTo>
                    <a:pt x="217" y="340"/>
                  </a:lnTo>
                  <a:lnTo>
                    <a:pt x="226" y="343"/>
                  </a:lnTo>
                  <a:lnTo>
                    <a:pt x="236" y="347"/>
                  </a:lnTo>
                  <a:lnTo>
                    <a:pt x="247" y="348"/>
                  </a:lnTo>
                  <a:lnTo>
                    <a:pt x="256" y="348"/>
                  </a:lnTo>
                  <a:lnTo>
                    <a:pt x="256" y="348"/>
                  </a:lnTo>
                  <a:lnTo>
                    <a:pt x="268" y="348"/>
                  </a:lnTo>
                  <a:lnTo>
                    <a:pt x="277" y="345"/>
                  </a:lnTo>
                  <a:lnTo>
                    <a:pt x="287" y="343"/>
                  </a:lnTo>
                  <a:lnTo>
                    <a:pt x="296" y="340"/>
                  </a:lnTo>
                  <a:lnTo>
                    <a:pt x="306" y="335"/>
                  </a:lnTo>
                  <a:lnTo>
                    <a:pt x="314" y="330"/>
                  </a:lnTo>
                  <a:lnTo>
                    <a:pt x="322" y="325"/>
                  </a:lnTo>
                  <a:lnTo>
                    <a:pt x="330" y="318"/>
                  </a:lnTo>
                  <a:lnTo>
                    <a:pt x="337" y="311"/>
                  </a:lnTo>
                  <a:lnTo>
                    <a:pt x="342" y="303"/>
                  </a:lnTo>
                  <a:lnTo>
                    <a:pt x="347" y="294"/>
                  </a:lnTo>
                  <a:lnTo>
                    <a:pt x="352" y="286"/>
                  </a:lnTo>
                  <a:lnTo>
                    <a:pt x="355" y="275"/>
                  </a:lnTo>
                  <a:lnTo>
                    <a:pt x="357" y="266"/>
                  </a:lnTo>
                  <a:lnTo>
                    <a:pt x="360" y="256"/>
                  </a:lnTo>
                  <a:lnTo>
                    <a:pt x="360" y="245"/>
                  </a:lnTo>
                  <a:lnTo>
                    <a:pt x="360" y="245"/>
                  </a:lnTo>
                  <a:lnTo>
                    <a:pt x="360" y="235"/>
                  </a:lnTo>
                  <a:lnTo>
                    <a:pt x="357" y="224"/>
                  </a:lnTo>
                  <a:lnTo>
                    <a:pt x="355" y="214"/>
                  </a:lnTo>
                  <a:lnTo>
                    <a:pt x="352" y="205"/>
                  </a:lnTo>
                  <a:lnTo>
                    <a:pt x="347" y="196"/>
                  </a:lnTo>
                  <a:lnTo>
                    <a:pt x="342" y="188"/>
                  </a:lnTo>
                  <a:lnTo>
                    <a:pt x="337" y="180"/>
                  </a:lnTo>
                  <a:lnTo>
                    <a:pt x="330" y="171"/>
                  </a:lnTo>
                  <a:lnTo>
                    <a:pt x="322" y="166"/>
                  </a:lnTo>
                  <a:lnTo>
                    <a:pt x="314" y="159"/>
                  </a:lnTo>
                  <a:lnTo>
                    <a:pt x="306" y="154"/>
                  </a:lnTo>
                  <a:lnTo>
                    <a:pt x="296" y="150"/>
                  </a:lnTo>
                  <a:lnTo>
                    <a:pt x="287" y="146"/>
                  </a:lnTo>
                  <a:lnTo>
                    <a:pt x="277" y="144"/>
                  </a:lnTo>
                  <a:lnTo>
                    <a:pt x="268" y="143"/>
                  </a:lnTo>
                  <a:lnTo>
                    <a:pt x="256" y="141"/>
                  </a:lnTo>
                  <a:lnTo>
                    <a:pt x="256" y="141"/>
                  </a:lnTo>
                  <a:close/>
                </a:path>
              </a:pathLst>
            </a:custGeom>
            <a:solidFill>
              <a:srgbClr val="FB6E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250950" y="2418160"/>
              <a:ext cx="193675" cy="201613"/>
            </a:xfrm>
            <a:custGeom>
              <a:rect b="b" l="l" r="r" t="t"/>
              <a:pathLst>
                <a:path extrusionOk="0" h="253" w="244">
                  <a:moveTo>
                    <a:pt x="102" y="253"/>
                  </a:moveTo>
                  <a:lnTo>
                    <a:pt x="102" y="253"/>
                  </a:lnTo>
                  <a:lnTo>
                    <a:pt x="99" y="253"/>
                  </a:lnTo>
                  <a:lnTo>
                    <a:pt x="97" y="251"/>
                  </a:lnTo>
                  <a:lnTo>
                    <a:pt x="84" y="221"/>
                  </a:lnTo>
                  <a:lnTo>
                    <a:pt x="62" y="210"/>
                  </a:lnTo>
                  <a:lnTo>
                    <a:pt x="30" y="213"/>
                  </a:lnTo>
                  <a:lnTo>
                    <a:pt x="30" y="213"/>
                  </a:lnTo>
                  <a:lnTo>
                    <a:pt x="26" y="213"/>
                  </a:lnTo>
                  <a:lnTo>
                    <a:pt x="24" y="211"/>
                  </a:lnTo>
                  <a:lnTo>
                    <a:pt x="2" y="173"/>
                  </a:lnTo>
                  <a:lnTo>
                    <a:pt x="2" y="173"/>
                  </a:lnTo>
                  <a:lnTo>
                    <a:pt x="1" y="170"/>
                  </a:lnTo>
                  <a:lnTo>
                    <a:pt x="2" y="167"/>
                  </a:lnTo>
                  <a:lnTo>
                    <a:pt x="21" y="140"/>
                  </a:lnTo>
                  <a:lnTo>
                    <a:pt x="21" y="11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0" y="87"/>
                  </a:lnTo>
                  <a:lnTo>
                    <a:pt x="1" y="84"/>
                  </a:lnTo>
                  <a:lnTo>
                    <a:pt x="22" y="46"/>
                  </a:lnTo>
                  <a:lnTo>
                    <a:pt x="22" y="46"/>
                  </a:lnTo>
                  <a:lnTo>
                    <a:pt x="24" y="44"/>
                  </a:lnTo>
                  <a:lnTo>
                    <a:pt x="26" y="44"/>
                  </a:lnTo>
                  <a:lnTo>
                    <a:pt x="60" y="46"/>
                  </a:lnTo>
                  <a:lnTo>
                    <a:pt x="81" y="33"/>
                  </a:lnTo>
                  <a:lnTo>
                    <a:pt x="93" y="3"/>
                  </a:lnTo>
                  <a:lnTo>
                    <a:pt x="93" y="3"/>
                  </a:lnTo>
                  <a:lnTo>
                    <a:pt x="96" y="1"/>
                  </a:lnTo>
                  <a:lnTo>
                    <a:pt x="98" y="1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45" y="1"/>
                  </a:lnTo>
                  <a:lnTo>
                    <a:pt x="146" y="3"/>
                  </a:lnTo>
                  <a:lnTo>
                    <a:pt x="160" y="32"/>
                  </a:lnTo>
                  <a:lnTo>
                    <a:pt x="182" y="45"/>
                  </a:lnTo>
                  <a:lnTo>
                    <a:pt x="214" y="40"/>
                  </a:lnTo>
                  <a:lnTo>
                    <a:pt x="214" y="40"/>
                  </a:lnTo>
                  <a:lnTo>
                    <a:pt x="217" y="41"/>
                  </a:lnTo>
                  <a:lnTo>
                    <a:pt x="219" y="43"/>
                  </a:lnTo>
                  <a:lnTo>
                    <a:pt x="242" y="81"/>
                  </a:lnTo>
                  <a:lnTo>
                    <a:pt x="242" y="81"/>
                  </a:lnTo>
                  <a:lnTo>
                    <a:pt x="242" y="84"/>
                  </a:lnTo>
                  <a:lnTo>
                    <a:pt x="242" y="86"/>
                  </a:lnTo>
                  <a:lnTo>
                    <a:pt x="222" y="113"/>
                  </a:lnTo>
                  <a:lnTo>
                    <a:pt x="223" y="138"/>
                  </a:lnTo>
                  <a:lnTo>
                    <a:pt x="243" y="164"/>
                  </a:lnTo>
                  <a:lnTo>
                    <a:pt x="243" y="164"/>
                  </a:lnTo>
                  <a:lnTo>
                    <a:pt x="244" y="166"/>
                  </a:lnTo>
                  <a:lnTo>
                    <a:pt x="243" y="169"/>
                  </a:lnTo>
                  <a:lnTo>
                    <a:pt x="222" y="207"/>
                  </a:lnTo>
                  <a:lnTo>
                    <a:pt x="222" y="207"/>
                  </a:lnTo>
                  <a:lnTo>
                    <a:pt x="220" y="210"/>
                  </a:lnTo>
                  <a:lnTo>
                    <a:pt x="217" y="210"/>
                  </a:lnTo>
                  <a:lnTo>
                    <a:pt x="184" y="207"/>
                  </a:lnTo>
                  <a:lnTo>
                    <a:pt x="164" y="220"/>
                  </a:lnTo>
                  <a:lnTo>
                    <a:pt x="151" y="250"/>
                  </a:lnTo>
                  <a:lnTo>
                    <a:pt x="151" y="250"/>
                  </a:lnTo>
                  <a:lnTo>
                    <a:pt x="149" y="252"/>
                  </a:lnTo>
                  <a:lnTo>
                    <a:pt x="146" y="253"/>
                  </a:lnTo>
                  <a:lnTo>
                    <a:pt x="102" y="253"/>
                  </a:lnTo>
                  <a:lnTo>
                    <a:pt x="102" y="253"/>
                  </a:lnTo>
                  <a:lnTo>
                    <a:pt x="102" y="253"/>
                  </a:lnTo>
                  <a:lnTo>
                    <a:pt x="102" y="253"/>
                  </a:lnTo>
                  <a:close/>
                  <a:moveTo>
                    <a:pt x="63" y="198"/>
                  </a:moveTo>
                  <a:lnTo>
                    <a:pt x="63" y="198"/>
                  </a:lnTo>
                  <a:lnTo>
                    <a:pt x="66" y="199"/>
                  </a:lnTo>
                  <a:lnTo>
                    <a:pt x="90" y="213"/>
                  </a:lnTo>
                  <a:lnTo>
                    <a:pt x="90" y="213"/>
                  </a:lnTo>
                  <a:lnTo>
                    <a:pt x="92" y="215"/>
                  </a:lnTo>
                  <a:lnTo>
                    <a:pt x="105" y="243"/>
                  </a:lnTo>
                  <a:lnTo>
                    <a:pt x="142" y="243"/>
                  </a:lnTo>
                  <a:lnTo>
                    <a:pt x="154" y="214"/>
                  </a:lnTo>
                  <a:lnTo>
                    <a:pt x="154" y="214"/>
                  </a:lnTo>
                  <a:lnTo>
                    <a:pt x="157" y="212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3" y="197"/>
                  </a:lnTo>
                  <a:lnTo>
                    <a:pt x="214" y="199"/>
                  </a:lnTo>
                  <a:lnTo>
                    <a:pt x="233" y="167"/>
                  </a:lnTo>
                  <a:lnTo>
                    <a:pt x="214" y="143"/>
                  </a:lnTo>
                  <a:lnTo>
                    <a:pt x="214" y="143"/>
                  </a:lnTo>
                  <a:lnTo>
                    <a:pt x="213" y="139"/>
                  </a:lnTo>
                  <a:lnTo>
                    <a:pt x="212" y="112"/>
                  </a:lnTo>
                  <a:lnTo>
                    <a:pt x="212" y="112"/>
                  </a:lnTo>
                  <a:lnTo>
                    <a:pt x="213" y="108"/>
                  </a:lnTo>
                  <a:lnTo>
                    <a:pt x="230" y="83"/>
                  </a:lnTo>
                  <a:lnTo>
                    <a:pt x="212" y="52"/>
                  </a:lnTo>
                  <a:lnTo>
                    <a:pt x="182" y="55"/>
                  </a:lnTo>
                  <a:lnTo>
                    <a:pt x="182" y="55"/>
                  </a:lnTo>
                  <a:lnTo>
                    <a:pt x="178" y="54"/>
                  </a:lnTo>
                  <a:lnTo>
                    <a:pt x="153" y="41"/>
                  </a:lnTo>
                  <a:lnTo>
                    <a:pt x="153" y="41"/>
                  </a:lnTo>
                  <a:lnTo>
                    <a:pt x="151" y="38"/>
                  </a:lnTo>
                  <a:lnTo>
                    <a:pt x="138" y="10"/>
                  </a:lnTo>
                  <a:lnTo>
                    <a:pt x="101" y="11"/>
                  </a:lnTo>
                  <a:lnTo>
                    <a:pt x="90" y="39"/>
                  </a:lnTo>
                  <a:lnTo>
                    <a:pt x="90" y="39"/>
                  </a:lnTo>
                  <a:lnTo>
                    <a:pt x="87" y="41"/>
                  </a:lnTo>
                  <a:lnTo>
                    <a:pt x="63" y="56"/>
                  </a:lnTo>
                  <a:lnTo>
                    <a:pt x="63" y="56"/>
                  </a:lnTo>
                  <a:lnTo>
                    <a:pt x="60" y="57"/>
                  </a:lnTo>
                  <a:lnTo>
                    <a:pt x="30" y="54"/>
                  </a:lnTo>
                  <a:lnTo>
                    <a:pt x="11" y="86"/>
                  </a:lnTo>
                  <a:lnTo>
                    <a:pt x="30" y="112"/>
                  </a:lnTo>
                  <a:lnTo>
                    <a:pt x="30" y="112"/>
                  </a:lnTo>
                  <a:lnTo>
                    <a:pt x="31" y="114"/>
                  </a:lnTo>
                  <a:lnTo>
                    <a:pt x="31" y="143"/>
                  </a:lnTo>
                  <a:lnTo>
                    <a:pt x="31" y="143"/>
                  </a:lnTo>
                  <a:lnTo>
                    <a:pt x="31" y="145"/>
                  </a:lnTo>
                  <a:lnTo>
                    <a:pt x="13" y="170"/>
                  </a:lnTo>
                  <a:lnTo>
                    <a:pt x="32" y="203"/>
                  </a:lnTo>
                  <a:lnTo>
                    <a:pt x="62" y="198"/>
                  </a:lnTo>
                  <a:lnTo>
                    <a:pt x="62" y="198"/>
                  </a:lnTo>
                  <a:lnTo>
                    <a:pt x="63" y="198"/>
                  </a:lnTo>
                  <a:lnTo>
                    <a:pt x="63" y="198"/>
                  </a:lnTo>
                  <a:close/>
                  <a:moveTo>
                    <a:pt x="122" y="184"/>
                  </a:moveTo>
                  <a:lnTo>
                    <a:pt x="122" y="184"/>
                  </a:lnTo>
                  <a:lnTo>
                    <a:pt x="114" y="184"/>
                  </a:lnTo>
                  <a:lnTo>
                    <a:pt x="107" y="183"/>
                  </a:lnTo>
                  <a:lnTo>
                    <a:pt x="100" y="181"/>
                  </a:lnTo>
                  <a:lnTo>
                    <a:pt x="93" y="177"/>
                  </a:lnTo>
                  <a:lnTo>
                    <a:pt x="93" y="177"/>
                  </a:lnTo>
                  <a:lnTo>
                    <a:pt x="84" y="170"/>
                  </a:lnTo>
                  <a:lnTo>
                    <a:pt x="76" y="162"/>
                  </a:lnTo>
                  <a:lnTo>
                    <a:pt x="70" y="153"/>
                  </a:lnTo>
                  <a:lnTo>
                    <a:pt x="67" y="143"/>
                  </a:lnTo>
                  <a:lnTo>
                    <a:pt x="64" y="131"/>
                  </a:lnTo>
                  <a:lnTo>
                    <a:pt x="64" y="121"/>
                  </a:lnTo>
                  <a:lnTo>
                    <a:pt x="67" y="109"/>
                  </a:lnTo>
                  <a:lnTo>
                    <a:pt x="71" y="99"/>
                  </a:lnTo>
                  <a:lnTo>
                    <a:pt x="71" y="99"/>
                  </a:lnTo>
                  <a:lnTo>
                    <a:pt x="76" y="92"/>
                  </a:lnTo>
                  <a:lnTo>
                    <a:pt x="81" y="86"/>
                  </a:lnTo>
                  <a:lnTo>
                    <a:pt x="86" y="82"/>
                  </a:lnTo>
                  <a:lnTo>
                    <a:pt x="92" y="77"/>
                  </a:lnTo>
                  <a:lnTo>
                    <a:pt x="99" y="74"/>
                  </a:lnTo>
                  <a:lnTo>
                    <a:pt x="107" y="71"/>
                  </a:lnTo>
                  <a:lnTo>
                    <a:pt x="114" y="70"/>
                  </a:lnTo>
                  <a:lnTo>
                    <a:pt x="122" y="69"/>
                  </a:lnTo>
                  <a:lnTo>
                    <a:pt x="122" y="69"/>
                  </a:lnTo>
                  <a:lnTo>
                    <a:pt x="129" y="70"/>
                  </a:lnTo>
                  <a:lnTo>
                    <a:pt x="136" y="71"/>
                  </a:lnTo>
                  <a:lnTo>
                    <a:pt x="143" y="74"/>
                  </a:lnTo>
                  <a:lnTo>
                    <a:pt x="150" y="76"/>
                  </a:lnTo>
                  <a:lnTo>
                    <a:pt x="150" y="76"/>
                  </a:lnTo>
                  <a:lnTo>
                    <a:pt x="159" y="83"/>
                  </a:lnTo>
                  <a:lnTo>
                    <a:pt x="167" y="91"/>
                  </a:lnTo>
                  <a:lnTo>
                    <a:pt x="173" y="100"/>
                  </a:lnTo>
                  <a:lnTo>
                    <a:pt x="177" y="111"/>
                  </a:lnTo>
                  <a:lnTo>
                    <a:pt x="177" y="111"/>
                  </a:lnTo>
                  <a:lnTo>
                    <a:pt x="180" y="122"/>
                  </a:lnTo>
                  <a:lnTo>
                    <a:pt x="180" y="134"/>
                  </a:lnTo>
                  <a:lnTo>
                    <a:pt x="177" y="144"/>
                  </a:lnTo>
                  <a:lnTo>
                    <a:pt x="173" y="155"/>
                  </a:lnTo>
                  <a:lnTo>
                    <a:pt x="173" y="155"/>
                  </a:lnTo>
                  <a:lnTo>
                    <a:pt x="168" y="161"/>
                  </a:lnTo>
                  <a:lnTo>
                    <a:pt x="164" y="167"/>
                  </a:lnTo>
                  <a:lnTo>
                    <a:pt x="158" y="173"/>
                  </a:lnTo>
                  <a:lnTo>
                    <a:pt x="151" y="176"/>
                  </a:lnTo>
                  <a:lnTo>
                    <a:pt x="144" y="180"/>
                  </a:lnTo>
                  <a:lnTo>
                    <a:pt x="137" y="182"/>
                  </a:lnTo>
                  <a:lnTo>
                    <a:pt x="130" y="184"/>
                  </a:lnTo>
                  <a:lnTo>
                    <a:pt x="122" y="184"/>
                  </a:lnTo>
                  <a:lnTo>
                    <a:pt x="122" y="184"/>
                  </a:lnTo>
                  <a:close/>
                  <a:moveTo>
                    <a:pt x="122" y="79"/>
                  </a:moveTo>
                  <a:lnTo>
                    <a:pt x="122" y="79"/>
                  </a:lnTo>
                  <a:lnTo>
                    <a:pt x="115" y="81"/>
                  </a:lnTo>
                  <a:lnTo>
                    <a:pt x="109" y="82"/>
                  </a:lnTo>
                  <a:lnTo>
                    <a:pt x="104" y="83"/>
                  </a:lnTo>
                  <a:lnTo>
                    <a:pt x="98" y="86"/>
                  </a:lnTo>
                  <a:lnTo>
                    <a:pt x="93" y="90"/>
                  </a:lnTo>
                  <a:lnTo>
                    <a:pt x="89" y="93"/>
                  </a:lnTo>
                  <a:lnTo>
                    <a:pt x="84" y="99"/>
                  </a:lnTo>
                  <a:lnTo>
                    <a:pt x="81" y="104"/>
                  </a:lnTo>
                  <a:lnTo>
                    <a:pt x="81" y="104"/>
                  </a:lnTo>
                  <a:lnTo>
                    <a:pt x="77" y="113"/>
                  </a:lnTo>
                  <a:lnTo>
                    <a:pt x="75" y="122"/>
                  </a:lnTo>
                  <a:lnTo>
                    <a:pt x="75" y="131"/>
                  </a:lnTo>
                  <a:lnTo>
                    <a:pt x="76" y="139"/>
                  </a:lnTo>
                  <a:lnTo>
                    <a:pt x="79" y="149"/>
                  </a:lnTo>
                  <a:lnTo>
                    <a:pt x="85" y="155"/>
                  </a:lnTo>
                  <a:lnTo>
                    <a:pt x="91" y="162"/>
                  </a:lnTo>
                  <a:lnTo>
                    <a:pt x="99" y="168"/>
                  </a:lnTo>
                  <a:lnTo>
                    <a:pt x="99" y="168"/>
                  </a:lnTo>
                  <a:lnTo>
                    <a:pt x="105" y="170"/>
                  </a:lnTo>
                  <a:lnTo>
                    <a:pt x="111" y="173"/>
                  </a:lnTo>
                  <a:lnTo>
                    <a:pt x="116" y="174"/>
                  </a:lnTo>
                  <a:lnTo>
                    <a:pt x="122" y="174"/>
                  </a:lnTo>
                  <a:lnTo>
                    <a:pt x="122" y="174"/>
                  </a:lnTo>
                  <a:lnTo>
                    <a:pt x="128" y="174"/>
                  </a:lnTo>
                  <a:lnTo>
                    <a:pt x="135" y="173"/>
                  </a:lnTo>
                  <a:lnTo>
                    <a:pt x="140" y="170"/>
                  </a:lnTo>
                  <a:lnTo>
                    <a:pt x="146" y="167"/>
                  </a:lnTo>
                  <a:lnTo>
                    <a:pt x="151" y="164"/>
                  </a:lnTo>
                  <a:lnTo>
                    <a:pt x="155" y="160"/>
                  </a:lnTo>
                  <a:lnTo>
                    <a:pt x="160" y="155"/>
                  </a:lnTo>
                  <a:lnTo>
                    <a:pt x="164" y="150"/>
                  </a:lnTo>
                  <a:lnTo>
                    <a:pt x="164" y="150"/>
                  </a:lnTo>
                  <a:lnTo>
                    <a:pt x="167" y="142"/>
                  </a:lnTo>
                  <a:lnTo>
                    <a:pt x="169" y="132"/>
                  </a:lnTo>
                  <a:lnTo>
                    <a:pt x="169" y="123"/>
                  </a:lnTo>
                  <a:lnTo>
                    <a:pt x="167" y="114"/>
                  </a:lnTo>
                  <a:lnTo>
                    <a:pt x="167" y="114"/>
                  </a:lnTo>
                  <a:lnTo>
                    <a:pt x="164" y="105"/>
                  </a:lnTo>
                  <a:lnTo>
                    <a:pt x="159" y="98"/>
                  </a:lnTo>
                  <a:lnTo>
                    <a:pt x="152" y="91"/>
                  </a:lnTo>
                  <a:lnTo>
                    <a:pt x="145" y="85"/>
                  </a:lnTo>
                  <a:lnTo>
                    <a:pt x="145" y="85"/>
                  </a:lnTo>
                  <a:lnTo>
                    <a:pt x="139" y="83"/>
                  </a:lnTo>
                  <a:lnTo>
                    <a:pt x="134" y="82"/>
                  </a:lnTo>
                  <a:lnTo>
                    <a:pt x="128" y="81"/>
                  </a:lnTo>
                  <a:lnTo>
                    <a:pt x="122" y="79"/>
                  </a:lnTo>
                  <a:lnTo>
                    <a:pt x="122" y="79"/>
                  </a:lnTo>
                  <a:close/>
                </a:path>
              </a:pathLst>
            </a:custGeom>
            <a:solidFill>
              <a:srgbClr val="FB6E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9" name="Google Shape;29;p2"/>
          <p:cNvGrpSpPr/>
          <p:nvPr/>
        </p:nvGrpSpPr>
        <p:grpSpPr>
          <a:xfrm>
            <a:off x="1773238" y="2883297"/>
            <a:ext cx="300038" cy="506413"/>
            <a:chOff x="1773238" y="2883297"/>
            <a:chExt cx="300038" cy="506413"/>
          </a:xfrm>
        </p:grpSpPr>
        <p:sp>
          <p:nvSpPr>
            <p:cNvPr id="30" name="Google Shape;30;p2"/>
            <p:cNvSpPr/>
            <p:nvPr/>
          </p:nvSpPr>
          <p:spPr>
            <a:xfrm>
              <a:off x="1773238" y="2883297"/>
              <a:ext cx="300038" cy="395288"/>
            </a:xfrm>
            <a:custGeom>
              <a:rect b="b" l="l" r="r" t="t"/>
              <a:pathLst>
                <a:path extrusionOk="0" h="499" w="378">
                  <a:moveTo>
                    <a:pt x="252" y="499"/>
                  </a:moveTo>
                  <a:lnTo>
                    <a:pt x="125" y="499"/>
                  </a:lnTo>
                  <a:lnTo>
                    <a:pt x="125" y="499"/>
                  </a:lnTo>
                  <a:lnTo>
                    <a:pt x="120" y="498"/>
                  </a:lnTo>
                  <a:lnTo>
                    <a:pt x="114" y="495"/>
                  </a:lnTo>
                  <a:lnTo>
                    <a:pt x="111" y="490"/>
                  </a:lnTo>
                  <a:lnTo>
                    <a:pt x="110" y="484"/>
                  </a:lnTo>
                  <a:lnTo>
                    <a:pt x="110" y="447"/>
                  </a:lnTo>
                  <a:lnTo>
                    <a:pt x="110" y="447"/>
                  </a:lnTo>
                  <a:lnTo>
                    <a:pt x="108" y="433"/>
                  </a:lnTo>
                  <a:lnTo>
                    <a:pt x="105" y="420"/>
                  </a:lnTo>
                  <a:lnTo>
                    <a:pt x="100" y="406"/>
                  </a:lnTo>
                  <a:lnTo>
                    <a:pt x="92" y="391"/>
                  </a:lnTo>
                  <a:lnTo>
                    <a:pt x="84" y="376"/>
                  </a:lnTo>
                  <a:lnTo>
                    <a:pt x="75" y="361"/>
                  </a:lnTo>
                  <a:lnTo>
                    <a:pt x="55" y="330"/>
                  </a:lnTo>
                  <a:lnTo>
                    <a:pt x="55" y="330"/>
                  </a:lnTo>
                  <a:lnTo>
                    <a:pt x="35" y="301"/>
                  </a:lnTo>
                  <a:lnTo>
                    <a:pt x="35" y="301"/>
                  </a:lnTo>
                  <a:lnTo>
                    <a:pt x="26" y="287"/>
                  </a:lnTo>
                  <a:lnTo>
                    <a:pt x="18" y="272"/>
                  </a:lnTo>
                  <a:lnTo>
                    <a:pt x="18" y="272"/>
                  </a:lnTo>
                  <a:lnTo>
                    <a:pt x="17" y="270"/>
                  </a:lnTo>
                  <a:lnTo>
                    <a:pt x="17" y="270"/>
                  </a:lnTo>
                  <a:lnTo>
                    <a:pt x="10" y="250"/>
                  </a:lnTo>
                  <a:lnTo>
                    <a:pt x="4" y="231"/>
                  </a:lnTo>
                  <a:lnTo>
                    <a:pt x="1" y="211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1" y="171"/>
                  </a:lnTo>
                  <a:lnTo>
                    <a:pt x="3" y="152"/>
                  </a:lnTo>
                  <a:lnTo>
                    <a:pt x="8" y="134"/>
                  </a:lnTo>
                  <a:lnTo>
                    <a:pt x="15" y="117"/>
                  </a:lnTo>
                  <a:lnTo>
                    <a:pt x="23" y="99"/>
                  </a:lnTo>
                  <a:lnTo>
                    <a:pt x="32" y="84"/>
                  </a:lnTo>
                  <a:lnTo>
                    <a:pt x="42" y="69"/>
                  </a:lnTo>
                  <a:lnTo>
                    <a:pt x="55" y="57"/>
                  </a:lnTo>
                  <a:lnTo>
                    <a:pt x="69" y="44"/>
                  </a:lnTo>
                  <a:lnTo>
                    <a:pt x="83" y="34"/>
                  </a:lnTo>
                  <a:lnTo>
                    <a:pt x="99" y="23"/>
                  </a:lnTo>
                  <a:lnTo>
                    <a:pt x="115" y="15"/>
                  </a:lnTo>
                  <a:lnTo>
                    <a:pt x="132" y="9"/>
                  </a:lnTo>
                  <a:lnTo>
                    <a:pt x="151" y="5"/>
                  </a:lnTo>
                  <a:lnTo>
                    <a:pt x="169" y="1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208" y="1"/>
                  </a:lnTo>
                  <a:lnTo>
                    <a:pt x="227" y="5"/>
                  </a:lnTo>
                  <a:lnTo>
                    <a:pt x="245" y="9"/>
                  </a:lnTo>
                  <a:lnTo>
                    <a:pt x="262" y="15"/>
                  </a:lnTo>
                  <a:lnTo>
                    <a:pt x="279" y="23"/>
                  </a:lnTo>
                  <a:lnTo>
                    <a:pt x="295" y="34"/>
                  </a:lnTo>
                  <a:lnTo>
                    <a:pt x="308" y="44"/>
                  </a:lnTo>
                  <a:lnTo>
                    <a:pt x="322" y="57"/>
                  </a:lnTo>
                  <a:lnTo>
                    <a:pt x="335" y="69"/>
                  </a:lnTo>
                  <a:lnTo>
                    <a:pt x="345" y="84"/>
                  </a:lnTo>
                  <a:lnTo>
                    <a:pt x="355" y="99"/>
                  </a:lnTo>
                  <a:lnTo>
                    <a:pt x="363" y="117"/>
                  </a:lnTo>
                  <a:lnTo>
                    <a:pt x="370" y="134"/>
                  </a:lnTo>
                  <a:lnTo>
                    <a:pt x="374" y="152"/>
                  </a:lnTo>
                  <a:lnTo>
                    <a:pt x="376" y="171"/>
                  </a:lnTo>
                  <a:lnTo>
                    <a:pt x="378" y="190"/>
                  </a:lnTo>
                  <a:lnTo>
                    <a:pt x="378" y="190"/>
                  </a:lnTo>
                  <a:lnTo>
                    <a:pt x="376" y="211"/>
                  </a:lnTo>
                  <a:lnTo>
                    <a:pt x="373" y="231"/>
                  </a:lnTo>
                  <a:lnTo>
                    <a:pt x="367" y="250"/>
                  </a:lnTo>
                  <a:lnTo>
                    <a:pt x="360" y="270"/>
                  </a:lnTo>
                  <a:lnTo>
                    <a:pt x="360" y="270"/>
                  </a:lnTo>
                  <a:lnTo>
                    <a:pt x="359" y="272"/>
                  </a:lnTo>
                  <a:lnTo>
                    <a:pt x="359" y="272"/>
                  </a:lnTo>
                  <a:lnTo>
                    <a:pt x="350" y="287"/>
                  </a:lnTo>
                  <a:lnTo>
                    <a:pt x="341" y="301"/>
                  </a:lnTo>
                  <a:lnTo>
                    <a:pt x="341" y="301"/>
                  </a:lnTo>
                  <a:lnTo>
                    <a:pt x="322" y="330"/>
                  </a:lnTo>
                  <a:lnTo>
                    <a:pt x="322" y="330"/>
                  </a:lnTo>
                  <a:lnTo>
                    <a:pt x="303" y="361"/>
                  </a:lnTo>
                  <a:lnTo>
                    <a:pt x="293" y="376"/>
                  </a:lnTo>
                  <a:lnTo>
                    <a:pt x="284" y="391"/>
                  </a:lnTo>
                  <a:lnTo>
                    <a:pt x="277" y="406"/>
                  </a:lnTo>
                  <a:lnTo>
                    <a:pt x="272" y="420"/>
                  </a:lnTo>
                  <a:lnTo>
                    <a:pt x="268" y="433"/>
                  </a:lnTo>
                  <a:lnTo>
                    <a:pt x="267" y="447"/>
                  </a:lnTo>
                  <a:lnTo>
                    <a:pt x="267" y="484"/>
                  </a:lnTo>
                  <a:lnTo>
                    <a:pt x="267" y="484"/>
                  </a:lnTo>
                  <a:lnTo>
                    <a:pt x="266" y="490"/>
                  </a:lnTo>
                  <a:lnTo>
                    <a:pt x="262" y="495"/>
                  </a:lnTo>
                  <a:lnTo>
                    <a:pt x="258" y="498"/>
                  </a:lnTo>
                  <a:lnTo>
                    <a:pt x="252" y="499"/>
                  </a:lnTo>
                  <a:lnTo>
                    <a:pt x="252" y="499"/>
                  </a:lnTo>
                  <a:close/>
                  <a:moveTo>
                    <a:pt x="189" y="12"/>
                  </a:moveTo>
                  <a:lnTo>
                    <a:pt x="189" y="12"/>
                  </a:lnTo>
                  <a:lnTo>
                    <a:pt x="170" y="12"/>
                  </a:lnTo>
                  <a:lnTo>
                    <a:pt x="153" y="15"/>
                  </a:lnTo>
                  <a:lnTo>
                    <a:pt x="136" y="20"/>
                  </a:lnTo>
                  <a:lnTo>
                    <a:pt x="120" y="26"/>
                  </a:lnTo>
                  <a:lnTo>
                    <a:pt x="103" y="32"/>
                  </a:lnTo>
                  <a:lnTo>
                    <a:pt x="88" y="42"/>
                  </a:lnTo>
                  <a:lnTo>
                    <a:pt x="75" y="52"/>
                  </a:lnTo>
                  <a:lnTo>
                    <a:pt x="62" y="64"/>
                  </a:lnTo>
                  <a:lnTo>
                    <a:pt x="50" y="76"/>
                  </a:lnTo>
                  <a:lnTo>
                    <a:pt x="40" y="90"/>
                  </a:lnTo>
                  <a:lnTo>
                    <a:pt x="32" y="105"/>
                  </a:lnTo>
                  <a:lnTo>
                    <a:pt x="24" y="120"/>
                  </a:lnTo>
                  <a:lnTo>
                    <a:pt x="18" y="137"/>
                  </a:lnTo>
                  <a:lnTo>
                    <a:pt x="14" y="153"/>
                  </a:lnTo>
                  <a:lnTo>
                    <a:pt x="11" y="172"/>
                  </a:lnTo>
                  <a:lnTo>
                    <a:pt x="10" y="190"/>
                  </a:lnTo>
                  <a:lnTo>
                    <a:pt x="10" y="190"/>
                  </a:lnTo>
                  <a:lnTo>
                    <a:pt x="11" y="210"/>
                  </a:lnTo>
                  <a:lnTo>
                    <a:pt x="15" y="228"/>
                  </a:lnTo>
                  <a:lnTo>
                    <a:pt x="19" y="247"/>
                  </a:lnTo>
                  <a:lnTo>
                    <a:pt x="27" y="265"/>
                  </a:lnTo>
                  <a:lnTo>
                    <a:pt x="27" y="265"/>
                  </a:lnTo>
                  <a:lnTo>
                    <a:pt x="27" y="268"/>
                  </a:lnTo>
                  <a:lnTo>
                    <a:pt x="27" y="268"/>
                  </a:lnTo>
                  <a:lnTo>
                    <a:pt x="27" y="268"/>
                  </a:lnTo>
                  <a:lnTo>
                    <a:pt x="35" y="281"/>
                  </a:lnTo>
                  <a:lnTo>
                    <a:pt x="45" y="295"/>
                  </a:lnTo>
                  <a:lnTo>
                    <a:pt x="45" y="295"/>
                  </a:lnTo>
                  <a:lnTo>
                    <a:pt x="45" y="295"/>
                  </a:lnTo>
                  <a:lnTo>
                    <a:pt x="63" y="324"/>
                  </a:lnTo>
                  <a:lnTo>
                    <a:pt x="63" y="324"/>
                  </a:lnTo>
                  <a:lnTo>
                    <a:pt x="85" y="356"/>
                  </a:lnTo>
                  <a:lnTo>
                    <a:pt x="94" y="372"/>
                  </a:lnTo>
                  <a:lnTo>
                    <a:pt x="102" y="389"/>
                  </a:lnTo>
                  <a:lnTo>
                    <a:pt x="110" y="403"/>
                  </a:lnTo>
                  <a:lnTo>
                    <a:pt x="116" y="418"/>
                  </a:lnTo>
                  <a:lnTo>
                    <a:pt x="120" y="433"/>
                  </a:lnTo>
                  <a:lnTo>
                    <a:pt x="121" y="447"/>
                  </a:lnTo>
                  <a:lnTo>
                    <a:pt x="121" y="484"/>
                  </a:lnTo>
                  <a:lnTo>
                    <a:pt x="121" y="484"/>
                  </a:lnTo>
                  <a:lnTo>
                    <a:pt x="121" y="486"/>
                  </a:lnTo>
                  <a:lnTo>
                    <a:pt x="122" y="488"/>
                  </a:lnTo>
                  <a:lnTo>
                    <a:pt x="123" y="489"/>
                  </a:lnTo>
                  <a:lnTo>
                    <a:pt x="125" y="489"/>
                  </a:lnTo>
                  <a:lnTo>
                    <a:pt x="252" y="489"/>
                  </a:lnTo>
                  <a:lnTo>
                    <a:pt x="252" y="489"/>
                  </a:lnTo>
                  <a:lnTo>
                    <a:pt x="254" y="489"/>
                  </a:lnTo>
                  <a:lnTo>
                    <a:pt x="255" y="488"/>
                  </a:lnTo>
                  <a:lnTo>
                    <a:pt x="257" y="486"/>
                  </a:lnTo>
                  <a:lnTo>
                    <a:pt x="257" y="484"/>
                  </a:lnTo>
                  <a:lnTo>
                    <a:pt x="257" y="447"/>
                  </a:lnTo>
                  <a:lnTo>
                    <a:pt x="257" y="447"/>
                  </a:lnTo>
                  <a:lnTo>
                    <a:pt x="258" y="433"/>
                  </a:lnTo>
                  <a:lnTo>
                    <a:pt x="261" y="418"/>
                  </a:lnTo>
                  <a:lnTo>
                    <a:pt x="267" y="403"/>
                  </a:lnTo>
                  <a:lnTo>
                    <a:pt x="274" y="389"/>
                  </a:lnTo>
                  <a:lnTo>
                    <a:pt x="283" y="372"/>
                  </a:lnTo>
                  <a:lnTo>
                    <a:pt x="292" y="356"/>
                  </a:lnTo>
                  <a:lnTo>
                    <a:pt x="314" y="324"/>
                  </a:lnTo>
                  <a:lnTo>
                    <a:pt x="314" y="324"/>
                  </a:lnTo>
                  <a:lnTo>
                    <a:pt x="333" y="295"/>
                  </a:lnTo>
                  <a:lnTo>
                    <a:pt x="333" y="295"/>
                  </a:lnTo>
                  <a:lnTo>
                    <a:pt x="333" y="295"/>
                  </a:lnTo>
                  <a:lnTo>
                    <a:pt x="342" y="281"/>
                  </a:lnTo>
                  <a:lnTo>
                    <a:pt x="349" y="268"/>
                  </a:lnTo>
                  <a:lnTo>
                    <a:pt x="350" y="268"/>
                  </a:lnTo>
                  <a:lnTo>
                    <a:pt x="350" y="268"/>
                  </a:lnTo>
                  <a:lnTo>
                    <a:pt x="350" y="265"/>
                  </a:lnTo>
                  <a:lnTo>
                    <a:pt x="350" y="265"/>
                  </a:lnTo>
                  <a:lnTo>
                    <a:pt x="358" y="247"/>
                  </a:lnTo>
                  <a:lnTo>
                    <a:pt x="363" y="228"/>
                  </a:lnTo>
                  <a:lnTo>
                    <a:pt x="366" y="210"/>
                  </a:lnTo>
                  <a:lnTo>
                    <a:pt x="367" y="190"/>
                  </a:lnTo>
                  <a:lnTo>
                    <a:pt x="367" y="190"/>
                  </a:lnTo>
                  <a:lnTo>
                    <a:pt x="366" y="172"/>
                  </a:lnTo>
                  <a:lnTo>
                    <a:pt x="364" y="153"/>
                  </a:lnTo>
                  <a:lnTo>
                    <a:pt x="359" y="137"/>
                  </a:lnTo>
                  <a:lnTo>
                    <a:pt x="353" y="120"/>
                  </a:lnTo>
                  <a:lnTo>
                    <a:pt x="345" y="105"/>
                  </a:lnTo>
                  <a:lnTo>
                    <a:pt x="336" y="90"/>
                  </a:lnTo>
                  <a:lnTo>
                    <a:pt x="326" y="76"/>
                  </a:lnTo>
                  <a:lnTo>
                    <a:pt x="314" y="64"/>
                  </a:lnTo>
                  <a:lnTo>
                    <a:pt x="302" y="52"/>
                  </a:lnTo>
                  <a:lnTo>
                    <a:pt x="289" y="42"/>
                  </a:lnTo>
                  <a:lnTo>
                    <a:pt x="274" y="32"/>
                  </a:lnTo>
                  <a:lnTo>
                    <a:pt x="258" y="26"/>
                  </a:lnTo>
                  <a:lnTo>
                    <a:pt x="242" y="20"/>
                  </a:lnTo>
                  <a:lnTo>
                    <a:pt x="224" y="15"/>
                  </a:lnTo>
                  <a:lnTo>
                    <a:pt x="207" y="12"/>
                  </a:lnTo>
                  <a:lnTo>
                    <a:pt x="189" y="12"/>
                  </a:lnTo>
                  <a:lnTo>
                    <a:pt x="189" y="12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Google Shape;31;p2"/>
            <p:cNvSpPr/>
            <p:nvPr/>
          </p:nvSpPr>
          <p:spPr>
            <a:xfrm>
              <a:off x="1860550" y="3292872"/>
              <a:ext cx="123825" cy="26988"/>
            </a:xfrm>
            <a:custGeom>
              <a:rect b="b" l="l" r="r" t="t"/>
              <a:pathLst>
                <a:path extrusionOk="0" h="33" w="157">
                  <a:moveTo>
                    <a:pt x="144" y="33"/>
                  </a:moveTo>
                  <a:lnTo>
                    <a:pt x="12" y="33"/>
                  </a:lnTo>
                  <a:lnTo>
                    <a:pt x="12" y="33"/>
                  </a:lnTo>
                  <a:lnTo>
                    <a:pt x="7" y="32"/>
                  </a:lnTo>
                  <a:lnTo>
                    <a:pt x="4" y="28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6"/>
                  </a:lnTo>
                  <a:lnTo>
                    <a:pt x="4" y="3"/>
                  </a:lnTo>
                  <a:lnTo>
                    <a:pt x="7" y="0"/>
                  </a:lnTo>
                  <a:lnTo>
                    <a:pt x="12" y="0"/>
                  </a:lnTo>
                  <a:lnTo>
                    <a:pt x="144" y="0"/>
                  </a:lnTo>
                  <a:lnTo>
                    <a:pt x="144" y="0"/>
                  </a:lnTo>
                  <a:lnTo>
                    <a:pt x="150" y="0"/>
                  </a:lnTo>
                  <a:lnTo>
                    <a:pt x="154" y="3"/>
                  </a:lnTo>
                  <a:lnTo>
                    <a:pt x="156" y="6"/>
                  </a:lnTo>
                  <a:lnTo>
                    <a:pt x="157" y="11"/>
                  </a:lnTo>
                  <a:lnTo>
                    <a:pt x="157" y="20"/>
                  </a:lnTo>
                  <a:lnTo>
                    <a:pt x="157" y="20"/>
                  </a:lnTo>
                  <a:lnTo>
                    <a:pt x="156" y="25"/>
                  </a:lnTo>
                  <a:lnTo>
                    <a:pt x="154" y="28"/>
                  </a:lnTo>
                  <a:lnTo>
                    <a:pt x="150" y="32"/>
                  </a:lnTo>
                  <a:lnTo>
                    <a:pt x="144" y="33"/>
                  </a:lnTo>
                  <a:lnTo>
                    <a:pt x="144" y="33"/>
                  </a:lnTo>
                  <a:close/>
                  <a:moveTo>
                    <a:pt x="12" y="10"/>
                  </a:moveTo>
                  <a:lnTo>
                    <a:pt x="12" y="10"/>
                  </a:lnTo>
                  <a:lnTo>
                    <a:pt x="11" y="10"/>
                  </a:lnTo>
                  <a:lnTo>
                    <a:pt x="11" y="11"/>
                  </a:lnTo>
                  <a:lnTo>
                    <a:pt x="11" y="20"/>
                  </a:lnTo>
                  <a:lnTo>
                    <a:pt x="11" y="20"/>
                  </a:lnTo>
                  <a:lnTo>
                    <a:pt x="11" y="21"/>
                  </a:lnTo>
                  <a:lnTo>
                    <a:pt x="12" y="21"/>
                  </a:lnTo>
                  <a:lnTo>
                    <a:pt x="144" y="21"/>
                  </a:lnTo>
                  <a:lnTo>
                    <a:pt x="144" y="21"/>
                  </a:lnTo>
                  <a:lnTo>
                    <a:pt x="147" y="21"/>
                  </a:lnTo>
                  <a:lnTo>
                    <a:pt x="147" y="20"/>
                  </a:lnTo>
                  <a:lnTo>
                    <a:pt x="147" y="11"/>
                  </a:lnTo>
                  <a:lnTo>
                    <a:pt x="147" y="11"/>
                  </a:lnTo>
                  <a:lnTo>
                    <a:pt x="147" y="10"/>
                  </a:lnTo>
                  <a:lnTo>
                    <a:pt x="144" y="10"/>
                  </a:lnTo>
                  <a:lnTo>
                    <a:pt x="12" y="10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873250" y="3327797"/>
              <a:ext cx="100013" cy="26988"/>
            </a:xfrm>
            <a:custGeom>
              <a:rect b="b" l="l" r="r" t="t"/>
              <a:pathLst>
                <a:path extrusionOk="0" h="34" w="127">
                  <a:moveTo>
                    <a:pt x="114" y="34"/>
                  </a:moveTo>
                  <a:lnTo>
                    <a:pt x="13" y="34"/>
                  </a:lnTo>
                  <a:lnTo>
                    <a:pt x="13" y="34"/>
                  </a:lnTo>
                  <a:lnTo>
                    <a:pt x="8" y="34"/>
                  </a:lnTo>
                  <a:lnTo>
                    <a:pt x="4" y="30"/>
                  </a:lnTo>
                  <a:lnTo>
                    <a:pt x="1" y="27"/>
                  </a:lnTo>
                  <a:lnTo>
                    <a:pt x="0" y="22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8"/>
                  </a:lnTo>
                  <a:lnTo>
                    <a:pt x="4" y="5"/>
                  </a:lnTo>
                  <a:lnTo>
                    <a:pt x="8" y="1"/>
                  </a:lnTo>
                  <a:lnTo>
                    <a:pt x="13" y="0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119" y="1"/>
                  </a:lnTo>
                  <a:lnTo>
                    <a:pt x="122" y="5"/>
                  </a:lnTo>
                  <a:lnTo>
                    <a:pt x="126" y="8"/>
                  </a:lnTo>
                  <a:lnTo>
                    <a:pt x="127" y="13"/>
                  </a:lnTo>
                  <a:lnTo>
                    <a:pt x="127" y="22"/>
                  </a:lnTo>
                  <a:lnTo>
                    <a:pt x="127" y="22"/>
                  </a:lnTo>
                  <a:lnTo>
                    <a:pt x="126" y="27"/>
                  </a:lnTo>
                  <a:lnTo>
                    <a:pt x="122" y="30"/>
                  </a:lnTo>
                  <a:lnTo>
                    <a:pt x="119" y="34"/>
                  </a:lnTo>
                  <a:lnTo>
                    <a:pt x="114" y="34"/>
                  </a:lnTo>
                  <a:lnTo>
                    <a:pt x="114" y="34"/>
                  </a:lnTo>
                  <a:close/>
                  <a:moveTo>
                    <a:pt x="13" y="12"/>
                  </a:moveTo>
                  <a:lnTo>
                    <a:pt x="13" y="12"/>
                  </a:lnTo>
                  <a:lnTo>
                    <a:pt x="12" y="12"/>
                  </a:lnTo>
                  <a:lnTo>
                    <a:pt x="11" y="13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2" y="23"/>
                  </a:lnTo>
                  <a:lnTo>
                    <a:pt x="13" y="23"/>
                  </a:lnTo>
                  <a:lnTo>
                    <a:pt x="114" y="23"/>
                  </a:lnTo>
                  <a:lnTo>
                    <a:pt x="114" y="23"/>
                  </a:lnTo>
                  <a:lnTo>
                    <a:pt x="115" y="23"/>
                  </a:lnTo>
                  <a:lnTo>
                    <a:pt x="115" y="22"/>
                  </a:lnTo>
                  <a:lnTo>
                    <a:pt x="115" y="13"/>
                  </a:lnTo>
                  <a:lnTo>
                    <a:pt x="115" y="13"/>
                  </a:lnTo>
                  <a:lnTo>
                    <a:pt x="115" y="12"/>
                  </a:lnTo>
                  <a:lnTo>
                    <a:pt x="114" y="12"/>
                  </a:lnTo>
                  <a:lnTo>
                    <a:pt x="13" y="12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885950" y="3364310"/>
              <a:ext cx="74613" cy="25400"/>
            </a:xfrm>
            <a:custGeom>
              <a:rect b="b" l="l" r="r" t="t"/>
              <a:pathLst>
                <a:path extrusionOk="0" h="34" w="95">
                  <a:moveTo>
                    <a:pt x="82" y="34"/>
                  </a:moveTo>
                  <a:lnTo>
                    <a:pt x="13" y="34"/>
                  </a:lnTo>
                  <a:lnTo>
                    <a:pt x="13" y="34"/>
                  </a:lnTo>
                  <a:lnTo>
                    <a:pt x="8" y="33"/>
                  </a:lnTo>
                  <a:lnTo>
                    <a:pt x="4" y="30"/>
                  </a:lnTo>
                  <a:lnTo>
                    <a:pt x="2" y="26"/>
                  </a:lnTo>
                  <a:lnTo>
                    <a:pt x="0" y="21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2" y="8"/>
                  </a:lnTo>
                  <a:lnTo>
                    <a:pt x="4" y="4"/>
                  </a:lnTo>
                  <a:lnTo>
                    <a:pt x="8" y="1"/>
                  </a:lnTo>
                  <a:lnTo>
                    <a:pt x="13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7" y="1"/>
                  </a:lnTo>
                  <a:lnTo>
                    <a:pt x="91" y="4"/>
                  </a:lnTo>
                  <a:lnTo>
                    <a:pt x="94" y="8"/>
                  </a:lnTo>
                  <a:lnTo>
                    <a:pt x="95" y="13"/>
                  </a:lnTo>
                  <a:lnTo>
                    <a:pt x="95" y="21"/>
                  </a:lnTo>
                  <a:lnTo>
                    <a:pt x="95" y="21"/>
                  </a:lnTo>
                  <a:lnTo>
                    <a:pt x="94" y="26"/>
                  </a:lnTo>
                  <a:lnTo>
                    <a:pt x="91" y="30"/>
                  </a:lnTo>
                  <a:lnTo>
                    <a:pt x="87" y="33"/>
                  </a:lnTo>
                  <a:lnTo>
                    <a:pt x="82" y="34"/>
                  </a:lnTo>
                  <a:lnTo>
                    <a:pt x="82" y="34"/>
                  </a:lnTo>
                  <a:close/>
                  <a:moveTo>
                    <a:pt x="13" y="11"/>
                  </a:moveTo>
                  <a:lnTo>
                    <a:pt x="13" y="11"/>
                  </a:lnTo>
                  <a:lnTo>
                    <a:pt x="12" y="12"/>
                  </a:lnTo>
                  <a:lnTo>
                    <a:pt x="11" y="13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2" y="22"/>
                  </a:lnTo>
                  <a:lnTo>
                    <a:pt x="13" y="23"/>
                  </a:lnTo>
                  <a:lnTo>
                    <a:pt x="82" y="23"/>
                  </a:lnTo>
                  <a:lnTo>
                    <a:pt x="82" y="23"/>
                  </a:lnTo>
                  <a:lnTo>
                    <a:pt x="83" y="22"/>
                  </a:lnTo>
                  <a:lnTo>
                    <a:pt x="85" y="21"/>
                  </a:lnTo>
                  <a:lnTo>
                    <a:pt x="85" y="13"/>
                  </a:lnTo>
                  <a:lnTo>
                    <a:pt x="85" y="13"/>
                  </a:lnTo>
                  <a:lnTo>
                    <a:pt x="83" y="12"/>
                  </a:lnTo>
                  <a:lnTo>
                    <a:pt x="82" y="11"/>
                  </a:lnTo>
                  <a:lnTo>
                    <a:pt x="13" y="11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809750" y="2926160"/>
              <a:ext cx="92075" cy="120650"/>
            </a:xfrm>
            <a:custGeom>
              <a:rect b="b" l="l" r="r" t="t"/>
              <a:pathLst>
                <a:path extrusionOk="0" h="154" w="116">
                  <a:moveTo>
                    <a:pt x="4" y="154"/>
                  </a:moveTo>
                  <a:lnTo>
                    <a:pt x="4" y="154"/>
                  </a:lnTo>
                  <a:lnTo>
                    <a:pt x="3" y="154"/>
                  </a:lnTo>
                  <a:lnTo>
                    <a:pt x="1" y="152"/>
                  </a:lnTo>
                  <a:lnTo>
                    <a:pt x="0" y="151"/>
                  </a:lnTo>
                  <a:lnTo>
                    <a:pt x="0" y="149"/>
                  </a:lnTo>
                  <a:lnTo>
                    <a:pt x="0" y="149"/>
                  </a:lnTo>
                  <a:lnTo>
                    <a:pt x="1" y="132"/>
                  </a:lnTo>
                  <a:lnTo>
                    <a:pt x="3" y="114"/>
                  </a:lnTo>
                  <a:lnTo>
                    <a:pt x="7" y="99"/>
                  </a:lnTo>
                  <a:lnTo>
                    <a:pt x="12" y="84"/>
                  </a:lnTo>
                  <a:lnTo>
                    <a:pt x="19" y="72"/>
                  </a:lnTo>
                  <a:lnTo>
                    <a:pt x="26" y="59"/>
                  </a:lnTo>
                  <a:lnTo>
                    <a:pt x="34" y="48"/>
                  </a:lnTo>
                  <a:lnTo>
                    <a:pt x="44" y="38"/>
                  </a:lnTo>
                  <a:lnTo>
                    <a:pt x="52" y="29"/>
                  </a:lnTo>
                  <a:lnTo>
                    <a:pt x="62" y="21"/>
                  </a:lnTo>
                  <a:lnTo>
                    <a:pt x="71" y="15"/>
                  </a:lnTo>
                  <a:lnTo>
                    <a:pt x="79" y="10"/>
                  </a:lnTo>
                  <a:lnTo>
                    <a:pt x="89" y="5"/>
                  </a:lnTo>
                  <a:lnTo>
                    <a:pt x="97" y="3"/>
                  </a:lnTo>
                  <a:lnTo>
                    <a:pt x="105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13" y="0"/>
                  </a:lnTo>
                  <a:lnTo>
                    <a:pt x="115" y="2"/>
                  </a:lnTo>
                  <a:lnTo>
                    <a:pt x="116" y="3"/>
                  </a:lnTo>
                  <a:lnTo>
                    <a:pt x="116" y="5"/>
                  </a:lnTo>
                  <a:lnTo>
                    <a:pt x="116" y="5"/>
                  </a:lnTo>
                  <a:lnTo>
                    <a:pt x="116" y="7"/>
                  </a:lnTo>
                  <a:lnTo>
                    <a:pt x="115" y="8"/>
                  </a:lnTo>
                  <a:lnTo>
                    <a:pt x="113" y="10"/>
                  </a:lnTo>
                  <a:lnTo>
                    <a:pt x="110" y="11"/>
                  </a:lnTo>
                  <a:lnTo>
                    <a:pt x="110" y="11"/>
                  </a:lnTo>
                  <a:lnTo>
                    <a:pt x="106" y="11"/>
                  </a:lnTo>
                  <a:lnTo>
                    <a:pt x="99" y="13"/>
                  </a:lnTo>
                  <a:lnTo>
                    <a:pt x="92" y="15"/>
                  </a:lnTo>
                  <a:lnTo>
                    <a:pt x="84" y="19"/>
                  </a:lnTo>
                  <a:lnTo>
                    <a:pt x="76" y="25"/>
                  </a:lnTo>
                  <a:lnTo>
                    <a:pt x="68" y="30"/>
                  </a:lnTo>
                  <a:lnTo>
                    <a:pt x="60" y="37"/>
                  </a:lnTo>
                  <a:lnTo>
                    <a:pt x="50" y="45"/>
                  </a:lnTo>
                  <a:lnTo>
                    <a:pt x="42" y="55"/>
                  </a:lnTo>
                  <a:lnTo>
                    <a:pt x="36" y="65"/>
                  </a:lnTo>
                  <a:lnTo>
                    <a:pt x="29" y="76"/>
                  </a:lnTo>
                  <a:lnTo>
                    <a:pt x="23" y="89"/>
                  </a:lnTo>
                  <a:lnTo>
                    <a:pt x="17" y="102"/>
                  </a:lnTo>
                  <a:lnTo>
                    <a:pt x="14" y="117"/>
                  </a:lnTo>
                  <a:lnTo>
                    <a:pt x="11" y="132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10" y="151"/>
                  </a:lnTo>
                  <a:lnTo>
                    <a:pt x="9" y="152"/>
                  </a:lnTo>
                  <a:lnTo>
                    <a:pt x="7" y="154"/>
                  </a:lnTo>
                  <a:lnTo>
                    <a:pt x="4" y="154"/>
                  </a:lnTo>
                  <a:lnTo>
                    <a:pt x="4" y="154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5" name="Google Shape;35;p2"/>
          <p:cNvGrpSpPr/>
          <p:nvPr/>
        </p:nvGrpSpPr>
        <p:grpSpPr>
          <a:xfrm>
            <a:off x="2459038" y="3591322"/>
            <a:ext cx="347662" cy="544513"/>
            <a:chOff x="2459038" y="3591322"/>
            <a:chExt cx="347662" cy="544513"/>
          </a:xfrm>
        </p:grpSpPr>
        <p:sp>
          <p:nvSpPr>
            <p:cNvPr id="36" name="Google Shape;36;p2"/>
            <p:cNvSpPr/>
            <p:nvPr/>
          </p:nvSpPr>
          <p:spPr>
            <a:xfrm>
              <a:off x="2459038" y="3591322"/>
              <a:ext cx="220663" cy="544513"/>
            </a:xfrm>
            <a:custGeom>
              <a:rect b="b" l="l" r="r" t="t"/>
              <a:pathLst>
                <a:path extrusionOk="0" h="686" w="278">
                  <a:moveTo>
                    <a:pt x="151" y="686"/>
                  </a:moveTo>
                  <a:lnTo>
                    <a:pt x="127" y="686"/>
                  </a:lnTo>
                  <a:lnTo>
                    <a:pt x="127" y="686"/>
                  </a:lnTo>
                  <a:lnTo>
                    <a:pt x="117" y="685"/>
                  </a:lnTo>
                  <a:lnTo>
                    <a:pt x="109" y="682"/>
                  </a:lnTo>
                  <a:lnTo>
                    <a:pt x="101" y="679"/>
                  </a:lnTo>
                  <a:lnTo>
                    <a:pt x="95" y="673"/>
                  </a:lnTo>
                  <a:lnTo>
                    <a:pt x="90" y="666"/>
                  </a:lnTo>
                  <a:lnTo>
                    <a:pt x="85" y="659"/>
                  </a:lnTo>
                  <a:lnTo>
                    <a:pt x="83" y="650"/>
                  </a:lnTo>
                  <a:lnTo>
                    <a:pt x="82" y="642"/>
                  </a:lnTo>
                  <a:lnTo>
                    <a:pt x="82" y="642"/>
                  </a:lnTo>
                  <a:lnTo>
                    <a:pt x="89" y="399"/>
                  </a:lnTo>
                  <a:lnTo>
                    <a:pt x="91" y="281"/>
                  </a:lnTo>
                  <a:lnTo>
                    <a:pt x="92" y="220"/>
                  </a:lnTo>
                  <a:lnTo>
                    <a:pt x="92" y="220"/>
                  </a:lnTo>
                  <a:lnTo>
                    <a:pt x="70" y="198"/>
                  </a:lnTo>
                  <a:lnTo>
                    <a:pt x="39" y="164"/>
                  </a:lnTo>
                  <a:lnTo>
                    <a:pt x="24" y="146"/>
                  </a:lnTo>
                  <a:lnTo>
                    <a:pt x="13" y="129"/>
                  </a:lnTo>
                  <a:lnTo>
                    <a:pt x="3" y="114"/>
                  </a:lnTo>
                  <a:lnTo>
                    <a:pt x="1" y="108"/>
                  </a:lnTo>
                  <a:lnTo>
                    <a:pt x="0" y="103"/>
                  </a:lnTo>
                  <a:lnTo>
                    <a:pt x="0" y="103"/>
                  </a:lnTo>
                  <a:lnTo>
                    <a:pt x="1" y="98"/>
                  </a:lnTo>
                  <a:lnTo>
                    <a:pt x="3" y="91"/>
                  </a:lnTo>
                  <a:lnTo>
                    <a:pt x="10" y="77"/>
                  </a:lnTo>
                  <a:lnTo>
                    <a:pt x="19" y="61"/>
                  </a:lnTo>
                  <a:lnTo>
                    <a:pt x="32" y="46"/>
                  </a:lnTo>
                  <a:lnTo>
                    <a:pt x="55" y="17"/>
                  </a:lnTo>
                  <a:lnTo>
                    <a:pt x="68" y="2"/>
                  </a:lnTo>
                  <a:lnTo>
                    <a:pt x="70" y="0"/>
                  </a:lnTo>
                  <a:lnTo>
                    <a:pt x="86" y="0"/>
                  </a:lnTo>
                  <a:lnTo>
                    <a:pt x="86" y="82"/>
                  </a:lnTo>
                  <a:lnTo>
                    <a:pt x="113" y="122"/>
                  </a:lnTo>
                  <a:lnTo>
                    <a:pt x="165" y="122"/>
                  </a:lnTo>
                  <a:lnTo>
                    <a:pt x="191" y="82"/>
                  </a:lnTo>
                  <a:lnTo>
                    <a:pt x="191" y="0"/>
                  </a:lnTo>
                  <a:lnTo>
                    <a:pt x="207" y="0"/>
                  </a:lnTo>
                  <a:lnTo>
                    <a:pt x="210" y="2"/>
                  </a:lnTo>
                  <a:lnTo>
                    <a:pt x="210" y="2"/>
                  </a:lnTo>
                  <a:lnTo>
                    <a:pt x="223" y="17"/>
                  </a:lnTo>
                  <a:lnTo>
                    <a:pt x="246" y="46"/>
                  </a:lnTo>
                  <a:lnTo>
                    <a:pt x="258" y="61"/>
                  </a:lnTo>
                  <a:lnTo>
                    <a:pt x="267" y="77"/>
                  </a:lnTo>
                  <a:lnTo>
                    <a:pt x="275" y="91"/>
                  </a:lnTo>
                  <a:lnTo>
                    <a:pt x="276" y="98"/>
                  </a:lnTo>
                  <a:lnTo>
                    <a:pt x="278" y="103"/>
                  </a:lnTo>
                  <a:lnTo>
                    <a:pt x="278" y="103"/>
                  </a:lnTo>
                  <a:lnTo>
                    <a:pt x="276" y="108"/>
                  </a:lnTo>
                  <a:lnTo>
                    <a:pt x="274" y="114"/>
                  </a:lnTo>
                  <a:lnTo>
                    <a:pt x="266" y="129"/>
                  </a:lnTo>
                  <a:lnTo>
                    <a:pt x="253" y="146"/>
                  </a:lnTo>
                  <a:lnTo>
                    <a:pt x="238" y="164"/>
                  </a:lnTo>
                  <a:lnTo>
                    <a:pt x="207" y="198"/>
                  </a:lnTo>
                  <a:lnTo>
                    <a:pt x="185" y="220"/>
                  </a:lnTo>
                  <a:lnTo>
                    <a:pt x="185" y="220"/>
                  </a:lnTo>
                  <a:lnTo>
                    <a:pt x="187" y="281"/>
                  </a:lnTo>
                  <a:lnTo>
                    <a:pt x="189" y="399"/>
                  </a:lnTo>
                  <a:lnTo>
                    <a:pt x="196" y="642"/>
                  </a:lnTo>
                  <a:lnTo>
                    <a:pt x="196" y="642"/>
                  </a:lnTo>
                  <a:lnTo>
                    <a:pt x="195" y="650"/>
                  </a:lnTo>
                  <a:lnTo>
                    <a:pt x="192" y="659"/>
                  </a:lnTo>
                  <a:lnTo>
                    <a:pt x="188" y="666"/>
                  </a:lnTo>
                  <a:lnTo>
                    <a:pt x="182" y="673"/>
                  </a:lnTo>
                  <a:lnTo>
                    <a:pt x="176" y="679"/>
                  </a:lnTo>
                  <a:lnTo>
                    <a:pt x="168" y="682"/>
                  </a:lnTo>
                  <a:lnTo>
                    <a:pt x="160" y="685"/>
                  </a:lnTo>
                  <a:lnTo>
                    <a:pt x="151" y="686"/>
                  </a:lnTo>
                  <a:lnTo>
                    <a:pt x="151" y="686"/>
                  </a:lnTo>
                  <a:close/>
                  <a:moveTo>
                    <a:pt x="99" y="213"/>
                  </a:moveTo>
                  <a:lnTo>
                    <a:pt x="99" y="213"/>
                  </a:lnTo>
                  <a:lnTo>
                    <a:pt x="101" y="214"/>
                  </a:lnTo>
                  <a:lnTo>
                    <a:pt x="101" y="214"/>
                  </a:lnTo>
                  <a:lnTo>
                    <a:pt x="102" y="217"/>
                  </a:lnTo>
                  <a:lnTo>
                    <a:pt x="102" y="225"/>
                  </a:lnTo>
                  <a:lnTo>
                    <a:pt x="101" y="286"/>
                  </a:lnTo>
                  <a:lnTo>
                    <a:pt x="101" y="286"/>
                  </a:lnTo>
                  <a:lnTo>
                    <a:pt x="99" y="431"/>
                  </a:lnTo>
                  <a:lnTo>
                    <a:pt x="99" y="431"/>
                  </a:lnTo>
                  <a:lnTo>
                    <a:pt x="93" y="642"/>
                  </a:lnTo>
                  <a:lnTo>
                    <a:pt x="93" y="642"/>
                  </a:lnTo>
                  <a:lnTo>
                    <a:pt x="93" y="649"/>
                  </a:lnTo>
                  <a:lnTo>
                    <a:pt x="95" y="655"/>
                  </a:lnTo>
                  <a:lnTo>
                    <a:pt x="99" y="660"/>
                  </a:lnTo>
                  <a:lnTo>
                    <a:pt x="102" y="665"/>
                  </a:lnTo>
                  <a:lnTo>
                    <a:pt x="108" y="670"/>
                  </a:lnTo>
                  <a:lnTo>
                    <a:pt x="114" y="673"/>
                  </a:lnTo>
                  <a:lnTo>
                    <a:pt x="120" y="674"/>
                  </a:lnTo>
                  <a:lnTo>
                    <a:pt x="127" y="675"/>
                  </a:lnTo>
                  <a:lnTo>
                    <a:pt x="151" y="675"/>
                  </a:lnTo>
                  <a:lnTo>
                    <a:pt x="151" y="675"/>
                  </a:lnTo>
                  <a:lnTo>
                    <a:pt x="158" y="674"/>
                  </a:lnTo>
                  <a:lnTo>
                    <a:pt x="165" y="673"/>
                  </a:lnTo>
                  <a:lnTo>
                    <a:pt x="170" y="670"/>
                  </a:lnTo>
                  <a:lnTo>
                    <a:pt x="175" y="665"/>
                  </a:lnTo>
                  <a:lnTo>
                    <a:pt x="180" y="660"/>
                  </a:lnTo>
                  <a:lnTo>
                    <a:pt x="182" y="655"/>
                  </a:lnTo>
                  <a:lnTo>
                    <a:pt x="184" y="649"/>
                  </a:lnTo>
                  <a:lnTo>
                    <a:pt x="185" y="642"/>
                  </a:lnTo>
                  <a:lnTo>
                    <a:pt x="185" y="642"/>
                  </a:lnTo>
                  <a:lnTo>
                    <a:pt x="180" y="431"/>
                  </a:lnTo>
                  <a:lnTo>
                    <a:pt x="180" y="431"/>
                  </a:lnTo>
                  <a:lnTo>
                    <a:pt x="176" y="286"/>
                  </a:lnTo>
                  <a:lnTo>
                    <a:pt x="176" y="286"/>
                  </a:lnTo>
                  <a:lnTo>
                    <a:pt x="175" y="225"/>
                  </a:lnTo>
                  <a:lnTo>
                    <a:pt x="175" y="217"/>
                  </a:lnTo>
                  <a:lnTo>
                    <a:pt x="176" y="214"/>
                  </a:lnTo>
                  <a:lnTo>
                    <a:pt x="178" y="213"/>
                  </a:lnTo>
                  <a:lnTo>
                    <a:pt x="178" y="213"/>
                  </a:lnTo>
                  <a:lnTo>
                    <a:pt x="207" y="183"/>
                  </a:lnTo>
                  <a:lnTo>
                    <a:pt x="236" y="151"/>
                  </a:lnTo>
                  <a:lnTo>
                    <a:pt x="248" y="135"/>
                  </a:lnTo>
                  <a:lnTo>
                    <a:pt x="258" y="122"/>
                  </a:lnTo>
                  <a:lnTo>
                    <a:pt x="265" y="111"/>
                  </a:lnTo>
                  <a:lnTo>
                    <a:pt x="266" y="106"/>
                  </a:lnTo>
                  <a:lnTo>
                    <a:pt x="267" y="103"/>
                  </a:lnTo>
                  <a:lnTo>
                    <a:pt x="267" y="103"/>
                  </a:lnTo>
                  <a:lnTo>
                    <a:pt x="265" y="96"/>
                  </a:lnTo>
                  <a:lnTo>
                    <a:pt x="260" y="85"/>
                  </a:lnTo>
                  <a:lnTo>
                    <a:pt x="253" y="74"/>
                  </a:lnTo>
                  <a:lnTo>
                    <a:pt x="244" y="61"/>
                  </a:lnTo>
                  <a:lnTo>
                    <a:pt x="223" y="35"/>
                  </a:lnTo>
                  <a:lnTo>
                    <a:pt x="203" y="12"/>
                  </a:lnTo>
                  <a:lnTo>
                    <a:pt x="201" y="12"/>
                  </a:lnTo>
                  <a:lnTo>
                    <a:pt x="201" y="85"/>
                  </a:lnTo>
                  <a:lnTo>
                    <a:pt x="170" y="133"/>
                  </a:lnTo>
                  <a:lnTo>
                    <a:pt x="107" y="133"/>
                  </a:lnTo>
                  <a:lnTo>
                    <a:pt x="76" y="85"/>
                  </a:lnTo>
                  <a:lnTo>
                    <a:pt x="76" y="12"/>
                  </a:lnTo>
                  <a:lnTo>
                    <a:pt x="75" y="12"/>
                  </a:lnTo>
                  <a:lnTo>
                    <a:pt x="75" y="12"/>
                  </a:lnTo>
                  <a:lnTo>
                    <a:pt x="54" y="35"/>
                  </a:lnTo>
                  <a:lnTo>
                    <a:pt x="33" y="61"/>
                  </a:lnTo>
                  <a:lnTo>
                    <a:pt x="24" y="74"/>
                  </a:lnTo>
                  <a:lnTo>
                    <a:pt x="17" y="85"/>
                  </a:lnTo>
                  <a:lnTo>
                    <a:pt x="13" y="96"/>
                  </a:lnTo>
                  <a:lnTo>
                    <a:pt x="11" y="103"/>
                  </a:lnTo>
                  <a:lnTo>
                    <a:pt x="11" y="103"/>
                  </a:lnTo>
                  <a:lnTo>
                    <a:pt x="11" y="106"/>
                  </a:lnTo>
                  <a:lnTo>
                    <a:pt x="14" y="111"/>
                  </a:lnTo>
                  <a:lnTo>
                    <a:pt x="19" y="122"/>
                  </a:lnTo>
                  <a:lnTo>
                    <a:pt x="30" y="135"/>
                  </a:lnTo>
                  <a:lnTo>
                    <a:pt x="43" y="151"/>
                  </a:lnTo>
                  <a:lnTo>
                    <a:pt x="71" y="183"/>
                  </a:lnTo>
                  <a:lnTo>
                    <a:pt x="99" y="213"/>
                  </a:lnTo>
                  <a:lnTo>
                    <a:pt x="99" y="213"/>
                  </a:lnTo>
                  <a:close/>
                  <a:moveTo>
                    <a:pt x="139" y="660"/>
                  </a:moveTo>
                  <a:lnTo>
                    <a:pt x="139" y="660"/>
                  </a:lnTo>
                  <a:lnTo>
                    <a:pt x="135" y="660"/>
                  </a:lnTo>
                  <a:lnTo>
                    <a:pt x="131" y="659"/>
                  </a:lnTo>
                  <a:lnTo>
                    <a:pt x="128" y="657"/>
                  </a:lnTo>
                  <a:lnTo>
                    <a:pt x="125" y="655"/>
                  </a:lnTo>
                  <a:lnTo>
                    <a:pt x="123" y="652"/>
                  </a:lnTo>
                  <a:lnTo>
                    <a:pt x="121" y="649"/>
                  </a:lnTo>
                  <a:lnTo>
                    <a:pt x="120" y="645"/>
                  </a:lnTo>
                  <a:lnTo>
                    <a:pt x="120" y="642"/>
                  </a:lnTo>
                  <a:lnTo>
                    <a:pt x="120" y="642"/>
                  </a:lnTo>
                  <a:lnTo>
                    <a:pt x="120" y="637"/>
                  </a:lnTo>
                  <a:lnTo>
                    <a:pt x="121" y="634"/>
                  </a:lnTo>
                  <a:lnTo>
                    <a:pt x="123" y="630"/>
                  </a:lnTo>
                  <a:lnTo>
                    <a:pt x="125" y="628"/>
                  </a:lnTo>
                  <a:lnTo>
                    <a:pt x="128" y="626"/>
                  </a:lnTo>
                  <a:lnTo>
                    <a:pt x="131" y="624"/>
                  </a:lnTo>
                  <a:lnTo>
                    <a:pt x="135" y="622"/>
                  </a:lnTo>
                  <a:lnTo>
                    <a:pt x="139" y="622"/>
                  </a:lnTo>
                  <a:lnTo>
                    <a:pt x="139" y="622"/>
                  </a:lnTo>
                  <a:lnTo>
                    <a:pt x="143" y="622"/>
                  </a:lnTo>
                  <a:lnTo>
                    <a:pt x="146" y="624"/>
                  </a:lnTo>
                  <a:lnTo>
                    <a:pt x="150" y="626"/>
                  </a:lnTo>
                  <a:lnTo>
                    <a:pt x="152" y="628"/>
                  </a:lnTo>
                  <a:lnTo>
                    <a:pt x="155" y="630"/>
                  </a:lnTo>
                  <a:lnTo>
                    <a:pt x="157" y="634"/>
                  </a:lnTo>
                  <a:lnTo>
                    <a:pt x="158" y="637"/>
                  </a:lnTo>
                  <a:lnTo>
                    <a:pt x="158" y="642"/>
                  </a:lnTo>
                  <a:lnTo>
                    <a:pt x="158" y="642"/>
                  </a:lnTo>
                  <a:lnTo>
                    <a:pt x="158" y="645"/>
                  </a:lnTo>
                  <a:lnTo>
                    <a:pt x="157" y="649"/>
                  </a:lnTo>
                  <a:lnTo>
                    <a:pt x="155" y="652"/>
                  </a:lnTo>
                  <a:lnTo>
                    <a:pt x="152" y="655"/>
                  </a:lnTo>
                  <a:lnTo>
                    <a:pt x="150" y="657"/>
                  </a:lnTo>
                  <a:lnTo>
                    <a:pt x="146" y="659"/>
                  </a:lnTo>
                  <a:lnTo>
                    <a:pt x="143" y="660"/>
                  </a:lnTo>
                  <a:lnTo>
                    <a:pt x="139" y="660"/>
                  </a:lnTo>
                  <a:lnTo>
                    <a:pt x="139" y="660"/>
                  </a:lnTo>
                  <a:close/>
                  <a:moveTo>
                    <a:pt x="139" y="633"/>
                  </a:moveTo>
                  <a:lnTo>
                    <a:pt x="139" y="633"/>
                  </a:lnTo>
                  <a:lnTo>
                    <a:pt x="136" y="634"/>
                  </a:lnTo>
                  <a:lnTo>
                    <a:pt x="132" y="635"/>
                  </a:lnTo>
                  <a:lnTo>
                    <a:pt x="131" y="638"/>
                  </a:lnTo>
                  <a:lnTo>
                    <a:pt x="130" y="642"/>
                  </a:lnTo>
                  <a:lnTo>
                    <a:pt x="130" y="642"/>
                  </a:lnTo>
                  <a:lnTo>
                    <a:pt x="131" y="645"/>
                  </a:lnTo>
                  <a:lnTo>
                    <a:pt x="132" y="648"/>
                  </a:lnTo>
                  <a:lnTo>
                    <a:pt x="136" y="650"/>
                  </a:lnTo>
                  <a:lnTo>
                    <a:pt x="139" y="650"/>
                  </a:lnTo>
                  <a:lnTo>
                    <a:pt x="139" y="650"/>
                  </a:lnTo>
                  <a:lnTo>
                    <a:pt x="143" y="650"/>
                  </a:lnTo>
                  <a:lnTo>
                    <a:pt x="145" y="648"/>
                  </a:lnTo>
                  <a:lnTo>
                    <a:pt x="147" y="645"/>
                  </a:lnTo>
                  <a:lnTo>
                    <a:pt x="147" y="642"/>
                  </a:lnTo>
                  <a:lnTo>
                    <a:pt x="147" y="642"/>
                  </a:lnTo>
                  <a:lnTo>
                    <a:pt x="147" y="638"/>
                  </a:lnTo>
                  <a:lnTo>
                    <a:pt x="145" y="635"/>
                  </a:lnTo>
                  <a:lnTo>
                    <a:pt x="143" y="634"/>
                  </a:lnTo>
                  <a:lnTo>
                    <a:pt x="139" y="633"/>
                  </a:lnTo>
                  <a:lnTo>
                    <a:pt x="139" y="633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2708275" y="3616722"/>
              <a:ext cx="98425" cy="519113"/>
            </a:xfrm>
            <a:custGeom>
              <a:rect b="b" l="l" r="r" t="t"/>
              <a:pathLst>
                <a:path extrusionOk="0" h="655" w="124">
                  <a:moveTo>
                    <a:pt x="80" y="655"/>
                  </a:moveTo>
                  <a:lnTo>
                    <a:pt x="44" y="655"/>
                  </a:lnTo>
                  <a:lnTo>
                    <a:pt x="44" y="655"/>
                  </a:lnTo>
                  <a:lnTo>
                    <a:pt x="36" y="654"/>
                  </a:lnTo>
                  <a:lnTo>
                    <a:pt x="27" y="651"/>
                  </a:lnTo>
                  <a:lnTo>
                    <a:pt x="20" y="648"/>
                  </a:lnTo>
                  <a:lnTo>
                    <a:pt x="13" y="642"/>
                  </a:lnTo>
                  <a:lnTo>
                    <a:pt x="8" y="635"/>
                  </a:lnTo>
                  <a:lnTo>
                    <a:pt x="4" y="628"/>
                  </a:lnTo>
                  <a:lnTo>
                    <a:pt x="1" y="619"/>
                  </a:lnTo>
                  <a:lnTo>
                    <a:pt x="0" y="611"/>
                  </a:lnTo>
                  <a:lnTo>
                    <a:pt x="0" y="610"/>
                  </a:lnTo>
                  <a:lnTo>
                    <a:pt x="10" y="419"/>
                  </a:lnTo>
                  <a:lnTo>
                    <a:pt x="10" y="419"/>
                  </a:lnTo>
                  <a:lnTo>
                    <a:pt x="10" y="412"/>
                  </a:lnTo>
                  <a:lnTo>
                    <a:pt x="12" y="406"/>
                  </a:lnTo>
                  <a:lnTo>
                    <a:pt x="14" y="400"/>
                  </a:lnTo>
                  <a:lnTo>
                    <a:pt x="17" y="394"/>
                  </a:lnTo>
                  <a:lnTo>
                    <a:pt x="21" y="390"/>
                  </a:lnTo>
                  <a:lnTo>
                    <a:pt x="24" y="385"/>
                  </a:lnTo>
                  <a:lnTo>
                    <a:pt x="30" y="382"/>
                  </a:lnTo>
                  <a:lnTo>
                    <a:pt x="35" y="378"/>
                  </a:lnTo>
                  <a:lnTo>
                    <a:pt x="43" y="114"/>
                  </a:lnTo>
                  <a:lnTo>
                    <a:pt x="31" y="114"/>
                  </a:lnTo>
                  <a:lnTo>
                    <a:pt x="47" y="0"/>
                  </a:lnTo>
                  <a:lnTo>
                    <a:pt x="77" y="0"/>
                  </a:lnTo>
                  <a:lnTo>
                    <a:pt x="93" y="114"/>
                  </a:lnTo>
                  <a:lnTo>
                    <a:pt x="81" y="114"/>
                  </a:lnTo>
                  <a:lnTo>
                    <a:pt x="89" y="378"/>
                  </a:lnTo>
                  <a:lnTo>
                    <a:pt x="89" y="378"/>
                  </a:lnTo>
                  <a:lnTo>
                    <a:pt x="95" y="382"/>
                  </a:lnTo>
                  <a:lnTo>
                    <a:pt x="99" y="385"/>
                  </a:lnTo>
                  <a:lnTo>
                    <a:pt x="104" y="390"/>
                  </a:lnTo>
                  <a:lnTo>
                    <a:pt x="107" y="394"/>
                  </a:lnTo>
                  <a:lnTo>
                    <a:pt x="110" y="400"/>
                  </a:lnTo>
                  <a:lnTo>
                    <a:pt x="112" y="406"/>
                  </a:lnTo>
                  <a:lnTo>
                    <a:pt x="113" y="412"/>
                  </a:lnTo>
                  <a:lnTo>
                    <a:pt x="114" y="419"/>
                  </a:lnTo>
                  <a:lnTo>
                    <a:pt x="124" y="611"/>
                  </a:lnTo>
                  <a:lnTo>
                    <a:pt x="124" y="611"/>
                  </a:lnTo>
                  <a:lnTo>
                    <a:pt x="123" y="619"/>
                  </a:lnTo>
                  <a:lnTo>
                    <a:pt x="121" y="628"/>
                  </a:lnTo>
                  <a:lnTo>
                    <a:pt x="116" y="635"/>
                  </a:lnTo>
                  <a:lnTo>
                    <a:pt x="111" y="642"/>
                  </a:lnTo>
                  <a:lnTo>
                    <a:pt x="105" y="648"/>
                  </a:lnTo>
                  <a:lnTo>
                    <a:pt x="97" y="651"/>
                  </a:lnTo>
                  <a:lnTo>
                    <a:pt x="89" y="654"/>
                  </a:lnTo>
                  <a:lnTo>
                    <a:pt x="80" y="655"/>
                  </a:lnTo>
                  <a:lnTo>
                    <a:pt x="80" y="655"/>
                  </a:lnTo>
                  <a:close/>
                  <a:moveTo>
                    <a:pt x="10" y="611"/>
                  </a:moveTo>
                  <a:lnTo>
                    <a:pt x="10" y="611"/>
                  </a:lnTo>
                  <a:lnTo>
                    <a:pt x="12" y="618"/>
                  </a:lnTo>
                  <a:lnTo>
                    <a:pt x="13" y="624"/>
                  </a:lnTo>
                  <a:lnTo>
                    <a:pt x="16" y="629"/>
                  </a:lnTo>
                  <a:lnTo>
                    <a:pt x="21" y="634"/>
                  </a:lnTo>
                  <a:lnTo>
                    <a:pt x="25" y="639"/>
                  </a:lnTo>
                  <a:lnTo>
                    <a:pt x="31" y="642"/>
                  </a:lnTo>
                  <a:lnTo>
                    <a:pt x="38" y="643"/>
                  </a:lnTo>
                  <a:lnTo>
                    <a:pt x="44" y="644"/>
                  </a:lnTo>
                  <a:lnTo>
                    <a:pt x="80" y="644"/>
                  </a:lnTo>
                  <a:lnTo>
                    <a:pt x="80" y="644"/>
                  </a:lnTo>
                  <a:lnTo>
                    <a:pt x="86" y="643"/>
                  </a:lnTo>
                  <a:lnTo>
                    <a:pt x="93" y="642"/>
                  </a:lnTo>
                  <a:lnTo>
                    <a:pt x="99" y="639"/>
                  </a:lnTo>
                  <a:lnTo>
                    <a:pt x="104" y="634"/>
                  </a:lnTo>
                  <a:lnTo>
                    <a:pt x="107" y="629"/>
                  </a:lnTo>
                  <a:lnTo>
                    <a:pt x="111" y="624"/>
                  </a:lnTo>
                  <a:lnTo>
                    <a:pt x="113" y="618"/>
                  </a:lnTo>
                  <a:lnTo>
                    <a:pt x="113" y="611"/>
                  </a:lnTo>
                  <a:lnTo>
                    <a:pt x="104" y="419"/>
                  </a:lnTo>
                  <a:lnTo>
                    <a:pt x="104" y="419"/>
                  </a:lnTo>
                  <a:lnTo>
                    <a:pt x="103" y="413"/>
                  </a:lnTo>
                  <a:lnTo>
                    <a:pt x="101" y="408"/>
                  </a:lnTo>
                  <a:lnTo>
                    <a:pt x="100" y="404"/>
                  </a:lnTo>
                  <a:lnTo>
                    <a:pt x="98" y="399"/>
                  </a:lnTo>
                  <a:lnTo>
                    <a:pt x="95" y="395"/>
                  </a:lnTo>
                  <a:lnTo>
                    <a:pt x="91" y="392"/>
                  </a:lnTo>
                  <a:lnTo>
                    <a:pt x="86" y="389"/>
                  </a:lnTo>
                  <a:lnTo>
                    <a:pt x="82" y="386"/>
                  </a:lnTo>
                  <a:lnTo>
                    <a:pt x="78" y="385"/>
                  </a:lnTo>
                  <a:lnTo>
                    <a:pt x="70" y="104"/>
                  </a:lnTo>
                  <a:lnTo>
                    <a:pt x="81" y="104"/>
                  </a:lnTo>
                  <a:lnTo>
                    <a:pt x="68" y="11"/>
                  </a:lnTo>
                  <a:lnTo>
                    <a:pt x="57" y="11"/>
                  </a:lnTo>
                  <a:lnTo>
                    <a:pt x="44" y="104"/>
                  </a:lnTo>
                  <a:lnTo>
                    <a:pt x="54" y="104"/>
                  </a:lnTo>
                  <a:lnTo>
                    <a:pt x="45" y="385"/>
                  </a:lnTo>
                  <a:lnTo>
                    <a:pt x="43" y="386"/>
                  </a:lnTo>
                  <a:lnTo>
                    <a:pt x="43" y="386"/>
                  </a:lnTo>
                  <a:lnTo>
                    <a:pt x="38" y="389"/>
                  </a:lnTo>
                  <a:lnTo>
                    <a:pt x="33" y="392"/>
                  </a:lnTo>
                  <a:lnTo>
                    <a:pt x="30" y="395"/>
                  </a:lnTo>
                  <a:lnTo>
                    <a:pt x="27" y="399"/>
                  </a:lnTo>
                  <a:lnTo>
                    <a:pt x="24" y="404"/>
                  </a:lnTo>
                  <a:lnTo>
                    <a:pt x="22" y="408"/>
                  </a:lnTo>
                  <a:lnTo>
                    <a:pt x="21" y="413"/>
                  </a:lnTo>
                  <a:lnTo>
                    <a:pt x="21" y="419"/>
                  </a:lnTo>
                  <a:lnTo>
                    <a:pt x="21" y="419"/>
                  </a:lnTo>
                  <a:lnTo>
                    <a:pt x="10" y="611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2741613" y="4085035"/>
              <a:ext cx="30163" cy="30163"/>
            </a:xfrm>
            <a:custGeom>
              <a:rect b="b" l="l" r="r" t="t"/>
              <a:pathLst>
                <a:path extrusionOk="0" h="38" w="39">
                  <a:moveTo>
                    <a:pt x="19" y="38"/>
                  </a:moveTo>
                  <a:lnTo>
                    <a:pt x="19" y="38"/>
                  </a:lnTo>
                  <a:lnTo>
                    <a:pt x="15" y="38"/>
                  </a:lnTo>
                  <a:lnTo>
                    <a:pt x="11" y="37"/>
                  </a:lnTo>
                  <a:lnTo>
                    <a:pt x="8" y="35"/>
                  </a:lnTo>
                  <a:lnTo>
                    <a:pt x="5" y="33"/>
                  </a:lnTo>
                  <a:lnTo>
                    <a:pt x="3" y="30"/>
                  </a:lnTo>
                  <a:lnTo>
                    <a:pt x="1" y="27"/>
                  </a:lnTo>
                  <a:lnTo>
                    <a:pt x="0" y="23"/>
                  </a:lnTo>
                  <a:lnTo>
                    <a:pt x="0" y="20"/>
                  </a:lnTo>
                  <a:lnTo>
                    <a:pt x="0" y="20"/>
                  </a:lnTo>
                  <a:lnTo>
                    <a:pt x="0" y="15"/>
                  </a:lnTo>
                  <a:lnTo>
                    <a:pt x="1" y="12"/>
                  </a:lnTo>
                  <a:lnTo>
                    <a:pt x="3" y="8"/>
                  </a:lnTo>
                  <a:lnTo>
                    <a:pt x="5" y="6"/>
                  </a:lnTo>
                  <a:lnTo>
                    <a:pt x="8" y="4"/>
                  </a:lnTo>
                  <a:lnTo>
                    <a:pt x="11" y="2"/>
                  </a:lnTo>
                  <a:lnTo>
                    <a:pt x="15" y="0"/>
                  </a:lnTo>
                  <a:lnTo>
                    <a:pt x="19" y="0"/>
                  </a:lnTo>
                  <a:lnTo>
                    <a:pt x="19" y="0"/>
                  </a:lnTo>
                  <a:lnTo>
                    <a:pt x="23" y="0"/>
                  </a:lnTo>
                  <a:lnTo>
                    <a:pt x="26" y="2"/>
                  </a:lnTo>
                  <a:lnTo>
                    <a:pt x="30" y="4"/>
                  </a:lnTo>
                  <a:lnTo>
                    <a:pt x="33" y="6"/>
                  </a:lnTo>
                  <a:lnTo>
                    <a:pt x="35" y="8"/>
                  </a:lnTo>
                  <a:lnTo>
                    <a:pt x="37" y="12"/>
                  </a:lnTo>
                  <a:lnTo>
                    <a:pt x="38" y="15"/>
                  </a:lnTo>
                  <a:lnTo>
                    <a:pt x="39" y="20"/>
                  </a:lnTo>
                  <a:lnTo>
                    <a:pt x="39" y="20"/>
                  </a:lnTo>
                  <a:lnTo>
                    <a:pt x="38" y="23"/>
                  </a:lnTo>
                  <a:lnTo>
                    <a:pt x="37" y="27"/>
                  </a:lnTo>
                  <a:lnTo>
                    <a:pt x="35" y="30"/>
                  </a:lnTo>
                  <a:lnTo>
                    <a:pt x="33" y="33"/>
                  </a:lnTo>
                  <a:lnTo>
                    <a:pt x="30" y="35"/>
                  </a:lnTo>
                  <a:lnTo>
                    <a:pt x="26" y="37"/>
                  </a:lnTo>
                  <a:lnTo>
                    <a:pt x="23" y="38"/>
                  </a:lnTo>
                  <a:lnTo>
                    <a:pt x="19" y="38"/>
                  </a:lnTo>
                  <a:lnTo>
                    <a:pt x="19" y="38"/>
                  </a:lnTo>
                  <a:close/>
                  <a:moveTo>
                    <a:pt x="19" y="11"/>
                  </a:moveTo>
                  <a:lnTo>
                    <a:pt x="19" y="11"/>
                  </a:lnTo>
                  <a:lnTo>
                    <a:pt x="16" y="12"/>
                  </a:lnTo>
                  <a:lnTo>
                    <a:pt x="12" y="13"/>
                  </a:lnTo>
                  <a:lnTo>
                    <a:pt x="11" y="16"/>
                  </a:lnTo>
                  <a:lnTo>
                    <a:pt x="10" y="20"/>
                  </a:lnTo>
                  <a:lnTo>
                    <a:pt x="10" y="20"/>
                  </a:lnTo>
                  <a:lnTo>
                    <a:pt x="11" y="23"/>
                  </a:lnTo>
                  <a:lnTo>
                    <a:pt x="12" y="26"/>
                  </a:lnTo>
                  <a:lnTo>
                    <a:pt x="16" y="28"/>
                  </a:lnTo>
                  <a:lnTo>
                    <a:pt x="19" y="28"/>
                  </a:lnTo>
                  <a:lnTo>
                    <a:pt x="19" y="28"/>
                  </a:lnTo>
                  <a:lnTo>
                    <a:pt x="23" y="28"/>
                  </a:lnTo>
                  <a:lnTo>
                    <a:pt x="25" y="26"/>
                  </a:lnTo>
                  <a:lnTo>
                    <a:pt x="27" y="23"/>
                  </a:lnTo>
                  <a:lnTo>
                    <a:pt x="27" y="20"/>
                  </a:lnTo>
                  <a:lnTo>
                    <a:pt x="27" y="20"/>
                  </a:lnTo>
                  <a:lnTo>
                    <a:pt x="27" y="16"/>
                  </a:lnTo>
                  <a:lnTo>
                    <a:pt x="25" y="13"/>
                  </a:lnTo>
                  <a:lnTo>
                    <a:pt x="23" y="12"/>
                  </a:lnTo>
                  <a:lnTo>
                    <a:pt x="19" y="11"/>
                  </a:lnTo>
                  <a:lnTo>
                    <a:pt x="19" y="11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9" name="Google Shape;39;p2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0" name="Google Shape;40;p2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2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chemeClr val="lt1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2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b="0" i="0" sz="1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sp>
        <p:nvSpPr>
          <p:cNvPr id="43" name="Google Shape;43;p2"/>
          <p:cNvSpPr txBox="1"/>
          <p:nvPr>
            <p:ph idx="1" type="body"/>
          </p:nvPr>
        </p:nvSpPr>
        <p:spPr>
          <a:xfrm>
            <a:off x="4814888" y="1425973"/>
            <a:ext cx="1847850" cy="520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2"/>
          <p:cNvSpPr txBox="1"/>
          <p:nvPr>
            <p:ph idx="2" type="body"/>
          </p:nvPr>
        </p:nvSpPr>
        <p:spPr>
          <a:xfrm>
            <a:off x="5537201" y="2157808"/>
            <a:ext cx="1847850" cy="513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5" name="Google Shape;45;p2"/>
          <p:cNvSpPr txBox="1"/>
          <p:nvPr>
            <p:ph idx="3" type="body"/>
          </p:nvPr>
        </p:nvSpPr>
        <p:spPr>
          <a:xfrm>
            <a:off x="6286501" y="2885674"/>
            <a:ext cx="1847850" cy="513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2"/>
          <p:cNvSpPr txBox="1"/>
          <p:nvPr>
            <p:ph idx="4" type="body"/>
          </p:nvPr>
        </p:nvSpPr>
        <p:spPr>
          <a:xfrm>
            <a:off x="4005264" y="1425973"/>
            <a:ext cx="638744" cy="520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7" name="Google Shape;47;p2"/>
          <p:cNvSpPr txBox="1"/>
          <p:nvPr>
            <p:ph idx="5" type="body"/>
          </p:nvPr>
        </p:nvSpPr>
        <p:spPr>
          <a:xfrm>
            <a:off x="4727577" y="2157808"/>
            <a:ext cx="638744" cy="513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8" name="Google Shape;48;p2"/>
          <p:cNvSpPr txBox="1"/>
          <p:nvPr>
            <p:ph idx="6" type="body"/>
          </p:nvPr>
        </p:nvSpPr>
        <p:spPr>
          <a:xfrm>
            <a:off x="5476877" y="2885674"/>
            <a:ext cx="638744" cy="513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9" name="Google Shape;49;p2"/>
          <p:cNvSpPr txBox="1"/>
          <p:nvPr>
            <p:ph idx="7" type="body"/>
          </p:nvPr>
        </p:nvSpPr>
        <p:spPr>
          <a:xfrm>
            <a:off x="1858740" y="2144914"/>
            <a:ext cx="1847850" cy="520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0" name="Google Shape;50;p2"/>
          <p:cNvSpPr txBox="1"/>
          <p:nvPr>
            <p:ph idx="8" type="body"/>
          </p:nvPr>
        </p:nvSpPr>
        <p:spPr>
          <a:xfrm>
            <a:off x="2581053" y="2876749"/>
            <a:ext cx="1847850" cy="513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51" name="Google Shape;51;p2"/>
          <p:cNvSpPr txBox="1"/>
          <p:nvPr>
            <p:ph idx="9" type="body"/>
          </p:nvPr>
        </p:nvSpPr>
        <p:spPr>
          <a:xfrm>
            <a:off x="3330353" y="3604615"/>
            <a:ext cx="1847850" cy="513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efore and After PPT 2">
  <p:cSld name="Before and After PPT 2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3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4" name="Google Shape;54;p3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3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3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57" name="Google Shape;57;p3"/>
          <p:cNvGrpSpPr/>
          <p:nvPr/>
        </p:nvGrpSpPr>
        <p:grpSpPr>
          <a:xfrm>
            <a:off x="1014413" y="1358724"/>
            <a:ext cx="3035300" cy="1155700"/>
            <a:chOff x="1014413" y="1524000"/>
            <a:chExt cx="3035300" cy="1155700"/>
          </a:xfrm>
        </p:grpSpPr>
        <p:sp>
          <p:nvSpPr>
            <p:cNvPr id="58" name="Google Shape;58;p3"/>
            <p:cNvSpPr/>
            <p:nvPr/>
          </p:nvSpPr>
          <p:spPr>
            <a:xfrm>
              <a:off x="1014413" y="1524000"/>
              <a:ext cx="3035300" cy="1155700"/>
            </a:xfrm>
            <a:custGeom>
              <a:rect b="b" l="l" r="r" t="t"/>
              <a:pathLst>
                <a:path extrusionOk="0" h="1455" w="3823">
                  <a:moveTo>
                    <a:pt x="3685" y="623"/>
                  </a:moveTo>
                  <a:lnTo>
                    <a:pt x="3823" y="312"/>
                  </a:lnTo>
                  <a:lnTo>
                    <a:pt x="3685" y="0"/>
                  </a:lnTo>
                  <a:lnTo>
                    <a:pt x="2811" y="0"/>
                  </a:lnTo>
                  <a:lnTo>
                    <a:pt x="2811" y="0"/>
                  </a:lnTo>
                  <a:lnTo>
                    <a:pt x="2797" y="1"/>
                  </a:lnTo>
                  <a:lnTo>
                    <a:pt x="2783" y="3"/>
                  </a:lnTo>
                  <a:lnTo>
                    <a:pt x="2770" y="8"/>
                  </a:lnTo>
                  <a:lnTo>
                    <a:pt x="2757" y="12"/>
                  </a:lnTo>
                  <a:lnTo>
                    <a:pt x="2745" y="20"/>
                  </a:lnTo>
                  <a:lnTo>
                    <a:pt x="2734" y="29"/>
                  </a:lnTo>
                  <a:lnTo>
                    <a:pt x="2724" y="38"/>
                  </a:lnTo>
                  <a:lnTo>
                    <a:pt x="2713" y="49"/>
                  </a:lnTo>
                  <a:lnTo>
                    <a:pt x="2704" y="61"/>
                  </a:lnTo>
                  <a:lnTo>
                    <a:pt x="2697" y="73"/>
                  </a:lnTo>
                  <a:lnTo>
                    <a:pt x="2690" y="87"/>
                  </a:lnTo>
                  <a:lnTo>
                    <a:pt x="2683" y="102"/>
                  </a:lnTo>
                  <a:lnTo>
                    <a:pt x="2679" y="117"/>
                  </a:lnTo>
                  <a:lnTo>
                    <a:pt x="2675" y="133"/>
                  </a:lnTo>
                  <a:lnTo>
                    <a:pt x="2674" y="150"/>
                  </a:lnTo>
                  <a:lnTo>
                    <a:pt x="2673" y="167"/>
                  </a:lnTo>
                  <a:lnTo>
                    <a:pt x="2673" y="167"/>
                  </a:lnTo>
                  <a:lnTo>
                    <a:pt x="2673" y="832"/>
                  </a:lnTo>
                  <a:lnTo>
                    <a:pt x="0" y="832"/>
                  </a:lnTo>
                  <a:lnTo>
                    <a:pt x="139" y="1144"/>
                  </a:lnTo>
                  <a:lnTo>
                    <a:pt x="0" y="1455"/>
                  </a:lnTo>
                  <a:lnTo>
                    <a:pt x="3097" y="1455"/>
                  </a:lnTo>
                  <a:lnTo>
                    <a:pt x="3097" y="1455"/>
                  </a:lnTo>
                  <a:lnTo>
                    <a:pt x="3116" y="1454"/>
                  </a:lnTo>
                  <a:lnTo>
                    <a:pt x="3136" y="1452"/>
                  </a:lnTo>
                  <a:lnTo>
                    <a:pt x="3154" y="1447"/>
                  </a:lnTo>
                  <a:lnTo>
                    <a:pt x="3173" y="1440"/>
                  </a:lnTo>
                  <a:lnTo>
                    <a:pt x="3190" y="1432"/>
                  </a:lnTo>
                  <a:lnTo>
                    <a:pt x="3206" y="1423"/>
                  </a:lnTo>
                  <a:lnTo>
                    <a:pt x="3221" y="1411"/>
                  </a:lnTo>
                  <a:lnTo>
                    <a:pt x="3235" y="1400"/>
                  </a:lnTo>
                  <a:lnTo>
                    <a:pt x="3247" y="1386"/>
                  </a:lnTo>
                  <a:lnTo>
                    <a:pt x="3260" y="1371"/>
                  </a:lnTo>
                  <a:lnTo>
                    <a:pt x="3271" y="1356"/>
                  </a:lnTo>
                  <a:lnTo>
                    <a:pt x="3279" y="1339"/>
                  </a:lnTo>
                  <a:lnTo>
                    <a:pt x="3285" y="1321"/>
                  </a:lnTo>
                  <a:lnTo>
                    <a:pt x="3291" y="1303"/>
                  </a:lnTo>
                  <a:lnTo>
                    <a:pt x="3296" y="1283"/>
                  </a:lnTo>
                  <a:lnTo>
                    <a:pt x="3297" y="1264"/>
                  </a:lnTo>
                  <a:lnTo>
                    <a:pt x="3297" y="1264"/>
                  </a:lnTo>
                  <a:lnTo>
                    <a:pt x="3298" y="1275"/>
                  </a:lnTo>
                  <a:lnTo>
                    <a:pt x="3298" y="623"/>
                  </a:lnTo>
                  <a:lnTo>
                    <a:pt x="3298" y="623"/>
                  </a:lnTo>
                  <a:lnTo>
                    <a:pt x="3685" y="623"/>
                  </a:lnTo>
                  <a:lnTo>
                    <a:pt x="3685" y="623"/>
                  </a:lnTo>
                  <a:close/>
                  <a:moveTo>
                    <a:pt x="2863" y="623"/>
                  </a:moveTo>
                  <a:lnTo>
                    <a:pt x="2863" y="623"/>
                  </a:lnTo>
                  <a:lnTo>
                    <a:pt x="2866" y="623"/>
                  </a:lnTo>
                  <a:lnTo>
                    <a:pt x="2866" y="623"/>
                  </a:lnTo>
                  <a:lnTo>
                    <a:pt x="2863" y="623"/>
                  </a:lnTo>
                  <a:lnTo>
                    <a:pt x="2863" y="623"/>
                  </a:lnTo>
                  <a:close/>
                </a:path>
              </a:pathLst>
            </a:custGeom>
            <a:solidFill>
              <a:srgbClr val="FB6E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9" name="Google Shape;59;p3"/>
            <p:cNvSpPr/>
            <p:nvPr/>
          </p:nvSpPr>
          <p:spPr>
            <a:xfrm>
              <a:off x="3135313" y="2019300"/>
              <a:ext cx="496888" cy="517525"/>
            </a:xfrm>
            <a:custGeom>
              <a:rect b="b" l="l" r="r" t="t"/>
              <a:pathLst>
                <a:path extrusionOk="0" h="652" w="625">
                  <a:moveTo>
                    <a:pt x="625" y="0"/>
                  </a:moveTo>
                  <a:lnTo>
                    <a:pt x="625" y="652"/>
                  </a:lnTo>
                  <a:lnTo>
                    <a:pt x="625" y="652"/>
                  </a:lnTo>
                  <a:lnTo>
                    <a:pt x="624" y="634"/>
                  </a:lnTo>
                  <a:lnTo>
                    <a:pt x="622" y="615"/>
                  </a:lnTo>
                  <a:lnTo>
                    <a:pt x="617" y="598"/>
                  </a:lnTo>
                  <a:lnTo>
                    <a:pt x="612" y="582"/>
                  </a:lnTo>
                  <a:lnTo>
                    <a:pt x="606" y="566"/>
                  </a:lnTo>
                  <a:lnTo>
                    <a:pt x="598" y="550"/>
                  </a:lnTo>
                  <a:lnTo>
                    <a:pt x="588" y="536"/>
                  </a:lnTo>
                  <a:lnTo>
                    <a:pt x="577" y="522"/>
                  </a:lnTo>
                  <a:lnTo>
                    <a:pt x="565" y="509"/>
                  </a:lnTo>
                  <a:lnTo>
                    <a:pt x="553" y="498"/>
                  </a:lnTo>
                  <a:lnTo>
                    <a:pt x="540" y="487"/>
                  </a:lnTo>
                  <a:lnTo>
                    <a:pt x="525" y="478"/>
                  </a:lnTo>
                  <a:lnTo>
                    <a:pt x="510" y="469"/>
                  </a:lnTo>
                  <a:lnTo>
                    <a:pt x="494" y="463"/>
                  </a:lnTo>
                  <a:lnTo>
                    <a:pt x="477" y="457"/>
                  </a:lnTo>
                  <a:lnTo>
                    <a:pt x="459" y="453"/>
                  </a:lnTo>
                  <a:lnTo>
                    <a:pt x="166" y="400"/>
                  </a:lnTo>
                  <a:lnTo>
                    <a:pt x="166" y="400"/>
                  </a:lnTo>
                  <a:lnTo>
                    <a:pt x="146" y="395"/>
                  </a:lnTo>
                  <a:lnTo>
                    <a:pt x="128" y="390"/>
                  </a:lnTo>
                  <a:lnTo>
                    <a:pt x="110" y="381"/>
                  </a:lnTo>
                  <a:lnTo>
                    <a:pt x="94" y="372"/>
                  </a:lnTo>
                  <a:lnTo>
                    <a:pt x="78" y="362"/>
                  </a:lnTo>
                  <a:lnTo>
                    <a:pt x="64" y="349"/>
                  </a:lnTo>
                  <a:lnTo>
                    <a:pt x="52" y="337"/>
                  </a:lnTo>
                  <a:lnTo>
                    <a:pt x="40" y="322"/>
                  </a:lnTo>
                  <a:lnTo>
                    <a:pt x="30" y="307"/>
                  </a:lnTo>
                  <a:lnTo>
                    <a:pt x="21" y="290"/>
                  </a:lnTo>
                  <a:lnTo>
                    <a:pt x="13" y="273"/>
                  </a:lnTo>
                  <a:lnTo>
                    <a:pt x="7" y="256"/>
                  </a:lnTo>
                  <a:lnTo>
                    <a:pt x="3" y="237"/>
                  </a:lnTo>
                  <a:lnTo>
                    <a:pt x="1" y="219"/>
                  </a:lnTo>
                  <a:lnTo>
                    <a:pt x="0" y="199"/>
                  </a:lnTo>
                  <a:lnTo>
                    <a:pt x="1" y="180"/>
                  </a:lnTo>
                  <a:lnTo>
                    <a:pt x="1" y="180"/>
                  </a:lnTo>
                  <a:lnTo>
                    <a:pt x="3" y="163"/>
                  </a:lnTo>
                  <a:lnTo>
                    <a:pt x="8" y="145"/>
                  </a:lnTo>
                  <a:lnTo>
                    <a:pt x="14" y="128"/>
                  </a:lnTo>
                  <a:lnTo>
                    <a:pt x="21" y="112"/>
                  </a:lnTo>
                  <a:lnTo>
                    <a:pt x="30" y="97"/>
                  </a:lnTo>
                  <a:lnTo>
                    <a:pt x="39" y="82"/>
                  </a:lnTo>
                  <a:lnTo>
                    <a:pt x="51" y="68"/>
                  </a:lnTo>
                  <a:lnTo>
                    <a:pt x="62" y="55"/>
                  </a:lnTo>
                  <a:lnTo>
                    <a:pt x="76" y="44"/>
                  </a:lnTo>
                  <a:lnTo>
                    <a:pt x="90" y="33"/>
                  </a:lnTo>
                  <a:lnTo>
                    <a:pt x="105" y="24"/>
                  </a:lnTo>
                  <a:lnTo>
                    <a:pt x="121" y="17"/>
                  </a:lnTo>
                  <a:lnTo>
                    <a:pt x="137" y="10"/>
                  </a:lnTo>
                  <a:lnTo>
                    <a:pt x="154" y="6"/>
                  </a:lnTo>
                  <a:lnTo>
                    <a:pt x="171" y="2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625" y="0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rgbClr val="EA573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0" name="Google Shape;60;p3"/>
          <p:cNvGrpSpPr/>
          <p:nvPr/>
        </p:nvGrpSpPr>
        <p:grpSpPr>
          <a:xfrm>
            <a:off x="1679576" y="2023887"/>
            <a:ext cx="3033713" cy="1155700"/>
            <a:chOff x="1679576" y="2189163"/>
            <a:chExt cx="3033713" cy="1155700"/>
          </a:xfrm>
        </p:grpSpPr>
        <p:sp>
          <p:nvSpPr>
            <p:cNvPr id="61" name="Google Shape;61;p3"/>
            <p:cNvSpPr/>
            <p:nvPr/>
          </p:nvSpPr>
          <p:spPr>
            <a:xfrm>
              <a:off x="1679576" y="2189163"/>
              <a:ext cx="3033713" cy="1155700"/>
            </a:xfrm>
            <a:custGeom>
              <a:rect b="b" l="l" r="r" t="t"/>
              <a:pathLst>
                <a:path extrusionOk="0" h="1456" w="3822">
                  <a:moveTo>
                    <a:pt x="3684" y="624"/>
                  </a:moveTo>
                  <a:lnTo>
                    <a:pt x="3822" y="313"/>
                  </a:lnTo>
                  <a:lnTo>
                    <a:pt x="3684" y="0"/>
                  </a:lnTo>
                  <a:lnTo>
                    <a:pt x="2811" y="0"/>
                  </a:lnTo>
                  <a:lnTo>
                    <a:pt x="2811" y="0"/>
                  </a:lnTo>
                  <a:lnTo>
                    <a:pt x="2796" y="2"/>
                  </a:lnTo>
                  <a:lnTo>
                    <a:pt x="2783" y="4"/>
                  </a:lnTo>
                  <a:lnTo>
                    <a:pt x="2770" y="8"/>
                  </a:lnTo>
                  <a:lnTo>
                    <a:pt x="2757" y="14"/>
                  </a:lnTo>
                  <a:lnTo>
                    <a:pt x="2745" y="21"/>
                  </a:lnTo>
                  <a:lnTo>
                    <a:pt x="2733" y="29"/>
                  </a:lnTo>
                  <a:lnTo>
                    <a:pt x="2723" y="40"/>
                  </a:lnTo>
                  <a:lnTo>
                    <a:pt x="2714" y="50"/>
                  </a:lnTo>
                  <a:lnTo>
                    <a:pt x="2704" y="61"/>
                  </a:lnTo>
                  <a:lnTo>
                    <a:pt x="2696" y="74"/>
                  </a:lnTo>
                  <a:lnTo>
                    <a:pt x="2689" y="88"/>
                  </a:lnTo>
                  <a:lnTo>
                    <a:pt x="2684" y="103"/>
                  </a:lnTo>
                  <a:lnTo>
                    <a:pt x="2679" y="118"/>
                  </a:lnTo>
                  <a:lnTo>
                    <a:pt x="2676" y="134"/>
                  </a:lnTo>
                  <a:lnTo>
                    <a:pt x="2673" y="151"/>
                  </a:lnTo>
                  <a:lnTo>
                    <a:pt x="2672" y="167"/>
                  </a:lnTo>
                  <a:lnTo>
                    <a:pt x="2672" y="167"/>
                  </a:lnTo>
                  <a:lnTo>
                    <a:pt x="2673" y="832"/>
                  </a:lnTo>
                  <a:lnTo>
                    <a:pt x="0" y="832"/>
                  </a:lnTo>
                  <a:lnTo>
                    <a:pt x="139" y="1145"/>
                  </a:lnTo>
                  <a:lnTo>
                    <a:pt x="0" y="1456"/>
                  </a:lnTo>
                  <a:lnTo>
                    <a:pt x="3096" y="1456"/>
                  </a:lnTo>
                  <a:lnTo>
                    <a:pt x="3096" y="1456"/>
                  </a:lnTo>
                  <a:lnTo>
                    <a:pt x="3115" y="1454"/>
                  </a:lnTo>
                  <a:lnTo>
                    <a:pt x="3135" y="1452"/>
                  </a:lnTo>
                  <a:lnTo>
                    <a:pt x="3153" y="1448"/>
                  </a:lnTo>
                  <a:lnTo>
                    <a:pt x="3172" y="1441"/>
                  </a:lnTo>
                  <a:lnTo>
                    <a:pt x="3189" y="1433"/>
                  </a:lnTo>
                  <a:lnTo>
                    <a:pt x="3205" y="1423"/>
                  </a:lnTo>
                  <a:lnTo>
                    <a:pt x="3220" y="1413"/>
                  </a:lnTo>
                  <a:lnTo>
                    <a:pt x="3235" y="1400"/>
                  </a:lnTo>
                  <a:lnTo>
                    <a:pt x="3248" y="1386"/>
                  </a:lnTo>
                  <a:lnTo>
                    <a:pt x="3259" y="1373"/>
                  </a:lnTo>
                  <a:lnTo>
                    <a:pt x="3270" y="1357"/>
                  </a:lnTo>
                  <a:lnTo>
                    <a:pt x="3278" y="1340"/>
                  </a:lnTo>
                  <a:lnTo>
                    <a:pt x="3286" y="1322"/>
                  </a:lnTo>
                  <a:lnTo>
                    <a:pt x="3292" y="1304"/>
                  </a:lnTo>
                  <a:lnTo>
                    <a:pt x="3295" y="1285"/>
                  </a:lnTo>
                  <a:lnTo>
                    <a:pt x="3297" y="1265"/>
                  </a:lnTo>
                  <a:lnTo>
                    <a:pt x="3297" y="1265"/>
                  </a:lnTo>
                  <a:lnTo>
                    <a:pt x="3297" y="1276"/>
                  </a:lnTo>
                  <a:lnTo>
                    <a:pt x="3297" y="624"/>
                  </a:lnTo>
                  <a:lnTo>
                    <a:pt x="3297" y="624"/>
                  </a:lnTo>
                  <a:lnTo>
                    <a:pt x="3684" y="624"/>
                  </a:lnTo>
                  <a:lnTo>
                    <a:pt x="3684" y="624"/>
                  </a:lnTo>
                  <a:close/>
                  <a:moveTo>
                    <a:pt x="2863" y="625"/>
                  </a:moveTo>
                  <a:lnTo>
                    <a:pt x="2863" y="625"/>
                  </a:lnTo>
                  <a:lnTo>
                    <a:pt x="2866" y="624"/>
                  </a:lnTo>
                  <a:lnTo>
                    <a:pt x="2866" y="624"/>
                  </a:lnTo>
                  <a:lnTo>
                    <a:pt x="2863" y="625"/>
                  </a:lnTo>
                  <a:lnTo>
                    <a:pt x="2863" y="625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" name="Google Shape;62;p3"/>
            <p:cNvSpPr/>
            <p:nvPr/>
          </p:nvSpPr>
          <p:spPr>
            <a:xfrm>
              <a:off x="3800476" y="2684463"/>
              <a:ext cx="496888" cy="517525"/>
            </a:xfrm>
            <a:custGeom>
              <a:rect b="b" l="l" r="r" t="t"/>
              <a:pathLst>
                <a:path extrusionOk="0" h="652" w="625">
                  <a:moveTo>
                    <a:pt x="625" y="0"/>
                  </a:moveTo>
                  <a:lnTo>
                    <a:pt x="625" y="652"/>
                  </a:lnTo>
                  <a:lnTo>
                    <a:pt x="625" y="652"/>
                  </a:lnTo>
                  <a:lnTo>
                    <a:pt x="624" y="633"/>
                  </a:lnTo>
                  <a:lnTo>
                    <a:pt x="622" y="615"/>
                  </a:lnTo>
                  <a:lnTo>
                    <a:pt x="618" y="598"/>
                  </a:lnTo>
                  <a:lnTo>
                    <a:pt x="613" y="582"/>
                  </a:lnTo>
                  <a:lnTo>
                    <a:pt x="606" y="565"/>
                  </a:lnTo>
                  <a:lnTo>
                    <a:pt x="598" y="550"/>
                  </a:lnTo>
                  <a:lnTo>
                    <a:pt x="589" y="535"/>
                  </a:lnTo>
                  <a:lnTo>
                    <a:pt x="578" y="522"/>
                  </a:lnTo>
                  <a:lnTo>
                    <a:pt x="567" y="509"/>
                  </a:lnTo>
                  <a:lnTo>
                    <a:pt x="554" y="497"/>
                  </a:lnTo>
                  <a:lnTo>
                    <a:pt x="540" y="487"/>
                  </a:lnTo>
                  <a:lnTo>
                    <a:pt x="525" y="478"/>
                  </a:lnTo>
                  <a:lnTo>
                    <a:pt x="510" y="470"/>
                  </a:lnTo>
                  <a:lnTo>
                    <a:pt x="494" y="463"/>
                  </a:lnTo>
                  <a:lnTo>
                    <a:pt x="477" y="457"/>
                  </a:lnTo>
                  <a:lnTo>
                    <a:pt x="460" y="454"/>
                  </a:lnTo>
                  <a:lnTo>
                    <a:pt x="166" y="401"/>
                  </a:lnTo>
                  <a:lnTo>
                    <a:pt x="166" y="401"/>
                  </a:lnTo>
                  <a:lnTo>
                    <a:pt x="149" y="396"/>
                  </a:lnTo>
                  <a:lnTo>
                    <a:pt x="132" y="391"/>
                  </a:lnTo>
                  <a:lnTo>
                    <a:pt x="116" y="385"/>
                  </a:lnTo>
                  <a:lnTo>
                    <a:pt x="101" y="376"/>
                  </a:lnTo>
                  <a:lnTo>
                    <a:pt x="88" y="367"/>
                  </a:lnTo>
                  <a:lnTo>
                    <a:pt x="74" y="357"/>
                  </a:lnTo>
                  <a:lnTo>
                    <a:pt x="61" y="345"/>
                  </a:lnTo>
                  <a:lnTo>
                    <a:pt x="50" y="333"/>
                  </a:lnTo>
                  <a:lnTo>
                    <a:pt x="38" y="319"/>
                  </a:lnTo>
                  <a:lnTo>
                    <a:pt x="29" y="305"/>
                  </a:lnTo>
                  <a:lnTo>
                    <a:pt x="21" y="289"/>
                  </a:lnTo>
                  <a:lnTo>
                    <a:pt x="14" y="273"/>
                  </a:lnTo>
                  <a:lnTo>
                    <a:pt x="8" y="256"/>
                  </a:lnTo>
                  <a:lnTo>
                    <a:pt x="4" y="237"/>
                  </a:lnTo>
                  <a:lnTo>
                    <a:pt x="1" y="219"/>
                  </a:lnTo>
                  <a:lnTo>
                    <a:pt x="0" y="199"/>
                  </a:lnTo>
                  <a:lnTo>
                    <a:pt x="0" y="199"/>
                  </a:lnTo>
                  <a:lnTo>
                    <a:pt x="1" y="181"/>
                  </a:lnTo>
                  <a:lnTo>
                    <a:pt x="5" y="161"/>
                  </a:lnTo>
                  <a:lnTo>
                    <a:pt x="9" y="143"/>
                  </a:lnTo>
                  <a:lnTo>
                    <a:pt x="15" y="125"/>
                  </a:lnTo>
                  <a:lnTo>
                    <a:pt x="23" y="108"/>
                  </a:lnTo>
                  <a:lnTo>
                    <a:pt x="32" y="92"/>
                  </a:lnTo>
                  <a:lnTo>
                    <a:pt x="44" y="77"/>
                  </a:lnTo>
                  <a:lnTo>
                    <a:pt x="55" y="63"/>
                  </a:lnTo>
                  <a:lnTo>
                    <a:pt x="69" y="50"/>
                  </a:lnTo>
                  <a:lnTo>
                    <a:pt x="84" y="39"/>
                  </a:lnTo>
                  <a:lnTo>
                    <a:pt x="99" y="29"/>
                  </a:lnTo>
                  <a:lnTo>
                    <a:pt x="116" y="19"/>
                  </a:lnTo>
                  <a:lnTo>
                    <a:pt x="134" y="12"/>
                  </a:lnTo>
                  <a:lnTo>
                    <a:pt x="152" y="7"/>
                  </a:lnTo>
                  <a:lnTo>
                    <a:pt x="170" y="2"/>
                  </a:lnTo>
                  <a:lnTo>
                    <a:pt x="191" y="1"/>
                  </a:lnTo>
                  <a:lnTo>
                    <a:pt x="191" y="1"/>
                  </a:lnTo>
                  <a:lnTo>
                    <a:pt x="625" y="0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rgbClr val="F6BB4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3" name="Google Shape;63;p3"/>
          <p:cNvGrpSpPr/>
          <p:nvPr/>
        </p:nvGrpSpPr>
        <p:grpSpPr>
          <a:xfrm>
            <a:off x="2368551" y="2714449"/>
            <a:ext cx="3033713" cy="1154113"/>
            <a:chOff x="2368551" y="2879725"/>
            <a:chExt cx="3033713" cy="1154113"/>
          </a:xfrm>
        </p:grpSpPr>
        <p:sp>
          <p:nvSpPr>
            <p:cNvPr id="64" name="Google Shape;64;p3"/>
            <p:cNvSpPr/>
            <p:nvPr/>
          </p:nvSpPr>
          <p:spPr>
            <a:xfrm>
              <a:off x="2368551" y="2879725"/>
              <a:ext cx="3033713" cy="1154113"/>
            </a:xfrm>
            <a:custGeom>
              <a:rect b="b" l="l" r="r" t="t"/>
              <a:pathLst>
                <a:path extrusionOk="0" h="1455" w="3822">
                  <a:moveTo>
                    <a:pt x="3684" y="623"/>
                  </a:moveTo>
                  <a:lnTo>
                    <a:pt x="3822" y="312"/>
                  </a:lnTo>
                  <a:lnTo>
                    <a:pt x="3684" y="0"/>
                  </a:lnTo>
                  <a:lnTo>
                    <a:pt x="2810" y="0"/>
                  </a:lnTo>
                  <a:lnTo>
                    <a:pt x="2810" y="0"/>
                  </a:lnTo>
                  <a:lnTo>
                    <a:pt x="2796" y="1"/>
                  </a:lnTo>
                  <a:lnTo>
                    <a:pt x="2782" y="4"/>
                  </a:lnTo>
                  <a:lnTo>
                    <a:pt x="2769" y="8"/>
                  </a:lnTo>
                  <a:lnTo>
                    <a:pt x="2757" y="14"/>
                  </a:lnTo>
                  <a:lnTo>
                    <a:pt x="2744" y="21"/>
                  </a:lnTo>
                  <a:lnTo>
                    <a:pt x="2732" y="29"/>
                  </a:lnTo>
                  <a:lnTo>
                    <a:pt x="2722" y="38"/>
                  </a:lnTo>
                  <a:lnTo>
                    <a:pt x="2712" y="50"/>
                  </a:lnTo>
                  <a:lnTo>
                    <a:pt x="2704" y="61"/>
                  </a:lnTo>
                  <a:lnTo>
                    <a:pt x="2696" y="74"/>
                  </a:lnTo>
                  <a:lnTo>
                    <a:pt x="2689" y="88"/>
                  </a:lnTo>
                  <a:lnTo>
                    <a:pt x="2683" y="103"/>
                  </a:lnTo>
                  <a:lnTo>
                    <a:pt x="2678" y="118"/>
                  </a:lnTo>
                  <a:lnTo>
                    <a:pt x="2675" y="134"/>
                  </a:lnTo>
                  <a:lnTo>
                    <a:pt x="2673" y="151"/>
                  </a:lnTo>
                  <a:lnTo>
                    <a:pt x="2671" y="167"/>
                  </a:lnTo>
                  <a:lnTo>
                    <a:pt x="2671" y="167"/>
                  </a:lnTo>
                  <a:lnTo>
                    <a:pt x="2671" y="832"/>
                  </a:lnTo>
                  <a:lnTo>
                    <a:pt x="0" y="832"/>
                  </a:lnTo>
                  <a:lnTo>
                    <a:pt x="138" y="1144"/>
                  </a:lnTo>
                  <a:lnTo>
                    <a:pt x="0" y="1455"/>
                  </a:lnTo>
                  <a:lnTo>
                    <a:pt x="3095" y="1455"/>
                  </a:lnTo>
                  <a:lnTo>
                    <a:pt x="3095" y="1455"/>
                  </a:lnTo>
                  <a:lnTo>
                    <a:pt x="3115" y="1454"/>
                  </a:lnTo>
                  <a:lnTo>
                    <a:pt x="3134" y="1452"/>
                  </a:lnTo>
                  <a:lnTo>
                    <a:pt x="3153" y="1447"/>
                  </a:lnTo>
                  <a:lnTo>
                    <a:pt x="3171" y="1440"/>
                  </a:lnTo>
                  <a:lnTo>
                    <a:pt x="3188" y="1432"/>
                  </a:lnTo>
                  <a:lnTo>
                    <a:pt x="3205" y="1423"/>
                  </a:lnTo>
                  <a:lnTo>
                    <a:pt x="3220" y="1413"/>
                  </a:lnTo>
                  <a:lnTo>
                    <a:pt x="3233" y="1400"/>
                  </a:lnTo>
                  <a:lnTo>
                    <a:pt x="3247" y="1386"/>
                  </a:lnTo>
                  <a:lnTo>
                    <a:pt x="3259" y="1372"/>
                  </a:lnTo>
                  <a:lnTo>
                    <a:pt x="3269" y="1356"/>
                  </a:lnTo>
                  <a:lnTo>
                    <a:pt x="3277" y="1339"/>
                  </a:lnTo>
                  <a:lnTo>
                    <a:pt x="3285" y="1322"/>
                  </a:lnTo>
                  <a:lnTo>
                    <a:pt x="3291" y="1303"/>
                  </a:lnTo>
                  <a:lnTo>
                    <a:pt x="3294" y="1285"/>
                  </a:lnTo>
                  <a:lnTo>
                    <a:pt x="3297" y="1265"/>
                  </a:lnTo>
                  <a:lnTo>
                    <a:pt x="3297" y="1265"/>
                  </a:lnTo>
                  <a:lnTo>
                    <a:pt x="3297" y="1276"/>
                  </a:lnTo>
                  <a:lnTo>
                    <a:pt x="3297" y="623"/>
                  </a:lnTo>
                  <a:lnTo>
                    <a:pt x="3297" y="623"/>
                  </a:lnTo>
                  <a:lnTo>
                    <a:pt x="3684" y="623"/>
                  </a:lnTo>
                  <a:lnTo>
                    <a:pt x="3684" y="623"/>
                  </a:lnTo>
                  <a:close/>
                  <a:moveTo>
                    <a:pt x="2863" y="623"/>
                  </a:moveTo>
                  <a:lnTo>
                    <a:pt x="2863" y="623"/>
                  </a:lnTo>
                  <a:lnTo>
                    <a:pt x="2865" y="623"/>
                  </a:lnTo>
                  <a:lnTo>
                    <a:pt x="2865" y="623"/>
                  </a:lnTo>
                  <a:lnTo>
                    <a:pt x="2863" y="623"/>
                  </a:lnTo>
                  <a:lnTo>
                    <a:pt x="2863" y="623"/>
                  </a:lnTo>
                  <a:close/>
                </a:path>
              </a:pathLst>
            </a:custGeom>
            <a:solidFill>
              <a:srgbClr val="49CFAE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5" name="Google Shape;65;p3"/>
            <p:cNvSpPr/>
            <p:nvPr/>
          </p:nvSpPr>
          <p:spPr>
            <a:xfrm>
              <a:off x="4489451" y="3373438"/>
              <a:ext cx="496888" cy="517525"/>
            </a:xfrm>
            <a:custGeom>
              <a:rect b="b" l="l" r="r" t="t"/>
              <a:pathLst>
                <a:path extrusionOk="0" h="653" w="626">
                  <a:moveTo>
                    <a:pt x="626" y="0"/>
                  </a:moveTo>
                  <a:lnTo>
                    <a:pt x="626" y="653"/>
                  </a:lnTo>
                  <a:lnTo>
                    <a:pt x="626" y="653"/>
                  </a:lnTo>
                  <a:lnTo>
                    <a:pt x="625" y="634"/>
                  </a:lnTo>
                  <a:lnTo>
                    <a:pt x="622" y="616"/>
                  </a:lnTo>
                  <a:lnTo>
                    <a:pt x="619" y="598"/>
                  </a:lnTo>
                  <a:lnTo>
                    <a:pt x="613" y="582"/>
                  </a:lnTo>
                  <a:lnTo>
                    <a:pt x="606" y="566"/>
                  </a:lnTo>
                  <a:lnTo>
                    <a:pt x="598" y="551"/>
                  </a:lnTo>
                  <a:lnTo>
                    <a:pt x="589" y="536"/>
                  </a:lnTo>
                  <a:lnTo>
                    <a:pt x="578" y="522"/>
                  </a:lnTo>
                  <a:lnTo>
                    <a:pt x="567" y="510"/>
                  </a:lnTo>
                  <a:lnTo>
                    <a:pt x="554" y="498"/>
                  </a:lnTo>
                  <a:lnTo>
                    <a:pt x="540" y="488"/>
                  </a:lnTo>
                  <a:lnTo>
                    <a:pt x="525" y="479"/>
                  </a:lnTo>
                  <a:lnTo>
                    <a:pt x="511" y="471"/>
                  </a:lnTo>
                  <a:lnTo>
                    <a:pt x="494" y="464"/>
                  </a:lnTo>
                  <a:lnTo>
                    <a:pt x="477" y="458"/>
                  </a:lnTo>
                  <a:lnTo>
                    <a:pt x="460" y="454"/>
                  </a:lnTo>
                  <a:lnTo>
                    <a:pt x="166" y="400"/>
                  </a:lnTo>
                  <a:lnTo>
                    <a:pt x="166" y="400"/>
                  </a:lnTo>
                  <a:lnTo>
                    <a:pt x="147" y="397"/>
                  </a:lnTo>
                  <a:lnTo>
                    <a:pt x="129" y="390"/>
                  </a:lnTo>
                  <a:lnTo>
                    <a:pt x="112" y="383"/>
                  </a:lnTo>
                  <a:lnTo>
                    <a:pt x="95" y="374"/>
                  </a:lnTo>
                  <a:lnTo>
                    <a:pt x="80" y="362"/>
                  </a:lnTo>
                  <a:lnTo>
                    <a:pt x="66" y="351"/>
                  </a:lnTo>
                  <a:lnTo>
                    <a:pt x="52" y="338"/>
                  </a:lnTo>
                  <a:lnTo>
                    <a:pt x="41" y="323"/>
                  </a:lnTo>
                  <a:lnTo>
                    <a:pt x="30" y="308"/>
                  </a:lnTo>
                  <a:lnTo>
                    <a:pt x="21" y="292"/>
                  </a:lnTo>
                  <a:lnTo>
                    <a:pt x="14" y="275"/>
                  </a:lnTo>
                  <a:lnTo>
                    <a:pt x="8" y="257"/>
                  </a:lnTo>
                  <a:lnTo>
                    <a:pt x="4" y="239"/>
                  </a:lnTo>
                  <a:lnTo>
                    <a:pt x="2" y="219"/>
                  </a:lnTo>
                  <a:lnTo>
                    <a:pt x="0" y="201"/>
                  </a:lnTo>
                  <a:lnTo>
                    <a:pt x="2" y="181"/>
                  </a:lnTo>
                  <a:lnTo>
                    <a:pt x="2" y="181"/>
                  </a:lnTo>
                  <a:lnTo>
                    <a:pt x="5" y="163"/>
                  </a:lnTo>
                  <a:lnTo>
                    <a:pt x="8" y="146"/>
                  </a:lnTo>
                  <a:lnTo>
                    <a:pt x="14" y="128"/>
                  </a:lnTo>
                  <a:lnTo>
                    <a:pt x="22" y="112"/>
                  </a:lnTo>
                  <a:lnTo>
                    <a:pt x="30" y="97"/>
                  </a:lnTo>
                  <a:lnTo>
                    <a:pt x="41" y="82"/>
                  </a:lnTo>
                  <a:lnTo>
                    <a:pt x="51" y="68"/>
                  </a:lnTo>
                  <a:lnTo>
                    <a:pt x="64" y="57"/>
                  </a:lnTo>
                  <a:lnTo>
                    <a:pt x="76" y="45"/>
                  </a:lnTo>
                  <a:lnTo>
                    <a:pt x="90" y="35"/>
                  </a:lnTo>
                  <a:lnTo>
                    <a:pt x="105" y="26"/>
                  </a:lnTo>
                  <a:lnTo>
                    <a:pt x="121" y="18"/>
                  </a:lnTo>
                  <a:lnTo>
                    <a:pt x="137" y="11"/>
                  </a:lnTo>
                  <a:lnTo>
                    <a:pt x="155" y="6"/>
                  </a:lnTo>
                  <a:lnTo>
                    <a:pt x="173" y="3"/>
                  </a:lnTo>
                  <a:lnTo>
                    <a:pt x="192" y="0"/>
                  </a:lnTo>
                  <a:lnTo>
                    <a:pt x="192" y="0"/>
                  </a:lnTo>
                  <a:lnTo>
                    <a:pt x="626" y="0"/>
                  </a:lnTo>
                  <a:lnTo>
                    <a:pt x="626" y="0"/>
                  </a:lnTo>
                  <a:close/>
                </a:path>
              </a:pathLst>
            </a:custGeom>
            <a:solidFill>
              <a:srgbClr val="36BB9B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66" name="Google Shape;66;p3"/>
          <p:cNvGrpSpPr/>
          <p:nvPr/>
        </p:nvGrpSpPr>
        <p:grpSpPr>
          <a:xfrm>
            <a:off x="3065463" y="3411362"/>
            <a:ext cx="3033713" cy="1155700"/>
            <a:chOff x="3065463" y="3576638"/>
            <a:chExt cx="3033713" cy="1155700"/>
          </a:xfrm>
        </p:grpSpPr>
        <p:sp>
          <p:nvSpPr>
            <p:cNvPr id="67" name="Google Shape;67;p3"/>
            <p:cNvSpPr/>
            <p:nvPr/>
          </p:nvSpPr>
          <p:spPr>
            <a:xfrm>
              <a:off x="3065463" y="3576638"/>
              <a:ext cx="3033713" cy="1155700"/>
            </a:xfrm>
            <a:custGeom>
              <a:rect b="b" l="l" r="r" t="t"/>
              <a:pathLst>
                <a:path extrusionOk="0" h="1456" w="3822">
                  <a:moveTo>
                    <a:pt x="3684" y="624"/>
                  </a:moveTo>
                  <a:lnTo>
                    <a:pt x="3822" y="311"/>
                  </a:lnTo>
                  <a:lnTo>
                    <a:pt x="3684" y="0"/>
                  </a:lnTo>
                  <a:lnTo>
                    <a:pt x="2811" y="0"/>
                  </a:lnTo>
                  <a:lnTo>
                    <a:pt x="2811" y="0"/>
                  </a:lnTo>
                  <a:lnTo>
                    <a:pt x="2797" y="0"/>
                  </a:lnTo>
                  <a:lnTo>
                    <a:pt x="2784" y="4"/>
                  </a:lnTo>
                  <a:lnTo>
                    <a:pt x="2770" y="7"/>
                  </a:lnTo>
                  <a:lnTo>
                    <a:pt x="2757" y="13"/>
                  </a:lnTo>
                  <a:lnTo>
                    <a:pt x="2746" y="20"/>
                  </a:lnTo>
                  <a:lnTo>
                    <a:pt x="2734" y="29"/>
                  </a:lnTo>
                  <a:lnTo>
                    <a:pt x="2723" y="38"/>
                  </a:lnTo>
                  <a:lnTo>
                    <a:pt x="2713" y="49"/>
                  </a:lnTo>
                  <a:lnTo>
                    <a:pt x="2704" y="61"/>
                  </a:lnTo>
                  <a:lnTo>
                    <a:pt x="2696" y="74"/>
                  </a:lnTo>
                  <a:lnTo>
                    <a:pt x="2689" y="88"/>
                  </a:lnTo>
                  <a:lnTo>
                    <a:pt x="2683" y="102"/>
                  </a:lnTo>
                  <a:lnTo>
                    <a:pt x="2679" y="118"/>
                  </a:lnTo>
                  <a:lnTo>
                    <a:pt x="2675" y="134"/>
                  </a:lnTo>
                  <a:lnTo>
                    <a:pt x="2673" y="150"/>
                  </a:lnTo>
                  <a:lnTo>
                    <a:pt x="2673" y="167"/>
                  </a:lnTo>
                  <a:lnTo>
                    <a:pt x="2673" y="167"/>
                  </a:lnTo>
                  <a:lnTo>
                    <a:pt x="2673" y="832"/>
                  </a:lnTo>
                  <a:lnTo>
                    <a:pt x="0" y="832"/>
                  </a:lnTo>
                  <a:lnTo>
                    <a:pt x="138" y="1143"/>
                  </a:lnTo>
                  <a:lnTo>
                    <a:pt x="0" y="1456"/>
                  </a:lnTo>
                  <a:lnTo>
                    <a:pt x="3096" y="1456"/>
                  </a:lnTo>
                  <a:lnTo>
                    <a:pt x="3096" y="1456"/>
                  </a:lnTo>
                  <a:lnTo>
                    <a:pt x="3116" y="1454"/>
                  </a:lnTo>
                  <a:lnTo>
                    <a:pt x="3135" y="1451"/>
                  </a:lnTo>
                  <a:lnTo>
                    <a:pt x="3154" y="1446"/>
                  </a:lnTo>
                  <a:lnTo>
                    <a:pt x="3172" y="1441"/>
                  </a:lnTo>
                  <a:lnTo>
                    <a:pt x="3189" y="1432"/>
                  </a:lnTo>
                  <a:lnTo>
                    <a:pt x="3205" y="1423"/>
                  </a:lnTo>
                  <a:lnTo>
                    <a:pt x="3221" y="1412"/>
                  </a:lnTo>
                  <a:lnTo>
                    <a:pt x="3235" y="1399"/>
                  </a:lnTo>
                  <a:lnTo>
                    <a:pt x="3248" y="1386"/>
                  </a:lnTo>
                  <a:lnTo>
                    <a:pt x="3259" y="1371"/>
                  </a:lnTo>
                  <a:lnTo>
                    <a:pt x="3270" y="1355"/>
                  </a:lnTo>
                  <a:lnTo>
                    <a:pt x="3279" y="1339"/>
                  </a:lnTo>
                  <a:lnTo>
                    <a:pt x="3286" y="1322"/>
                  </a:lnTo>
                  <a:lnTo>
                    <a:pt x="3291" y="1303"/>
                  </a:lnTo>
                  <a:lnTo>
                    <a:pt x="3295" y="1284"/>
                  </a:lnTo>
                  <a:lnTo>
                    <a:pt x="3297" y="1264"/>
                  </a:lnTo>
                  <a:lnTo>
                    <a:pt x="3297" y="1264"/>
                  </a:lnTo>
                  <a:lnTo>
                    <a:pt x="3297" y="1275"/>
                  </a:lnTo>
                  <a:lnTo>
                    <a:pt x="3297" y="624"/>
                  </a:lnTo>
                  <a:lnTo>
                    <a:pt x="3297" y="624"/>
                  </a:lnTo>
                  <a:lnTo>
                    <a:pt x="3684" y="624"/>
                  </a:lnTo>
                  <a:lnTo>
                    <a:pt x="3684" y="624"/>
                  </a:lnTo>
                  <a:close/>
                  <a:moveTo>
                    <a:pt x="2863" y="624"/>
                  </a:moveTo>
                  <a:lnTo>
                    <a:pt x="2863" y="624"/>
                  </a:lnTo>
                  <a:lnTo>
                    <a:pt x="2866" y="624"/>
                  </a:lnTo>
                  <a:lnTo>
                    <a:pt x="2866" y="624"/>
                  </a:lnTo>
                  <a:lnTo>
                    <a:pt x="2863" y="624"/>
                  </a:lnTo>
                  <a:lnTo>
                    <a:pt x="2863" y="624"/>
                  </a:lnTo>
                  <a:close/>
                </a:path>
              </a:pathLst>
            </a:custGeom>
            <a:solidFill>
              <a:srgbClr val="4FC1E9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8" name="Google Shape;68;p3"/>
            <p:cNvSpPr/>
            <p:nvPr/>
          </p:nvSpPr>
          <p:spPr>
            <a:xfrm>
              <a:off x="5187951" y="4071938"/>
              <a:ext cx="495300" cy="515938"/>
            </a:xfrm>
            <a:custGeom>
              <a:rect b="b" l="l" r="r" t="t"/>
              <a:pathLst>
                <a:path extrusionOk="0" h="651" w="624">
                  <a:moveTo>
                    <a:pt x="624" y="0"/>
                  </a:moveTo>
                  <a:lnTo>
                    <a:pt x="624" y="651"/>
                  </a:lnTo>
                  <a:lnTo>
                    <a:pt x="624" y="651"/>
                  </a:lnTo>
                  <a:lnTo>
                    <a:pt x="624" y="632"/>
                  </a:lnTo>
                  <a:lnTo>
                    <a:pt x="621" y="615"/>
                  </a:lnTo>
                  <a:lnTo>
                    <a:pt x="617" y="598"/>
                  </a:lnTo>
                  <a:lnTo>
                    <a:pt x="612" y="580"/>
                  </a:lnTo>
                  <a:lnTo>
                    <a:pt x="605" y="564"/>
                  </a:lnTo>
                  <a:lnTo>
                    <a:pt x="597" y="549"/>
                  </a:lnTo>
                  <a:lnTo>
                    <a:pt x="587" y="534"/>
                  </a:lnTo>
                  <a:lnTo>
                    <a:pt x="577" y="522"/>
                  </a:lnTo>
                  <a:lnTo>
                    <a:pt x="565" y="509"/>
                  </a:lnTo>
                  <a:lnTo>
                    <a:pt x="553" y="496"/>
                  </a:lnTo>
                  <a:lnTo>
                    <a:pt x="539" y="486"/>
                  </a:lnTo>
                  <a:lnTo>
                    <a:pt x="525" y="477"/>
                  </a:lnTo>
                  <a:lnTo>
                    <a:pt x="509" y="469"/>
                  </a:lnTo>
                  <a:lnTo>
                    <a:pt x="493" y="462"/>
                  </a:lnTo>
                  <a:lnTo>
                    <a:pt x="477" y="457"/>
                  </a:lnTo>
                  <a:lnTo>
                    <a:pt x="460" y="452"/>
                  </a:lnTo>
                  <a:lnTo>
                    <a:pt x="165" y="399"/>
                  </a:lnTo>
                  <a:lnTo>
                    <a:pt x="165" y="399"/>
                  </a:lnTo>
                  <a:lnTo>
                    <a:pt x="146" y="395"/>
                  </a:lnTo>
                  <a:lnTo>
                    <a:pt x="128" y="389"/>
                  </a:lnTo>
                  <a:lnTo>
                    <a:pt x="111" y="381"/>
                  </a:lnTo>
                  <a:lnTo>
                    <a:pt x="94" y="372"/>
                  </a:lnTo>
                  <a:lnTo>
                    <a:pt x="78" y="361"/>
                  </a:lnTo>
                  <a:lnTo>
                    <a:pt x="65" y="349"/>
                  </a:lnTo>
                  <a:lnTo>
                    <a:pt x="52" y="336"/>
                  </a:lnTo>
                  <a:lnTo>
                    <a:pt x="40" y="321"/>
                  </a:lnTo>
                  <a:lnTo>
                    <a:pt x="30" y="306"/>
                  </a:lnTo>
                  <a:lnTo>
                    <a:pt x="21" y="290"/>
                  </a:lnTo>
                  <a:lnTo>
                    <a:pt x="13" y="273"/>
                  </a:lnTo>
                  <a:lnTo>
                    <a:pt x="7" y="255"/>
                  </a:lnTo>
                  <a:lnTo>
                    <a:pt x="3" y="237"/>
                  </a:lnTo>
                  <a:lnTo>
                    <a:pt x="0" y="219"/>
                  </a:lnTo>
                  <a:lnTo>
                    <a:pt x="0" y="199"/>
                  </a:lnTo>
                  <a:lnTo>
                    <a:pt x="1" y="179"/>
                  </a:lnTo>
                  <a:lnTo>
                    <a:pt x="1" y="179"/>
                  </a:lnTo>
                  <a:lnTo>
                    <a:pt x="3" y="161"/>
                  </a:lnTo>
                  <a:lnTo>
                    <a:pt x="8" y="144"/>
                  </a:lnTo>
                  <a:lnTo>
                    <a:pt x="14" y="128"/>
                  </a:lnTo>
                  <a:lnTo>
                    <a:pt x="21" y="111"/>
                  </a:lnTo>
                  <a:lnTo>
                    <a:pt x="29" y="95"/>
                  </a:lnTo>
                  <a:lnTo>
                    <a:pt x="39" y="81"/>
                  </a:lnTo>
                  <a:lnTo>
                    <a:pt x="50" y="68"/>
                  </a:lnTo>
                  <a:lnTo>
                    <a:pt x="62" y="55"/>
                  </a:lnTo>
                  <a:lnTo>
                    <a:pt x="75" y="43"/>
                  </a:lnTo>
                  <a:lnTo>
                    <a:pt x="90" y="33"/>
                  </a:lnTo>
                  <a:lnTo>
                    <a:pt x="105" y="24"/>
                  </a:lnTo>
                  <a:lnTo>
                    <a:pt x="120" y="16"/>
                  </a:lnTo>
                  <a:lnTo>
                    <a:pt x="137" y="10"/>
                  </a:lnTo>
                  <a:lnTo>
                    <a:pt x="154" y="4"/>
                  </a:lnTo>
                  <a:lnTo>
                    <a:pt x="172" y="1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624" y="0"/>
                  </a:lnTo>
                  <a:lnTo>
                    <a:pt x="624" y="0"/>
                  </a:lnTo>
                  <a:close/>
                </a:path>
              </a:pathLst>
            </a:custGeom>
            <a:solidFill>
              <a:srgbClr val="3BAFDA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9" name="Google Shape;69;p3"/>
          <p:cNvSpPr txBox="1"/>
          <p:nvPr>
            <p:ph idx="1" type="body"/>
          </p:nvPr>
        </p:nvSpPr>
        <p:spPr>
          <a:xfrm>
            <a:off x="4049713" y="1347614"/>
            <a:ext cx="184785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0" name="Google Shape;70;p3"/>
          <p:cNvSpPr txBox="1"/>
          <p:nvPr>
            <p:ph idx="2" type="body"/>
          </p:nvPr>
        </p:nvSpPr>
        <p:spPr>
          <a:xfrm>
            <a:off x="3240089" y="1366662"/>
            <a:ext cx="638744" cy="49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3"/>
          <p:cNvSpPr txBox="1"/>
          <p:nvPr>
            <p:ph idx="3" type="body"/>
          </p:nvPr>
        </p:nvSpPr>
        <p:spPr>
          <a:xfrm>
            <a:off x="1115615" y="2015949"/>
            <a:ext cx="2268936" cy="49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2" name="Google Shape;72;p3"/>
          <p:cNvSpPr txBox="1"/>
          <p:nvPr>
            <p:ph idx="4" type="body"/>
          </p:nvPr>
        </p:nvSpPr>
        <p:spPr>
          <a:xfrm>
            <a:off x="4713289" y="2007222"/>
            <a:ext cx="184785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3" name="Google Shape;73;p3"/>
          <p:cNvSpPr txBox="1"/>
          <p:nvPr>
            <p:ph idx="5" type="body"/>
          </p:nvPr>
        </p:nvSpPr>
        <p:spPr>
          <a:xfrm>
            <a:off x="3903665" y="2026270"/>
            <a:ext cx="638744" cy="49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4" name="Google Shape;74;p3"/>
          <p:cNvSpPr txBox="1"/>
          <p:nvPr>
            <p:ph idx="6" type="body"/>
          </p:nvPr>
        </p:nvSpPr>
        <p:spPr>
          <a:xfrm>
            <a:off x="1779191" y="2675557"/>
            <a:ext cx="2268936" cy="49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5" name="Google Shape;75;p3"/>
          <p:cNvSpPr txBox="1"/>
          <p:nvPr>
            <p:ph idx="7" type="body"/>
          </p:nvPr>
        </p:nvSpPr>
        <p:spPr>
          <a:xfrm>
            <a:off x="5412783" y="2691828"/>
            <a:ext cx="184785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6" name="Google Shape;76;p3"/>
          <p:cNvSpPr txBox="1"/>
          <p:nvPr>
            <p:ph idx="8" type="body"/>
          </p:nvPr>
        </p:nvSpPr>
        <p:spPr>
          <a:xfrm>
            <a:off x="4603159" y="2710876"/>
            <a:ext cx="638744" cy="49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3"/>
          <p:cNvSpPr txBox="1"/>
          <p:nvPr>
            <p:ph idx="9" type="body"/>
          </p:nvPr>
        </p:nvSpPr>
        <p:spPr>
          <a:xfrm>
            <a:off x="2478685" y="3369289"/>
            <a:ext cx="2268936" cy="49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8" name="Google Shape;78;p3"/>
          <p:cNvSpPr txBox="1"/>
          <p:nvPr>
            <p:ph idx="13" type="body"/>
          </p:nvPr>
        </p:nvSpPr>
        <p:spPr>
          <a:xfrm>
            <a:off x="6099176" y="3408984"/>
            <a:ext cx="184785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3"/>
          <p:cNvSpPr txBox="1"/>
          <p:nvPr>
            <p:ph idx="14" type="body"/>
          </p:nvPr>
        </p:nvSpPr>
        <p:spPr>
          <a:xfrm>
            <a:off x="5289552" y="3428032"/>
            <a:ext cx="638744" cy="49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3"/>
          <p:cNvSpPr txBox="1"/>
          <p:nvPr>
            <p:ph idx="15" type="body"/>
          </p:nvPr>
        </p:nvSpPr>
        <p:spPr>
          <a:xfrm>
            <a:off x="3165078" y="4077319"/>
            <a:ext cx="2268936" cy="4818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efore and After PPT 3">
  <p:cSld name="Before and After PPT 3"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4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  <a:defRPr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4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4" name="Google Shape;84;p4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A5A5A5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4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algn="r">
              <a:spcBef>
                <a:spcPts val="0"/>
              </a:spcBef>
              <a:buNone/>
              <a:defRPr sz="1200">
                <a:solidFill>
                  <a:srgbClr val="A5A5A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  <p:grpSp>
        <p:nvGrpSpPr>
          <p:cNvPr id="86" name="Google Shape;86;p4"/>
          <p:cNvGrpSpPr/>
          <p:nvPr/>
        </p:nvGrpSpPr>
        <p:grpSpPr>
          <a:xfrm>
            <a:off x="1606048" y="1635646"/>
            <a:ext cx="3782398" cy="1440160"/>
            <a:chOff x="1014413" y="1524000"/>
            <a:chExt cx="3035300" cy="1155700"/>
          </a:xfrm>
        </p:grpSpPr>
        <p:sp>
          <p:nvSpPr>
            <p:cNvPr id="87" name="Google Shape;87;p4"/>
            <p:cNvSpPr/>
            <p:nvPr/>
          </p:nvSpPr>
          <p:spPr>
            <a:xfrm>
              <a:off x="1014413" y="1524000"/>
              <a:ext cx="3035300" cy="1155700"/>
            </a:xfrm>
            <a:custGeom>
              <a:rect b="b" l="l" r="r" t="t"/>
              <a:pathLst>
                <a:path extrusionOk="0" h="1455" w="3823">
                  <a:moveTo>
                    <a:pt x="3685" y="623"/>
                  </a:moveTo>
                  <a:lnTo>
                    <a:pt x="3823" y="312"/>
                  </a:lnTo>
                  <a:lnTo>
                    <a:pt x="3685" y="0"/>
                  </a:lnTo>
                  <a:lnTo>
                    <a:pt x="2811" y="0"/>
                  </a:lnTo>
                  <a:lnTo>
                    <a:pt x="2811" y="0"/>
                  </a:lnTo>
                  <a:lnTo>
                    <a:pt x="2797" y="1"/>
                  </a:lnTo>
                  <a:lnTo>
                    <a:pt x="2783" y="3"/>
                  </a:lnTo>
                  <a:lnTo>
                    <a:pt x="2770" y="8"/>
                  </a:lnTo>
                  <a:lnTo>
                    <a:pt x="2757" y="12"/>
                  </a:lnTo>
                  <a:lnTo>
                    <a:pt x="2745" y="20"/>
                  </a:lnTo>
                  <a:lnTo>
                    <a:pt x="2734" y="29"/>
                  </a:lnTo>
                  <a:lnTo>
                    <a:pt x="2724" y="38"/>
                  </a:lnTo>
                  <a:lnTo>
                    <a:pt x="2713" y="49"/>
                  </a:lnTo>
                  <a:lnTo>
                    <a:pt x="2704" y="61"/>
                  </a:lnTo>
                  <a:lnTo>
                    <a:pt x="2697" y="73"/>
                  </a:lnTo>
                  <a:lnTo>
                    <a:pt x="2690" y="87"/>
                  </a:lnTo>
                  <a:lnTo>
                    <a:pt x="2683" y="102"/>
                  </a:lnTo>
                  <a:lnTo>
                    <a:pt x="2679" y="117"/>
                  </a:lnTo>
                  <a:lnTo>
                    <a:pt x="2675" y="133"/>
                  </a:lnTo>
                  <a:lnTo>
                    <a:pt x="2674" y="150"/>
                  </a:lnTo>
                  <a:lnTo>
                    <a:pt x="2673" y="167"/>
                  </a:lnTo>
                  <a:lnTo>
                    <a:pt x="2673" y="167"/>
                  </a:lnTo>
                  <a:lnTo>
                    <a:pt x="2673" y="832"/>
                  </a:lnTo>
                  <a:lnTo>
                    <a:pt x="0" y="832"/>
                  </a:lnTo>
                  <a:lnTo>
                    <a:pt x="139" y="1144"/>
                  </a:lnTo>
                  <a:lnTo>
                    <a:pt x="0" y="1455"/>
                  </a:lnTo>
                  <a:lnTo>
                    <a:pt x="3097" y="1455"/>
                  </a:lnTo>
                  <a:lnTo>
                    <a:pt x="3097" y="1455"/>
                  </a:lnTo>
                  <a:lnTo>
                    <a:pt x="3116" y="1454"/>
                  </a:lnTo>
                  <a:lnTo>
                    <a:pt x="3136" y="1452"/>
                  </a:lnTo>
                  <a:lnTo>
                    <a:pt x="3154" y="1447"/>
                  </a:lnTo>
                  <a:lnTo>
                    <a:pt x="3173" y="1440"/>
                  </a:lnTo>
                  <a:lnTo>
                    <a:pt x="3190" y="1432"/>
                  </a:lnTo>
                  <a:lnTo>
                    <a:pt x="3206" y="1423"/>
                  </a:lnTo>
                  <a:lnTo>
                    <a:pt x="3221" y="1411"/>
                  </a:lnTo>
                  <a:lnTo>
                    <a:pt x="3235" y="1400"/>
                  </a:lnTo>
                  <a:lnTo>
                    <a:pt x="3247" y="1386"/>
                  </a:lnTo>
                  <a:lnTo>
                    <a:pt x="3260" y="1371"/>
                  </a:lnTo>
                  <a:lnTo>
                    <a:pt x="3271" y="1356"/>
                  </a:lnTo>
                  <a:lnTo>
                    <a:pt x="3279" y="1339"/>
                  </a:lnTo>
                  <a:lnTo>
                    <a:pt x="3285" y="1321"/>
                  </a:lnTo>
                  <a:lnTo>
                    <a:pt x="3291" y="1303"/>
                  </a:lnTo>
                  <a:lnTo>
                    <a:pt x="3296" y="1283"/>
                  </a:lnTo>
                  <a:lnTo>
                    <a:pt x="3297" y="1264"/>
                  </a:lnTo>
                  <a:lnTo>
                    <a:pt x="3297" y="1264"/>
                  </a:lnTo>
                  <a:lnTo>
                    <a:pt x="3298" y="1275"/>
                  </a:lnTo>
                  <a:lnTo>
                    <a:pt x="3298" y="623"/>
                  </a:lnTo>
                  <a:lnTo>
                    <a:pt x="3298" y="623"/>
                  </a:lnTo>
                  <a:lnTo>
                    <a:pt x="3685" y="623"/>
                  </a:lnTo>
                  <a:lnTo>
                    <a:pt x="3685" y="623"/>
                  </a:lnTo>
                  <a:close/>
                  <a:moveTo>
                    <a:pt x="2863" y="623"/>
                  </a:moveTo>
                  <a:lnTo>
                    <a:pt x="2863" y="623"/>
                  </a:lnTo>
                  <a:lnTo>
                    <a:pt x="2866" y="623"/>
                  </a:lnTo>
                  <a:lnTo>
                    <a:pt x="2866" y="623"/>
                  </a:lnTo>
                  <a:lnTo>
                    <a:pt x="2863" y="623"/>
                  </a:lnTo>
                  <a:lnTo>
                    <a:pt x="2863" y="623"/>
                  </a:lnTo>
                  <a:close/>
                </a:path>
              </a:pathLst>
            </a:custGeom>
            <a:solidFill>
              <a:srgbClr val="FB6E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88" name="Google Shape;88;p4"/>
            <p:cNvSpPr/>
            <p:nvPr/>
          </p:nvSpPr>
          <p:spPr>
            <a:xfrm>
              <a:off x="3135313" y="2019300"/>
              <a:ext cx="496888" cy="517525"/>
            </a:xfrm>
            <a:custGeom>
              <a:rect b="b" l="l" r="r" t="t"/>
              <a:pathLst>
                <a:path extrusionOk="0" h="652" w="625">
                  <a:moveTo>
                    <a:pt x="625" y="0"/>
                  </a:moveTo>
                  <a:lnTo>
                    <a:pt x="625" y="652"/>
                  </a:lnTo>
                  <a:lnTo>
                    <a:pt x="625" y="652"/>
                  </a:lnTo>
                  <a:lnTo>
                    <a:pt x="624" y="634"/>
                  </a:lnTo>
                  <a:lnTo>
                    <a:pt x="622" y="615"/>
                  </a:lnTo>
                  <a:lnTo>
                    <a:pt x="617" y="598"/>
                  </a:lnTo>
                  <a:lnTo>
                    <a:pt x="612" y="582"/>
                  </a:lnTo>
                  <a:lnTo>
                    <a:pt x="606" y="566"/>
                  </a:lnTo>
                  <a:lnTo>
                    <a:pt x="598" y="550"/>
                  </a:lnTo>
                  <a:lnTo>
                    <a:pt x="588" y="536"/>
                  </a:lnTo>
                  <a:lnTo>
                    <a:pt x="577" y="522"/>
                  </a:lnTo>
                  <a:lnTo>
                    <a:pt x="565" y="509"/>
                  </a:lnTo>
                  <a:lnTo>
                    <a:pt x="553" y="498"/>
                  </a:lnTo>
                  <a:lnTo>
                    <a:pt x="540" y="487"/>
                  </a:lnTo>
                  <a:lnTo>
                    <a:pt x="525" y="478"/>
                  </a:lnTo>
                  <a:lnTo>
                    <a:pt x="510" y="469"/>
                  </a:lnTo>
                  <a:lnTo>
                    <a:pt x="494" y="463"/>
                  </a:lnTo>
                  <a:lnTo>
                    <a:pt x="477" y="457"/>
                  </a:lnTo>
                  <a:lnTo>
                    <a:pt x="459" y="453"/>
                  </a:lnTo>
                  <a:lnTo>
                    <a:pt x="166" y="400"/>
                  </a:lnTo>
                  <a:lnTo>
                    <a:pt x="166" y="400"/>
                  </a:lnTo>
                  <a:lnTo>
                    <a:pt x="146" y="395"/>
                  </a:lnTo>
                  <a:lnTo>
                    <a:pt x="128" y="390"/>
                  </a:lnTo>
                  <a:lnTo>
                    <a:pt x="110" y="381"/>
                  </a:lnTo>
                  <a:lnTo>
                    <a:pt x="94" y="372"/>
                  </a:lnTo>
                  <a:lnTo>
                    <a:pt x="78" y="362"/>
                  </a:lnTo>
                  <a:lnTo>
                    <a:pt x="64" y="349"/>
                  </a:lnTo>
                  <a:lnTo>
                    <a:pt x="52" y="337"/>
                  </a:lnTo>
                  <a:lnTo>
                    <a:pt x="40" y="322"/>
                  </a:lnTo>
                  <a:lnTo>
                    <a:pt x="30" y="307"/>
                  </a:lnTo>
                  <a:lnTo>
                    <a:pt x="21" y="290"/>
                  </a:lnTo>
                  <a:lnTo>
                    <a:pt x="13" y="273"/>
                  </a:lnTo>
                  <a:lnTo>
                    <a:pt x="7" y="256"/>
                  </a:lnTo>
                  <a:lnTo>
                    <a:pt x="3" y="237"/>
                  </a:lnTo>
                  <a:lnTo>
                    <a:pt x="1" y="219"/>
                  </a:lnTo>
                  <a:lnTo>
                    <a:pt x="0" y="199"/>
                  </a:lnTo>
                  <a:lnTo>
                    <a:pt x="1" y="180"/>
                  </a:lnTo>
                  <a:lnTo>
                    <a:pt x="1" y="180"/>
                  </a:lnTo>
                  <a:lnTo>
                    <a:pt x="3" y="163"/>
                  </a:lnTo>
                  <a:lnTo>
                    <a:pt x="8" y="145"/>
                  </a:lnTo>
                  <a:lnTo>
                    <a:pt x="14" y="128"/>
                  </a:lnTo>
                  <a:lnTo>
                    <a:pt x="21" y="112"/>
                  </a:lnTo>
                  <a:lnTo>
                    <a:pt x="30" y="97"/>
                  </a:lnTo>
                  <a:lnTo>
                    <a:pt x="39" y="82"/>
                  </a:lnTo>
                  <a:lnTo>
                    <a:pt x="51" y="68"/>
                  </a:lnTo>
                  <a:lnTo>
                    <a:pt x="62" y="55"/>
                  </a:lnTo>
                  <a:lnTo>
                    <a:pt x="76" y="44"/>
                  </a:lnTo>
                  <a:lnTo>
                    <a:pt x="90" y="33"/>
                  </a:lnTo>
                  <a:lnTo>
                    <a:pt x="105" y="24"/>
                  </a:lnTo>
                  <a:lnTo>
                    <a:pt x="121" y="17"/>
                  </a:lnTo>
                  <a:lnTo>
                    <a:pt x="137" y="10"/>
                  </a:lnTo>
                  <a:lnTo>
                    <a:pt x="154" y="6"/>
                  </a:lnTo>
                  <a:lnTo>
                    <a:pt x="171" y="2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625" y="0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rgbClr val="EA573F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9" name="Google Shape;89;p4"/>
          <p:cNvGrpSpPr/>
          <p:nvPr/>
        </p:nvGrpSpPr>
        <p:grpSpPr>
          <a:xfrm>
            <a:off x="2542152" y="2557562"/>
            <a:ext cx="3782398" cy="1440160"/>
            <a:chOff x="1014413" y="1524000"/>
            <a:chExt cx="3035300" cy="1155700"/>
          </a:xfrm>
        </p:grpSpPr>
        <p:sp>
          <p:nvSpPr>
            <p:cNvPr id="90" name="Google Shape;90;p4"/>
            <p:cNvSpPr/>
            <p:nvPr/>
          </p:nvSpPr>
          <p:spPr>
            <a:xfrm>
              <a:off x="1014413" y="1524000"/>
              <a:ext cx="3035300" cy="1155700"/>
            </a:xfrm>
            <a:custGeom>
              <a:rect b="b" l="l" r="r" t="t"/>
              <a:pathLst>
                <a:path extrusionOk="0" h="1455" w="3823">
                  <a:moveTo>
                    <a:pt x="3685" y="623"/>
                  </a:moveTo>
                  <a:lnTo>
                    <a:pt x="3823" y="312"/>
                  </a:lnTo>
                  <a:lnTo>
                    <a:pt x="3685" y="0"/>
                  </a:lnTo>
                  <a:lnTo>
                    <a:pt x="2811" y="0"/>
                  </a:lnTo>
                  <a:lnTo>
                    <a:pt x="2811" y="0"/>
                  </a:lnTo>
                  <a:lnTo>
                    <a:pt x="2797" y="1"/>
                  </a:lnTo>
                  <a:lnTo>
                    <a:pt x="2783" y="3"/>
                  </a:lnTo>
                  <a:lnTo>
                    <a:pt x="2770" y="8"/>
                  </a:lnTo>
                  <a:lnTo>
                    <a:pt x="2757" y="12"/>
                  </a:lnTo>
                  <a:lnTo>
                    <a:pt x="2745" y="20"/>
                  </a:lnTo>
                  <a:lnTo>
                    <a:pt x="2734" y="29"/>
                  </a:lnTo>
                  <a:lnTo>
                    <a:pt x="2724" y="38"/>
                  </a:lnTo>
                  <a:lnTo>
                    <a:pt x="2713" y="49"/>
                  </a:lnTo>
                  <a:lnTo>
                    <a:pt x="2704" y="61"/>
                  </a:lnTo>
                  <a:lnTo>
                    <a:pt x="2697" y="73"/>
                  </a:lnTo>
                  <a:lnTo>
                    <a:pt x="2690" y="87"/>
                  </a:lnTo>
                  <a:lnTo>
                    <a:pt x="2683" y="102"/>
                  </a:lnTo>
                  <a:lnTo>
                    <a:pt x="2679" y="117"/>
                  </a:lnTo>
                  <a:lnTo>
                    <a:pt x="2675" y="133"/>
                  </a:lnTo>
                  <a:lnTo>
                    <a:pt x="2674" y="150"/>
                  </a:lnTo>
                  <a:lnTo>
                    <a:pt x="2673" y="167"/>
                  </a:lnTo>
                  <a:lnTo>
                    <a:pt x="2673" y="167"/>
                  </a:lnTo>
                  <a:lnTo>
                    <a:pt x="2673" y="832"/>
                  </a:lnTo>
                  <a:lnTo>
                    <a:pt x="0" y="832"/>
                  </a:lnTo>
                  <a:lnTo>
                    <a:pt x="139" y="1144"/>
                  </a:lnTo>
                  <a:lnTo>
                    <a:pt x="0" y="1455"/>
                  </a:lnTo>
                  <a:lnTo>
                    <a:pt x="3097" y="1455"/>
                  </a:lnTo>
                  <a:lnTo>
                    <a:pt x="3097" y="1455"/>
                  </a:lnTo>
                  <a:lnTo>
                    <a:pt x="3116" y="1454"/>
                  </a:lnTo>
                  <a:lnTo>
                    <a:pt x="3136" y="1452"/>
                  </a:lnTo>
                  <a:lnTo>
                    <a:pt x="3154" y="1447"/>
                  </a:lnTo>
                  <a:lnTo>
                    <a:pt x="3173" y="1440"/>
                  </a:lnTo>
                  <a:lnTo>
                    <a:pt x="3190" y="1432"/>
                  </a:lnTo>
                  <a:lnTo>
                    <a:pt x="3206" y="1423"/>
                  </a:lnTo>
                  <a:lnTo>
                    <a:pt x="3221" y="1411"/>
                  </a:lnTo>
                  <a:lnTo>
                    <a:pt x="3235" y="1400"/>
                  </a:lnTo>
                  <a:lnTo>
                    <a:pt x="3247" y="1386"/>
                  </a:lnTo>
                  <a:lnTo>
                    <a:pt x="3260" y="1371"/>
                  </a:lnTo>
                  <a:lnTo>
                    <a:pt x="3271" y="1356"/>
                  </a:lnTo>
                  <a:lnTo>
                    <a:pt x="3279" y="1339"/>
                  </a:lnTo>
                  <a:lnTo>
                    <a:pt x="3285" y="1321"/>
                  </a:lnTo>
                  <a:lnTo>
                    <a:pt x="3291" y="1303"/>
                  </a:lnTo>
                  <a:lnTo>
                    <a:pt x="3296" y="1283"/>
                  </a:lnTo>
                  <a:lnTo>
                    <a:pt x="3297" y="1264"/>
                  </a:lnTo>
                  <a:lnTo>
                    <a:pt x="3297" y="1264"/>
                  </a:lnTo>
                  <a:lnTo>
                    <a:pt x="3298" y="1275"/>
                  </a:lnTo>
                  <a:lnTo>
                    <a:pt x="3298" y="623"/>
                  </a:lnTo>
                  <a:lnTo>
                    <a:pt x="3298" y="623"/>
                  </a:lnTo>
                  <a:lnTo>
                    <a:pt x="3685" y="623"/>
                  </a:lnTo>
                  <a:lnTo>
                    <a:pt x="3685" y="623"/>
                  </a:lnTo>
                  <a:close/>
                  <a:moveTo>
                    <a:pt x="2863" y="623"/>
                  </a:moveTo>
                  <a:lnTo>
                    <a:pt x="2863" y="623"/>
                  </a:lnTo>
                  <a:lnTo>
                    <a:pt x="2866" y="623"/>
                  </a:lnTo>
                  <a:lnTo>
                    <a:pt x="2866" y="623"/>
                  </a:lnTo>
                  <a:lnTo>
                    <a:pt x="2863" y="623"/>
                  </a:lnTo>
                  <a:lnTo>
                    <a:pt x="2863" y="623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1" name="Google Shape;91;p4"/>
            <p:cNvSpPr/>
            <p:nvPr/>
          </p:nvSpPr>
          <p:spPr>
            <a:xfrm>
              <a:off x="3135313" y="2019300"/>
              <a:ext cx="496888" cy="517525"/>
            </a:xfrm>
            <a:custGeom>
              <a:rect b="b" l="l" r="r" t="t"/>
              <a:pathLst>
                <a:path extrusionOk="0" h="652" w="625">
                  <a:moveTo>
                    <a:pt x="625" y="0"/>
                  </a:moveTo>
                  <a:lnTo>
                    <a:pt x="625" y="652"/>
                  </a:lnTo>
                  <a:lnTo>
                    <a:pt x="625" y="652"/>
                  </a:lnTo>
                  <a:lnTo>
                    <a:pt x="624" y="634"/>
                  </a:lnTo>
                  <a:lnTo>
                    <a:pt x="622" y="615"/>
                  </a:lnTo>
                  <a:lnTo>
                    <a:pt x="617" y="598"/>
                  </a:lnTo>
                  <a:lnTo>
                    <a:pt x="612" y="582"/>
                  </a:lnTo>
                  <a:lnTo>
                    <a:pt x="606" y="566"/>
                  </a:lnTo>
                  <a:lnTo>
                    <a:pt x="598" y="550"/>
                  </a:lnTo>
                  <a:lnTo>
                    <a:pt x="588" y="536"/>
                  </a:lnTo>
                  <a:lnTo>
                    <a:pt x="577" y="522"/>
                  </a:lnTo>
                  <a:lnTo>
                    <a:pt x="565" y="509"/>
                  </a:lnTo>
                  <a:lnTo>
                    <a:pt x="553" y="498"/>
                  </a:lnTo>
                  <a:lnTo>
                    <a:pt x="540" y="487"/>
                  </a:lnTo>
                  <a:lnTo>
                    <a:pt x="525" y="478"/>
                  </a:lnTo>
                  <a:lnTo>
                    <a:pt x="510" y="469"/>
                  </a:lnTo>
                  <a:lnTo>
                    <a:pt x="494" y="463"/>
                  </a:lnTo>
                  <a:lnTo>
                    <a:pt x="477" y="457"/>
                  </a:lnTo>
                  <a:lnTo>
                    <a:pt x="459" y="453"/>
                  </a:lnTo>
                  <a:lnTo>
                    <a:pt x="166" y="400"/>
                  </a:lnTo>
                  <a:lnTo>
                    <a:pt x="166" y="400"/>
                  </a:lnTo>
                  <a:lnTo>
                    <a:pt x="146" y="395"/>
                  </a:lnTo>
                  <a:lnTo>
                    <a:pt x="128" y="390"/>
                  </a:lnTo>
                  <a:lnTo>
                    <a:pt x="110" y="381"/>
                  </a:lnTo>
                  <a:lnTo>
                    <a:pt x="94" y="372"/>
                  </a:lnTo>
                  <a:lnTo>
                    <a:pt x="78" y="362"/>
                  </a:lnTo>
                  <a:lnTo>
                    <a:pt x="64" y="349"/>
                  </a:lnTo>
                  <a:lnTo>
                    <a:pt x="52" y="337"/>
                  </a:lnTo>
                  <a:lnTo>
                    <a:pt x="40" y="322"/>
                  </a:lnTo>
                  <a:lnTo>
                    <a:pt x="30" y="307"/>
                  </a:lnTo>
                  <a:lnTo>
                    <a:pt x="21" y="290"/>
                  </a:lnTo>
                  <a:lnTo>
                    <a:pt x="13" y="273"/>
                  </a:lnTo>
                  <a:lnTo>
                    <a:pt x="7" y="256"/>
                  </a:lnTo>
                  <a:lnTo>
                    <a:pt x="3" y="237"/>
                  </a:lnTo>
                  <a:lnTo>
                    <a:pt x="1" y="219"/>
                  </a:lnTo>
                  <a:lnTo>
                    <a:pt x="0" y="199"/>
                  </a:lnTo>
                  <a:lnTo>
                    <a:pt x="1" y="180"/>
                  </a:lnTo>
                  <a:lnTo>
                    <a:pt x="1" y="180"/>
                  </a:lnTo>
                  <a:lnTo>
                    <a:pt x="3" y="163"/>
                  </a:lnTo>
                  <a:lnTo>
                    <a:pt x="8" y="145"/>
                  </a:lnTo>
                  <a:lnTo>
                    <a:pt x="14" y="128"/>
                  </a:lnTo>
                  <a:lnTo>
                    <a:pt x="21" y="112"/>
                  </a:lnTo>
                  <a:lnTo>
                    <a:pt x="30" y="97"/>
                  </a:lnTo>
                  <a:lnTo>
                    <a:pt x="39" y="82"/>
                  </a:lnTo>
                  <a:lnTo>
                    <a:pt x="51" y="68"/>
                  </a:lnTo>
                  <a:lnTo>
                    <a:pt x="62" y="55"/>
                  </a:lnTo>
                  <a:lnTo>
                    <a:pt x="76" y="44"/>
                  </a:lnTo>
                  <a:lnTo>
                    <a:pt x="90" y="33"/>
                  </a:lnTo>
                  <a:lnTo>
                    <a:pt x="105" y="24"/>
                  </a:lnTo>
                  <a:lnTo>
                    <a:pt x="121" y="17"/>
                  </a:lnTo>
                  <a:lnTo>
                    <a:pt x="137" y="10"/>
                  </a:lnTo>
                  <a:lnTo>
                    <a:pt x="154" y="6"/>
                  </a:lnTo>
                  <a:lnTo>
                    <a:pt x="171" y="2"/>
                  </a:lnTo>
                  <a:lnTo>
                    <a:pt x="190" y="0"/>
                  </a:lnTo>
                  <a:lnTo>
                    <a:pt x="190" y="0"/>
                  </a:lnTo>
                  <a:lnTo>
                    <a:pt x="625" y="0"/>
                  </a:lnTo>
                  <a:lnTo>
                    <a:pt x="625" y="0"/>
                  </a:lnTo>
                  <a:close/>
                </a:path>
              </a:pathLst>
            </a:custGeom>
            <a:solidFill>
              <a:srgbClr val="FEB500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92" name="Google Shape;92;p4"/>
          <p:cNvGrpSpPr/>
          <p:nvPr/>
        </p:nvGrpSpPr>
        <p:grpSpPr>
          <a:xfrm>
            <a:off x="2007398" y="3390904"/>
            <a:ext cx="336805" cy="568470"/>
            <a:chOff x="1773238" y="2883297"/>
            <a:chExt cx="300038" cy="506413"/>
          </a:xfrm>
        </p:grpSpPr>
        <p:sp>
          <p:nvSpPr>
            <p:cNvPr id="93" name="Google Shape;93;p4"/>
            <p:cNvSpPr/>
            <p:nvPr/>
          </p:nvSpPr>
          <p:spPr>
            <a:xfrm>
              <a:off x="1773238" y="2883297"/>
              <a:ext cx="300038" cy="395288"/>
            </a:xfrm>
            <a:custGeom>
              <a:rect b="b" l="l" r="r" t="t"/>
              <a:pathLst>
                <a:path extrusionOk="0" h="499" w="378">
                  <a:moveTo>
                    <a:pt x="252" y="499"/>
                  </a:moveTo>
                  <a:lnTo>
                    <a:pt x="125" y="499"/>
                  </a:lnTo>
                  <a:lnTo>
                    <a:pt x="125" y="499"/>
                  </a:lnTo>
                  <a:lnTo>
                    <a:pt x="120" y="498"/>
                  </a:lnTo>
                  <a:lnTo>
                    <a:pt x="114" y="495"/>
                  </a:lnTo>
                  <a:lnTo>
                    <a:pt x="111" y="490"/>
                  </a:lnTo>
                  <a:lnTo>
                    <a:pt x="110" y="484"/>
                  </a:lnTo>
                  <a:lnTo>
                    <a:pt x="110" y="447"/>
                  </a:lnTo>
                  <a:lnTo>
                    <a:pt x="110" y="447"/>
                  </a:lnTo>
                  <a:lnTo>
                    <a:pt x="108" y="433"/>
                  </a:lnTo>
                  <a:lnTo>
                    <a:pt x="105" y="420"/>
                  </a:lnTo>
                  <a:lnTo>
                    <a:pt x="100" y="406"/>
                  </a:lnTo>
                  <a:lnTo>
                    <a:pt x="92" y="391"/>
                  </a:lnTo>
                  <a:lnTo>
                    <a:pt x="84" y="376"/>
                  </a:lnTo>
                  <a:lnTo>
                    <a:pt x="75" y="361"/>
                  </a:lnTo>
                  <a:lnTo>
                    <a:pt x="55" y="330"/>
                  </a:lnTo>
                  <a:lnTo>
                    <a:pt x="55" y="330"/>
                  </a:lnTo>
                  <a:lnTo>
                    <a:pt x="35" y="301"/>
                  </a:lnTo>
                  <a:lnTo>
                    <a:pt x="35" y="301"/>
                  </a:lnTo>
                  <a:lnTo>
                    <a:pt x="26" y="287"/>
                  </a:lnTo>
                  <a:lnTo>
                    <a:pt x="18" y="272"/>
                  </a:lnTo>
                  <a:lnTo>
                    <a:pt x="18" y="272"/>
                  </a:lnTo>
                  <a:lnTo>
                    <a:pt x="17" y="270"/>
                  </a:lnTo>
                  <a:lnTo>
                    <a:pt x="17" y="270"/>
                  </a:lnTo>
                  <a:lnTo>
                    <a:pt x="10" y="250"/>
                  </a:lnTo>
                  <a:lnTo>
                    <a:pt x="4" y="231"/>
                  </a:lnTo>
                  <a:lnTo>
                    <a:pt x="1" y="211"/>
                  </a:lnTo>
                  <a:lnTo>
                    <a:pt x="0" y="190"/>
                  </a:lnTo>
                  <a:lnTo>
                    <a:pt x="0" y="190"/>
                  </a:lnTo>
                  <a:lnTo>
                    <a:pt x="1" y="171"/>
                  </a:lnTo>
                  <a:lnTo>
                    <a:pt x="3" y="152"/>
                  </a:lnTo>
                  <a:lnTo>
                    <a:pt x="8" y="134"/>
                  </a:lnTo>
                  <a:lnTo>
                    <a:pt x="15" y="117"/>
                  </a:lnTo>
                  <a:lnTo>
                    <a:pt x="23" y="99"/>
                  </a:lnTo>
                  <a:lnTo>
                    <a:pt x="32" y="84"/>
                  </a:lnTo>
                  <a:lnTo>
                    <a:pt x="42" y="69"/>
                  </a:lnTo>
                  <a:lnTo>
                    <a:pt x="55" y="57"/>
                  </a:lnTo>
                  <a:lnTo>
                    <a:pt x="69" y="44"/>
                  </a:lnTo>
                  <a:lnTo>
                    <a:pt x="83" y="34"/>
                  </a:lnTo>
                  <a:lnTo>
                    <a:pt x="99" y="23"/>
                  </a:lnTo>
                  <a:lnTo>
                    <a:pt x="115" y="15"/>
                  </a:lnTo>
                  <a:lnTo>
                    <a:pt x="132" y="9"/>
                  </a:lnTo>
                  <a:lnTo>
                    <a:pt x="151" y="5"/>
                  </a:lnTo>
                  <a:lnTo>
                    <a:pt x="169" y="1"/>
                  </a:lnTo>
                  <a:lnTo>
                    <a:pt x="189" y="0"/>
                  </a:lnTo>
                  <a:lnTo>
                    <a:pt x="189" y="0"/>
                  </a:lnTo>
                  <a:lnTo>
                    <a:pt x="208" y="1"/>
                  </a:lnTo>
                  <a:lnTo>
                    <a:pt x="227" y="5"/>
                  </a:lnTo>
                  <a:lnTo>
                    <a:pt x="245" y="9"/>
                  </a:lnTo>
                  <a:lnTo>
                    <a:pt x="262" y="15"/>
                  </a:lnTo>
                  <a:lnTo>
                    <a:pt x="279" y="23"/>
                  </a:lnTo>
                  <a:lnTo>
                    <a:pt x="295" y="34"/>
                  </a:lnTo>
                  <a:lnTo>
                    <a:pt x="308" y="44"/>
                  </a:lnTo>
                  <a:lnTo>
                    <a:pt x="322" y="57"/>
                  </a:lnTo>
                  <a:lnTo>
                    <a:pt x="335" y="69"/>
                  </a:lnTo>
                  <a:lnTo>
                    <a:pt x="345" y="84"/>
                  </a:lnTo>
                  <a:lnTo>
                    <a:pt x="355" y="99"/>
                  </a:lnTo>
                  <a:lnTo>
                    <a:pt x="363" y="117"/>
                  </a:lnTo>
                  <a:lnTo>
                    <a:pt x="370" y="134"/>
                  </a:lnTo>
                  <a:lnTo>
                    <a:pt x="374" y="152"/>
                  </a:lnTo>
                  <a:lnTo>
                    <a:pt x="376" y="171"/>
                  </a:lnTo>
                  <a:lnTo>
                    <a:pt x="378" y="190"/>
                  </a:lnTo>
                  <a:lnTo>
                    <a:pt x="378" y="190"/>
                  </a:lnTo>
                  <a:lnTo>
                    <a:pt x="376" y="211"/>
                  </a:lnTo>
                  <a:lnTo>
                    <a:pt x="373" y="231"/>
                  </a:lnTo>
                  <a:lnTo>
                    <a:pt x="367" y="250"/>
                  </a:lnTo>
                  <a:lnTo>
                    <a:pt x="360" y="270"/>
                  </a:lnTo>
                  <a:lnTo>
                    <a:pt x="360" y="270"/>
                  </a:lnTo>
                  <a:lnTo>
                    <a:pt x="359" y="272"/>
                  </a:lnTo>
                  <a:lnTo>
                    <a:pt x="359" y="272"/>
                  </a:lnTo>
                  <a:lnTo>
                    <a:pt x="350" y="287"/>
                  </a:lnTo>
                  <a:lnTo>
                    <a:pt x="341" y="301"/>
                  </a:lnTo>
                  <a:lnTo>
                    <a:pt x="341" y="301"/>
                  </a:lnTo>
                  <a:lnTo>
                    <a:pt x="322" y="330"/>
                  </a:lnTo>
                  <a:lnTo>
                    <a:pt x="322" y="330"/>
                  </a:lnTo>
                  <a:lnTo>
                    <a:pt x="303" y="361"/>
                  </a:lnTo>
                  <a:lnTo>
                    <a:pt x="293" y="376"/>
                  </a:lnTo>
                  <a:lnTo>
                    <a:pt x="284" y="391"/>
                  </a:lnTo>
                  <a:lnTo>
                    <a:pt x="277" y="406"/>
                  </a:lnTo>
                  <a:lnTo>
                    <a:pt x="272" y="420"/>
                  </a:lnTo>
                  <a:lnTo>
                    <a:pt x="268" y="433"/>
                  </a:lnTo>
                  <a:lnTo>
                    <a:pt x="267" y="447"/>
                  </a:lnTo>
                  <a:lnTo>
                    <a:pt x="267" y="484"/>
                  </a:lnTo>
                  <a:lnTo>
                    <a:pt x="267" y="484"/>
                  </a:lnTo>
                  <a:lnTo>
                    <a:pt x="266" y="490"/>
                  </a:lnTo>
                  <a:lnTo>
                    <a:pt x="262" y="495"/>
                  </a:lnTo>
                  <a:lnTo>
                    <a:pt x="258" y="498"/>
                  </a:lnTo>
                  <a:lnTo>
                    <a:pt x="252" y="499"/>
                  </a:lnTo>
                  <a:lnTo>
                    <a:pt x="252" y="499"/>
                  </a:lnTo>
                  <a:close/>
                  <a:moveTo>
                    <a:pt x="189" y="12"/>
                  </a:moveTo>
                  <a:lnTo>
                    <a:pt x="189" y="12"/>
                  </a:lnTo>
                  <a:lnTo>
                    <a:pt x="170" y="12"/>
                  </a:lnTo>
                  <a:lnTo>
                    <a:pt x="153" y="15"/>
                  </a:lnTo>
                  <a:lnTo>
                    <a:pt x="136" y="20"/>
                  </a:lnTo>
                  <a:lnTo>
                    <a:pt x="120" y="26"/>
                  </a:lnTo>
                  <a:lnTo>
                    <a:pt x="103" y="32"/>
                  </a:lnTo>
                  <a:lnTo>
                    <a:pt x="88" y="42"/>
                  </a:lnTo>
                  <a:lnTo>
                    <a:pt x="75" y="52"/>
                  </a:lnTo>
                  <a:lnTo>
                    <a:pt x="62" y="64"/>
                  </a:lnTo>
                  <a:lnTo>
                    <a:pt x="50" y="76"/>
                  </a:lnTo>
                  <a:lnTo>
                    <a:pt x="40" y="90"/>
                  </a:lnTo>
                  <a:lnTo>
                    <a:pt x="32" y="105"/>
                  </a:lnTo>
                  <a:lnTo>
                    <a:pt x="24" y="120"/>
                  </a:lnTo>
                  <a:lnTo>
                    <a:pt x="18" y="137"/>
                  </a:lnTo>
                  <a:lnTo>
                    <a:pt x="14" y="153"/>
                  </a:lnTo>
                  <a:lnTo>
                    <a:pt x="11" y="172"/>
                  </a:lnTo>
                  <a:lnTo>
                    <a:pt x="10" y="190"/>
                  </a:lnTo>
                  <a:lnTo>
                    <a:pt x="10" y="190"/>
                  </a:lnTo>
                  <a:lnTo>
                    <a:pt x="11" y="210"/>
                  </a:lnTo>
                  <a:lnTo>
                    <a:pt x="15" y="228"/>
                  </a:lnTo>
                  <a:lnTo>
                    <a:pt x="19" y="247"/>
                  </a:lnTo>
                  <a:lnTo>
                    <a:pt x="27" y="265"/>
                  </a:lnTo>
                  <a:lnTo>
                    <a:pt x="27" y="265"/>
                  </a:lnTo>
                  <a:lnTo>
                    <a:pt x="27" y="268"/>
                  </a:lnTo>
                  <a:lnTo>
                    <a:pt x="27" y="268"/>
                  </a:lnTo>
                  <a:lnTo>
                    <a:pt x="27" y="268"/>
                  </a:lnTo>
                  <a:lnTo>
                    <a:pt x="35" y="281"/>
                  </a:lnTo>
                  <a:lnTo>
                    <a:pt x="45" y="295"/>
                  </a:lnTo>
                  <a:lnTo>
                    <a:pt x="45" y="295"/>
                  </a:lnTo>
                  <a:lnTo>
                    <a:pt x="45" y="295"/>
                  </a:lnTo>
                  <a:lnTo>
                    <a:pt x="63" y="324"/>
                  </a:lnTo>
                  <a:lnTo>
                    <a:pt x="63" y="324"/>
                  </a:lnTo>
                  <a:lnTo>
                    <a:pt x="85" y="356"/>
                  </a:lnTo>
                  <a:lnTo>
                    <a:pt x="94" y="372"/>
                  </a:lnTo>
                  <a:lnTo>
                    <a:pt x="102" y="389"/>
                  </a:lnTo>
                  <a:lnTo>
                    <a:pt x="110" y="403"/>
                  </a:lnTo>
                  <a:lnTo>
                    <a:pt x="116" y="418"/>
                  </a:lnTo>
                  <a:lnTo>
                    <a:pt x="120" y="433"/>
                  </a:lnTo>
                  <a:lnTo>
                    <a:pt x="121" y="447"/>
                  </a:lnTo>
                  <a:lnTo>
                    <a:pt x="121" y="484"/>
                  </a:lnTo>
                  <a:lnTo>
                    <a:pt x="121" y="484"/>
                  </a:lnTo>
                  <a:lnTo>
                    <a:pt x="121" y="486"/>
                  </a:lnTo>
                  <a:lnTo>
                    <a:pt x="122" y="488"/>
                  </a:lnTo>
                  <a:lnTo>
                    <a:pt x="123" y="489"/>
                  </a:lnTo>
                  <a:lnTo>
                    <a:pt x="125" y="489"/>
                  </a:lnTo>
                  <a:lnTo>
                    <a:pt x="252" y="489"/>
                  </a:lnTo>
                  <a:lnTo>
                    <a:pt x="252" y="489"/>
                  </a:lnTo>
                  <a:lnTo>
                    <a:pt x="254" y="489"/>
                  </a:lnTo>
                  <a:lnTo>
                    <a:pt x="255" y="488"/>
                  </a:lnTo>
                  <a:lnTo>
                    <a:pt x="257" y="486"/>
                  </a:lnTo>
                  <a:lnTo>
                    <a:pt x="257" y="484"/>
                  </a:lnTo>
                  <a:lnTo>
                    <a:pt x="257" y="447"/>
                  </a:lnTo>
                  <a:lnTo>
                    <a:pt x="257" y="447"/>
                  </a:lnTo>
                  <a:lnTo>
                    <a:pt x="258" y="433"/>
                  </a:lnTo>
                  <a:lnTo>
                    <a:pt x="261" y="418"/>
                  </a:lnTo>
                  <a:lnTo>
                    <a:pt x="267" y="403"/>
                  </a:lnTo>
                  <a:lnTo>
                    <a:pt x="274" y="389"/>
                  </a:lnTo>
                  <a:lnTo>
                    <a:pt x="283" y="372"/>
                  </a:lnTo>
                  <a:lnTo>
                    <a:pt x="292" y="356"/>
                  </a:lnTo>
                  <a:lnTo>
                    <a:pt x="314" y="324"/>
                  </a:lnTo>
                  <a:lnTo>
                    <a:pt x="314" y="324"/>
                  </a:lnTo>
                  <a:lnTo>
                    <a:pt x="333" y="295"/>
                  </a:lnTo>
                  <a:lnTo>
                    <a:pt x="333" y="295"/>
                  </a:lnTo>
                  <a:lnTo>
                    <a:pt x="333" y="295"/>
                  </a:lnTo>
                  <a:lnTo>
                    <a:pt x="342" y="281"/>
                  </a:lnTo>
                  <a:lnTo>
                    <a:pt x="349" y="268"/>
                  </a:lnTo>
                  <a:lnTo>
                    <a:pt x="350" y="268"/>
                  </a:lnTo>
                  <a:lnTo>
                    <a:pt x="350" y="268"/>
                  </a:lnTo>
                  <a:lnTo>
                    <a:pt x="350" y="265"/>
                  </a:lnTo>
                  <a:lnTo>
                    <a:pt x="350" y="265"/>
                  </a:lnTo>
                  <a:lnTo>
                    <a:pt x="358" y="247"/>
                  </a:lnTo>
                  <a:lnTo>
                    <a:pt x="363" y="228"/>
                  </a:lnTo>
                  <a:lnTo>
                    <a:pt x="366" y="210"/>
                  </a:lnTo>
                  <a:lnTo>
                    <a:pt x="367" y="190"/>
                  </a:lnTo>
                  <a:lnTo>
                    <a:pt x="367" y="190"/>
                  </a:lnTo>
                  <a:lnTo>
                    <a:pt x="366" y="172"/>
                  </a:lnTo>
                  <a:lnTo>
                    <a:pt x="364" y="153"/>
                  </a:lnTo>
                  <a:lnTo>
                    <a:pt x="359" y="137"/>
                  </a:lnTo>
                  <a:lnTo>
                    <a:pt x="353" y="120"/>
                  </a:lnTo>
                  <a:lnTo>
                    <a:pt x="345" y="105"/>
                  </a:lnTo>
                  <a:lnTo>
                    <a:pt x="336" y="90"/>
                  </a:lnTo>
                  <a:lnTo>
                    <a:pt x="326" y="76"/>
                  </a:lnTo>
                  <a:lnTo>
                    <a:pt x="314" y="64"/>
                  </a:lnTo>
                  <a:lnTo>
                    <a:pt x="302" y="52"/>
                  </a:lnTo>
                  <a:lnTo>
                    <a:pt x="289" y="42"/>
                  </a:lnTo>
                  <a:lnTo>
                    <a:pt x="274" y="32"/>
                  </a:lnTo>
                  <a:lnTo>
                    <a:pt x="258" y="26"/>
                  </a:lnTo>
                  <a:lnTo>
                    <a:pt x="242" y="20"/>
                  </a:lnTo>
                  <a:lnTo>
                    <a:pt x="224" y="15"/>
                  </a:lnTo>
                  <a:lnTo>
                    <a:pt x="207" y="12"/>
                  </a:lnTo>
                  <a:lnTo>
                    <a:pt x="189" y="12"/>
                  </a:lnTo>
                  <a:lnTo>
                    <a:pt x="189" y="12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4"/>
            <p:cNvSpPr/>
            <p:nvPr/>
          </p:nvSpPr>
          <p:spPr>
            <a:xfrm>
              <a:off x="1860550" y="3292872"/>
              <a:ext cx="123825" cy="26988"/>
            </a:xfrm>
            <a:custGeom>
              <a:rect b="b" l="l" r="r" t="t"/>
              <a:pathLst>
                <a:path extrusionOk="0" h="33" w="157">
                  <a:moveTo>
                    <a:pt x="144" y="33"/>
                  </a:moveTo>
                  <a:lnTo>
                    <a:pt x="12" y="33"/>
                  </a:lnTo>
                  <a:lnTo>
                    <a:pt x="12" y="33"/>
                  </a:lnTo>
                  <a:lnTo>
                    <a:pt x="7" y="32"/>
                  </a:lnTo>
                  <a:lnTo>
                    <a:pt x="4" y="28"/>
                  </a:lnTo>
                  <a:lnTo>
                    <a:pt x="0" y="25"/>
                  </a:lnTo>
                  <a:lnTo>
                    <a:pt x="0" y="20"/>
                  </a:lnTo>
                  <a:lnTo>
                    <a:pt x="0" y="11"/>
                  </a:lnTo>
                  <a:lnTo>
                    <a:pt x="0" y="11"/>
                  </a:lnTo>
                  <a:lnTo>
                    <a:pt x="0" y="6"/>
                  </a:lnTo>
                  <a:lnTo>
                    <a:pt x="4" y="3"/>
                  </a:lnTo>
                  <a:lnTo>
                    <a:pt x="7" y="0"/>
                  </a:lnTo>
                  <a:lnTo>
                    <a:pt x="12" y="0"/>
                  </a:lnTo>
                  <a:lnTo>
                    <a:pt x="144" y="0"/>
                  </a:lnTo>
                  <a:lnTo>
                    <a:pt x="144" y="0"/>
                  </a:lnTo>
                  <a:lnTo>
                    <a:pt x="150" y="0"/>
                  </a:lnTo>
                  <a:lnTo>
                    <a:pt x="154" y="3"/>
                  </a:lnTo>
                  <a:lnTo>
                    <a:pt x="156" y="6"/>
                  </a:lnTo>
                  <a:lnTo>
                    <a:pt x="157" y="11"/>
                  </a:lnTo>
                  <a:lnTo>
                    <a:pt x="157" y="20"/>
                  </a:lnTo>
                  <a:lnTo>
                    <a:pt x="157" y="20"/>
                  </a:lnTo>
                  <a:lnTo>
                    <a:pt x="156" y="25"/>
                  </a:lnTo>
                  <a:lnTo>
                    <a:pt x="154" y="28"/>
                  </a:lnTo>
                  <a:lnTo>
                    <a:pt x="150" y="32"/>
                  </a:lnTo>
                  <a:lnTo>
                    <a:pt x="144" y="33"/>
                  </a:lnTo>
                  <a:lnTo>
                    <a:pt x="144" y="33"/>
                  </a:lnTo>
                  <a:close/>
                  <a:moveTo>
                    <a:pt x="12" y="10"/>
                  </a:moveTo>
                  <a:lnTo>
                    <a:pt x="12" y="10"/>
                  </a:lnTo>
                  <a:lnTo>
                    <a:pt x="11" y="10"/>
                  </a:lnTo>
                  <a:lnTo>
                    <a:pt x="11" y="11"/>
                  </a:lnTo>
                  <a:lnTo>
                    <a:pt x="11" y="20"/>
                  </a:lnTo>
                  <a:lnTo>
                    <a:pt x="11" y="20"/>
                  </a:lnTo>
                  <a:lnTo>
                    <a:pt x="11" y="21"/>
                  </a:lnTo>
                  <a:lnTo>
                    <a:pt x="12" y="21"/>
                  </a:lnTo>
                  <a:lnTo>
                    <a:pt x="144" y="21"/>
                  </a:lnTo>
                  <a:lnTo>
                    <a:pt x="144" y="21"/>
                  </a:lnTo>
                  <a:lnTo>
                    <a:pt x="147" y="21"/>
                  </a:lnTo>
                  <a:lnTo>
                    <a:pt x="147" y="20"/>
                  </a:lnTo>
                  <a:lnTo>
                    <a:pt x="147" y="11"/>
                  </a:lnTo>
                  <a:lnTo>
                    <a:pt x="147" y="11"/>
                  </a:lnTo>
                  <a:lnTo>
                    <a:pt x="147" y="10"/>
                  </a:lnTo>
                  <a:lnTo>
                    <a:pt x="144" y="10"/>
                  </a:lnTo>
                  <a:lnTo>
                    <a:pt x="12" y="10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5" name="Google Shape;95;p4"/>
            <p:cNvSpPr/>
            <p:nvPr/>
          </p:nvSpPr>
          <p:spPr>
            <a:xfrm>
              <a:off x="1873250" y="3327797"/>
              <a:ext cx="100013" cy="26988"/>
            </a:xfrm>
            <a:custGeom>
              <a:rect b="b" l="l" r="r" t="t"/>
              <a:pathLst>
                <a:path extrusionOk="0" h="34" w="127">
                  <a:moveTo>
                    <a:pt x="114" y="34"/>
                  </a:moveTo>
                  <a:lnTo>
                    <a:pt x="13" y="34"/>
                  </a:lnTo>
                  <a:lnTo>
                    <a:pt x="13" y="34"/>
                  </a:lnTo>
                  <a:lnTo>
                    <a:pt x="8" y="34"/>
                  </a:lnTo>
                  <a:lnTo>
                    <a:pt x="4" y="30"/>
                  </a:lnTo>
                  <a:lnTo>
                    <a:pt x="1" y="27"/>
                  </a:lnTo>
                  <a:lnTo>
                    <a:pt x="0" y="22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1" y="8"/>
                  </a:lnTo>
                  <a:lnTo>
                    <a:pt x="4" y="5"/>
                  </a:lnTo>
                  <a:lnTo>
                    <a:pt x="8" y="1"/>
                  </a:lnTo>
                  <a:lnTo>
                    <a:pt x="13" y="0"/>
                  </a:lnTo>
                  <a:lnTo>
                    <a:pt x="114" y="0"/>
                  </a:lnTo>
                  <a:lnTo>
                    <a:pt x="114" y="0"/>
                  </a:lnTo>
                  <a:lnTo>
                    <a:pt x="119" y="1"/>
                  </a:lnTo>
                  <a:lnTo>
                    <a:pt x="122" y="5"/>
                  </a:lnTo>
                  <a:lnTo>
                    <a:pt x="126" y="8"/>
                  </a:lnTo>
                  <a:lnTo>
                    <a:pt x="127" y="13"/>
                  </a:lnTo>
                  <a:lnTo>
                    <a:pt x="127" y="22"/>
                  </a:lnTo>
                  <a:lnTo>
                    <a:pt x="127" y="22"/>
                  </a:lnTo>
                  <a:lnTo>
                    <a:pt x="126" y="27"/>
                  </a:lnTo>
                  <a:lnTo>
                    <a:pt x="122" y="30"/>
                  </a:lnTo>
                  <a:lnTo>
                    <a:pt x="119" y="34"/>
                  </a:lnTo>
                  <a:lnTo>
                    <a:pt x="114" y="34"/>
                  </a:lnTo>
                  <a:lnTo>
                    <a:pt x="114" y="34"/>
                  </a:lnTo>
                  <a:close/>
                  <a:moveTo>
                    <a:pt x="13" y="12"/>
                  </a:moveTo>
                  <a:lnTo>
                    <a:pt x="13" y="12"/>
                  </a:lnTo>
                  <a:lnTo>
                    <a:pt x="12" y="12"/>
                  </a:lnTo>
                  <a:lnTo>
                    <a:pt x="11" y="13"/>
                  </a:lnTo>
                  <a:lnTo>
                    <a:pt x="11" y="22"/>
                  </a:lnTo>
                  <a:lnTo>
                    <a:pt x="11" y="22"/>
                  </a:lnTo>
                  <a:lnTo>
                    <a:pt x="12" y="23"/>
                  </a:lnTo>
                  <a:lnTo>
                    <a:pt x="13" y="23"/>
                  </a:lnTo>
                  <a:lnTo>
                    <a:pt x="114" y="23"/>
                  </a:lnTo>
                  <a:lnTo>
                    <a:pt x="114" y="23"/>
                  </a:lnTo>
                  <a:lnTo>
                    <a:pt x="115" y="23"/>
                  </a:lnTo>
                  <a:lnTo>
                    <a:pt x="115" y="22"/>
                  </a:lnTo>
                  <a:lnTo>
                    <a:pt x="115" y="13"/>
                  </a:lnTo>
                  <a:lnTo>
                    <a:pt x="115" y="13"/>
                  </a:lnTo>
                  <a:lnTo>
                    <a:pt x="115" y="12"/>
                  </a:lnTo>
                  <a:lnTo>
                    <a:pt x="114" y="12"/>
                  </a:lnTo>
                  <a:lnTo>
                    <a:pt x="13" y="12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6" name="Google Shape;96;p4"/>
            <p:cNvSpPr/>
            <p:nvPr/>
          </p:nvSpPr>
          <p:spPr>
            <a:xfrm>
              <a:off x="1885950" y="3364310"/>
              <a:ext cx="74613" cy="25400"/>
            </a:xfrm>
            <a:custGeom>
              <a:rect b="b" l="l" r="r" t="t"/>
              <a:pathLst>
                <a:path extrusionOk="0" h="34" w="95">
                  <a:moveTo>
                    <a:pt x="82" y="34"/>
                  </a:moveTo>
                  <a:lnTo>
                    <a:pt x="13" y="34"/>
                  </a:lnTo>
                  <a:lnTo>
                    <a:pt x="13" y="34"/>
                  </a:lnTo>
                  <a:lnTo>
                    <a:pt x="8" y="33"/>
                  </a:lnTo>
                  <a:lnTo>
                    <a:pt x="4" y="30"/>
                  </a:lnTo>
                  <a:lnTo>
                    <a:pt x="2" y="26"/>
                  </a:lnTo>
                  <a:lnTo>
                    <a:pt x="0" y="21"/>
                  </a:lnTo>
                  <a:lnTo>
                    <a:pt x="0" y="13"/>
                  </a:lnTo>
                  <a:lnTo>
                    <a:pt x="0" y="13"/>
                  </a:lnTo>
                  <a:lnTo>
                    <a:pt x="2" y="8"/>
                  </a:lnTo>
                  <a:lnTo>
                    <a:pt x="4" y="4"/>
                  </a:lnTo>
                  <a:lnTo>
                    <a:pt x="8" y="1"/>
                  </a:lnTo>
                  <a:lnTo>
                    <a:pt x="13" y="0"/>
                  </a:lnTo>
                  <a:lnTo>
                    <a:pt x="82" y="0"/>
                  </a:lnTo>
                  <a:lnTo>
                    <a:pt x="82" y="0"/>
                  </a:lnTo>
                  <a:lnTo>
                    <a:pt x="87" y="1"/>
                  </a:lnTo>
                  <a:lnTo>
                    <a:pt x="91" y="4"/>
                  </a:lnTo>
                  <a:lnTo>
                    <a:pt x="94" y="8"/>
                  </a:lnTo>
                  <a:lnTo>
                    <a:pt x="95" y="13"/>
                  </a:lnTo>
                  <a:lnTo>
                    <a:pt x="95" y="21"/>
                  </a:lnTo>
                  <a:lnTo>
                    <a:pt x="95" y="21"/>
                  </a:lnTo>
                  <a:lnTo>
                    <a:pt x="94" y="26"/>
                  </a:lnTo>
                  <a:lnTo>
                    <a:pt x="91" y="30"/>
                  </a:lnTo>
                  <a:lnTo>
                    <a:pt x="87" y="33"/>
                  </a:lnTo>
                  <a:lnTo>
                    <a:pt x="82" y="34"/>
                  </a:lnTo>
                  <a:lnTo>
                    <a:pt x="82" y="34"/>
                  </a:lnTo>
                  <a:close/>
                  <a:moveTo>
                    <a:pt x="13" y="11"/>
                  </a:moveTo>
                  <a:lnTo>
                    <a:pt x="13" y="11"/>
                  </a:lnTo>
                  <a:lnTo>
                    <a:pt x="12" y="12"/>
                  </a:lnTo>
                  <a:lnTo>
                    <a:pt x="11" y="13"/>
                  </a:lnTo>
                  <a:lnTo>
                    <a:pt x="11" y="21"/>
                  </a:lnTo>
                  <a:lnTo>
                    <a:pt x="11" y="21"/>
                  </a:lnTo>
                  <a:lnTo>
                    <a:pt x="12" y="22"/>
                  </a:lnTo>
                  <a:lnTo>
                    <a:pt x="13" y="23"/>
                  </a:lnTo>
                  <a:lnTo>
                    <a:pt x="82" y="23"/>
                  </a:lnTo>
                  <a:lnTo>
                    <a:pt x="82" y="23"/>
                  </a:lnTo>
                  <a:lnTo>
                    <a:pt x="83" y="22"/>
                  </a:lnTo>
                  <a:lnTo>
                    <a:pt x="85" y="21"/>
                  </a:lnTo>
                  <a:lnTo>
                    <a:pt x="85" y="13"/>
                  </a:lnTo>
                  <a:lnTo>
                    <a:pt x="85" y="13"/>
                  </a:lnTo>
                  <a:lnTo>
                    <a:pt x="83" y="12"/>
                  </a:lnTo>
                  <a:lnTo>
                    <a:pt x="82" y="11"/>
                  </a:lnTo>
                  <a:lnTo>
                    <a:pt x="13" y="11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7" name="Google Shape;97;p4"/>
            <p:cNvSpPr/>
            <p:nvPr/>
          </p:nvSpPr>
          <p:spPr>
            <a:xfrm>
              <a:off x="1809750" y="2926160"/>
              <a:ext cx="92075" cy="120650"/>
            </a:xfrm>
            <a:custGeom>
              <a:rect b="b" l="l" r="r" t="t"/>
              <a:pathLst>
                <a:path extrusionOk="0" h="154" w="116">
                  <a:moveTo>
                    <a:pt x="4" y="154"/>
                  </a:moveTo>
                  <a:lnTo>
                    <a:pt x="4" y="154"/>
                  </a:lnTo>
                  <a:lnTo>
                    <a:pt x="3" y="154"/>
                  </a:lnTo>
                  <a:lnTo>
                    <a:pt x="1" y="152"/>
                  </a:lnTo>
                  <a:lnTo>
                    <a:pt x="0" y="151"/>
                  </a:lnTo>
                  <a:lnTo>
                    <a:pt x="0" y="149"/>
                  </a:lnTo>
                  <a:lnTo>
                    <a:pt x="0" y="149"/>
                  </a:lnTo>
                  <a:lnTo>
                    <a:pt x="1" y="132"/>
                  </a:lnTo>
                  <a:lnTo>
                    <a:pt x="3" y="114"/>
                  </a:lnTo>
                  <a:lnTo>
                    <a:pt x="7" y="99"/>
                  </a:lnTo>
                  <a:lnTo>
                    <a:pt x="12" y="84"/>
                  </a:lnTo>
                  <a:lnTo>
                    <a:pt x="19" y="72"/>
                  </a:lnTo>
                  <a:lnTo>
                    <a:pt x="26" y="59"/>
                  </a:lnTo>
                  <a:lnTo>
                    <a:pt x="34" y="48"/>
                  </a:lnTo>
                  <a:lnTo>
                    <a:pt x="44" y="38"/>
                  </a:lnTo>
                  <a:lnTo>
                    <a:pt x="52" y="29"/>
                  </a:lnTo>
                  <a:lnTo>
                    <a:pt x="62" y="21"/>
                  </a:lnTo>
                  <a:lnTo>
                    <a:pt x="71" y="15"/>
                  </a:lnTo>
                  <a:lnTo>
                    <a:pt x="79" y="10"/>
                  </a:lnTo>
                  <a:lnTo>
                    <a:pt x="89" y="5"/>
                  </a:lnTo>
                  <a:lnTo>
                    <a:pt x="97" y="3"/>
                  </a:lnTo>
                  <a:lnTo>
                    <a:pt x="105" y="0"/>
                  </a:lnTo>
                  <a:lnTo>
                    <a:pt x="110" y="0"/>
                  </a:lnTo>
                  <a:lnTo>
                    <a:pt x="110" y="0"/>
                  </a:lnTo>
                  <a:lnTo>
                    <a:pt x="113" y="0"/>
                  </a:lnTo>
                  <a:lnTo>
                    <a:pt x="115" y="2"/>
                  </a:lnTo>
                  <a:lnTo>
                    <a:pt x="116" y="3"/>
                  </a:lnTo>
                  <a:lnTo>
                    <a:pt x="116" y="5"/>
                  </a:lnTo>
                  <a:lnTo>
                    <a:pt x="116" y="5"/>
                  </a:lnTo>
                  <a:lnTo>
                    <a:pt x="116" y="7"/>
                  </a:lnTo>
                  <a:lnTo>
                    <a:pt x="115" y="8"/>
                  </a:lnTo>
                  <a:lnTo>
                    <a:pt x="113" y="10"/>
                  </a:lnTo>
                  <a:lnTo>
                    <a:pt x="110" y="11"/>
                  </a:lnTo>
                  <a:lnTo>
                    <a:pt x="110" y="11"/>
                  </a:lnTo>
                  <a:lnTo>
                    <a:pt x="106" y="11"/>
                  </a:lnTo>
                  <a:lnTo>
                    <a:pt x="99" y="13"/>
                  </a:lnTo>
                  <a:lnTo>
                    <a:pt x="92" y="15"/>
                  </a:lnTo>
                  <a:lnTo>
                    <a:pt x="84" y="19"/>
                  </a:lnTo>
                  <a:lnTo>
                    <a:pt x="76" y="25"/>
                  </a:lnTo>
                  <a:lnTo>
                    <a:pt x="68" y="30"/>
                  </a:lnTo>
                  <a:lnTo>
                    <a:pt x="60" y="37"/>
                  </a:lnTo>
                  <a:lnTo>
                    <a:pt x="50" y="45"/>
                  </a:lnTo>
                  <a:lnTo>
                    <a:pt x="42" y="55"/>
                  </a:lnTo>
                  <a:lnTo>
                    <a:pt x="36" y="65"/>
                  </a:lnTo>
                  <a:lnTo>
                    <a:pt x="29" y="76"/>
                  </a:lnTo>
                  <a:lnTo>
                    <a:pt x="23" y="89"/>
                  </a:lnTo>
                  <a:lnTo>
                    <a:pt x="17" y="102"/>
                  </a:lnTo>
                  <a:lnTo>
                    <a:pt x="14" y="117"/>
                  </a:lnTo>
                  <a:lnTo>
                    <a:pt x="11" y="132"/>
                  </a:lnTo>
                  <a:lnTo>
                    <a:pt x="10" y="149"/>
                  </a:lnTo>
                  <a:lnTo>
                    <a:pt x="10" y="149"/>
                  </a:lnTo>
                  <a:lnTo>
                    <a:pt x="10" y="151"/>
                  </a:lnTo>
                  <a:lnTo>
                    <a:pt x="9" y="152"/>
                  </a:lnTo>
                  <a:lnTo>
                    <a:pt x="7" y="154"/>
                  </a:lnTo>
                  <a:lnTo>
                    <a:pt x="4" y="154"/>
                  </a:lnTo>
                  <a:lnTo>
                    <a:pt x="4" y="154"/>
                  </a:lnTo>
                  <a:close/>
                </a:path>
              </a:pathLst>
            </a:custGeom>
            <a:solidFill>
              <a:srgbClr val="FFCE54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8" name="Google Shape;98;p4"/>
          <p:cNvSpPr txBox="1"/>
          <p:nvPr>
            <p:ph idx="1" type="body"/>
          </p:nvPr>
        </p:nvSpPr>
        <p:spPr>
          <a:xfrm>
            <a:off x="6324550" y="2557562"/>
            <a:ext cx="1847850" cy="6172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99" name="Google Shape;99;p4"/>
          <p:cNvSpPr txBox="1"/>
          <p:nvPr>
            <p:ph idx="2" type="body"/>
          </p:nvPr>
        </p:nvSpPr>
        <p:spPr>
          <a:xfrm>
            <a:off x="5439451" y="2557562"/>
            <a:ext cx="638744" cy="6172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0" name="Google Shape;100;p4"/>
          <p:cNvSpPr txBox="1"/>
          <p:nvPr>
            <p:ph idx="3" type="body"/>
          </p:nvPr>
        </p:nvSpPr>
        <p:spPr>
          <a:xfrm>
            <a:off x="2710724" y="3380512"/>
            <a:ext cx="2711748" cy="6001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1" name="Google Shape;101;p4"/>
          <p:cNvSpPr txBox="1"/>
          <p:nvPr>
            <p:ph idx="4" type="body"/>
          </p:nvPr>
        </p:nvSpPr>
        <p:spPr>
          <a:xfrm>
            <a:off x="5388446" y="1644294"/>
            <a:ext cx="1847850" cy="6172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>
                <a:solidFill>
                  <a:schemeClr val="dk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2" name="Google Shape;102;p4"/>
          <p:cNvSpPr txBox="1"/>
          <p:nvPr>
            <p:ph idx="5" type="body"/>
          </p:nvPr>
        </p:nvSpPr>
        <p:spPr>
          <a:xfrm>
            <a:off x="4503347" y="1644294"/>
            <a:ext cx="638744" cy="6172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8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03" name="Google Shape;103;p4"/>
          <p:cNvSpPr txBox="1"/>
          <p:nvPr>
            <p:ph idx="6" type="body"/>
          </p:nvPr>
        </p:nvSpPr>
        <p:spPr>
          <a:xfrm>
            <a:off x="1774620" y="2467244"/>
            <a:ext cx="2711748" cy="6001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-228600" lvl="0" marL="457200" algn="ct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grpSp>
        <p:nvGrpSpPr>
          <p:cNvPr id="104" name="Google Shape;104;p4"/>
          <p:cNvGrpSpPr/>
          <p:nvPr/>
        </p:nvGrpSpPr>
        <p:grpSpPr>
          <a:xfrm>
            <a:off x="903627" y="2477647"/>
            <a:ext cx="651416" cy="526881"/>
            <a:chOff x="904875" y="2183210"/>
            <a:chExt cx="539750" cy="436563"/>
          </a:xfrm>
        </p:grpSpPr>
        <p:sp>
          <p:nvSpPr>
            <p:cNvPr id="105" name="Google Shape;105;p4"/>
            <p:cNvSpPr/>
            <p:nvPr/>
          </p:nvSpPr>
          <p:spPr>
            <a:xfrm>
              <a:off x="904875" y="2183210"/>
              <a:ext cx="406400" cy="388938"/>
            </a:xfrm>
            <a:custGeom>
              <a:rect b="b" l="l" r="r" t="t"/>
              <a:pathLst>
                <a:path extrusionOk="0" h="489" w="513">
                  <a:moveTo>
                    <a:pt x="171" y="489"/>
                  </a:moveTo>
                  <a:lnTo>
                    <a:pt x="171" y="489"/>
                  </a:lnTo>
                  <a:lnTo>
                    <a:pt x="169" y="489"/>
                  </a:lnTo>
                  <a:lnTo>
                    <a:pt x="90" y="445"/>
                  </a:lnTo>
                  <a:lnTo>
                    <a:pt x="90" y="445"/>
                  </a:lnTo>
                  <a:lnTo>
                    <a:pt x="88" y="442"/>
                  </a:lnTo>
                  <a:lnTo>
                    <a:pt x="87" y="439"/>
                  </a:lnTo>
                  <a:lnTo>
                    <a:pt x="95" y="371"/>
                  </a:lnTo>
                  <a:lnTo>
                    <a:pt x="67" y="322"/>
                  </a:lnTo>
                  <a:lnTo>
                    <a:pt x="4" y="295"/>
                  </a:lnTo>
                  <a:lnTo>
                    <a:pt x="4" y="295"/>
                  </a:lnTo>
                  <a:lnTo>
                    <a:pt x="1" y="294"/>
                  </a:lnTo>
                  <a:lnTo>
                    <a:pt x="0" y="290"/>
                  </a:lnTo>
                  <a:lnTo>
                    <a:pt x="0" y="200"/>
                  </a:lnTo>
                  <a:lnTo>
                    <a:pt x="0" y="200"/>
                  </a:lnTo>
                  <a:lnTo>
                    <a:pt x="1" y="197"/>
                  </a:lnTo>
                  <a:lnTo>
                    <a:pt x="4" y="194"/>
                  </a:lnTo>
                  <a:lnTo>
                    <a:pt x="67" y="167"/>
                  </a:lnTo>
                  <a:lnTo>
                    <a:pt x="95" y="120"/>
                  </a:lnTo>
                  <a:lnTo>
                    <a:pt x="87" y="50"/>
                  </a:lnTo>
                  <a:lnTo>
                    <a:pt x="87" y="50"/>
                  </a:lnTo>
                  <a:lnTo>
                    <a:pt x="87" y="48"/>
                  </a:lnTo>
                  <a:lnTo>
                    <a:pt x="89" y="46"/>
                  </a:lnTo>
                  <a:lnTo>
                    <a:pt x="167" y="1"/>
                  </a:lnTo>
                  <a:lnTo>
                    <a:pt x="167" y="1"/>
                  </a:lnTo>
                  <a:lnTo>
                    <a:pt x="171" y="0"/>
                  </a:lnTo>
                  <a:lnTo>
                    <a:pt x="173" y="1"/>
                  </a:lnTo>
                  <a:lnTo>
                    <a:pt x="230" y="41"/>
                  </a:lnTo>
                  <a:lnTo>
                    <a:pt x="284" y="41"/>
                  </a:lnTo>
                  <a:lnTo>
                    <a:pt x="339" y="1"/>
                  </a:lnTo>
                  <a:lnTo>
                    <a:pt x="339" y="1"/>
                  </a:lnTo>
                  <a:lnTo>
                    <a:pt x="342" y="0"/>
                  </a:lnTo>
                  <a:lnTo>
                    <a:pt x="345" y="1"/>
                  </a:lnTo>
                  <a:lnTo>
                    <a:pt x="423" y="46"/>
                  </a:lnTo>
                  <a:lnTo>
                    <a:pt x="423" y="46"/>
                  </a:lnTo>
                  <a:lnTo>
                    <a:pt x="425" y="48"/>
                  </a:lnTo>
                  <a:lnTo>
                    <a:pt x="427" y="50"/>
                  </a:lnTo>
                  <a:lnTo>
                    <a:pt x="419" y="120"/>
                  </a:lnTo>
                  <a:lnTo>
                    <a:pt x="446" y="167"/>
                  </a:lnTo>
                  <a:lnTo>
                    <a:pt x="510" y="194"/>
                  </a:lnTo>
                  <a:lnTo>
                    <a:pt x="510" y="194"/>
                  </a:lnTo>
                  <a:lnTo>
                    <a:pt x="512" y="197"/>
                  </a:lnTo>
                  <a:lnTo>
                    <a:pt x="513" y="199"/>
                  </a:lnTo>
                  <a:lnTo>
                    <a:pt x="513" y="290"/>
                  </a:lnTo>
                  <a:lnTo>
                    <a:pt x="513" y="290"/>
                  </a:lnTo>
                  <a:lnTo>
                    <a:pt x="512" y="292"/>
                  </a:lnTo>
                  <a:lnTo>
                    <a:pt x="510" y="295"/>
                  </a:lnTo>
                  <a:lnTo>
                    <a:pt x="446" y="322"/>
                  </a:lnTo>
                  <a:lnTo>
                    <a:pt x="419" y="370"/>
                  </a:lnTo>
                  <a:lnTo>
                    <a:pt x="427" y="439"/>
                  </a:lnTo>
                  <a:lnTo>
                    <a:pt x="427" y="439"/>
                  </a:lnTo>
                  <a:lnTo>
                    <a:pt x="425" y="442"/>
                  </a:lnTo>
                  <a:lnTo>
                    <a:pt x="424" y="443"/>
                  </a:lnTo>
                  <a:lnTo>
                    <a:pt x="346" y="489"/>
                  </a:lnTo>
                  <a:lnTo>
                    <a:pt x="346" y="489"/>
                  </a:lnTo>
                  <a:lnTo>
                    <a:pt x="342" y="489"/>
                  </a:lnTo>
                  <a:lnTo>
                    <a:pt x="340" y="488"/>
                  </a:lnTo>
                  <a:lnTo>
                    <a:pt x="284" y="448"/>
                  </a:lnTo>
                  <a:lnTo>
                    <a:pt x="230" y="448"/>
                  </a:lnTo>
                  <a:lnTo>
                    <a:pt x="173" y="489"/>
                  </a:lnTo>
                  <a:lnTo>
                    <a:pt x="173" y="489"/>
                  </a:lnTo>
                  <a:lnTo>
                    <a:pt x="171" y="489"/>
                  </a:lnTo>
                  <a:lnTo>
                    <a:pt x="171" y="489"/>
                  </a:lnTo>
                  <a:close/>
                  <a:moveTo>
                    <a:pt x="98" y="436"/>
                  </a:moveTo>
                  <a:lnTo>
                    <a:pt x="170" y="478"/>
                  </a:lnTo>
                  <a:lnTo>
                    <a:pt x="225" y="439"/>
                  </a:lnTo>
                  <a:lnTo>
                    <a:pt x="225" y="439"/>
                  </a:lnTo>
                  <a:lnTo>
                    <a:pt x="227" y="438"/>
                  </a:lnTo>
                  <a:lnTo>
                    <a:pt x="286" y="438"/>
                  </a:lnTo>
                  <a:lnTo>
                    <a:pt x="286" y="438"/>
                  </a:lnTo>
                  <a:lnTo>
                    <a:pt x="286" y="438"/>
                  </a:lnTo>
                  <a:lnTo>
                    <a:pt x="289" y="439"/>
                  </a:lnTo>
                  <a:lnTo>
                    <a:pt x="344" y="478"/>
                  </a:lnTo>
                  <a:lnTo>
                    <a:pt x="416" y="436"/>
                  </a:lnTo>
                  <a:lnTo>
                    <a:pt x="408" y="370"/>
                  </a:lnTo>
                  <a:lnTo>
                    <a:pt x="408" y="370"/>
                  </a:lnTo>
                  <a:lnTo>
                    <a:pt x="409" y="366"/>
                  </a:lnTo>
                  <a:lnTo>
                    <a:pt x="438" y="315"/>
                  </a:lnTo>
                  <a:lnTo>
                    <a:pt x="438" y="315"/>
                  </a:lnTo>
                  <a:lnTo>
                    <a:pt x="440" y="313"/>
                  </a:lnTo>
                  <a:lnTo>
                    <a:pt x="503" y="287"/>
                  </a:lnTo>
                  <a:lnTo>
                    <a:pt x="503" y="203"/>
                  </a:lnTo>
                  <a:lnTo>
                    <a:pt x="440" y="176"/>
                  </a:lnTo>
                  <a:lnTo>
                    <a:pt x="440" y="176"/>
                  </a:lnTo>
                  <a:lnTo>
                    <a:pt x="438" y="174"/>
                  </a:lnTo>
                  <a:lnTo>
                    <a:pt x="409" y="123"/>
                  </a:lnTo>
                  <a:lnTo>
                    <a:pt x="409" y="123"/>
                  </a:lnTo>
                  <a:lnTo>
                    <a:pt x="408" y="120"/>
                  </a:lnTo>
                  <a:lnTo>
                    <a:pt x="415" y="53"/>
                  </a:lnTo>
                  <a:lnTo>
                    <a:pt x="342" y="11"/>
                  </a:lnTo>
                  <a:lnTo>
                    <a:pt x="288" y="50"/>
                  </a:lnTo>
                  <a:lnTo>
                    <a:pt x="288" y="50"/>
                  </a:lnTo>
                  <a:lnTo>
                    <a:pt x="286" y="52"/>
                  </a:lnTo>
                  <a:lnTo>
                    <a:pt x="227" y="52"/>
                  </a:lnTo>
                  <a:lnTo>
                    <a:pt x="227" y="52"/>
                  </a:lnTo>
                  <a:lnTo>
                    <a:pt x="227" y="52"/>
                  </a:lnTo>
                  <a:lnTo>
                    <a:pt x="227" y="52"/>
                  </a:lnTo>
                  <a:lnTo>
                    <a:pt x="224" y="52"/>
                  </a:lnTo>
                  <a:lnTo>
                    <a:pt x="170" y="11"/>
                  </a:lnTo>
                  <a:lnTo>
                    <a:pt x="97" y="53"/>
                  </a:lnTo>
                  <a:lnTo>
                    <a:pt x="105" y="120"/>
                  </a:lnTo>
                  <a:lnTo>
                    <a:pt x="105" y="120"/>
                  </a:lnTo>
                  <a:lnTo>
                    <a:pt x="104" y="123"/>
                  </a:lnTo>
                  <a:lnTo>
                    <a:pt x="75" y="174"/>
                  </a:lnTo>
                  <a:lnTo>
                    <a:pt x="75" y="174"/>
                  </a:lnTo>
                  <a:lnTo>
                    <a:pt x="73" y="176"/>
                  </a:lnTo>
                  <a:lnTo>
                    <a:pt x="11" y="204"/>
                  </a:lnTo>
                  <a:lnTo>
                    <a:pt x="11" y="287"/>
                  </a:lnTo>
                  <a:lnTo>
                    <a:pt x="73" y="314"/>
                  </a:lnTo>
                  <a:lnTo>
                    <a:pt x="73" y="314"/>
                  </a:lnTo>
                  <a:lnTo>
                    <a:pt x="75" y="317"/>
                  </a:lnTo>
                  <a:lnTo>
                    <a:pt x="104" y="366"/>
                  </a:lnTo>
                  <a:lnTo>
                    <a:pt x="104" y="366"/>
                  </a:lnTo>
                  <a:lnTo>
                    <a:pt x="105" y="370"/>
                  </a:lnTo>
                  <a:lnTo>
                    <a:pt x="98" y="436"/>
                  </a:lnTo>
                  <a:close/>
                  <a:moveTo>
                    <a:pt x="256" y="358"/>
                  </a:moveTo>
                  <a:lnTo>
                    <a:pt x="256" y="358"/>
                  </a:lnTo>
                  <a:lnTo>
                    <a:pt x="246" y="358"/>
                  </a:lnTo>
                  <a:lnTo>
                    <a:pt x="234" y="356"/>
                  </a:lnTo>
                  <a:lnTo>
                    <a:pt x="224" y="353"/>
                  </a:lnTo>
                  <a:lnTo>
                    <a:pt x="213" y="350"/>
                  </a:lnTo>
                  <a:lnTo>
                    <a:pt x="203" y="345"/>
                  </a:lnTo>
                  <a:lnTo>
                    <a:pt x="194" y="340"/>
                  </a:lnTo>
                  <a:lnTo>
                    <a:pt x="185" y="333"/>
                  </a:lnTo>
                  <a:lnTo>
                    <a:pt x="177" y="325"/>
                  </a:lnTo>
                  <a:lnTo>
                    <a:pt x="177" y="325"/>
                  </a:lnTo>
                  <a:lnTo>
                    <a:pt x="169" y="317"/>
                  </a:lnTo>
                  <a:lnTo>
                    <a:pt x="162" y="307"/>
                  </a:lnTo>
                  <a:lnTo>
                    <a:pt x="156" y="298"/>
                  </a:lnTo>
                  <a:lnTo>
                    <a:pt x="151" y="288"/>
                  </a:lnTo>
                  <a:lnTo>
                    <a:pt x="148" y="277"/>
                  </a:lnTo>
                  <a:lnTo>
                    <a:pt x="145" y="267"/>
                  </a:lnTo>
                  <a:lnTo>
                    <a:pt x="143" y="257"/>
                  </a:lnTo>
                  <a:lnTo>
                    <a:pt x="143" y="245"/>
                  </a:lnTo>
                  <a:lnTo>
                    <a:pt x="143" y="245"/>
                  </a:lnTo>
                  <a:lnTo>
                    <a:pt x="143" y="234"/>
                  </a:lnTo>
                  <a:lnTo>
                    <a:pt x="145" y="222"/>
                  </a:lnTo>
                  <a:lnTo>
                    <a:pt x="148" y="212"/>
                  </a:lnTo>
                  <a:lnTo>
                    <a:pt x="151" y="201"/>
                  </a:lnTo>
                  <a:lnTo>
                    <a:pt x="156" y="191"/>
                  </a:lnTo>
                  <a:lnTo>
                    <a:pt x="162" y="182"/>
                  </a:lnTo>
                  <a:lnTo>
                    <a:pt x="169" y="173"/>
                  </a:lnTo>
                  <a:lnTo>
                    <a:pt x="177" y="165"/>
                  </a:lnTo>
                  <a:lnTo>
                    <a:pt x="177" y="165"/>
                  </a:lnTo>
                  <a:lnTo>
                    <a:pt x="185" y="156"/>
                  </a:lnTo>
                  <a:lnTo>
                    <a:pt x="194" y="151"/>
                  </a:lnTo>
                  <a:lnTo>
                    <a:pt x="203" y="145"/>
                  </a:lnTo>
                  <a:lnTo>
                    <a:pt x="213" y="140"/>
                  </a:lnTo>
                  <a:lnTo>
                    <a:pt x="224" y="136"/>
                  </a:lnTo>
                  <a:lnTo>
                    <a:pt x="234" y="133"/>
                  </a:lnTo>
                  <a:lnTo>
                    <a:pt x="246" y="132"/>
                  </a:lnTo>
                  <a:lnTo>
                    <a:pt x="256" y="131"/>
                  </a:lnTo>
                  <a:lnTo>
                    <a:pt x="256" y="131"/>
                  </a:lnTo>
                  <a:lnTo>
                    <a:pt x="269" y="132"/>
                  </a:lnTo>
                  <a:lnTo>
                    <a:pt x="279" y="133"/>
                  </a:lnTo>
                  <a:lnTo>
                    <a:pt x="291" y="137"/>
                  </a:lnTo>
                  <a:lnTo>
                    <a:pt x="301" y="140"/>
                  </a:lnTo>
                  <a:lnTo>
                    <a:pt x="310" y="145"/>
                  </a:lnTo>
                  <a:lnTo>
                    <a:pt x="321" y="151"/>
                  </a:lnTo>
                  <a:lnTo>
                    <a:pt x="329" y="158"/>
                  </a:lnTo>
                  <a:lnTo>
                    <a:pt x="337" y="165"/>
                  </a:lnTo>
                  <a:lnTo>
                    <a:pt x="345" y="173"/>
                  </a:lnTo>
                  <a:lnTo>
                    <a:pt x="351" y="182"/>
                  </a:lnTo>
                  <a:lnTo>
                    <a:pt x="356" y="191"/>
                  </a:lnTo>
                  <a:lnTo>
                    <a:pt x="361" y="200"/>
                  </a:lnTo>
                  <a:lnTo>
                    <a:pt x="366" y="211"/>
                  </a:lnTo>
                  <a:lnTo>
                    <a:pt x="368" y="222"/>
                  </a:lnTo>
                  <a:lnTo>
                    <a:pt x="370" y="234"/>
                  </a:lnTo>
                  <a:lnTo>
                    <a:pt x="370" y="245"/>
                  </a:lnTo>
                  <a:lnTo>
                    <a:pt x="370" y="245"/>
                  </a:lnTo>
                  <a:lnTo>
                    <a:pt x="370" y="257"/>
                  </a:lnTo>
                  <a:lnTo>
                    <a:pt x="368" y="268"/>
                  </a:lnTo>
                  <a:lnTo>
                    <a:pt x="366" y="279"/>
                  </a:lnTo>
                  <a:lnTo>
                    <a:pt x="361" y="289"/>
                  </a:lnTo>
                  <a:lnTo>
                    <a:pt x="356" y="299"/>
                  </a:lnTo>
                  <a:lnTo>
                    <a:pt x="351" y="309"/>
                  </a:lnTo>
                  <a:lnTo>
                    <a:pt x="345" y="317"/>
                  </a:lnTo>
                  <a:lnTo>
                    <a:pt x="337" y="325"/>
                  </a:lnTo>
                  <a:lnTo>
                    <a:pt x="329" y="333"/>
                  </a:lnTo>
                  <a:lnTo>
                    <a:pt x="321" y="339"/>
                  </a:lnTo>
                  <a:lnTo>
                    <a:pt x="310" y="344"/>
                  </a:lnTo>
                  <a:lnTo>
                    <a:pt x="301" y="350"/>
                  </a:lnTo>
                  <a:lnTo>
                    <a:pt x="291" y="353"/>
                  </a:lnTo>
                  <a:lnTo>
                    <a:pt x="279" y="356"/>
                  </a:lnTo>
                  <a:lnTo>
                    <a:pt x="269" y="358"/>
                  </a:lnTo>
                  <a:lnTo>
                    <a:pt x="256" y="358"/>
                  </a:lnTo>
                  <a:lnTo>
                    <a:pt x="256" y="358"/>
                  </a:lnTo>
                  <a:close/>
                  <a:moveTo>
                    <a:pt x="256" y="141"/>
                  </a:moveTo>
                  <a:lnTo>
                    <a:pt x="256" y="141"/>
                  </a:lnTo>
                  <a:lnTo>
                    <a:pt x="247" y="143"/>
                  </a:lnTo>
                  <a:lnTo>
                    <a:pt x="236" y="144"/>
                  </a:lnTo>
                  <a:lnTo>
                    <a:pt x="226" y="146"/>
                  </a:lnTo>
                  <a:lnTo>
                    <a:pt x="217" y="150"/>
                  </a:lnTo>
                  <a:lnTo>
                    <a:pt x="208" y="154"/>
                  </a:lnTo>
                  <a:lnTo>
                    <a:pt x="200" y="159"/>
                  </a:lnTo>
                  <a:lnTo>
                    <a:pt x="192" y="165"/>
                  </a:lnTo>
                  <a:lnTo>
                    <a:pt x="183" y="171"/>
                  </a:lnTo>
                  <a:lnTo>
                    <a:pt x="183" y="171"/>
                  </a:lnTo>
                  <a:lnTo>
                    <a:pt x="177" y="180"/>
                  </a:lnTo>
                  <a:lnTo>
                    <a:pt x="171" y="188"/>
                  </a:lnTo>
                  <a:lnTo>
                    <a:pt x="165" y="197"/>
                  </a:lnTo>
                  <a:lnTo>
                    <a:pt x="162" y="205"/>
                  </a:lnTo>
                  <a:lnTo>
                    <a:pt x="158" y="215"/>
                  </a:lnTo>
                  <a:lnTo>
                    <a:pt x="156" y="224"/>
                  </a:lnTo>
                  <a:lnTo>
                    <a:pt x="154" y="235"/>
                  </a:lnTo>
                  <a:lnTo>
                    <a:pt x="154" y="245"/>
                  </a:lnTo>
                  <a:lnTo>
                    <a:pt x="154" y="245"/>
                  </a:lnTo>
                  <a:lnTo>
                    <a:pt x="154" y="256"/>
                  </a:lnTo>
                  <a:lnTo>
                    <a:pt x="156" y="265"/>
                  </a:lnTo>
                  <a:lnTo>
                    <a:pt x="158" y="275"/>
                  </a:lnTo>
                  <a:lnTo>
                    <a:pt x="162" y="284"/>
                  </a:lnTo>
                  <a:lnTo>
                    <a:pt x="165" y="294"/>
                  </a:lnTo>
                  <a:lnTo>
                    <a:pt x="171" y="302"/>
                  </a:lnTo>
                  <a:lnTo>
                    <a:pt x="177" y="310"/>
                  </a:lnTo>
                  <a:lnTo>
                    <a:pt x="183" y="318"/>
                  </a:lnTo>
                  <a:lnTo>
                    <a:pt x="183" y="318"/>
                  </a:lnTo>
                  <a:lnTo>
                    <a:pt x="192" y="325"/>
                  </a:lnTo>
                  <a:lnTo>
                    <a:pt x="200" y="330"/>
                  </a:lnTo>
                  <a:lnTo>
                    <a:pt x="208" y="336"/>
                  </a:lnTo>
                  <a:lnTo>
                    <a:pt x="217" y="340"/>
                  </a:lnTo>
                  <a:lnTo>
                    <a:pt x="226" y="343"/>
                  </a:lnTo>
                  <a:lnTo>
                    <a:pt x="236" y="347"/>
                  </a:lnTo>
                  <a:lnTo>
                    <a:pt x="247" y="348"/>
                  </a:lnTo>
                  <a:lnTo>
                    <a:pt x="256" y="348"/>
                  </a:lnTo>
                  <a:lnTo>
                    <a:pt x="256" y="348"/>
                  </a:lnTo>
                  <a:lnTo>
                    <a:pt x="268" y="348"/>
                  </a:lnTo>
                  <a:lnTo>
                    <a:pt x="277" y="345"/>
                  </a:lnTo>
                  <a:lnTo>
                    <a:pt x="287" y="343"/>
                  </a:lnTo>
                  <a:lnTo>
                    <a:pt x="296" y="340"/>
                  </a:lnTo>
                  <a:lnTo>
                    <a:pt x="306" y="335"/>
                  </a:lnTo>
                  <a:lnTo>
                    <a:pt x="314" y="330"/>
                  </a:lnTo>
                  <a:lnTo>
                    <a:pt x="322" y="325"/>
                  </a:lnTo>
                  <a:lnTo>
                    <a:pt x="330" y="318"/>
                  </a:lnTo>
                  <a:lnTo>
                    <a:pt x="337" y="311"/>
                  </a:lnTo>
                  <a:lnTo>
                    <a:pt x="342" y="303"/>
                  </a:lnTo>
                  <a:lnTo>
                    <a:pt x="347" y="294"/>
                  </a:lnTo>
                  <a:lnTo>
                    <a:pt x="352" y="286"/>
                  </a:lnTo>
                  <a:lnTo>
                    <a:pt x="355" y="275"/>
                  </a:lnTo>
                  <a:lnTo>
                    <a:pt x="357" y="266"/>
                  </a:lnTo>
                  <a:lnTo>
                    <a:pt x="360" y="256"/>
                  </a:lnTo>
                  <a:lnTo>
                    <a:pt x="360" y="245"/>
                  </a:lnTo>
                  <a:lnTo>
                    <a:pt x="360" y="245"/>
                  </a:lnTo>
                  <a:lnTo>
                    <a:pt x="360" y="235"/>
                  </a:lnTo>
                  <a:lnTo>
                    <a:pt x="357" y="224"/>
                  </a:lnTo>
                  <a:lnTo>
                    <a:pt x="355" y="214"/>
                  </a:lnTo>
                  <a:lnTo>
                    <a:pt x="352" y="205"/>
                  </a:lnTo>
                  <a:lnTo>
                    <a:pt x="347" y="196"/>
                  </a:lnTo>
                  <a:lnTo>
                    <a:pt x="342" y="188"/>
                  </a:lnTo>
                  <a:lnTo>
                    <a:pt x="337" y="180"/>
                  </a:lnTo>
                  <a:lnTo>
                    <a:pt x="330" y="171"/>
                  </a:lnTo>
                  <a:lnTo>
                    <a:pt x="322" y="166"/>
                  </a:lnTo>
                  <a:lnTo>
                    <a:pt x="314" y="159"/>
                  </a:lnTo>
                  <a:lnTo>
                    <a:pt x="306" y="154"/>
                  </a:lnTo>
                  <a:lnTo>
                    <a:pt x="296" y="150"/>
                  </a:lnTo>
                  <a:lnTo>
                    <a:pt x="287" y="146"/>
                  </a:lnTo>
                  <a:lnTo>
                    <a:pt x="277" y="144"/>
                  </a:lnTo>
                  <a:lnTo>
                    <a:pt x="268" y="143"/>
                  </a:lnTo>
                  <a:lnTo>
                    <a:pt x="256" y="141"/>
                  </a:lnTo>
                  <a:lnTo>
                    <a:pt x="256" y="141"/>
                  </a:lnTo>
                  <a:close/>
                </a:path>
              </a:pathLst>
            </a:custGeom>
            <a:solidFill>
              <a:srgbClr val="FB6E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6" name="Google Shape;106;p4"/>
            <p:cNvSpPr/>
            <p:nvPr/>
          </p:nvSpPr>
          <p:spPr>
            <a:xfrm>
              <a:off x="1250950" y="2418160"/>
              <a:ext cx="193675" cy="201613"/>
            </a:xfrm>
            <a:custGeom>
              <a:rect b="b" l="l" r="r" t="t"/>
              <a:pathLst>
                <a:path extrusionOk="0" h="253" w="244">
                  <a:moveTo>
                    <a:pt x="102" y="253"/>
                  </a:moveTo>
                  <a:lnTo>
                    <a:pt x="102" y="253"/>
                  </a:lnTo>
                  <a:lnTo>
                    <a:pt x="99" y="253"/>
                  </a:lnTo>
                  <a:lnTo>
                    <a:pt x="97" y="251"/>
                  </a:lnTo>
                  <a:lnTo>
                    <a:pt x="84" y="221"/>
                  </a:lnTo>
                  <a:lnTo>
                    <a:pt x="62" y="210"/>
                  </a:lnTo>
                  <a:lnTo>
                    <a:pt x="30" y="213"/>
                  </a:lnTo>
                  <a:lnTo>
                    <a:pt x="30" y="213"/>
                  </a:lnTo>
                  <a:lnTo>
                    <a:pt x="26" y="213"/>
                  </a:lnTo>
                  <a:lnTo>
                    <a:pt x="24" y="211"/>
                  </a:lnTo>
                  <a:lnTo>
                    <a:pt x="2" y="173"/>
                  </a:lnTo>
                  <a:lnTo>
                    <a:pt x="2" y="173"/>
                  </a:lnTo>
                  <a:lnTo>
                    <a:pt x="1" y="170"/>
                  </a:lnTo>
                  <a:lnTo>
                    <a:pt x="2" y="167"/>
                  </a:lnTo>
                  <a:lnTo>
                    <a:pt x="21" y="140"/>
                  </a:lnTo>
                  <a:lnTo>
                    <a:pt x="21" y="116"/>
                  </a:lnTo>
                  <a:lnTo>
                    <a:pt x="1" y="90"/>
                  </a:lnTo>
                  <a:lnTo>
                    <a:pt x="1" y="90"/>
                  </a:lnTo>
                  <a:lnTo>
                    <a:pt x="0" y="87"/>
                  </a:lnTo>
                  <a:lnTo>
                    <a:pt x="1" y="84"/>
                  </a:lnTo>
                  <a:lnTo>
                    <a:pt x="22" y="46"/>
                  </a:lnTo>
                  <a:lnTo>
                    <a:pt x="22" y="46"/>
                  </a:lnTo>
                  <a:lnTo>
                    <a:pt x="24" y="44"/>
                  </a:lnTo>
                  <a:lnTo>
                    <a:pt x="26" y="44"/>
                  </a:lnTo>
                  <a:lnTo>
                    <a:pt x="60" y="46"/>
                  </a:lnTo>
                  <a:lnTo>
                    <a:pt x="81" y="33"/>
                  </a:lnTo>
                  <a:lnTo>
                    <a:pt x="93" y="3"/>
                  </a:lnTo>
                  <a:lnTo>
                    <a:pt x="93" y="3"/>
                  </a:lnTo>
                  <a:lnTo>
                    <a:pt x="96" y="1"/>
                  </a:lnTo>
                  <a:lnTo>
                    <a:pt x="98" y="1"/>
                  </a:lnTo>
                  <a:lnTo>
                    <a:pt x="142" y="0"/>
                  </a:lnTo>
                  <a:lnTo>
                    <a:pt x="142" y="0"/>
                  </a:lnTo>
                  <a:lnTo>
                    <a:pt x="145" y="1"/>
                  </a:lnTo>
                  <a:lnTo>
                    <a:pt x="146" y="3"/>
                  </a:lnTo>
                  <a:lnTo>
                    <a:pt x="160" y="32"/>
                  </a:lnTo>
                  <a:lnTo>
                    <a:pt x="182" y="45"/>
                  </a:lnTo>
                  <a:lnTo>
                    <a:pt x="214" y="40"/>
                  </a:lnTo>
                  <a:lnTo>
                    <a:pt x="214" y="40"/>
                  </a:lnTo>
                  <a:lnTo>
                    <a:pt x="217" y="41"/>
                  </a:lnTo>
                  <a:lnTo>
                    <a:pt x="219" y="43"/>
                  </a:lnTo>
                  <a:lnTo>
                    <a:pt x="242" y="81"/>
                  </a:lnTo>
                  <a:lnTo>
                    <a:pt x="242" y="81"/>
                  </a:lnTo>
                  <a:lnTo>
                    <a:pt x="242" y="84"/>
                  </a:lnTo>
                  <a:lnTo>
                    <a:pt x="242" y="86"/>
                  </a:lnTo>
                  <a:lnTo>
                    <a:pt x="222" y="113"/>
                  </a:lnTo>
                  <a:lnTo>
                    <a:pt x="223" y="138"/>
                  </a:lnTo>
                  <a:lnTo>
                    <a:pt x="243" y="164"/>
                  </a:lnTo>
                  <a:lnTo>
                    <a:pt x="243" y="164"/>
                  </a:lnTo>
                  <a:lnTo>
                    <a:pt x="244" y="166"/>
                  </a:lnTo>
                  <a:lnTo>
                    <a:pt x="243" y="169"/>
                  </a:lnTo>
                  <a:lnTo>
                    <a:pt x="222" y="207"/>
                  </a:lnTo>
                  <a:lnTo>
                    <a:pt x="222" y="207"/>
                  </a:lnTo>
                  <a:lnTo>
                    <a:pt x="220" y="210"/>
                  </a:lnTo>
                  <a:lnTo>
                    <a:pt x="217" y="210"/>
                  </a:lnTo>
                  <a:lnTo>
                    <a:pt x="184" y="207"/>
                  </a:lnTo>
                  <a:lnTo>
                    <a:pt x="164" y="220"/>
                  </a:lnTo>
                  <a:lnTo>
                    <a:pt x="151" y="250"/>
                  </a:lnTo>
                  <a:lnTo>
                    <a:pt x="151" y="250"/>
                  </a:lnTo>
                  <a:lnTo>
                    <a:pt x="149" y="252"/>
                  </a:lnTo>
                  <a:lnTo>
                    <a:pt x="146" y="253"/>
                  </a:lnTo>
                  <a:lnTo>
                    <a:pt x="102" y="253"/>
                  </a:lnTo>
                  <a:lnTo>
                    <a:pt x="102" y="253"/>
                  </a:lnTo>
                  <a:lnTo>
                    <a:pt x="102" y="253"/>
                  </a:lnTo>
                  <a:lnTo>
                    <a:pt x="102" y="253"/>
                  </a:lnTo>
                  <a:close/>
                  <a:moveTo>
                    <a:pt x="63" y="198"/>
                  </a:moveTo>
                  <a:lnTo>
                    <a:pt x="63" y="198"/>
                  </a:lnTo>
                  <a:lnTo>
                    <a:pt x="66" y="199"/>
                  </a:lnTo>
                  <a:lnTo>
                    <a:pt x="90" y="213"/>
                  </a:lnTo>
                  <a:lnTo>
                    <a:pt x="90" y="213"/>
                  </a:lnTo>
                  <a:lnTo>
                    <a:pt x="92" y="215"/>
                  </a:lnTo>
                  <a:lnTo>
                    <a:pt x="105" y="243"/>
                  </a:lnTo>
                  <a:lnTo>
                    <a:pt x="142" y="243"/>
                  </a:lnTo>
                  <a:lnTo>
                    <a:pt x="154" y="214"/>
                  </a:lnTo>
                  <a:lnTo>
                    <a:pt x="154" y="214"/>
                  </a:lnTo>
                  <a:lnTo>
                    <a:pt x="157" y="212"/>
                  </a:lnTo>
                  <a:lnTo>
                    <a:pt x="181" y="197"/>
                  </a:lnTo>
                  <a:lnTo>
                    <a:pt x="181" y="197"/>
                  </a:lnTo>
                  <a:lnTo>
                    <a:pt x="183" y="197"/>
                  </a:lnTo>
                  <a:lnTo>
                    <a:pt x="214" y="199"/>
                  </a:lnTo>
                  <a:lnTo>
                    <a:pt x="233" y="167"/>
                  </a:lnTo>
                  <a:lnTo>
                    <a:pt x="214" y="143"/>
                  </a:lnTo>
                  <a:lnTo>
                    <a:pt x="214" y="143"/>
                  </a:lnTo>
                  <a:lnTo>
                    <a:pt x="213" y="139"/>
                  </a:lnTo>
                  <a:lnTo>
                    <a:pt x="212" y="112"/>
                  </a:lnTo>
                  <a:lnTo>
                    <a:pt x="212" y="112"/>
                  </a:lnTo>
                  <a:lnTo>
                    <a:pt x="213" y="108"/>
                  </a:lnTo>
                  <a:lnTo>
                    <a:pt x="230" y="83"/>
                  </a:lnTo>
                  <a:lnTo>
                    <a:pt x="212" y="52"/>
                  </a:lnTo>
                  <a:lnTo>
                    <a:pt x="182" y="55"/>
                  </a:lnTo>
                  <a:lnTo>
                    <a:pt x="182" y="55"/>
                  </a:lnTo>
                  <a:lnTo>
                    <a:pt x="178" y="54"/>
                  </a:lnTo>
                  <a:lnTo>
                    <a:pt x="153" y="41"/>
                  </a:lnTo>
                  <a:lnTo>
                    <a:pt x="153" y="41"/>
                  </a:lnTo>
                  <a:lnTo>
                    <a:pt x="151" y="38"/>
                  </a:lnTo>
                  <a:lnTo>
                    <a:pt x="138" y="10"/>
                  </a:lnTo>
                  <a:lnTo>
                    <a:pt x="101" y="11"/>
                  </a:lnTo>
                  <a:lnTo>
                    <a:pt x="90" y="39"/>
                  </a:lnTo>
                  <a:lnTo>
                    <a:pt x="90" y="39"/>
                  </a:lnTo>
                  <a:lnTo>
                    <a:pt x="87" y="41"/>
                  </a:lnTo>
                  <a:lnTo>
                    <a:pt x="63" y="56"/>
                  </a:lnTo>
                  <a:lnTo>
                    <a:pt x="63" y="56"/>
                  </a:lnTo>
                  <a:lnTo>
                    <a:pt x="60" y="57"/>
                  </a:lnTo>
                  <a:lnTo>
                    <a:pt x="30" y="54"/>
                  </a:lnTo>
                  <a:lnTo>
                    <a:pt x="11" y="86"/>
                  </a:lnTo>
                  <a:lnTo>
                    <a:pt x="30" y="112"/>
                  </a:lnTo>
                  <a:lnTo>
                    <a:pt x="30" y="112"/>
                  </a:lnTo>
                  <a:lnTo>
                    <a:pt x="31" y="114"/>
                  </a:lnTo>
                  <a:lnTo>
                    <a:pt x="31" y="143"/>
                  </a:lnTo>
                  <a:lnTo>
                    <a:pt x="31" y="143"/>
                  </a:lnTo>
                  <a:lnTo>
                    <a:pt x="31" y="145"/>
                  </a:lnTo>
                  <a:lnTo>
                    <a:pt x="13" y="170"/>
                  </a:lnTo>
                  <a:lnTo>
                    <a:pt x="32" y="203"/>
                  </a:lnTo>
                  <a:lnTo>
                    <a:pt x="62" y="198"/>
                  </a:lnTo>
                  <a:lnTo>
                    <a:pt x="62" y="198"/>
                  </a:lnTo>
                  <a:lnTo>
                    <a:pt x="63" y="198"/>
                  </a:lnTo>
                  <a:lnTo>
                    <a:pt x="63" y="198"/>
                  </a:lnTo>
                  <a:close/>
                  <a:moveTo>
                    <a:pt x="122" y="184"/>
                  </a:moveTo>
                  <a:lnTo>
                    <a:pt x="122" y="184"/>
                  </a:lnTo>
                  <a:lnTo>
                    <a:pt x="114" y="184"/>
                  </a:lnTo>
                  <a:lnTo>
                    <a:pt x="107" y="183"/>
                  </a:lnTo>
                  <a:lnTo>
                    <a:pt x="100" y="181"/>
                  </a:lnTo>
                  <a:lnTo>
                    <a:pt x="93" y="177"/>
                  </a:lnTo>
                  <a:lnTo>
                    <a:pt x="93" y="177"/>
                  </a:lnTo>
                  <a:lnTo>
                    <a:pt x="84" y="170"/>
                  </a:lnTo>
                  <a:lnTo>
                    <a:pt x="76" y="162"/>
                  </a:lnTo>
                  <a:lnTo>
                    <a:pt x="70" y="153"/>
                  </a:lnTo>
                  <a:lnTo>
                    <a:pt x="67" y="143"/>
                  </a:lnTo>
                  <a:lnTo>
                    <a:pt x="64" y="131"/>
                  </a:lnTo>
                  <a:lnTo>
                    <a:pt x="64" y="121"/>
                  </a:lnTo>
                  <a:lnTo>
                    <a:pt x="67" y="109"/>
                  </a:lnTo>
                  <a:lnTo>
                    <a:pt x="71" y="99"/>
                  </a:lnTo>
                  <a:lnTo>
                    <a:pt x="71" y="99"/>
                  </a:lnTo>
                  <a:lnTo>
                    <a:pt x="76" y="92"/>
                  </a:lnTo>
                  <a:lnTo>
                    <a:pt x="81" y="86"/>
                  </a:lnTo>
                  <a:lnTo>
                    <a:pt x="86" y="82"/>
                  </a:lnTo>
                  <a:lnTo>
                    <a:pt x="92" y="77"/>
                  </a:lnTo>
                  <a:lnTo>
                    <a:pt x="99" y="74"/>
                  </a:lnTo>
                  <a:lnTo>
                    <a:pt x="107" y="71"/>
                  </a:lnTo>
                  <a:lnTo>
                    <a:pt x="114" y="70"/>
                  </a:lnTo>
                  <a:lnTo>
                    <a:pt x="122" y="69"/>
                  </a:lnTo>
                  <a:lnTo>
                    <a:pt x="122" y="69"/>
                  </a:lnTo>
                  <a:lnTo>
                    <a:pt x="129" y="70"/>
                  </a:lnTo>
                  <a:lnTo>
                    <a:pt x="136" y="71"/>
                  </a:lnTo>
                  <a:lnTo>
                    <a:pt x="143" y="74"/>
                  </a:lnTo>
                  <a:lnTo>
                    <a:pt x="150" y="76"/>
                  </a:lnTo>
                  <a:lnTo>
                    <a:pt x="150" y="76"/>
                  </a:lnTo>
                  <a:lnTo>
                    <a:pt x="159" y="83"/>
                  </a:lnTo>
                  <a:lnTo>
                    <a:pt x="167" y="91"/>
                  </a:lnTo>
                  <a:lnTo>
                    <a:pt x="173" y="100"/>
                  </a:lnTo>
                  <a:lnTo>
                    <a:pt x="177" y="111"/>
                  </a:lnTo>
                  <a:lnTo>
                    <a:pt x="177" y="111"/>
                  </a:lnTo>
                  <a:lnTo>
                    <a:pt x="180" y="122"/>
                  </a:lnTo>
                  <a:lnTo>
                    <a:pt x="180" y="134"/>
                  </a:lnTo>
                  <a:lnTo>
                    <a:pt x="177" y="144"/>
                  </a:lnTo>
                  <a:lnTo>
                    <a:pt x="173" y="155"/>
                  </a:lnTo>
                  <a:lnTo>
                    <a:pt x="173" y="155"/>
                  </a:lnTo>
                  <a:lnTo>
                    <a:pt x="168" y="161"/>
                  </a:lnTo>
                  <a:lnTo>
                    <a:pt x="164" y="167"/>
                  </a:lnTo>
                  <a:lnTo>
                    <a:pt x="158" y="173"/>
                  </a:lnTo>
                  <a:lnTo>
                    <a:pt x="151" y="176"/>
                  </a:lnTo>
                  <a:lnTo>
                    <a:pt x="144" y="180"/>
                  </a:lnTo>
                  <a:lnTo>
                    <a:pt x="137" y="182"/>
                  </a:lnTo>
                  <a:lnTo>
                    <a:pt x="130" y="184"/>
                  </a:lnTo>
                  <a:lnTo>
                    <a:pt x="122" y="184"/>
                  </a:lnTo>
                  <a:lnTo>
                    <a:pt x="122" y="184"/>
                  </a:lnTo>
                  <a:close/>
                  <a:moveTo>
                    <a:pt x="122" y="79"/>
                  </a:moveTo>
                  <a:lnTo>
                    <a:pt x="122" y="79"/>
                  </a:lnTo>
                  <a:lnTo>
                    <a:pt x="115" y="81"/>
                  </a:lnTo>
                  <a:lnTo>
                    <a:pt x="109" y="82"/>
                  </a:lnTo>
                  <a:lnTo>
                    <a:pt x="104" y="83"/>
                  </a:lnTo>
                  <a:lnTo>
                    <a:pt x="98" y="86"/>
                  </a:lnTo>
                  <a:lnTo>
                    <a:pt x="93" y="90"/>
                  </a:lnTo>
                  <a:lnTo>
                    <a:pt x="89" y="93"/>
                  </a:lnTo>
                  <a:lnTo>
                    <a:pt x="84" y="99"/>
                  </a:lnTo>
                  <a:lnTo>
                    <a:pt x="81" y="104"/>
                  </a:lnTo>
                  <a:lnTo>
                    <a:pt x="81" y="104"/>
                  </a:lnTo>
                  <a:lnTo>
                    <a:pt x="77" y="113"/>
                  </a:lnTo>
                  <a:lnTo>
                    <a:pt x="75" y="122"/>
                  </a:lnTo>
                  <a:lnTo>
                    <a:pt x="75" y="131"/>
                  </a:lnTo>
                  <a:lnTo>
                    <a:pt x="76" y="139"/>
                  </a:lnTo>
                  <a:lnTo>
                    <a:pt x="79" y="149"/>
                  </a:lnTo>
                  <a:lnTo>
                    <a:pt x="85" y="155"/>
                  </a:lnTo>
                  <a:lnTo>
                    <a:pt x="91" y="162"/>
                  </a:lnTo>
                  <a:lnTo>
                    <a:pt x="99" y="168"/>
                  </a:lnTo>
                  <a:lnTo>
                    <a:pt x="99" y="168"/>
                  </a:lnTo>
                  <a:lnTo>
                    <a:pt x="105" y="170"/>
                  </a:lnTo>
                  <a:lnTo>
                    <a:pt x="111" y="173"/>
                  </a:lnTo>
                  <a:lnTo>
                    <a:pt x="116" y="174"/>
                  </a:lnTo>
                  <a:lnTo>
                    <a:pt x="122" y="174"/>
                  </a:lnTo>
                  <a:lnTo>
                    <a:pt x="122" y="174"/>
                  </a:lnTo>
                  <a:lnTo>
                    <a:pt x="128" y="174"/>
                  </a:lnTo>
                  <a:lnTo>
                    <a:pt x="135" y="173"/>
                  </a:lnTo>
                  <a:lnTo>
                    <a:pt x="140" y="170"/>
                  </a:lnTo>
                  <a:lnTo>
                    <a:pt x="146" y="167"/>
                  </a:lnTo>
                  <a:lnTo>
                    <a:pt x="151" y="164"/>
                  </a:lnTo>
                  <a:lnTo>
                    <a:pt x="155" y="160"/>
                  </a:lnTo>
                  <a:lnTo>
                    <a:pt x="160" y="155"/>
                  </a:lnTo>
                  <a:lnTo>
                    <a:pt x="164" y="150"/>
                  </a:lnTo>
                  <a:lnTo>
                    <a:pt x="164" y="150"/>
                  </a:lnTo>
                  <a:lnTo>
                    <a:pt x="167" y="142"/>
                  </a:lnTo>
                  <a:lnTo>
                    <a:pt x="169" y="132"/>
                  </a:lnTo>
                  <a:lnTo>
                    <a:pt x="169" y="123"/>
                  </a:lnTo>
                  <a:lnTo>
                    <a:pt x="167" y="114"/>
                  </a:lnTo>
                  <a:lnTo>
                    <a:pt x="167" y="114"/>
                  </a:lnTo>
                  <a:lnTo>
                    <a:pt x="164" y="105"/>
                  </a:lnTo>
                  <a:lnTo>
                    <a:pt x="159" y="98"/>
                  </a:lnTo>
                  <a:lnTo>
                    <a:pt x="152" y="91"/>
                  </a:lnTo>
                  <a:lnTo>
                    <a:pt x="145" y="85"/>
                  </a:lnTo>
                  <a:lnTo>
                    <a:pt x="145" y="85"/>
                  </a:lnTo>
                  <a:lnTo>
                    <a:pt x="139" y="83"/>
                  </a:lnTo>
                  <a:lnTo>
                    <a:pt x="134" y="82"/>
                  </a:lnTo>
                  <a:lnTo>
                    <a:pt x="128" y="81"/>
                  </a:lnTo>
                  <a:lnTo>
                    <a:pt x="122" y="79"/>
                  </a:lnTo>
                  <a:lnTo>
                    <a:pt x="122" y="79"/>
                  </a:lnTo>
                  <a:close/>
                </a:path>
              </a:pathLst>
            </a:custGeom>
            <a:solidFill>
              <a:srgbClr val="FB6E52"/>
            </a:solidFill>
            <a:ln>
              <a:noFill/>
            </a:ln>
          </p:spPr>
          <p:txBody>
            <a:bodyPr anchorCtr="0" anchor="t" bIns="45700" lIns="91425" spcFirstLastPara="1" rIns="91425" wrap="square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blipFill>
          <a:blip r:embed="rId1">
            <a:alphaModFix/>
          </a:blip>
          <a:stretch>
            <a:fillRect/>
          </a:stretch>
        </a:blip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Calibri"/>
              <a:buNone/>
              <a:defRPr b="0" i="0" sz="4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939495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2"/>
    <p:sldLayoutId id="2147483649" r:id="rId3"/>
    <p:sldLayoutId id="2147483650" r:id="rId4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5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</a:pPr>
            <a:r>
              <a:rPr lang="en-US"/>
              <a:t>Before and After</a:t>
            </a:r>
            <a:endParaRPr/>
          </a:p>
        </p:txBody>
      </p:sp>
      <p:sp>
        <p:nvSpPr>
          <p:cNvPr id="112" name="Google Shape;112;p5"/>
          <p:cNvSpPr txBox="1"/>
          <p:nvPr>
            <p:ph idx="1" type="body"/>
          </p:nvPr>
        </p:nvSpPr>
        <p:spPr>
          <a:xfrm>
            <a:off x="4814888" y="1425973"/>
            <a:ext cx="1847850" cy="520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13" name="Google Shape;113;p5"/>
          <p:cNvSpPr txBox="1"/>
          <p:nvPr>
            <p:ph idx="2" type="body"/>
          </p:nvPr>
        </p:nvSpPr>
        <p:spPr>
          <a:xfrm>
            <a:off x="5537201" y="2157808"/>
            <a:ext cx="1847850" cy="513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14" name="Google Shape;114;p5"/>
          <p:cNvSpPr txBox="1"/>
          <p:nvPr>
            <p:ph idx="3" type="body"/>
          </p:nvPr>
        </p:nvSpPr>
        <p:spPr>
          <a:xfrm>
            <a:off x="6286501" y="2885674"/>
            <a:ext cx="1847850" cy="513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15" name="Google Shape;115;p5"/>
          <p:cNvSpPr txBox="1"/>
          <p:nvPr>
            <p:ph idx="4" type="body"/>
          </p:nvPr>
        </p:nvSpPr>
        <p:spPr>
          <a:xfrm>
            <a:off x="4005264" y="1425973"/>
            <a:ext cx="638744" cy="520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01</a:t>
            </a:r>
            <a:endParaRPr/>
          </a:p>
        </p:txBody>
      </p:sp>
      <p:sp>
        <p:nvSpPr>
          <p:cNvPr id="116" name="Google Shape;116;p5"/>
          <p:cNvSpPr txBox="1"/>
          <p:nvPr>
            <p:ph idx="5" type="body"/>
          </p:nvPr>
        </p:nvSpPr>
        <p:spPr>
          <a:xfrm>
            <a:off x="4727577" y="2157808"/>
            <a:ext cx="638744" cy="513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02</a:t>
            </a:r>
            <a:endParaRPr/>
          </a:p>
        </p:txBody>
      </p:sp>
      <p:sp>
        <p:nvSpPr>
          <p:cNvPr id="117" name="Google Shape;117;p5"/>
          <p:cNvSpPr txBox="1"/>
          <p:nvPr>
            <p:ph idx="6" type="body"/>
          </p:nvPr>
        </p:nvSpPr>
        <p:spPr>
          <a:xfrm>
            <a:off x="5476877" y="2885674"/>
            <a:ext cx="638744" cy="513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03</a:t>
            </a:r>
            <a:endParaRPr/>
          </a:p>
        </p:txBody>
      </p:sp>
      <p:sp>
        <p:nvSpPr>
          <p:cNvPr id="118" name="Google Shape;118;p5"/>
          <p:cNvSpPr txBox="1"/>
          <p:nvPr>
            <p:ph idx="7" type="body"/>
          </p:nvPr>
        </p:nvSpPr>
        <p:spPr>
          <a:xfrm>
            <a:off x="1858740" y="2144914"/>
            <a:ext cx="1847850" cy="520699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19" name="Google Shape;119;p5"/>
          <p:cNvSpPr txBox="1"/>
          <p:nvPr>
            <p:ph idx="8" type="body"/>
          </p:nvPr>
        </p:nvSpPr>
        <p:spPr>
          <a:xfrm>
            <a:off x="2581053" y="2876749"/>
            <a:ext cx="1847850" cy="513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20" name="Google Shape;120;p5"/>
          <p:cNvSpPr txBox="1"/>
          <p:nvPr>
            <p:ph idx="9" type="body"/>
          </p:nvPr>
        </p:nvSpPr>
        <p:spPr>
          <a:xfrm>
            <a:off x="3330353" y="3604615"/>
            <a:ext cx="1847850" cy="513953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</a:pPr>
            <a:r>
              <a:rPr lang="en-US"/>
              <a:t>Before and After</a:t>
            </a:r>
            <a:endParaRPr/>
          </a:p>
        </p:txBody>
      </p:sp>
      <p:sp>
        <p:nvSpPr>
          <p:cNvPr id="126" name="Google Shape;126;p6"/>
          <p:cNvSpPr txBox="1"/>
          <p:nvPr>
            <p:ph idx="1" type="body"/>
          </p:nvPr>
        </p:nvSpPr>
        <p:spPr>
          <a:xfrm>
            <a:off x="4049713" y="1347614"/>
            <a:ext cx="184785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27" name="Google Shape;127;p6"/>
          <p:cNvSpPr txBox="1"/>
          <p:nvPr>
            <p:ph idx="2" type="body"/>
          </p:nvPr>
        </p:nvSpPr>
        <p:spPr>
          <a:xfrm>
            <a:off x="3240089" y="1366662"/>
            <a:ext cx="638744" cy="49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01</a:t>
            </a:r>
            <a:endParaRPr/>
          </a:p>
        </p:txBody>
      </p:sp>
      <p:sp>
        <p:nvSpPr>
          <p:cNvPr id="128" name="Google Shape;128;p6"/>
          <p:cNvSpPr txBox="1"/>
          <p:nvPr>
            <p:ph idx="3" type="body"/>
          </p:nvPr>
        </p:nvSpPr>
        <p:spPr>
          <a:xfrm>
            <a:off x="1115615" y="2015949"/>
            <a:ext cx="2268936" cy="49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29" name="Google Shape;129;p6"/>
          <p:cNvSpPr txBox="1"/>
          <p:nvPr>
            <p:ph idx="4" type="body"/>
          </p:nvPr>
        </p:nvSpPr>
        <p:spPr>
          <a:xfrm>
            <a:off x="4713289" y="2007222"/>
            <a:ext cx="184785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30" name="Google Shape;130;p6"/>
          <p:cNvSpPr txBox="1"/>
          <p:nvPr>
            <p:ph idx="5" type="body"/>
          </p:nvPr>
        </p:nvSpPr>
        <p:spPr>
          <a:xfrm>
            <a:off x="3903665" y="2026270"/>
            <a:ext cx="638744" cy="49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02</a:t>
            </a:r>
            <a:endParaRPr/>
          </a:p>
        </p:txBody>
      </p:sp>
      <p:sp>
        <p:nvSpPr>
          <p:cNvPr id="131" name="Google Shape;131;p6"/>
          <p:cNvSpPr txBox="1"/>
          <p:nvPr>
            <p:ph idx="6" type="body"/>
          </p:nvPr>
        </p:nvSpPr>
        <p:spPr>
          <a:xfrm>
            <a:off x="1779191" y="2675557"/>
            <a:ext cx="2268936" cy="49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32" name="Google Shape;132;p6"/>
          <p:cNvSpPr txBox="1"/>
          <p:nvPr>
            <p:ph idx="7" type="body"/>
          </p:nvPr>
        </p:nvSpPr>
        <p:spPr>
          <a:xfrm>
            <a:off x="5412783" y="2691828"/>
            <a:ext cx="184785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33" name="Google Shape;133;p6"/>
          <p:cNvSpPr txBox="1"/>
          <p:nvPr>
            <p:ph idx="8" type="body"/>
          </p:nvPr>
        </p:nvSpPr>
        <p:spPr>
          <a:xfrm>
            <a:off x="4603159" y="2710876"/>
            <a:ext cx="638744" cy="49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03</a:t>
            </a:r>
            <a:endParaRPr/>
          </a:p>
        </p:txBody>
      </p:sp>
      <p:sp>
        <p:nvSpPr>
          <p:cNvPr id="134" name="Google Shape;134;p6"/>
          <p:cNvSpPr txBox="1"/>
          <p:nvPr>
            <p:ph idx="9" type="body"/>
          </p:nvPr>
        </p:nvSpPr>
        <p:spPr>
          <a:xfrm>
            <a:off x="2478685" y="3369289"/>
            <a:ext cx="2268936" cy="49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35" name="Google Shape;135;p6"/>
          <p:cNvSpPr txBox="1"/>
          <p:nvPr>
            <p:ph idx="13" type="body"/>
          </p:nvPr>
        </p:nvSpPr>
        <p:spPr>
          <a:xfrm>
            <a:off x="6099176" y="3408984"/>
            <a:ext cx="1847850" cy="51752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36" name="Google Shape;136;p6"/>
          <p:cNvSpPr txBox="1"/>
          <p:nvPr>
            <p:ph idx="14" type="body"/>
          </p:nvPr>
        </p:nvSpPr>
        <p:spPr>
          <a:xfrm>
            <a:off x="5289552" y="3428032"/>
            <a:ext cx="638744" cy="49847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04</a:t>
            </a:r>
            <a:endParaRPr/>
          </a:p>
        </p:txBody>
      </p:sp>
      <p:sp>
        <p:nvSpPr>
          <p:cNvPr id="137" name="Google Shape;137;p6"/>
          <p:cNvSpPr txBox="1"/>
          <p:nvPr>
            <p:ph idx="15" type="body"/>
          </p:nvPr>
        </p:nvSpPr>
        <p:spPr>
          <a:xfrm>
            <a:off x="3165078" y="4077319"/>
            <a:ext cx="2268936" cy="48180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"/>
          <p:cNvSpPr txBox="1"/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200"/>
              <a:buFont typeface="Calibri"/>
              <a:buNone/>
            </a:pPr>
            <a:r>
              <a:rPr lang="en-US"/>
              <a:t>Before and After</a:t>
            </a:r>
            <a:endParaRPr/>
          </a:p>
        </p:txBody>
      </p:sp>
      <p:sp>
        <p:nvSpPr>
          <p:cNvPr id="143" name="Google Shape;143;p7"/>
          <p:cNvSpPr txBox="1"/>
          <p:nvPr>
            <p:ph idx="1" type="body"/>
          </p:nvPr>
        </p:nvSpPr>
        <p:spPr>
          <a:xfrm>
            <a:off x="6324550" y="2557562"/>
            <a:ext cx="1847850" cy="6172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44" name="Google Shape;144;p7"/>
          <p:cNvSpPr txBox="1"/>
          <p:nvPr>
            <p:ph idx="2" type="body"/>
          </p:nvPr>
        </p:nvSpPr>
        <p:spPr>
          <a:xfrm>
            <a:off x="5439451" y="2557562"/>
            <a:ext cx="638744" cy="6172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02</a:t>
            </a:r>
            <a:endParaRPr/>
          </a:p>
        </p:txBody>
      </p:sp>
      <p:sp>
        <p:nvSpPr>
          <p:cNvPr id="145" name="Google Shape;145;p7"/>
          <p:cNvSpPr txBox="1"/>
          <p:nvPr>
            <p:ph idx="3" type="body"/>
          </p:nvPr>
        </p:nvSpPr>
        <p:spPr>
          <a:xfrm>
            <a:off x="2710724" y="3380512"/>
            <a:ext cx="2711748" cy="6001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46" name="Google Shape;146;p7"/>
          <p:cNvSpPr txBox="1"/>
          <p:nvPr>
            <p:ph idx="4" type="body"/>
          </p:nvPr>
        </p:nvSpPr>
        <p:spPr>
          <a:xfrm>
            <a:off x="5388446" y="1644294"/>
            <a:ext cx="1847850" cy="6172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  <p:sp>
        <p:nvSpPr>
          <p:cNvPr id="147" name="Google Shape;147;p7"/>
          <p:cNvSpPr txBox="1"/>
          <p:nvPr>
            <p:ph idx="5" type="body"/>
          </p:nvPr>
        </p:nvSpPr>
        <p:spPr>
          <a:xfrm>
            <a:off x="4503347" y="1644294"/>
            <a:ext cx="638744" cy="617211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</a:pPr>
            <a:r>
              <a:rPr lang="en-US"/>
              <a:t>01</a:t>
            </a:r>
            <a:endParaRPr/>
          </a:p>
        </p:txBody>
      </p:sp>
      <p:sp>
        <p:nvSpPr>
          <p:cNvPr id="148" name="Google Shape;148;p7"/>
          <p:cNvSpPr txBox="1"/>
          <p:nvPr>
            <p:ph idx="6" type="body"/>
          </p:nvPr>
        </p:nvSpPr>
        <p:spPr>
          <a:xfrm>
            <a:off x="1774620" y="2467244"/>
            <a:ext cx="2711748" cy="60017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</a:pPr>
            <a:r>
              <a:rPr lang="en-US"/>
              <a:t>Your text here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1891">
  <a:themeElements>
    <a:clrScheme name="Custom 14">
      <a:dk1>
        <a:srgbClr val="494C4F"/>
      </a:dk1>
      <a:lt1>
        <a:srgbClr val="FFFFFF"/>
      </a:lt1>
      <a:dk2>
        <a:srgbClr val="494C4F"/>
      </a:dk2>
      <a:lt2>
        <a:srgbClr val="F2F3F8"/>
      </a:lt2>
      <a:accent1>
        <a:srgbClr val="ED5463"/>
      </a:accent1>
      <a:accent2>
        <a:srgbClr val="FB6E52"/>
      </a:accent2>
      <a:accent3>
        <a:srgbClr val="FFCE54"/>
      </a:accent3>
      <a:accent4>
        <a:srgbClr val="A1D469"/>
      </a:accent4>
      <a:accent5>
        <a:srgbClr val="49CFAE"/>
      </a:accent5>
      <a:accent6>
        <a:srgbClr val="4FC1E9"/>
      </a:accent6>
      <a:hlink>
        <a:srgbClr val="4FC1E9"/>
      </a:hlink>
      <a:folHlink>
        <a:srgbClr val="49CFAE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