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2"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Lst>
  <p:sldSz cy="5143500" cx="9144000"/>
  <p:notesSz cx="6858000" cy="9144000"/>
  <p:embeddedFontLst>
    <p:embeddedFont>
      <p:font typeface="Patua One"/>
      <p:regular r:id="rId22"/>
    </p:embeddedFont>
    <p:embeddedFont>
      <p:font typeface="Source Serif Pro"/>
      <p:regular r:id="rId23"/>
      <p:bold r:id="rId24"/>
      <p:italic r:id="rId25"/>
      <p:boldItalic r:id="rId26"/>
    </p:embeddedFont>
    <p:embeddedFont>
      <p:font typeface="Cabin"/>
      <p:regular r:id="rId27"/>
      <p:bold r:id="rId28"/>
      <p:italic r:id="rId29"/>
      <p:boldItalic r:id="rId30"/>
    </p:embeddedFont>
    <p:embeddedFont>
      <p:font typeface="Bowlby One"/>
      <p:regular r:id="rId31"/>
    </p:embeddedFont>
    <p:embeddedFont>
      <p:font typeface="Delius"/>
      <p:regular r:id="rId32"/>
    </p:embeddedFont>
    <p:embeddedFont>
      <p:font typeface="Coda"/>
      <p:regular r:id="rId33"/>
    </p:embeddedFont>
    <p:embeddedFont>
      <p:font typeface="Helvetica Neue"/>
      <p:regular r:id="rId34"/>
      <p:bold r:id="rId35"/>
      <p:italic r:id="rId36"/>
      <p:boldItalic r:id="rId37"/>
    </p:embeddedFont>
    <p:embeddedFont>
      <p:font typeface="Barlow"/>
      <p:regular r:id="rId38"/>
      <p:bold r:id="rId39"/>
      <p:italic r:id="rId40"/>
      <p:boldItalic r:id="rId41"/>
    </p:embeddedFont>
    <p:embeddedFont>
      <p:font typeface="Barlow Light"/>
      <p:regular r:id="rId42"/>
      <p:bold r:id="rId43"/>
      <p:italic r:id="rId44"/>
      <p:boldItalic r:id="rId45"/>
    </p:embeddedFont>
    <p:embeddedFont>
      <p:font typeface="DM Serif Display"/>
      <p:regular r:id="rId46"/>
      <p:italic r:id="rId47"/>
    </p:embeddedFont>
    <p:embeddedFont>
      <p:font typeface="Open Sans"/>
      <p:regular r:id="rId48"/>
      <p:bold r:id="rId49"/>
      <p:italic r:id="rId50"/>
      <p:boldItalic r:id="rId51"/>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E7A55503-C0D0-4015-BCC7-0175B60E3BBA}">
  <a:tblStyle styleId="{E7A55503-C0D0-4015-BCC7-0175B60E3BBA}"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font" Target="fonts/Barlow-italic.fntdata"/><Relationship Id="rId42" Type="http://schemas.openxmlformats.org/officeDocument/2006/relationships/font" Target="fonts/BarlowLight-regular.fntdata"/><Relationship Id="rId41" Type="http://schemas.openxmlformats.org/officeDocument/2006/relationships/font" Target="fonts/Barlow-boldItalic.fntdata"/><Relationship Id="rId44" Type="http://schemas.openxmlformats.org/officeDocument/2006/relationships/font" Target="fonts/BarlowLight-italic.fntdata"/><Relationship Id="rId43" Type="http://schemas.openxmlformats.org/officeDocument/2006/relationships/font" Target="fonts/BarlowLight-bold.fntdata"/><Relationship Id="rId46" Type="http://schemas.openxmlformats.org/officeDocument/2006/relationships/font" Target="fonts/DMSerifDisplay-regular.fntdata"/><Relationship Id="rId45" Type="http://schemas.openxmlformats.org/officeDocument/2006/relationships/font" Target="fonts/BarlowLight-boldItalic.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48" Type="http://schemas.openxmlformats.org/officeDocument/2006/relationships/font" Target="fonts/OpenSans-regular.fntdata"/><Relationship Id="rId47" Type="http://schemas.openxmlformats.org/officeDocument/2006/relationships/font" Target="fonts/DMSerifDisplay-italic.fntdata"/><Relationship Id="rId49" Type="http://schemas.openxmlformats.org/officeDocument/2006/relationships/font" Target="fonts/OpenSans-bold.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BowlbyOne-regular.fntdata"/><Relationship Id="rId30" Type="http://schemas.openxmlformats.org/officeDocument/2006/relationships/font" Target="fonts/Cabin-boldItalic.fntdata"/><Relationship Id="rId33" Type="http://schemas.openxmlformats.org/officeDocument/2006/relationships/font" Target="fonts/Coda-regular.fntdata"/><Relationship Id="rId32" Type="http://schemas.openxmlformats.org/officeDocument/2006/relationships/font" Target="fonts/Delius-regular.fntdata"/><Relationship Id="rId35" Type="http://schemas.openxmlformats.org/officeDocument/2006/relationships/font" Target="fonts/HelveticaNeue-bold.fntdata"/><Relationship Id="rId34" Type="http://schemas.openxmlformats.org/officeDocument/2006/relationships/font" Target="fonts/HelveticaNeue-regular.fntdata"/><Relationship Id="rId37" Type="http://schemas.openxmlformats.org/officeDocument/2006/relationships/font" Target="fonts/HelveticaNeue-boldItalic.fntdata"/><Relationship Id="rId36" Type="http://schemas.openxmlformats.org/officeDocument/2006/relationships/font" Target="fonts/HelveticaNeue-italic.fntdata"/><Relationship Id="rId39" Type="http://schemas.openxmlformats.org/officeDocument/2006/relationships/font" Target="fonts/Barlow-bold.fntdata"/><Relationship Id="rId38" Type="http://schemas.openxmlformats.org/officeDocument/2006/relationships/font" Target="fonts/Barlow-regular.fntdata"/><Relationship Id="rId20" Type="http://schemas.openxmlformats.org/officeDocument/2006/relationships/slide" Target="slides/slide15.xml"/><Relationship Id="rId22" Type="http://schemas.openxmlformats.org/officeDocument/2006/relationships/font" Target="fonts/PatuaOne-regular.fntdata"/><Relationship Id="rId21" Type="http://schemas.openxmlformats.org/officeDocument/2006/relationships/slide" Target="slides/slide16.xml"/><Relationship Id="rId24" Type="http://schemas.openxmlformats.org/officeDocument/2006/relationships/font" Target="fonts/SourceSerifPro-bold.fntdata"/><Relationship Id="rId23" Type="http://schemas.openxmlformats.org/officeDocument/2006/relationships/font" Target="fonts/SourceSerifPro-regular.fntdata"/><Relationship Id="rId26" Type="http://schemas.openxmlformats.org/officeDocument/2006/relationships/font" Target="fonts/SourceSerifPro-boldItalic.fntdata"/><Relationship Id="rId25" Type="http://schemas.openxmlformats.org/officeDocument/2006/relationships/font" Target="fonts/SourceSerifPro-italic.fntdata"/><Relationship Id="rId28" Type="http://schemas.openxmlformats.org/officeDocument/2006/relationships/font" Target="fonts/Cabin-bold.fntdata"/><Relationship Id="rId27" Type="http://schemas.openxmlformats.org/officeDocument/2006/relationships/font" Target="fonts/Cabin-regular.fntdata"/><Relationship Id="rId29" Type="http://schemas.openxmlformats.org/officeDocument/2006/relationships/font" Target="fonts/Cabin-italic.fntdata"/><Relationship Id="rId51" Type="http://schemas.openxmlformats.org/officeDocument/2006/relationships/font" Target="fonts/OpenSans-boldItalic.fntdata"/><Relationship Id="rId50" Type="http://schemas.openxmlformats.org/officeDocument/2006/relationships/font" Target="fonts/OpenSans-italic.fntdata"/><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 name="Shape 65"/>
        <p:cNvGrpSpPr/>
        <p:nvPr/>
      </p:nvGrpSpPr>
      <p:grpSpPr>
        <a:xfrm>
          <a:off x="0" y="0"/>
          <a:ext cx="0" cy="0"/>
          <a:chOff x="0" y="0"/>
          <a:chExt cx="0" cy="0"/>
        </a:xfrm>
      </p:grpSpPr>
      <p:sp>
        <p:nvSpPr>
          <p:cNvPr id="66" name="Google Shape;66;gc6f73a04f_0_0: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7" name="Google Shape;67;gc6f73a04f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 name="Shape 71"/>
        <p:cNvGrpSpPr/>
        <p:nvPr/>
      </p:nvGrpSpPr>
      <p:grpSpPr>
        <a:xfrm>
          <a:off x="0" y="0"/>
          <a:ext cx="0" cy="0"/>
          <a:chOff x="0" y="0"/>
          <a:chExt cx="0" cy="0"/>
        </a:xfrm>
      </p:grpSpPr>
      <p:sp>
        <p:nvSpPr>
          <p:cNvPr id="72" name="Google Shape;72;gc6f73a04f_0_5: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3" name="Google Shape;73;gc6f73a04f_0_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7" name="Shape 77"/>
        <p:cNvGrpSpPr/>
        <p:nvPr/>
      </p:nvGrpSpPr>
      <p:grpSpPr>
        <a:xfrm>
          <a:off x="0" y="0"/>
          <a:ext cx="0" cy="0"/>
          <a:chOff x="0" y="0"/>
          <a:chExt cx="0" cy="0"/>
        </a:xfrm>
      </p:grpSpPr>
      <p:sp>
        <p:nvSpPr>
          <p:cNvPr id="78" name="Google Shape;78;g505b84bff6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 name="Google Shape;79;g505b84bff6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 name="Shape 85"/>
        <p:cNvGrpSpPr/>
        <p:nvPr/>
      </p:nvGrpSpPr>
      <p:grpSpPr>
        <a:xfrm>
          <a:off x="0" y="0"/>
          <a:ext cx="0" cy="0"/>
          <a:chOff x="0" y="0"/>
          <a:chExt cx="0" cy="0"/>
        </a:xfrm>
      </p:grpSpPr>
      <p:sp>
        <p:nvSpPr>
          <p:cNvPr id="86" name="Google Shape;86;g50a0bedfe8_0_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7" name="Google Shape;87;g50a0bedfe8_0_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 name="Shape 92"/>
        <p:cNvGrpSpPr/>
        <p:nvPr/>
      </p:nvGrpSpPr>
      <p:grpSpPr>
        <a:xfrm>
          <a:off x="0" y="0"/>
          <a:ext cx="0" cy="0"/>
          <a:chOff x="0" y="0"/>
          <a:chExt cx="0" cy="0"/>
        </a:xfrm>
      </p:grpSpPr>
      <p:sp>
        <p:nvSpPr>
          <p:cNvPr id="93" name="Google Shape;93;gc6f73a04f_0_9: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4" name="Google Shape;94;gc6f73a04f_0_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8" name="Shape 98"/>
        <p:cNvGrpSpPr/>
        <p:nvPr/>
      </p:nvGrpSpPr>
      <p:grpSpPr>
        <a:xfrm>
          <a:off x="0" y="0"/>
          <a:ext cx="0" cy="0"/>
          <a:chOff x="0" y="0"/>
          <a:chExt cx="0" cy="0"/>
        </a:xfrm>
      </p:grpSpPr>
      <p:sp>
        <p:nvSpPr>
          <p:cNvPr id="99" name="Google Shape;99;gc6f73a04f_0_14: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00" name="Google Shape;100;gc6f73a04f_0_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 name="Shape 105"/>
        <p:cNvGrpSpPr/>
        <p:nvPr/>
      </p:nvGrpSpPr>
      <p:grpSpPr>
        <a:xfrm>
          <a:off x="0" y="0"/>
          <a:ext cx="0" cy="0"/>
          <a:chOff x="0" y="0"/>
          <a:chExt cx="0" cy="0"/>
        </a:xfrm>
      </p:grpSpPr>
      <p:sp>
        <p:nvSpPr>
          <p:cNvPr id="106" name="Google Shape;106;g50a0bedfe8_0_23: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07" name="Google Shape;107;g50a0bedfe8_0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3" name="Shape 113"/>
        <p:cNvGrpSpPr/>
        <p:nvPr/>
      </p:nvGrpSpPr>
      <p:grpSpPr>
        <a:xfrm>
          <a:off x="0" y="0"/>
          <a:ext cx="0" cy="0"/>
          <a:chOff x="0" y="0"/>
          <a:chExt cx="0" cy="0"/>
        </a:xfrm>
      </p:grpSpPr>
      <p:sp>
        <p:nvSpPr>
          <p:cNvPr id="114" name="Google Shape;114;g50a0bedfe8_0_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5" name="Google Shape;115;g50a0bedfe8_0_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8" name="Shape 118"/>
        <p:cNvGrpSpPr/>
        <p:nvPr/>
      </p:nvGrpSpPr>
      <p:grpSpPr>
        <a:xfrm>
          <a:off x="0" y="0"/>
          <a:ext cx="0" cy="0"/>
          <a:chOff x="0" y="0"/>
          <a:chExt cx="0" cy="0"/>
        </a:xfrm>
      </p:grpSpPr>
      <p:sp>
        <p:nvSpPr>
          <p:cNvPr id="119" name="Google Shape;119;g50a0bedfe8_0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0" name="Google Shape;120;g50a0bedfe8_0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4" name="Shape 124"/>
        <p:cNvGrpSpPr/>
        <p:nvPr/>
      </p:nvGrpSpPr>
      <p:grpSpPr>
        <a:xfrm>
          <a:off x="0" y="0"/>
          <a:ext cx="0" cy="0"/>
          <a:chOff x="0" y="0"/>
          <a:chExt cx="0" cy="0"/>
        </a:xfrm>
      </p:grpSpPr>
      <p:sp>
        <p:nvSpPr>
          <p:cNvPr id="125" name="Google Shape;125;g50a0bedfe8_0_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6" name="Google Shape;126;g50a0bedfe8_0_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9" name="Shape 129"/>
        <p:cNvGrpSpPr/>
        <p:nvPr/>
      </p:nvGrpSpPr>
      <p:grpSpPr>
        <a:xfrm>
          <a:off x="0" y="0"/>
          <a:ext cx="0" cy="0"/>
          <a:chOff x="0" y="0"/>
          <a:chExt cx="0" cy="0"/>
        </a:xfrm>
      </p:grpSpPr>
      <p:sp>
        <p:nvSpPr>
          <p:cNvPr id="130" name="Google Shape;130;gc6f73a04f_0_25: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31" name="Google Shape;131;gc6f73a04f_0_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5" name="Shape 135"/>
        <p:cNvGrpSpPr/>
        <p:nvPr/>
      </p:nvGrpSpPr>
      <p:grpSpPr>
        <a:xfrm>
          <a:off x="0" y="0"/>
          <a:ext cx="0" cy="0"/>
          <a:chOff x="0" y="0"/>
          <a:chExt cx="0" cy="0"/>
        </a:xfrm>
      </p:grpSpPr>
      <p:sp>
        <p:nvSpPr>
          <p:cNvPr id="136" name="Google Shape;136;g505b84bff6_0_4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7" name="Google Shape;137;g505b84bff6_0_4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1" name="Shape 141"/>
        <p:cNvGrpSpPr/>
        <p:nvPr/>
      </p:nvGrpSpPr>
      <p:grpSpPr>
        <a:xfrm>
          <a:off x="0" y="0"/>
          <a:ext cx="0" cy="0"/>
          <a:chOff x="0" y="0"/>
          <a:chExt cx="0" cy="0"/>
        </a:xfrm>
      </p:grpSpPr>
      <p:sp>
        <p:nvSpPr>
          <p:cNvPr id="142" name="Google Shape;142;g507bb93273_0_68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 name="Google Shape;143;g507bb93273_0_68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6" name="Shape 156"/>
        <p:cNvGrpSpPr/>
        <p:nvPr/>
      </p:nvGrpSpPr>
      <p:grpSpPr>
        <a:xfrm>
          <a:off x="0" y="0"/>
          <a:ext cx="0" cy="0"/>
          <a:chOff x="0" y="0"/>
          <a:chExt cx="0" cy="0"/>
        </a:xfrm>
      </p:grpSpPr>
      <p:sp>
        <p:nvSpPr>
          <p:cNvPr id="157" name="Google Shape;157;g4ff04f3cd2_1_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8" name="Google Shape;158;g4ff04f3cd2_1_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5" name="Shape 235"/>
        <p:cNvGrpSpPr/>
        <p:nvPr/>
      </p:nvGrpSpPr>
      <p:grpSpPr>
        <a:xfrm>
          <a:off x="0" y="0"/>
          <a:ext cx="0" cy="0"/>
          <a:chOff x="0" y="0"/>
          <a:chExt cx="0" cy="0"/>
        </a:xfrm>
      </p:grpSpPr>
      <p:sp>
        <p:nvSpPr>
          <p:cNvPr id="236" name="Google Shape;236;gc6f73a04f_0_36: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237" name="Google Shape;237;gc6f73a04f_0_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1" name="Shape 241"/>
        <p:cNvGrpSpPr/>
        <p:nvPr/>
      </p:nvGrpSpPr>
      <p:grpSpPr>
        <a:xfrm>
          <a:off x="0" y="0"/>
          <a:ext cx="0" cy="0"/>
          <a:chOff x="0" y="0"/>
          <a:chExt cx="0" cy="0"/>
        </a:xfrm>
      </p:grpSpPr>
      <p:sp>
        <p:nvSpPr>
          <p:cNvPr id="242" name="Google Shape;242;g505b84bff6_0_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3" name="Google Shape;243;g505b84bff6_0_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83.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5.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9.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9.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9.jp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3.jp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7.jp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6.jp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82.jp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88.jp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87.jp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Intro" type="title">
  <p:cSld name="TITLE">
    <p:bg>
      <p:bgPr>
        <a:blipFill>
          <a:blip r:embed="rId2">
            <a:alphaModFix/>
          </a:blip>
          <a:stretch>
            <a:fillRect/>
          </a:stretch>
        </a:blipFill>
      </p:bgPr>
    </p:bg>
    <p:spTree>
      <p:nvGrpSpPr>
        <p:cNvPr id="9" name="Shape 9"/>
        <p:cNvGrpSpPr/>
        <p:nvPr/>
      </p:nvGrpSpPr>
      <p:grpSpPr>
        <a:xfrm>
          <a:off x="0" y="0"/>
          <a:ext cx="0" cy="0"/>
          <a:chOff x="0" y="0"/>
          <a:chExt cx="0" cy="0"/>
        </a:xfrm>
      </p:grpSpPr>
      <p:sp>
        <p:nvSpPr>
          <p:cNvPr id="10" name="Google Shape;10;p2"/>
          <p:cNvSpPr txBox="1"/>
          <p:nvPr>
            <p:ph type="ctrTitle"/>
          </p:nvPr>
        </p:nvSpPr>
        <p:spPr>
          <a:xfrm>
            <a:off x="153900" y="3946450"/>
            <a:ext cx="8705100" cy="739500"/>
          </a:xfrm>
          <a:prstGeom prst="rect">
            <a:avLst/>
          </a:prstGeom>
          <a:noFill/>
        </p:spPr>
        <p:txBody>
          <a:bodyPr anchorCtr="0" anchor="b" bIns="91425" lIns="91425" spcFirstLastPara="1" rIns="91425" wrap="square" tIns="91425">
            <a:noAutofit/>
          </a:bodyPr>
          <a:lstStyle>
            <a:lvl1pPr lvl="0">
              <a:spcBef>
                <a:spcPts val="0"/>
              </a:spcBef>
              <a:spcAft>
                <a:spcPts val="0"/>
              </a:spcAft>
              <a:buClr>
                <a:srgbClr val="A7B983"/>
              </a:buClr>
              <a:buSzPts val="2800"/>
              <a:buNone/>
              <a:defRPr sz="2800">
                <a:solidFill>
                  <a:srgbClr val="A7B983"/>
                </a:solidFill>
              </a:defRPr>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11" name="Google Shape;11;p2"/>
          <p:cNvSpPr txBox="1"/>
          <p:nvPr>
            <p:ph idx="1" type="subTitle"/>
          </p:nvPr>
        </p:nvSpPr>
        <p:spPr>
          <a:xfrm>
            <a:off x="153900" y="4517950"/>
            <a:ext cx="8804700" cy="540600"/>
          </a:xfrm>
          <a:prstGeom prst="rect">
            <a:avLst/>
          </a:prstGeom>
        </p:spPr>
        <p:txBody>
          <a:bodyPr anchorCtr="0" anchor="t" bIns="91425" lIns="91425" spcFirstLastPara="1" rIns="91425" wrap="square" tIns="91425">
            <a:noAutofit/>
          </a:bodyPr>
          <a:lstStyle>
            <a:lvl1pPr lvl="0">
              <a:lnSpc>
                <a:spcPct val="100000"/>
              </a:lnSpc>
              <a:spcBef>
                <a:spcPts val="0"/>
              </a:spcBef>
              <a:spcAft>
                <a:spcPts val="0"/>
              </a:spcAft>
              <a:buClr>
                <a:schemeClr val="dk1"/>
              </a:buClr>
              <a:buSzPts val="1400"/>
              <a:buFont typeface="Barlow"/>
              <a:buNone/>
              <a:defRPr sz="1400">
                <a:solidFill>
                  <a:schemeClr val="dk1"/>
                </a:solidFill>
                <a:latin typeface="Barlow"/>
                <a:ea typeface="Barlow"/>
                <a:cs typeface="Barlow"/>
                <a:sym typeface="Barlow"/>
              </a:defRPr>
            </a:lvl1pPr>
            <a:lvl2pPr lvl="1"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2pPr>
            <a:lvl3pPr lvl="2"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3pPr>
            <a:lvl4pPr lvl="3"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4pPr>
            <a:lvl5pPr lvl="4"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5pPr>
            <a:lvl6pPr lvl="5"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6pPr>
            <a:lvl7pPr lvl="6"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7pPr>
            <a:lvl8pPr lvl="7"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8pPr>
            <a:lvl9pPr lvl="8" algn="r">
              <a:lnSpc>
                <a:spcPct val="100000"/>
              </a:lnSpc>
              <a:spcBef>
                <a:spcPts val="0"/>
              </a:spcBef>
              <a:spcAft>
                <a:spcPts val="0"/>
              </a:spcAft>
              <a:buClr>
                <a:schemeClr val="lt1"/>
              </a:buClr>
              <a:buSzPts val="2800"/>
              <a:buFont typeface="Open Sans"/>
              <a:buNone/>
              <a:defRPr sz="2800">
                <a:solidFill>
                  <a:schemeClr val="lt1"/>
                </a:solidFill>
                <a:latin typeface="Open Sans"/>
                <a:ea typeface="Open Sans"/>
                <a:cs typeface="Open Sans"/>
                <a:sym typeface="Open Sans"/>
              </a:defRPr>
            </a:lvl9pPr>
          </a:lstStyle>
          <a:p/>
        </p:txBody>
      </p:sp>
      <p:sp>
        <p:nvSpPr>
          <p:cNvPr id="12" name="Google Shape;12;p2"/>
          <p:cNvSpPr txBox="1"/>
          <p:nvPr>
            <p:ph idx="12" type="sldNum"/>
          </p:nvPr>
        </p:nvSpPr>
        <p:spPr>
          <a:xfrm>
            <a:off x="3894900" y="4461775"/>
            <a:ext cx="1354200" cy="498300"/>
          </a:xfrm>
          <a:prstGeom prst="rect">
            <a:avLst/>
          </a:prstGeom>
        </p:spPr>
        <p:txBody>
          <a:bodyPr anchorCtr="0" anchor="ctr" bIns="91425" lIns="91425" spcFirstLastPara="1" rIns="91425" wrap="square" tIns="91425">
            <a:noAutofit/>
          </a:bodyPr>
          <a:lstStyle>
            <a:lvl1pPr lvl="0" algn="ctr">
              <a:buNone/>
              <a:defRPr b="1">
                <a:solidFill>
                  <a:srgbClr val="FFFFFF"/>
                </a:solidFill>
                <a:latin typeface="Source Serif Pro"/>
                <a:ea typeface="Source Serif Pro"/>
                <a:cs typeface="Source Serif Pro"/>
                <a:sym typeface="Source Serif Pro"/>
              </a:defRPr>
            </a:lvl1pPr>
            <a:lvl2pPr lvl="1" algn="ctr">
              <a:buNone/>
              <a:defRPr b="1">
                <a:solidFill>
                  <a:srgbClr val="FFFFFF"/>
                </a:solidFill>
                <a:latin typeface="Source Serif Pro"/>
                <a:ea typeface="Source Serif Pro"/>
                <a:cs typeface="Source Serif Pro"/>
                <a:sym typeface="Source Serif Pro"/>
              </a:defRPr>
            </a:lvl2pPr>
            <a:lvl3pPr lvl="2" algn="ctr">
              <a:buNone/>
              <a:defRPr b="1">
                <a:solidFill>
                  <a:srgbClr val="FFFFFF"/>
                </a:solidFill>
                <a:latin typeface="Source Serif Pro"/>
                <a:ea typeface="Source Serif Pro"/>
                <a:cs typeface="Source Serif Pro"/>
                <a:sym typeface="Source Serif Pro"/>
              </a:defRPr>
            </a:lvl3pPr>
            <a:lvl4pPr lvl="3" algn="ctr">
              <a:buNone/>
              <a:defRPr b="1">
                <a:solidFill>
                  <a:srgbClr val="FFFFFF"/>
                </a:solidFill>
                <a:latin typeface="Source Serif Pro"/>
                <a:ea typeface="Source Serif Pro"/>
                <a:cs typeface="Source Serif Pro"/>
                <a:sym typeface="Source Serif Pro"/>
              </a:defRPr>
            </a:lvl4pPr>
            <a:lvl5pPr lvl="4" algn="ctr">
              <a:buNone/>
              <a:defRPr b="1">
                <a:solidFill>
                  <a:srgbClr val="FFFFFF"/>
                </a:solidFill>
                <a:latin typeface="Source Serif Pro"/>
                <a:ea typeface="Source Serif Pro"/>
                <a:cs typeface="Source Serif Pro"/>
                <a:sym typeface="Source Serif Pro"/>
              </a:defRPr>
            </a:lvl5pPr>
            <a:lvl6pPr lvl="5" algn="ctr">
              <a:buNone/>
              <a:defRPr b="1">
                <a:solidFill>
                  <a:srgbClr val="FFFFFF"/>
                </a:solidFill>
                <a:latin typeface="Source Serif Pro"/>
                <a:ea typeface="Source Serif Pro"/>
                <a:cs typeface="Source Serif Pro"/>
                <a:sym typeface="Source Serif Pro"/>
              </a:defRPr>
            </a:lvl6pPr>
            <a:lvl7pPr lvl="6" algn="ctr">
              <a:buNone/>
              <a:defRPr b="1">
                <a:solidFill>
                  <a:srgbClr val="FFFFFF"/>
                </a:solidFill>
                <a:latin typeface="Source Serif Pro"/>
                <a:ea typeface="Source Serif Pro"/>
                <a:cs typeface="Source Serif Pro"/>
                <a:sym typeface="Source Serif Pro"/>
              </a:defRPr>
            </a:lvl7pPr>
            <a:lvl8pPr lvl="7" algn="ctr">
              <a:buNone/>
              <a:defRPr b="1">
                <a:solidFill>
                  <a:srgbClr val="FFFFFF"/>
                </a:solidFill>
                <a:latin typeface="Source Serif Pro"/>
                <a:ea typeface="Source Serif Pro"/>
                <a:cs typeface="Source Serif Pro"/>
                <a:sym typeface="Source Serif Pro"/>
              </a:defRPr>
            </a:lvl8pPr>
            <a:lvl9pPr lvl="8" algn="ctr">
              <a:buNone/>
              <a:defRPr b="1">
                <a:solidFill>
                  <a:srgbClr val="FFFFFF"/>
                </a:solidFill>
                <a:latin typeface="Source Serif Pro"/>
                <a:ea typeface="Source Serif Pro"/>
                <a:cs typeface="Source Serif Pro"/>
                <a:sym typeface="Source Serif Pro"/>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Headline" type="secHead">
  <p:cSld name="SECTION_HEADER">
    <p:bg>
      <p:bgPr>
        <a:blipFill>
          <a:blip r:embed="rId2">
            <a:alphaModFix/>
          </a:blip>
          <a:stretch>
            <a:fillRect/>
          </a:stretch>
        </a:blipFill>
      </p:bgPr>
    </p:bg>
    <p:spTree>
      <p:nvGrpSpPr>
        <p:cNvPr id="13" name="Shape 13"/>
        <p:cNvGrpSpPr/>
        <p:nvPr/>
      </p:nvGrpSpPr>
      <p:grpSpPr>
        <a:xfrm>
          <a:off x="0" y="0"/>
          <a:ext cx="0" cy="0"/>
          <a:chOff x="0" y="0"/>
          <a:chExt cx="0" cy="0"/>
        </a:xfrm>
      </p:grpSpPr>
      <p:sp>
        <p:nvSpPr>
          <p:cNvPr id="14" name="Google Shape;14;p3"/>
          <p:cNvSpPr txBox="1"/>
          <p:nvPr>
            <p:ph type="title"/>
          </p:nvPr>
        </p:nvSpPr>
        <p:spPr>
          <a:xfrm>
            <a:off x="3240700" y="147925"/>
            <a:ext cx="5672700" cy="872100"/>
          </a:xfrm>
          <a:prstGeom prst="rect">
            <a:avLst/>
          </a:prstGeom>
          <a:noFill/>
        </p:spPr>
        <p:txBody>
          <a:bodyPr anchorCtr="0" anchor="t" bIns="91425" lIns="91425" spcFirstLastPara="1" rIns="91425" wrap="square" tIns="91425">
            <a:noAutofit/>
          </a:bodyPr>
          <a:lstStyle>
            <a:lvl1pPr lvl="0" algn="r">
              <a:spcBef>
                <a:spcPts val="0"/>
              </a:spcBef>
              <a:spcAft>
                <a:spcPts val="0"/>
              </a:spcAft>
              <a:buClr>
                <a:srgbClr val="A7B983"/>
              </a:buClr>
              <a:buSzPts val="2800"/>
              <a:buNone/>
              <a:defRPr sz="2800">
                <a:solidFill>
                  <a:srgbClr val="A7B983"/>
                </a:solidFill>
              </a:defRPr>
            </a:lvl1pPr>
            <a:lvl2pPr lvl="1" algn="r">
              <a:spcBef>
                <a:spcPts val="0"/>
              </a:spcBef>
              <a:spcAft>
                <a:spcPts val="0"/>
              </a:spcAft>
              <a:buSzPts val="3600"/>
              <a:buNone/>
              <a:defRPr sz="3600"/>
            </a:lvl2pPr>
            <a:lvl3pPr lvl="2" algn="r">
              <a:spcBef>
                <a:spcPts val="0"/>
              </a:spcBef>
              <a:spcAft>
                <a:spcPts val="0"/>
              </a:spcAft>
              <a:buSzPts val="3600"/>
              <a:buNone/>
              <a:defRPr sz="3600"/>
            </a:lvl3pPr>
            <a:lvl4pPr lvl="3" algn="r">
              <a:spcBef>
                <a:spcPts val="0"/>
              </a:spcBef>
              <a:spcAft>
                <a:spcPts val="0"/>
              </a:spcAft>
              <a:buSzPts val="3600"/>
              <a:buNone/>
              <a:defRPr sz="3600"/>
            </a:lvl4pPr>
            <a:lvl5pPr lvl="4" algn="r">
              <a:spcBef>
                <a:spcPts val="0"/>
              </a:spcBef>
              <a:spcAft>
                <a:spcPts val="0"/>
              </a:spcAft>
              <a:buSzPts val="3600"/>
              <a:buNone/>
              <a:defRPr sz="3600"/>
            </a:lvl5pPr>
            <a:lvl6pPr lvl="5" algn="r">
              <a:spcBef>
                <a:spcPts val="0"/>
              </a:spcBef>
              <a:spcAft>
                <a:spcPts val="0"/>
              </a:spcAft>
              <a:buSzPts val="3600"/>
              <a:buNone/>
              <a:defRPr sz="3600"/>
            </a:lvl6pPr>
            <a:lvl7pPr lvl="6" algn="r">
              <a:spcBef>
                <a:spcPts val="0"/>
              </a:spcBef>
              <a:spcAft>
                <a:spcPts val="0"/>
              </a:spcAft>
              <a:buSzPts val="3600"/>
              <a:buNone/>
              <a:defRPr sz="3600"/>
            </a:lvl7pPr>
            <a:lvl8pPr lvl="7" algn="r">
              <a:spcBef>
                <a:spcPts val="0"/>
              </a:spcBef>
              <a:spcAft>
                <a:spcPts val="0"/>
              </a:spcAft>
              <a:buSzPts val="3600"/>
              <a:buNone/>
              <a:defRPr sz="3600"/>
            </a:lvl8pPr>
            <a:lvl9pPr lvl="8" algn="r">
              <a:spcBef>
                <a:spcPts val="0"/>
              </a:spcBef>
              <a:spcAft>
                <a:spcPts val="0"/>
              </a:spcAft>
              <a:buSzPts val="3600"/>
              <a:buNone/>
              <a:defRPr sz="3600"/>
            </a:lvl9pPr>
          </a:lstStyle>
          <a:p/>
        </p:txBody>
      </p:sp>
      <p:sp>
        <p:nvSpPr>
          <p:cNvPr id="15" name="Google Shape;15;p3"/>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6" name="Google Shape;16;p3"/>
          <p:cNvSpPr txBox="1"/>
          <p:nvPr>
            <p:ph idx="1" type="subTitle"/>
          </p:nvPr>
        </p:nvSpPr>
        <p:spPr>
          <a:xfrm>
            <a:off x="4660900" y="735850"/>
            <a:ext cx="4252500" cy="801600"/>
          </a:xfrm>
          <a:prstGeom prst="rect">
            <a:avLst/>
          </a:prstGeom>
          <a:noFill/>
        </p:spPr>
        <p:txBody>
          <a:bodyPr anchorCtr="0" anchor="t" bIns="91425" lIns="91425" spcFirstLastPara="1" rIns="91425" wrap="square" tIns="91425">
            <a:noAutofit/>
          </a:bodyPr>
          <a:lstStyle>
            <a:lvl1pPr lvl="0" algn="r">
              <a:spcBef>
                <a:spcPts val="0"/>
              </a:spcBef>
              <a:spcAft>
                <a:spcPts val="0"/>
              </a:spcAft>
              <a:buClr>
                <a:srgbClr val="05162C"/>
              </a:buClr>
              <a:buSzPts val="1400"/>
              <a:buFont typeface="Barlow"/>
              <a:buNone/>
              <a:defRPr sz="1400">
                <a:solidFill>
                  <a:srgbClr val="05162C"/>
                </a:solidFill>
                <a:latin typeface="Barlow"/>
                <a:ea typeface="Barlow"/>
                <a:cs typeface="Barlow"/>
                <a:sym typeface="Barlow"/>
              </a:defRPr>
            </a:lvl1pPr>
            <a:lvl2pPr lvl="1">
              <a:spcBef>
                <a:spcPts val="1600"/>
              </a:spcBef>
              <a:spcAft>
                <a:spcPts val="0"/>
              </a:spcAft>
              <a:buSzPts val="1000"/>
              <a:buNone/>
              <a:defRPr/>
            </a:lvl2pPr>
            <a:lvl3pPr lvl="2">
              <a:spcBef>
                <a:spcPts val="1600"/>
              </a:spcBef>
              <a:spcAft>
                <a:spcPts val="0"/>
              </a:spcAft>
              <a:buSzPts val="1000"/>
              <a:buNone/>
              <a:defRPr/>
            </a:lvl3pPr>
            <a:lvl4pPr lvl="3">
              <a:spcBef>
                <a:spcPts val="1600"/>
              </a:spcBef>
              <a:spcAft>
                <a:spcPts val="0"/>
              </a:spcAft>
              <a:buSzPts val="1400"/>
              <a:buNone/>
              <a:defRPr/>
            </a:lvl4pPr>
            <a:lvl5pPr lvl="4">
              <a:spcBef>
                <a:spcPts val="1600"/>
              </a:spcBef>
              <a:spcAft>
                <a:spcPts val="0"/>
              </a:spcAft>
              <a:buSzPts val="1400"/>
              <a:buNone/>
              <a:defRPr/>
            </a:lvl5pPr>
            <a:lvl6pPr lvl="5">
              <a:spcBef>
                <a:spcPts val="1600"/>
              </a:spcBef>
              <a:spcAft>
                <a:spcPts val="0"/>
              </a:spcAft>
              <a:buSzPts val="1400"/>
              <a:buNone/>
              <a:defRPr/>
            </a:lvl6pPr>
            <a:lvl7pPr lvl="6">
              <a:spcBef>
                <a:spcPts val="1600"/>
              </a:spcBef>
              <a:spcAft>
                <a:spcPts val="0"/>
              </a:spcAft>
              <a:buSzPts val="1400"/>
              <a:buNone/>
              <a:defRPr/>
            </a:lvl7pPr>
            <a:lvl8pPr lvl="7">
              <a:spcBef>
                <a:spcPts val="1600"/>
              </a:spcBef>
              <a:spcAft>
                <a:spcPts val="0"/>
              </a:spcAft>
              <a:buSzPts val="1400"/>
              <a:buNone/>
              <a:defRPr/>
            </a:lvl8pPr>
            <a:lvl9pPr lvl="8">
              <a:spcBef>
                <a:spcPts val="1600"/>
              </a:spcBef>
              <a:spcAft>
                <a:spcPts val="1600"/>
              </a:spcAft>
              <a:buSzPts val="1400"/>
              <a:buNone/>
              <a:defRPr/>
            </a:lvl9pPr>
          </a:lstStyle>
          <a:p/>
        </p:txBody>
      </p:sp>
    </p:spTree>
  </p:cSld>
  <p:clrMapOvr>
    <a:masterClrMapping/>
  </p:clrMapOvr>
  <p:extLst>
    <p:ext uri="{DCECCB84-F9BA-43D5-87BE-67443E8EF086}">
      <p15:sldGuideLst>
        <p15:guide id="1" pos="2016">
          <p15:clr>
            <a:srgbClr val="FA7B17"/>
          </p15:clr>
        </p15:guide>
      </p15:sldGuideLst>
    </p:ext>
  </p:extLst>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One Column">
  <p:cSld name="TITLE_AND_BODY_13_1_1_1">
    <p:bg>
      <p:bgPr>
        <a:blipFill>
          <a:blip r:embed="rId2">
            <a:alphaModFix/>
          </a:blip>
          <a:stretch>
            <a:fillRect/>
          </a:stretch>
        </a:blipFill>
      </p:bgPr>
    </p:bg>
    <p:spTree>
      <p:nvGrpSpPr>
        <p:cNvPr id="17" name="Shape 17"/>
        <p:cNvGrpSpPr/>
        <p:nvPr/>
      </p:nvGrpSpPr>
      <p:grpSpPr>
        <a:xfrm>
          <a:off x="0" y="0"/>
          <a:ext cx="0" cy="0"/>
          <a:chOff x="0" y="0"/>
          <a:chExt cx="0" cy="0"/>
        </a:xfrm>
      </p:grpSpPr>
      <p:sp>
        <p:nvSpPr>
          <p:cNvPr id="18" name="Google Shape;18;p4"/>
          <p:cNvSpPr txBox="1"/>
          <p:nvPr>
            <p:ph type="title"/>
          </p:nvPr>
        </p:nvSpPr>
        <p:spPr>
          <a:xfrm>
            <a:off x="310200" y="97200"/>
            <a:ext cx="8632200" cy="8394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rgbClr val="A7B983"/>
              </a:buClr>
              <a:buSzPts val="2200"/>
              <a:buNone/>
              <a:defRPr b="0" sz="2200">
                <a:solidFill>
                  <a:srgbClr val="A7B983"/>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19" name="Google Shape;19;p4"/>
          <p:cNvSpPr txBox="1"/>
          <p:nvPr>
            <p:ph idx="1" type="body"/>
          </p:nvPr>
        </p:nvSpPr>
        <p:spPr>
          <a:xfrm>
            <a:off x="310200" y="1419675"/>
            <a:ext cx="8494500" cy="33513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Font typeface="Helvetica Neue"/>
              <a:buChar char="●"/>
              <a:defRPr>
                <a:solidFill>
                  <a:srgbClr val="1A1C20"/>
                </a:solidFill>
                <a:latin typeface="Helvetica Neue"/>
                <a:ea typeface="Helvetica Neue"/>
                <a:cs typeface="Helvetica Neue"/>
                <a:sym typeface="Helvetica Neue"/>
              </a:defRPr>
            </a:lvl1pPr>
            <a:lvl2pPr indent="-292100" lvl="1" marL="914400" rtl="0" algn="just">
              <a:spcBef>
                <a:spcPts val="0"/>
              </a:spcBef>
              <a:spcAft>
                <a:spcPts val="0"/>
              </a:spcAft>
              <a:buClr>
                <a:srgbClr val="1A1C20"/>
              </a:buClr>
              <a:buSzPts val="1000"/>
              <a:buFont typeface="Helvetica Neue"/>
              <a:buChar char="○"/>
              <a:defRPr>
                <a:solidFill>
                  <a:srgbClr val="1A1C20"/>
                </a:solidFill>
                <a:latin typeface="Helvetica Neue"/>
                <a:ea typeface="Helvetica Neue"/>
                <a:cs typeface="Helvetica Neue"/>
                <a:sym typeface="Helvetica Neue"/>
              </a:defRPr>
            </a:lvl2pPr>
            <a:lvl3pPr indent="-292100" lvl="2" marL="1371600" rtl="0" algn="just">
              <a:spcBef>
                <a:spcPts val="0"/>
              </a:spcBef>
              <a:spcAft>
                <a:spcPts val="0"/>
              </a:spcAft>
              <a:buClr>
                <a:srgbClr val="1A1C20"/>
              </a:buClr>
              <a:buSzPts val="1000"/>
              <a:buFont typeface="Helvetica Neue"/>
              <a:buChar char="■"/>
              <a:defRPr>
                <a:solidFill>
                  <a:srgbClr val="1A1C20"/>
                </a:solidFill>
                <a:latin typeface="Helvetica Neue"/>
                <a:ea typeface="Helvetica Neue"/>
                <a:cs typeface="Helvetica Neue"/>
                <a:sym typeface="Helvetica Neue"/>
              </a:defRPr>
            </a:lvl3pPr>
            <a:lvl4pPr indent="-317500" lvl="3" marL="1828800" rtl="0">
              <a:spcBef>
                <a:spcPts val="1600"/>
              </a:spcBef>
              <a:spcAft>
                <a:spcPts val="0"/>
              </a:spcAft>
              <a:buClr>
                <a:srgbClr val="1A1C20"/>
              </a:buClr>
              <a:buSzPts val="1400"/>
              <a:buFont typeface="Helvetica Neue"/>
              <a:buChar char="●"/>
              <a:defRPr>
                <a:solidFill>
                  <a:srgbClr val="1A1C20"/>
                </a:solidFill>
                <a:latin typeface="Helvetica Neue"/>
                <a:ea typeface="Helvetica Neue"/>
                <a:cs typeface="Helvetica Neue"/>
                <a:sym typeface="Helvetica Neue"/>
              </a:defRPr>
            </a:lvl4pPr>
            <a:lvl5pPr indent="-317500" lvl="4" marL="2286000" rtl="0">
              <a:spcBef>
                <a:spcPts val="1600"/>
              </a:spcBef>
              <a:spcAft>
                <a:spcPts val="0"/>
              </a:spcAft>
              <a:buClr>
                <a:srgbClr val="1A1C20"/>
              </a:buClr>
              <a:buSzPts val="1400"/>
              <a:buFont typeface="Helvetica Neue"/>
              <a:buChar char="○"/>
              <a:defRPr>
                <a:solidFill>
                  <a:srgbClr val="1A1C20"/>
                </a:solidFill>
                <a:latin typeface="Helvetica Neue"/>
                <a:ea typeface="Helvetica Neue"/>
                <a:cs typeface="Helvetica Neue"/>
                <a:sym typeface="Helvetica Neue"/>
              </a:defRPr>
            </a:lvl5pPr>
            <a:lvl6pPr indent="-317500" lvl="5" marL="2743200" rtl="0">
              <a:spcBef>
                <a:spcPts val="1600"/>
              </a:spcBef>
              <a:spcAft>
                <a:spcPts val="0"/>
              </a:spcAft>
              <a:buClr>
                <a:srgbClr val="1A1C20"/>
              </a:buClr>
              <a:buSzPts val="1400"/>
              <a:buFont typeface="Helvetica Neue"/>
              <a:buChar char="■"/>
              <a:defRPr>
                <a:solidFill>
                  <a:srgbClr val="1A1C20"/>
                </a:solidFill>
                <a:latin typeface="Helvetica Neue"/>
                <a:ea typeface="Helvetica Neue"/>
                <a:cs typeface="Helvetica Neue"/>
                <a:sym typeface="Helvetica Neue"/>
              </a:defRPr>
            </a:lvl6pPr>
            <a:lvl7pPr indent="-317500" lvl="6" marL="3200400" rtl="0">
              <a:spcBef>
                <a:spcPts val="1600"/>
              </a:spcBef>
              <a:spcAft>
                <a:spcPts val="0"/>
              </a:spcAft>
              <a:buClr>
                <a:srgbClr val="1A1C20"/>
              </a:buClr>
              <a:buSzPts val="1400"/>
              <a:buFont typeface="Helvetica Neue"/>
              <a:buChar char="●"/>
              <a:defRPr>
                <a:solidFill>
                  <a:srgbClr val="1A1C20"/>
                </a:solidFill>
                <a:latin typeface="Helvetica Neue"/>
                <a:ea typeface="Helvetica Neue"/>
                <a:cs typeface="Helvetica Neue"/>
                <a:sym typeface="Helvetica Neue"/>
              </a:defRPr>
            </a:lvl7pPr>
            <a:lvl8pPr indent="-317500" lvl="7" marL="3657600" rtl="0">
              <a:spcBef>
                <a:spcPts val="1600"/>
              </a:spcBef>
              <a:spcAft>
                <a:spcPts val="0"/>
              </a:spcAft>
              <a:buClr>
                <a:srgbClr val="1A1C20"/>
              </a:buClr>
              <a:buSzPts val="1400"/>
              <a:buFont typeface="Helvetica Neue"/>
              <a:buChar char="○"/>
              <a:defRPr>
                <a:solidFill>
                  <a:srgbClr val="1A1C20"/>
                </a:solidFill>
                <a:latin typeface="Helvetica Neue"/>
                <a:ea typeface="Helvetica Neue"/>
                <a:cs typeface="Helvetica Neue"/>
                <a:sym typeface="Helvetica Neue"/>
              </a:defRPr>
            </a:lvl8pPr>
            <a:lvl9pPr indent="-317500" lvl="8" marL="4114800" rtl="0">
              <a:spcBef>
                <a:spcPts val="1600"/>
              </a:spcBef>
              <a:spcAft>
                <a:spcPts val="1600"/>
              </a:spcAft>
              <a:buClr>
                <a:srgbClr val="1A1C20"/>
              </a:buClr>
              <a:buSzPts val="1400"/>
              <a:buFont typeface="Helvetica Neue"/>
              <a:buChar char="■"/>
              <a:defRPr>
                <a:solidFill>
                  <a:srgbClr val="1A1C20"/>
                </a:solidFill>
                <a:latin typeface="Helvetica Neue"/>
                <a:ea typeface="Helvetica Neue"/>
                <a:cs typeface="Helvetica Neue"/>
                <a:sym typeface="Helvetica Neue"/>
              </a:defRPr>
            </a:lvl9pPr>
          </a:lstStyle>
          <a:p/>
        </p:txBody>
      </p:sp>
      <p:sp>
        <p:nvSpPr>
          <p:cNvPr id="20" name="Google Shape;20;p4"/>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One Column 1">
  <p:cSld name="TITLE_AND_BODY_13_1_1_1_3">
    <p:bg>
      <p:bgPr>
        <a:blipFill>
          <a:blip r:embed="rId2">
            <a:alphaModFix/>
          </a:blip>
          <a:stretch>
            <a:fillRect/>
          </a:stretch>
        </a:blipFill>
      </p:bgPr>
    </p:bg>
    <p:spTree>
      <p:nvGrpSpPr>
        <p:cNvPr id="21" name="Shape 21"/>
        <p:cNvGrpSpPr/>
        <p:nvPr/>
      </p:nvGrpSpPr>
      <p:grpSpPr>
        <a:xfrm>
          <a:off x="0" y="0"/>
          <a:ext cx="0" cy="0"/>
          <a:chOff x="0" y="0"/>
          <a:chExt cx="0" cy="0"/>
        </a:xfrm>
      </p:grpSpPr>
      <p:sp>
        <p:nvSpPr>
          <p:cNvPr id="22" name="Google Shape;22;p5"/>
          <p:cNvSpPr txBox="1"/>
          <p:nvPr>
            <p:ph type="title"/>
          </p:nvPr>
        </p:nvSpPr>
        <p:spPr>
          <a:xfrm>
            <a:off x="310200" y="97200"/>
            <a:ext cx="8632200" cy="8097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rgbClr val="A7B983"/>
              </a:buClr>
              <a:buSzPts val="2200"/>
              <a:buNone/>
              <a:defRPr b="0" sz="2200">
                <a:solidFill>
                  <a:srgbClr val="A7B983"/>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23" name="Google Shape;23;p5"/>
          <p:cNvSpPr txBox="1"/>
          <p:nvPr>
            <p:ph idx="1" type="body"/>
          </p:nvPr>
        </p:nvSpPr>
        <p:spPr>
          <a:xfrm>
            <a:off x="310200" y="1412225"/>
            <a:ext cx="2541000" cy="33588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chemeClr val="dk1"/>
              </a:buClr>
              <a:buSzPts val="1200"/>
              <a:buFont typeface="Helvetica Neue"/>
              <a:buChar char="●"/>
              <a:defRPr>
                <a:solidFill>
                  <a:schemeClr val="dk1"/>
                </a:solidFill>
                <a:latin typeface="Helvetica Neue"/>
                <a:ea typeface="Helvetica Neue"/>
                <a:cs typeface="Helvetica Neue"/>
                <a:sym typeface="Helvetica Neue"/>
              </a:defRPr>
            </a:lvl1pPr>
            <a:lvl2pPr indent="-292100" lvl="1" marL="914400" rtl="0" algn="just">
              <a:spcBef>
                <a:spcPts val="0"/>
              </a:spcBef>
              <a:spcAft>
                <a:spcPts val="0"/>
              </a:spcAft>
              <a:buClr>
                <a:schemeClr val="dk1"/>
              </a:buClr>
              <a:buSzPts val="1000"/>
              <a:buFont typeface="Helvetica Neue"/>
              <a:buChar char="○"/>
              <a:defRPr>
                <a:solidFill>
                  <a:schemeClr val="dk1"/>
                </a:solidFill>
                <a:latin typeface="Helvetica Neue"/>
                <a:ea typeface="Helvetica Neue"/>
                <a:cs typeface="Helvetica Neue"/>
                <a:sym typeface="Helvetica Neue"/>
              </a:defRPr>
            </a:lvl2pPr>
            <a:lvl3pPr indent="-292100" lvl="2" marL="1371600" rtl="0" algn="just">
              <a:spcBef>
                <a:spcPts val="0"/>
              </a:spcBef>
              <a:spcAft>
                <a:spcPts val="0"/>
              </a:spcAft>
              <a:buClr>
                <a:schemeClr val="dk1"/>
              </a:buClr>
              <a:buSzPts val="1000"/>
              <a:buFont typeface="Helvetica Neue"/>
              <a:buChar char="■"/>
              <a:defRPr>
                <a:solidFill>
                  <a:schemeClr val="dk1"/>
                </a:solidFill>
                <a:latin typeface="Helvetica Neue"/>
                <a:ea typeface="Helvetica Neue"/>
                <a:cs typeface="Helvetica Neue"/>
                <a:sym typeface="Helvetica Neue"/>
              </a:defRPr>
            </a:lvl3pPr>
            <a:lvl4pPr indent="-317500" lvl="3" marL="18288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4pPr>
            <a:lvl5pPr indent="-317500" lvl="4" marL="22860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5pPr>
            <a:lvl6pPr indent="-317500" lvl="5" marL="27432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6pPr>
            <a:lvl7pPr indent="-317500" lvl="6" marL="32004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7pPr>
            <a:lvl8pPr indent="-317500" lvl="7" marL="36576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8pPr>
            <a:lvl9pPr indent="-317500" lvl="8" marL="4114800" rtl="0">
              <a:spcBef>
                <a:spcPts val="1600"/>
              </a:spcBef>
              <a:spcAft>
                <a:spcPts val="1600"/>
              </a:spcAft>
              <a:buClr>
                <a:schemeClr val="dk1"/>
              </a:buClr>
              <a:buSzPts val="1400"/>
              <a:buFont typeface="Helvetica Neue"/>
              <a:buChar char="■"/>
              <a:defRPr>
                <a:solidFill>
                  <a:schemeClr val="dk1"/>
                </a:solidFill>
                <a:latin typeface="Helvetica Neue"/>
                <a:ea typeface="Helvetica Neue"/>
                <a:cs typeface="Helvetica Neue"/>
                <a:sym typeface="Helvetica Neue"/>
              </a:defRPr>
            </a:lvl9pPr>
          </a:lstStyle>
          <a:p/>
        </p:txBody>
      </p:sp>
      <p:sp>
        <p:nvSpPr>
          <p:cNvPr id="24" name="Google Shape;24;p5"/>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5" name="Google Shape;25;p5"/>
          <p:cNvSpPr txBox="1"/>
          <p:nvPr>
            <p:ph idx="2" type="body"/>
          </p:nvPr>
        </p:nvSpPr>
        <p:spPr>
          <a:xfrm>
            <a:off x="3176250" y="1412100"/>
            <a:ext cx="2713200" cy="33588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chemeClr val="dk1"/>
              </a:buClr>
              <a:buSzPts val="1200"/>
              <a:buFont typeface="Helvetica Neue"/>
              <a:buChar char="●"/>
              <a:defRPr>
                <a:solidFill>
                  <a:schemeClr val="dk1"/>
                </a:solidFill>
                <a:latin typeface="Helvetica Neue"/>
                <a:ea typeface="Helvetica Neue"/>
                <a:cs typeface="Helvetica Neue"/>
                <a:sym typeface="Helvetica Neue"/>
              </a:defRPr>
            </a:lvl1pPr>
            <a:lvl2pPr indent="-292100" lvl="1" marL="914400" rtl="0" algn="just">
              <a:spcBef>
                <a:spcPts val="0"/>
              </a:spcBef>
              <a:spcAft>
                <a:spcPts val="0"/>
              </a:spcAft>
              <a:buClr>
                <a:schemeClr val="dk1"/>
              </a:buClr>
              <a:buSzPts val="1000"/>
              <a:buFont typeface="Helvetica Neue"/>
              <a:buChar char="○"/>
              <a:defRPr>
                <a:solidFill>
                  <a:schemeClr val="dk1"/>
                </a:solidFill>
                <a:latin typeface="Helvetica Neue"/>
                <a:ea typeface="Helvetica Neue"/>
                <a:cs typeface="Helvetica Neue"/>
                <a:sym typeface="Helvetica Neue"/>
              </a:defRPr>
            </a:lvl2pPr>
            <a:lvl3pPr indent="-292100" lvl="2" marL="1371600" rtl="0" algn="just">
              <a:spcBef>
                <a:spcPts val="0"/>
              </a:spcBef>
              <a:spcAft>
                <a:spcPts val="0"/>
              </a:spcAft>
              <a:buClr>
                <a:schemeClr val="dk1"/>
              </a:buClr>
              <a:buSzPts val="1000"/>
              <a:buFont typeface="Helvetica Neue"/>
              <a:buChar char="■"/>
              <a:defRPr>
                <a:solidFill>
                  <a:schemeClr val="dk1"/>
                </a:solidFill>
                <a:latin typeface="Helvetica Neue"/>
                <a:ea typeface="Helvetica Neue"/>
                <a:cs typeface="Helvetica Neue"/>
                <a:sym typeface="Helvetica Neue"/>
              </a:defRPr>
            </a:lvl3pPr>
            <a:lvl4pPr indent="-317500" lvl="3" marL="18288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4pPr>
            <a:lvl5pPr indent="-317500" lvl="4" marL="22860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5pPr>
            <a:lvl6pPr indent="-317500" lvl="5" marL="27432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6pPr>
            <a:lvl7pPr indent="-317500" lvl="6" marL="32004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7pPr>
            <a:lvl8pPr indent="-317500" lvl="7" marL="36576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8pPr>
            <a:lvl9pPr indent="-317500" lvl="8" marL="4114800" rtl="0">
              <a:spcBef>
                <a:spcPts val="1600"/>
              </a:spcBef>
              <a:spcAft>
                <a:spcPts val="1600"/>
              </a:spcAft>
              <a:buClr>
                <a:schemeClr val="dk1"/>
              </a:buClr>
              <a:buSzPts val="1400"/>
              <a:buFont typeface="Helvetica Neue"/>
              <a:buChar char="■"/>
              <a:defRPr>
                <a:solidFill>
                  <a:schemeClr val="dk1"/>
                </a:solidFill>
                <a:latin typeface="Helvetica Neue"/>
                <a:ea typeface="Helvetica Neue"/>
                <a:cs typeface="Helvetica Neue"/>
                <a:sym typeface="Helvetica Neue"/>
              </a:defRPr>
            </a:lvl9pPr>
          </a:lstStyle>
          <a:p/>
        </p:txBody>
      </p:sp>
      <p:sp>
        <p:nvSpPr>
          <p:cNvPr id="26" name="Google Shape;26;p5"/>
          <p:cNvSpPr txBox="1"/>
          <p:nvPr>
            <p:ph idx="3" type="body"/>
          </p:nvPr>
        </p:nvSpPr>
        <p:spPr>
          <a:xfrm>
            <a:off x="6231300" y="1412100"/>
            <a:ext cx="2541000" cy="33588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chemeClr val="dk1"/>
              </a:buClr>
              <a:buSzPts val="1200"/>
              <a:buFont typeface="Helvetica Neue"/>
              <a:buChar char="●"/>
              <a:defRPr>
                <a:solidFill>
                  <a:schemeClr val="dk1"/>
                </a:solidFill>
                <a:latin typeface="Helvetica Neue"/>
                <a:ea typeface="Helvetica Neue"/>
                <a:cs typeface="Helvetica Neue"/>
                <a:sym typeface="Helvetica Neue"/>
              </a:defRPr>
            </a:lvl1pPr>
            <a:lvl2pPr indent="-292100" lvl="1" marL="914400" rtl="0" algn="just">
              <a:spcBef>
                <a:spcPts val="0"/>
              </a:spcBef>
              <a:spcAft>
                <a:spcPts val="0"/>
              </a:spcAft>
              <a:buClr>
                <a:schemeClr val="dk1"/>
              </a:buClr>
              <a:buSzPts val="1000"/>
              <a:buFont typeface="Helvetica Neue"/>
              <a:buChar char="○"/>
              <a:defRPr>
                <a:solidFill>
                  <a:schemeClr val="dk1"/>
                </a:solidFill>
                <a:latin typeface="Helvetica Neue"/>
                <a:ea typeface="Helvetica Neue"/>
                <a:cs typeface="Helvetica Neue"/>
                <a:sym typeface="Helvetica Neue"/>
              </a:defRPr>
            </a:lvl2pPr>
            <a:lvl3pPr indent="-292100" lvl="2" marL="1371600" rtl="0" algn="just">
              <a:spcBef>
                <a:spcPts val="0"/>
              </a:spcBef>
              <a:spcAft>
                <a:spcPts val="0"/>
              </a:spcAft>
              <a:buClr>
                <a:schemeClr val="dk1"/>
              </a:buClr>
              <a:buSzPts val="1000"/>
              <a:buFont typeface="Helvetica Neue"/>
              <a:buChar char="■"/>
              <a:defRPr>
                <a:solidFill>
                  <a:schemeClr val="dk1"/>
                </a:solidFill>
                <a:latin typeface="Helvetica Neue"/>
                <a:ea typeface="Helvetica Neue"/>
                <a:cs typeface="Helvetica Neue"/>
                <a:sym typeface="Helvetica Neue"/>
              </a:defRPr>
            </a:lvl3pPr>
            <a:lvl4pPr indent="-317500" lvl="3" marL="18288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4pPr>
            <a:lvl5pPr indent="-317500" lvl="4" marL="22860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5pPr>
            <a:lvl6pPr indent="-317500" lvl="5" marL="27432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6pPr>
            <a:lvl7pPr indent="-317500" lvl="6" marL="32004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7pPr>
            <a:lvl8pPr indent="-317500" lvl="7" marL="36576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8pPr>
            <a:lvl9pPr indent="-317500" lvl="8" marL="4114800" rtl="0">
              <a:spcBef>
                <a:spcPts val="1600"/>
              </a:spcBef>
              <a:spcAft>
                <a:spcPts val="1600"/>
              </a:spcAft>
              <a:buClr>
                <a:schemeClr val="dk1"/>
              </a:buClr>
              <a:buSzPts val="1400"/>
              <a:buFont typeface="Helvetica Neue"/>
              <a:buChar char="■"/>
              <a:defRPr>
                <a:solidFill>
                  <a:schemeClr val="dk1"/>
                </a:solidFill>
                <a:latin typeface="Helvetica Neue"/>
                <a:ea typeface="Helvetica Neue"/>
                <a:cs typeface="Helvetica Neue"/>
                <a:sym typeface="Helvetica Neue"/>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wo Columns">
  <p:cSld name="TITLE_AND_BODY_13_1_1_1_2">
    <p:bg>
      <p:bgPr>
        <a:blipFill>
          <a:blip r:embed="rId2">
            <a:alphaModFix/>
          </a:blip>
          <a:stretch>
            <a:fillRect/>
          </a:stretch>
        </a:blipFill>
      </p:bgPr>
    </p:bg>
    <p:spTree>
      <p:nvGrpSpPr>
        <p:cNvPr id="27" name="Shape 27"/>
        <p:cNvGrpSpPr/>
        <p:nvPr/>
      </p:nvGrpSpPr>
      <p:grpSpPr>
        <a:xfrm>
          <a:off x="0" y="0"/>
          <a:ext cx="0" cy="0"/>
          <a:chOff x="0" y="0"/>
          <a:chExt cx="0" cy="0"/>
        </a:xfrm>
      </p:grpSpPr>
      <p:sp>
        <p:nvSpPr>
          <p:cNvPr id="28" name="Google Shape;28;p6"/>
          <p:cNvSpPr txBox="1"/>
          <p:nvPr>
            <p:ph type="title"/>
          </p:nvPr>
        </p:nvSpPr>
        <p:spPr>
          <a:xfrm>
            <a:off x="310200" y="97200"/>
            <a:ext cx="8632200" cy="8691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rgbClr val="A7B983"/>
              </a:buClr>
              <a:buSzPts val="2200"/>
              <a:buNone/>
              <a:defRPr b="0" sz="2200">
                <a:solidFill>
                  <a:srgbClr val="A7B983"/>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29" name="Google Shape;29;p6"/>
          <p:cNvSpPr txBox="1"/>
          <p:nvPr>
            <p:ph idx="1" type="body"/>
          </p:nvPr>
        </p:nvSpPr>
        <p:spPr>
          <a:xfrm>
            <a:off x="310200" y="1412225"/>
            <a:ext cx="4193400" cy="33588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chemeClr val="dk1"/>
              </a:buClr>
              <a:buSzPts val="1200"/>
              <a:buFont typeface="Helvetica Neue"/>
              <a:buChar char="●"/>
              <a:defRPr>
                <a:solidFill>
                  <a:schemeClr val="dk1"/>
                </a:solidFill>
                <a:latin typeface="Helvetica Neue"/>
                <a:ea typeface="Helvetica Neue"/>
                <a:cs typeface="Helvetica Neue"/>
                <a:sym typeface="Helvetica Neue"/>
              </a:defRPr>
            </a:lvl1pPr>
            <a:lvl2pPr indent="-292100" lvl="1" marL="914400" rtl="0" algn="just">
              <a:spcBef>
                <a:spcPts val="0"/>
              </a:spcBef>
              <a:spcAft>
                <a:spcPts val="0"/>
              </a:spcAft>
              <a:buClr>
                <a:schemeClr val="dk1"/>
              </a:buClr>
              <a:buSzPts val="1000"/>
              <a:buFont typeface="Helvetica Neue"/>
              <a:buChar char="○"/>
              <a:defRPr>
                <a:solidFill>
                  <a:schemeClr val="dk1"/>
                </a:solidFill>
                <a:latin typeface="Helvetica Neue"/>
                <a:ea typeface="Helvetica Neue"/>
                <a:cs typeface="Helvetica Neue"/>
                <a:sym typeface="Helvetica Neue"/>
              </a:defRPr>
            </a:lvl2pPr>
            <a:lvl3pPr indent="-292100" lvl="2" marL="1371600" rtl="0" algn="just">
              <a:spcBef>
                <a:spcPts val="0"/>
              </a:spcBef>
              <a:spcAft>
                <a:spcPts val="0"/>
              </a:spcAft>
              <a:buClr>
                <a:schemeClr val="dk1"/>
              </a:buClr>
              <a:buSzPts val="1000"/>
              <a:buFont typeface="Helvetica Neue"/>
              <a:buChar char="■"/>
              <a:defRPr>
                <a:solidFill>
                  <a:schemeClr val="dk1"/>
                </a:solidFill>
                <a:latin typeface="Helvetica Neue"/>
                <a:ea typeface="Helvetica Neue"/>
                <a:cs typeface="Helvetica Neue"/>
                <a:sym typeface="Helvetica Neue"/>
              </a:defRPr>
            </a:lvl3pPr>
            <a:lvl4pPr indent="-317500" lvl="3" marL="18288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4pPr>
            <a:lvl5pPr indent="-317500" lvl="4" marL="22860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5pPr>
            <a:lvl6pPr indent="-317500" lvl="5" marL="27432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6pPr>
            <a:lvl7pPr indent="-317500" lvl="6" marL="32004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7pPr>
            <a:lvl8pPr indent="-317500" lvl="7" marL="36576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8pPr>
            <a:lvl9pPr indent="-317500" lvl="8" marL="4114800" rtl="0">
              <a:spcBef>
                <a:spcPts val="1600"/>
              </a:spcBef>
              <a:spcAft>
                <a:spcPts val="1600"/>
              </a:spcAft>
              <a:buClr>
                <a:schemeClr val="dk1"/>
              </a:buClr>
              <a:buSzPts val="1400"/>
              <a:buFont typeface="Helvetica Neue"/>
              <a:buChar char="■"/>
              <a:defRPr>
                <a:solidFill>
                  <a:schemeClr val="dk1"/>
                </a:solidFill>
                <a:latin typeface="Helvetica Neue"/>
                <a:ea typeface="Helvetica Neue"/>
                <a:cs typeface="Helvetica Neue"/>
                <a:sym typeface="Helvetica Neue"/>
              </a:defRPr>
            </a:lvl9pPr>
          </a:lstStyle>
          <a:p/>
        </p:txBody>
      </p:sp>
      <p:sp>
        <p:nvSpPr>
          <p:cNvPr id="30" name="Google Shape;30;p6"/>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1" name="Google Shape;31;p6"/>
          <p:cNvSpPr txBox="1"/>
          <p:nvPr>
            <p:ph idx="2" type="body"/>
          </p:nvPr>
        </p:nvSpPr>
        <p:spPr>
          <a:xfrm>
            <a:off x="4690800" y="1412100"/>
            <a:ext cx="4193400" cy="33588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chemeClr val="dk1"/>
              </a:buClr>
              <a:buSzPts val="1200"/>
              <a:buFont typeface="Helvetica Neue"/>
              <a:buChar char="●"/>
              <a:defRPr>
                <a:solidFill>
                  <a:schemeClr val="dk1"/>
                </a:solidFill>
                <a:latin typeface="Helvetica Neue"/>
                <a:ea typeface="Helvetica Neue"/>
                <a:cs typeface="Helvetica Neue"/>
                <a:sym typeface="Helvetica Neue"/>
              </a:defRPr>
            </a:lvl1pPr>
            <a:lvl2pPr indent="-292100" lvl="1" marL="914400" rtl="0" algn="just">
              <a:spcBef>
                <a:spcPts val="0"/>
              </a:spcBef>
              <a:spcAft>
                <a:spcPts val="0"/>
              </a:spcAft>
              <a:buClr>
                <a:schemeClr val="dk1"/>
              </a:buClr>
              <a:buSzPts val="1000"/>
              <a:buFont typeface="Helvetica Neue"/>
              <a:buChar char="○"/>
              <a:defRPr>
                <a:solidFill>
                  <a:schemeClr val="dk1"/>
                </a:solidFill>
                <a:latin typeface="Helvetica Neue"/>
                <a:ea typeface="Helvetica Neue"/>
                <a:cs typeface="Helvetica Neue"/>
                <a:sym typeface="Helvetica Neue"/>
              </a:defRPr>
            </a:lvl2pPr>
            <a:lvl3pPr indent="-292100" lvl="2" marL="1371600" rtl="0" algn="just">
              <a:spcBef>
                <a:spcPts val="0"/>
              </a:spcBef>
              <a:spcAft>
                <a:spcPts val="0"/>
              </a:spcAft>
              <a:buClr>
                <a:schemeClr val="dk1"/>
              </a:buClr>
              <a:buSzPts val="1000"/>
              <a:buFont typeface="Helvetica Neue"/>
              <a:buChar char="■"/>
              <a:defRPr>
                <a:solidFill>
                  <a:schemeClr val="dk1"/>
                </a:solidFill>
                <a:latin typeface="Helvetica Neue"/>
                <a:ea typeface="Helvetica Neue"/>
                <a:cs typeface="Helvetica Neue"/>
                <a:sym typeface="Helvetica Neue"/>
              </a:defRPr>
            </a:lvl3pPr>
            <a:lvl4pPr indent="-317500" lvl="3" marL="18288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4pPr>
            <a:lvl5pPr indent="-317500" lvl="4" marL="22860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5pPr>
            <a:lvl6pPr indent="-317500" lvl="5" marL="27432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6pPr>
            <a:lvl7pPr indent="-317500" lvl="6" marL="32004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7pPr>
            <a:lvl8pPr indent="-317500" lvl="7" marL="3657600" rtl="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8pPr>
            <a:lvl9pPr indent="-317500" lvl="8" marL="4114800" rtl="0">
              <a:spcBef>
                <a:spcPts val="1600"/>
              </a:spcBef>
              <a:spcAft>
                <a:spcPts val="1600"/>
              </a:spcAft>
              <a:buClr>
                <a:schemeClr val="dk1"/>
              </a:buClr>
              <a:buSzPts val="1400"/>
              <a:buFont typeface="Helvetica Neue"/>
              <a:buChar char="■"/>
              <a:defRPr>
                <a:solidFill>
                  <a:schemeClr val="dk1"/>
                </a:solidFill>
                <a:latin typeface="Helvetica Neue"/>
                <a:ea typeface="Helvetica Neue"/>
                <a:cs typeface="Helvetica Neue"/>
                <a:sym typeface="Helvetica Neue"/>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wo Columns">
  <p:cSld name="TITLE_AND_BODY_13_1_1_1_1">
    <p:bg>
      <p:bgPr>
        <a:blipFill>
          <a:blip r:embed="rId2">
            <a:alphaModFix/>
          </a:blip>
          <a:stretch>
            <a:fillRect/>
          </a:stretch>
        </a:blipFill>
      </p:bgPr>
    </p:bg>
    <p:spTree>
      <p:nvGrpSpPr>
        <p:cNvPr id="32" name="Shape 32"/>
        <p:cNvGrpSpPr/>
        <p:nvPr/>
      </p:nvGrpSpPr>
      <p:grpSpPr>
        <a:xfrm>
          <a:off x="0" y="0"/>
          <a:ext cx="0" cy="0"/>
          <a:chOff x="0" y="0"/>
          <a:chExt cx="0" cy="0"/>
        </a:xfrm>
      </p:grpSpPr>
      <p:sp>
        <p:nvSpPr>
          <p:cNvPr id="33" name="Google Shape;33;p7"/>
          <p:cNvSpPr txBox="1"/>
          <p:nvPr>
            <p:ph type="title"/>
          </p:nvPr>
        </p:nvSpPr>
        <p:spPr>
          <a:xfrm>
            <a:off x="1154225" y="79800"/>
            <a:ext cx="7581900" cy="9303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chemeClr val="dk1"/>
              </a:buClr>
              <a:buSzPts val="2500"/>
              <a:buNone/>
              <a:defRPr b="1" sz="2500">
                <a:solidFill>
                  <a:schemeClr val="dk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34" name="Google Shape;34;p7"/>
          <p:cNvSpPr txBox="1"/>
          <p:nvPr>
            <p:ph idx="1" type="body"/>
          </p:nvPr>
        </p:nvSpPr>
        <p:spPr>
          <a:xfrm>
            <a:off x="310200" y="1148975"/>
            <a:ext cx="41409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
        <p:nvSpPr>
          <p:cNvPr id="35" name="Google Shape;35;p7"/>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6" name="Google Shape;36;p7"/>
          <p:cNvSpPr txBox="1"/>
          <p:nvPr>
            <p:ph idx="2" type="body"/>
          </p:nvPr>
        </p:nvSpPr>
        <p:spPr>
          <a:xfrm>
            <a:off x="4726000" y="1148975"/>
            <a:ext cx="41409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hree Columns">
  <p:cSld name="TITLE_AND_BODY_13_1_1_1_1_1">
    <p:bg>
      <p:bgPr>
        <a:blipFill>
          <a:blip r:embed="rId2">
            <a:alphaModFix/>
          </a:blip>
          <a:stretch>
            <a:fillRect/>
          </a:stretch>
        </a:blipFill>
      </p:bgPr>
    </p:bg>
    <p:spTree>
      <p:nvGrpSpPr>
        <p:cNvPr id="37" name="Shape 37"/>
        <p:cNvGrpSpPr/>
        <p:nvPr/>
      </p:nvGrpSpPr>
      <p:grpSpPr>
        <a:xfrm>
          <a:off x="0" y="0"/>
          <a:ext cx="0" cy="0"/>
          <a:chOff x="0" y="0"/>
          <a:chExt cx="0" cy="0"/>
        </a:xfrm>
      </p:grpSpPr>
      <p:sp>
        <p:nvSpPr>
          <p:cNvPr id="38" name="Google Shape;38;p8"/>
          <p:cNvSpPr txBox="1"/>
          <p:nvPr>
            <p:ph type="title"/>
          </p:nvPr>
        </p:nvSpPr>
        <p:spPr>
          <a:xfrm>
            <a:off x="1154225" y="79800"/>
            <a:ext cx="7581900" cy="9303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chemeClr val="dk1"/>
              </a:buClr>
              <a:buSzPts val="2500"/>
              <a:buNone/>
              <a:defRPr b="1" sz="2500">
                <a:solidFill>
                  <a:schemeClr val="dk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39" name="Google Shape;39;p8"/>
          <p:cNvSpPr txBox="1"/>
          <p:nvPr>
            <p:ph idx="1" type="body"/>
          </p:nvPr>
        </p:nvSpPr>
        <p:spPr>
          <a:xfrm>
            <a:off x="310200" y="1148975"/>
            <a:ext cx="24600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
        <p:nvSpPr>
          <p:cNvPr id="40" name="Google Shape;40;p8"/>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1" name="Google Shape;41;p8"/>
          <p:cNvSpPr txBox="1"/>
          <p:nvPr>
            <p:ph idx="2" type="body"/>
          </p:nvPr>
        </p:nvSpPr>
        <p:spPr>
          <a:xfrm>
            <a:off x="3293163" y="1148975"/>
            <a:ext cx="24600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
        <p:nvSpPr>
          <p:cNvPr id="42" name="Google Shape;42;p8"/>
          <p:cNvSpPr txBox="1"/>
          <p:nvPr>
            <p:ph idx="3" type="body"/>
          </p:nvPr>
        </p:nvSpPr>
        <p:spPr>
          <a:xfrm>
            <a:off x="6276125" y="1049800"/>
            <a:ext cx="2460000" cy="37494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Image">
  <p:cSld name="TITLE_AND_BODY_6">
    <p:bg>
      <p:bgPr>
        <a:blipFill>
          <a:blip r:embed="rId2">
            <a:alphaModFix/>
          </a:blip>
          <a:stretch>
            <a:fillRect/>
          </a:stretch>
        </a:blipFill>
      </p:bgPr>
    </p:bg>
    <p:spTree>
      <p:nvGrpSpPr>
        <p:cNvPr id="43" name="Shape 43"/>
        <p:cNvGrpSpPr/>
        <p:nvPr/>
      </p:nvGrpSpPr>
      <p:grpSpPr>
        <a:xfrm>
          <a:off x="0" y="0"/>
          <a:ext cx="0" cy="0"/>
          <a:chOff x="0" y="0"/>
          <a:chExt cx="0" cy="0"/>
        </a:xfrm>
      </p:grpSpPr>
      <p:sp>
        <p:nvSpPr>
          <p:cNvPr id="44" name="Google Shape;44;p9"/>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5" name="Google Shape;45;p9"/>
          <p:cNvSpPr txBox="1"/>
          <p:nvPr>
            <p:ph idx="1" type="body"/>
          </p:nvPr>
        </p:nvSpPr>
        <p:spPr>
          <a:xfrm flipH="1">
            <a:off x="5071850" y="1485750"/>
            <a:ext cx="3747900" cy="2172000"/>
          </a:xfrm>
          <a:prstGeom prst="rect">
            <a:avLst/>
          </a:prstGeom>
          <a:noFill/>
        </p:spPr>
        <p:txBody>
          <a:bodyPr anchorCtr="0" anchor="ctr" bIns="91425" lIns="91425" spcFirstLastPara="1" rIns="91425" wrap="square" tIns="91425">
            <a:noAutofit/>
          </a:bodyPr>
          <a:lstStyle>
            <a:lvl1pPr indent="-304800" lvl="0" marL="457200">
              <a:spcBef>
                <a:spcPts val="0"/>
              </a:spcBef>
              <a:spcAft>
                <a:spcPts val="0"/>
              </a:spcAft>
              <a:buClr>
                <a:schemeClr val="dk1"/>
              </a:buClr>
              <a:buSzPts val="1200"/>
              <a:buFont typeface="Helvetica Neue"/>
              <a:buChar char="●"/>
              <a:defRPr sz="1200">
                <a:solidFill>
                  <a:schemeClr val="dk1"/>
                </a:solidFill>
                <a:latin typeface="Helvetica Neue"/>
                <a:ea typeface="Helvetica Neue"/>
                <a:cs typeface="Helvetica Neue"/>
                <a:sym typeface="Helvetica Neue"/>
              </a:defRPr>
            </a:lvl1pPr>
            <a:lvl2pPr indent="-292100" lvl="1" marL="914400">
              <a:spcBef>
                <a:spcPts val="1600"/>
              </a:spcBef>
              <a:spcAft>
                <a:spcPts val="0"/>
              </a:spcAft>
              <a:buClr>
                <a:schemeClr val="dk1"/>
              </a:buClr>
              <a:buSzPts val="1000"/>
              <a:buFont typeface="Helvetica Neue"/>
              <a:buChar char="○"/>
              <a:defRPr>
                <a:solidFill>
                  <a:schemeClr val="dk1"/>
                </a:solidFill>
                <a:latin typeface="Helvetica Neue"/>
                <a:ea typeface="Helvetica Neue"/>
                <a:cs typeface="Helvetica Neue"/>
                <a:sym typeface="Helvetica Neue"/>
              </a:defRPr>
            </a:lvl2pPr>
            <a:lvl3pPr indent="-292100" lvl="2" marL="1371600">
              <a:spcBef>
                <a:spcPts val="1600"/>
              </a:spcBef>
              <a:spcAft>
                <a:spcPts val="0"/>
              </a:spcAft>
              <a:buClr>
                <a:schemeClr val="dk1"/>
              </a:buClr>
              <a:buSzPts val="1000"/>
              <a:buFont typeface="Helvetica Neue"/>
              <a:buChar char="■"/>
              <a:defRPr>
                <a:solidFill>
                  <a:schemeClr val="dk1"/>
                </a:solidFill>
                <a:latin typeface="Helvetica Neue"/>
                <a:ea typeface="Helvetica Neue"/>
                <a:cs typeface="Helvetica Neue"/>
                <a:sym typeface="Helvetica Neue"/>
              </a:defRPr>
            </a:lvl3pPr>
            <a:lvl4pPr indent="-317500" lvl="3" marL="182880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4pPr>
            <a:lvl5pPr indent="-317500" lvl="4" marL="228600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5pPr>
            <a:lvl6pPr indent="-317500" lvl="5" marL="274320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6pPr>
            <a:lvl7pPr indent="-317500" lvl="6" marL="320040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7pPr>
            <a:lvl8pPr indent="-317500" lvl="7" marL="3657600">
              <a:spcBef>
                <a:spcPts val="1600"/>
              </a:spcBef>
              <a:spcAft>
                <a:spcPts val="0"/>
              </a:spcAft>
              <a:buClr>
                <a:schemeClr val="dk1"/>
              </a:buClr>
              <a:buSzPts val="1400"/>
              <a:buFont typeface="Helvetica Neue"/>
              <a:buChar char="○"/>
              <a:defRPr>
                <a:solidFill>
                  <a:schemeClr val="dk1"/>
                </a:solidFill>
                <a:latin typeface="Helvetica Neue"/>
                <a:ea typeface="Helvetica Neue"/>
                <a:cs typeface="Helvetica Neue"/>
                <a:sym typeface="Helvetica Neue"/>
              </a:defRPr>
            </a:lvl8pPr>
            <a:lvl9pPr indent="-317500" lvl="8" marL="4114800">
              <a:spcBef>
                <a:spcPts val="1600"/>
              </a:spcBef>
              <a:spcAft>
                <a:spcPts val="1600"/>
              </a:spcAft>
              <a:buClr>
                <a:schemeClr val="dk1"/>
              </a:buClr>
              <a:buSzPts val="1400"/>
              <a:buFont typeface="Helvetica Neue"/>
              <a:buChar char="■"/>
              <a:defRPr>
                <a:solidFill>
                  <a:schemeClr val="dk1"/>
                </a:solidFill>
                <a:latin typeface="Helvetica Neue"/>
                <a:ea typeface="Helvetica Neue"/>
                <a:cs typeface="Helvetica Neue"/>
                <a:sym typeface="Helvetica Neue"/>
              </a:defRPr>
            </a:lvl9pPr>
          </a:lstStyle>
          <a:p/>
        </p:txBody>
      </p:sp>
    </p:spTree>
  </p:cSld>
  <p:clrMapOvr>
    <a:masterClrMapping/>
  </p:clrMapOvr>
  <p:extLst>
    <p:ext uri="{DCECCB84-F9BA-43D5-87BE-67443E8EF086}">
      <p15:sldGuideLst>
        <p15:guide id="1" pos="1318">
          <p15:clr>
            <a:srgbClr val="FA7B17"/>
          </p15:clr>
        </p15:guide>
        <p15:guide id="2" pos="5294">
          <p15:clr>
            <a:srgbClr val="FA7B17"/>
          </p15:clr>
        </p15:guide>
        <p15:guide id="3" orient="horz" pos="648">
          <p15:clr>
            <a:srgbClr val="FA7B17"/>
          </p15:clr>
        </p15:guide>
        <p15:guide id="4" orient="horz" pos="753">
          <p15:clr>
            <a:srgbClr val="FA7B17"/>
          </p15:clr>
        </p15:guide>
      </p15:sldGuideLst>
    </p:ext>
  </p:extLst>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Hello I'm">
  <p:cSld name="CUSTOM_1">
    <p:bg>
      <p:bgPr>
        <a:blipFill>
          <a:blip r:embed="rId2">
            <a:alphaModFix/>
          </a:blip>
          <a:stretch>
            <a:fillRect/>
          </a:stretch>
        </a:blipFill>
      </p:bgPr>
    </p:bg>
    <p:spTree>
      <p:nvGrpSpPr>
        <p:cNvPr id="46" name="Shape 46"/>
        <p:cNvGrpSpPr/>
        <p:nvPr/>
      </p:nvGrpSpPr>
      <p:grpSpPr>
        <a:xfrm>
          <a:off x="0" y="0"/>
          <a:ext cx="0" cy="0"/>
          <a:chOff x="0" y="0"/>
          <a:chExt cx="0" cy="0"/>
        </a:xfrm>
      </p:grpSpPr>
      <p:sp>
        <p:nvSpPr>
          <p:cNvPr id="47" name="Google Shape;47;p10"/>
          <p:cNvSpPr txBox="1"/>
          <p:nvPr>
            <p:ph idx="1" type="body"/>
          </p:nvPr>
        </p:nvSpPr>
        <p:spPr>
          <a:xfrm>
            <a:off x="4382100" y="2193325"/>
            <a:ext cx="4305900" cy="652200"/>
          </a:xfrm>
          <a:prstGeom prst="rect">
            <a:avLst/>
          </a:prstGeom>
        </p:spPr>
        <p:txBody>
          <a:bodyPr anchorCtr="0" anchor="t" bIns="91425" lIns="91425" spcFirstLastPara="1" rIns="91425" wrap="square" tIns="91425">
            <a:noAutofit/>
          </a:bodyPr>
          <a:lstStyle>
            <a:lvl1pPr indent="-330200" lvl="0" marL="457200">
              <a:lnSpc>
                <a:spcPct val="100000"/>
              </a:lnSpc>
              <a:spcBef>
                <a:spcPts val="0"/>
              </a:spcBef>
              <a:spcAft>
                <a:spcPts val="0"/>
              </a:spcAft>
              <a:buClr>
                <a:schemeClr val="dk1"/>
              </a:buClr>
              <a:buSzPts val="1600"/>
              <a:buFont typeface="Patua One"/>
              <a:buChar char="●"/>
              <a:defRPr sz="1600">
                <a:solidFill>
                  <a:schemeClr val="dk1"/>
                </a:solidFill>
                <a:latin typeface="Patua One"/>
                <a:ea typeface="Patua One"/>
                <a:cs typeface="Patua One"/>
                <a:sym typeface="Patua One"/>
              </a:defRPr>
            </a:lvl1pPr>
            <a:lvl2pPr indent="-292100" lvl="1" marL="914400">
              <a:spcBef>
                <a:spcPts val="1600"/>
              </a:spcBef>
              <a:spcAft>
                <a:spcPts val="0"/>
              </a:spcAft>
              <a:buClr>
                <a:schemeClr val="dk1"/>
              </a:buClr>
              <a:buSzPts val="1000"/>
              <a:buChar char="○"/>
              <a:defRPr>
                <a:solidFill>
                  <a:schemeClr val="dk1"/>
                </a:solidFill>
              </a:defRPr>
            </a:lvl2pPr>
            <a:lvl3pPr indent="-292100" lvl="2" marL="1371600">
              <a:spcBef>
                <a:spcPts val="1600"/>
              </a:spcBef>
              <a:spcAft>
                <a:spcPts val="0"/>
              </a:spcAft>
              <a:buClr>
                <a:schemeClr val="dk1"/>
              </a:buClr>
              <a:buSzPts val="1000"/>
              <a:buChar char="■"/>
              <a:defRPr>
                <a:solidFill>
                  <a:schemeClr val="dk1"/>
                </a:solidFill>
              </a:defRPr>
            </a:lvl3pPr>
            <a:lvl4pPr indent="-317500" lvl="3" marL="1828800">
              <a:spcBef>
                <a:spcPts val="1600"/>
              </a:spcBef>
              <a:spcAft>
                <a:spcPts val="0"/>
              </a:spcAft>
              <a:buClr>
                <a:schemeClr val="dk1"/>
              </a:buClr>
              <a:buSzPts val="1400"/>
              <a:buChar char="●"/>
              <a:defRPr>
                <a:solidFill>
                  <a:schemeClr val="dk1"/>
                </a:solidFill>
              </a:defRPr>
            </a:lvl4pPr>
            <a:lvl5pPr indent="-317500" lvl="4" marL="2286000">
              <a:spcBef>
                <a:spcPts val="1600"/>
              </a:spcBef>
              <a:spcAft>
                <a:spcPts val="0"/>
              </a:spcAft>
              <a:buClr>
                <a:schemeClr val="dk1"/>
              </a:buClr>
              <a:buSzPts val="1400"/>
              <a:buChar char="○"/>
              <a:defRPr>
                <a:solidFill>
                  <a:schemeClr val="dk1"/>
                </a:solidFill>
              </a:defRPr>
            </a:lvl5pPr>
            <a:lvl6pPr indent="-317500" lvl="5" marL="2743200">
              <a:spcBef>
                <a:spcPts val="1600"/>
              </a:spcBef>
              <a:spcAft>
                <a:spcPts val="0"/>
              </a:spcAft>
              <a:buClr>
                <a:schemeClr val="dk1"/>
              </a:buClr>
              <a:buSzPts val="1400"/>
              <a:buChar char="■"/>
              <a:defRPr>
                <a:solidFill>
                  <a:schemeClr val="dk1"/>
                </a:solidFill>
              </a:defRPr>
            </a:lvl6pPr>
            <a:lvl7pPr indent="-317500" lvl="6" marL="3200400">
              <a:spcBef>
                <a:spcPts val="1600"/>
              </a:spcBef>
              <a:spcAft>
                <a:spcPts val="0"/>
              </a:spcAft>
              <a:buClr>
                <a:schemeClr val="dk1"/>
              </a:buClr>
              <a:buSzPts val="1400"/>
              <a:buChar char="●"/>
              <a:defRPr>
                <a:solidFill>
                  <a:schemeClr val="dk1"/>
                </a:solidFill>
              </a:defRPr>
            </a:lvl7pPr>
            <a:lvl8pPr indent="-317500" lvl="7" marL="3657600">
              <a:spcBef>
                <a:spcPts val="1600"/>
              </a:spcBef>
              <a:spcAft>
                <a:spcPts val="0"/>
              </a:spcAft>
              <a:buClr>
                <a:schemeClr val="dk1"/>
              </a:buClr>
              <a:buSzPts val="1400"/>
              <a:buChar char="○"/>
              <a:defRPr>
                <a:solidFill>
                  <a:schemeClr val="dk1"/>
                </a:solidFill>
              </a:defRPr>
            </a:lvl8pPr>
            <a:lvl9pPr indent="-317500" lvl="8" marL="4114800">
              <a:spcBef>
                <a:spcPts val="1600"/>
              </a:spcBef>
              <a:spcAft>
                <a:spcPts val="1600"/>
              </a:spcAft>
              <a:buClr>
                <a:schemeClr val="dk1"/>
              </a:buClr>
              <a:buSzPts val="1400"/>
              <a:buFont typeface="Delius"/>
              <a:buChar char="■"/>
              <a:defRPr>
                <a:solidFill>
                  <a:schemeClr val="dk1"/>
                </a:solidFill>
                <a:latin typeface="Delius"/>
                <a:ea typeface="Delius"/>
                <a:cs typeface="Delius"/>
                <a:sym typeface="Delius"/>
              </a:defRPr>
            </a:lvl9pPr>
          </a:lstStyle>
          <a:p/>
        </p:txBody>
      </p:sp>
      <p:sp>
        <p:nvSpPr>
          <p:cNvPr id="48" name="Google Shape;48;p10"/>
          <p:cNvSpPr txBox="1"/>
          <p:nvPr>
            <p:ph idx="2" type="subTitle"/>
          </p:nvPr>
        </p:nvSpPr>
        <p:spPr>
          <a:xfrm>
            <a:off x="4382100" y="2486800"/>
            <a:ext cx="4305900" cy="1153800"/>
          </a:xfrm>
          <a:prstGeom prst="rect">
            <a:avLst/>
          </a:prstGeom>
        </p:spPr>
        <p:txBody>
          <a:bodyPr anchorCtr="0" anchor="t" bIns="91425" lIns="91425" spcFirstLastPara="1" rIns="91425" wrap="square" tIns="91425">
            <a:noAutofit/>
          </a:bodyPr>
          <a:lstStyle>
            <a:lvl1pPr lvl="0">
              <a:spcBef>
                <a:spcPts val="0"/>
              </a:spcBef>
              <a:spcAft>
                <a:spcPts val="0"/>
              </a:spcAft>
              <a:buNone/>
              <a:defRPr sz="1100">
                <a:solidFill>
                  <a:schemeClr val="dk1"/>
                </a:solidFill>
                <a:latin typeface="Helvetica Neue"/>
                <a:ea typeface="Helvetica Neue"/>
                <a:cs typeface="Helvetica Neue"/>
                <a:sym typeface="Helvetica Neue"/>
              </a:defRPr>
            </a:lvl1pPr>
            <a:lvl2pPr lvl="1">
              <a:spcBef>
                <a:spcPts val="1600"/>
              </a:spcBef>
              <a:spcAft>
                <a:spcPts val="0"/>
              </a:spcAft>
              <a:buNone/>
              <a:defRPr>
                <a:solidFill>
                  <a:schemeClr val="dk1"/>
                </a:solidFill>
              </a:defRPr>
            </a:lvl2pPr>
            <a:lvl3pPr lvl="2">
              <a:spcBef>
                <a:spcPts val="1600"/>
              </a:spcBef>
              <a:spcAft>
                <a:spcPts val="0"/>
              </a:spcAft>
              <a:buNone/>
              <a:defRPr>
                <a:solidFill>
                  <a:schemeClr val="dk1"/>
                </a:solidFill>
              </a:defRPr>
            </a:lvl3pPr>
            <a:lvl4pPr lvl="3">
              <a:spcBef>
                <a:spcPts val="1600"/>
              </a:spcBef>
              <a:spcAft>
                <a:spcPts val="0"/>
              </a:spcAft>
              <a:buNone/>
              <a:defRPr>
                <a:solidFill>
                  <a:schemeClr val="dk1"/>
                </a:solidFill>
              </a:defRPr>
            </a:lvl4pPr>
            <a:lvl5pPr lvl="4">
              <a:spcBef>
                <a:spcPts val="1600"/>
              </a:spcBef>
              <a:spcAft>
                <a:spcPts val="0"/>
              </a:spcAft>
              <a:buNone/>
              <a:defRPr>
                <a:solidFill>
                  <a:schemeClr val="dk1"/>
                </a:solidFill>
              </a:defRPr>
            </a:lvl5pPr>
            <a:lvl6pPr lvl="5">
              <a:spcBef>
                <a:spcPts val="1600"/>
              </a:spcBef>
              <a:spcAft>
                <a:spcPts val="0"/>
              </a:spcAft>
              <a:buNone/>
              <a:defRPr>
                <a:solidFill>
                  <a:schemeClr val="dk1"/>
                </a:solidFill>
              </a:defRPr>
            </a:lvl6pPr>
            <a:lvl7pPr lvl="6">
              <a:spcBef>
                <a:spcPts val="1600"/>
              </a:spcBef>
              <a:spcAft>
                <a:spcPts val="0"/>
              </a:spcAft>
              <a:buNone/>
              <a:defRPr>
                <a:solidFill>
                  <a:schemeClr val="dk1"/>
                </a:solidFill>
              </a:defRPr>
            </a:lvl7pPr>
            <a:lvl8pPr lvl="7">
              <a:spcBef>
                <a:spcPts val="1600"/>
              </a:spcBef>
              <a:spcAft>
                <a:spcPts val="0"/>
              </a:spcAft>
              <a:buNone/>
              <a:defRPr>
                <a:solidFill>
                  <a:schemeClr val="dk1"/>
                </a:solidFill>
              </a:defRPr>
            </a:lvl8pPr>
            <a:lvl9pPr lvl="8">
              <a:spcBef>
                <a:spcPts val="1600"/>
              </a:spcBef>
              <a:spcAft>
                <a:spcPts val="1600"/>
              </a:spcAft>
              <a:buNone/>
              <a:defRPr>
                <a:solidFill>
                  <a:schemeClr val="dk1"/>
                </a:solidFill>
              </a:defRPr>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concept">
  <p:cSld name="CUSTOM_2">
    <p:bg>
      <p:bgPr>
        <a:blipFill>
          <a:blip r:embed="rId2">
            <a:alphaModFix/>
          </a:blip>
          <a:stretch>
            <a:fillRect/>
          </a:stretch>
        </a:blipFill>
      </p:bgPr>
    </p:bg>
    <p:spTree>
      <p:nvGrpSpPr>
        <p:cNvPr id="49" name="Shape 49"/>
        <p:cNvGrpSpPr/>
        <p:nvPr/>
      </p:nvGrpSpPr>
      <p:grpSpPr>
        <a:xfrm>
          <a:off x="0" y="0"/>
          <a:ext cx="0" cy="0"/>
          <a:chOff x="0" y="0"/>
          <a:chExt cx="0" cy="0"/>
        </a:xfrm>
      </p:grpSpPr>
      <p:sp>
        <p:nvSpPr>
          <p:cNvPr id="50" name="Google Shape;50;p11"/>
          <p:cNvSpPr txBox="1"/>
          <p:nvPr>
            <p:ph type="title"/>
          </p:nvPr>
        </p:nvSpPr>
        <p:spPr>
          <a:xfrm>
            <a:off x="2132675" y="1334700"/>
            <a:ext cx="4900500" cy="2474100"/>
          </a:xfrm>
          <a:prstGeom prst="rect">
            <a:avLst/>
          </a:prstGeom>
        </p:spPr>
        <p:txBody>
          <a:bodyPr anchorCtr="0" anchor="ctr" bIns="91425" lIns="91425" spcFirstLastPara="1" rIns="91425" wrap="square" tIns="91425">
            <a:noAutofit/>
          </a:bodyPr>
          <a:lstStyle>
            <a:lvl1pPr lvl="0" algn="ctr">
              <a:spcBef>
                <a:spcPts val="0"/>
              </a:spcBef>
              <a:spcAft>
                <a:spcPts val="0"/>
              </a:spcAft>
              <a:buNone/>
              <a:defRPr sz="4000">
                <a:solidFill>
                  <a:schemeClr val="dk1"/>
                </a:solidFill>
              </a:defRPr>
            </a:lvl1pPr>
            <a:lvl2pPr lvl="1">
              <a:spcBef>
                <a:spcPts val="0"/>
              </a:spcBef>
              <a:spcAft>
                <a:spcPts val="0"/>
              </a:spcAft>
              <a:buNone/>
              <a:defRPr/>
            </a:lvl2pPr>
            <a:lvl3pPr lvl="2">
              <a:spcBef>
                <a:spcPts val="0"/>
              </a:spcBef>
              <a:spcAft>
                <a:spcPts val="0"/>
              </a:spcAft>
              <a:buNone/>
              <a:defRPr/>
            </a:lvl3pPr>
            <a:lvl4pPr lvl="3">
              <a:spcBef>
                <a:spcPts val="0"/>
              </a:spcBef>
              <a:spcAft>
                <a:spcPts val="0"/>
              </a:spcAft>
              <a:buNone/>
              <a:defRPr/>
            </a:lvl4pPr>
            <a:lvl5pPr lvl="4">
              <a:spcBef>
                <a:spcPts val="0"/>
              </a:spcBef>
              <a:spcAft>
                <a:spcPts val="0"/>
              </a:spcAft>
              <a:buNone/>
              <a:defRPr/>
            </a:lvl5pPr>
            <a:lvl6pPr lvl="5">
              <a:spcBef>
                <a:spcPts val="0"/>
              </a:spcBef>
              <a:spcAft>
                <a:spcPts val="0"/>
              </a:spcAft>
              <a:buNone/>
              <a:defRPr/>
            </a:lvl6pPr>
            <a:lvl7pPr lvl="6">
              <a:spcBef>
                <a:spcPts val="0"/>
              </a:spcBef>
              <a:spcAft>
                <a:spcPts val="0"/>
              </a:spcAft>
              <a:buNone/>
              <a:defRPr/>
            </a:lvl7pPr>
            <a:lvl8pPr lvl="7">
              <a:spcBef>
                <a:spcPts val="0"/>
              </a:spcBef>
              <a:spcAft>
                <a:spcPts val="0"/>
              </a:spcAft>
              <a:buNone/>
              <a:defRPr/>
            </a:lvl8pPr>
            <a:lvl9pPr lvl="8">
              <a:spcBef>
                <a:spcPts val="0"/>
              </a:spcBef>
              <a:spcAft>
                <a:spcPts val="0"/>
              </a:spcAft>
              <a:buNone/>
              <a:defRPr/>
            </a:lvl9pPr>
          </a:lstStyle>
          <a:p/>
        </p:txBody>
      </p:sp>
    </p:spTree>
  </p:cSld>
  <p:clrMapOvr>
    <a:masterClrMapping/>
  </p:clrMapOvr>
  <p:extLst>
    <p:ext uri="{DCECCB84-F9BA-43D5-87BE-67443E8EF086}">
      <p15:sldGuideLst>
        <p15:guide id="1" pos="864">
          <p15:clr>
            <a:srgbClr val="FA7B17"/>
          </p15:clr>
        </p15:guide>
        <p15:guide id="2" pos="4896">
          <p15:clr>
            <a:srgbClr val="FA7B17"/>
          </p15:clr>
        </p15:guide>
        <p15:guide id="3" orient="horz" pos="1620">
          <p15:clr>
            <a:srgbClr val="FA7B17"/>
          </p15:clr>
        </p15:guide>
      </p15:sldGuideLst>
    </p:ext>
  </p:extLst>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p:cSld name="CUSTOM_4">
    <p:spTree>
      <p:nvGrpSpPr>
        <p:cNvPr id="51" name="Shape 51"/>
        <p:cNvGrpSpPr/>
        <p:nvPr/>
      </p:nvGrpSpPr>
      <p:grpSpPr>
        <a:xfrm>
          <a:off x="0" y="0"/>
          <a:ext cx="0" cy="0"/>
          <a:chOff x="0" y="0"/>
          <a:chExt cx="0" cy="0"/>
        </a:xfrm>
      </p:grpSpPr>
      <p:sp>
        <p:nvSpPr>
          <p:cNvPr id="52" name="Google Shape;52;p12"/>
          <p:cNvSpPr txBox="1"/>
          <p:nvPr>
            <p:ph type="title"/>
          </p:nvPr>
        </p:nvSpPr>
        <p:spPr>
          <a:xfrm>
            <a:off x="2048700" y="4576500"/>
            <a:ext cx="5046600" cy="7878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None/>
              <a:defRPr b="0" sz="1600">
                <a:solidFill>
                  <a:schemeClr val="lt1"/>
                </a:solidFill>
                <a:latin typeface="Barlow"/>
                <a:ea typeface="Barlow"/>
                <a:cs typeface="Barlow"/>
                <a:sym typeface="Barlow"/>
              </a:defRPr>
            </a:lvl1pPr>
            <a:lvl2pPr lvl="1" rtl="0">
              <a:spcBef>
                <a:spcPts val="0"/>
              </a:spcBef>
              <a:spcAft>
                <a:spcPts val="0"/>
              </a:spcAft>
              <a:buNone/>
              <a:defRPr/>
            </a:lvl2pPr>
            <a:lvl3pPr lvl="2" rtl="0">
              <a:spcBef>
                <a:spcPts val="0"/>
              </a:spcBef>
              <a:spcAft>
                <a:spcPts val="0"/>
              </a:spcAft>
              <a:buNone/>
              <a:defRPr/>
            </a:lvl3pPr>
            <a:lvl4pPr lvl="3" rtl="0">
              <a:spcBef>
                <a:spcPts val="0"/>
              </a:spcBef>
              <a:spcAft>
                <a:spcPts val="0"/>
              </a:spcAft>
              <a:buNone/>
              <a:defRPr/>
            </a:lvl4pPr>
            <a:lvl5pPr lvl="4" rtl="0">
              <a:spcBef>
                <a:spcPts val="0"/>
              </a:spcBef>
              <a:spcAft>
                <a:spcPts val="0"/>
              </a:spcAft>
              <a:buNone/>
              <a:defRPr/>
            </a:lvl5pPr>
            <a:lvl6pPr lvl="5" rtl="0">
              <a:spcBef>
                <a:spcPts val="0"/>
              </a:spcBef>
              <a:spcAft>
                <a:spcPts val="0"/>
              </a:spcAft>
              <a:buNone/>
              <a:defRPr/>
            </a:lvl6pPr>
            <a:lvl7pPr lvl="6" rtl="0">
              <a:spcBef>
                <a:spcPts val="0"/>
              </a:spcBef>
              <a:spcAft>
                <a:spcPts val="0"/>
              </a:spcAft>
              <a:buNone/>
              <a:defRPr/>
            </a:lvl7pPr>
            <a:lvl8pPr lvl="7" rtl="0">
              <a:spcBef>
                <a:spcPts val="0"/>
              </a:spcBef>
              <a:spcAft>
                <a:spcPts val="0"/>
              </a:spcAft>
              <a:buNone/>
              <a:defRPr/>
            </a:lvl8pPr>
            <a:lvl9pPr lvl="8" rtl="0">
              <a:spcBef>
                <a:spcPts val="0"/>
              </a:spcBef>
              <a:spcAft>
                <a:spcPts val="0"/>
              </a:spcAft>
              <a:buNone/>
              <a:defRPr/>
            </a:lvl9pPr>
          </a:lstStyle>
          <a:p/>
        </p:txBody>
      </p:sp>
    </p:spTree>
  </p:cSld>
  <p:clrMapOvr>
    <a:masterClrMapping/>
  </p:clrMapOvr>
  <p:extLst>
    <p:ext uri="{DCECCB84-F9BA-43D5-87BE-67443E8EF086}">
      <p15:sldGuideLst>
        <p15:guide id="1" orient="horz" pos="249">
          <p15:clr>
            <a:srgbClr val="FA7B17"/>
          </p15:clr>
        </p15:guide>
      </p15:sldGuideLst>
    </p:ext>
  </p:extLst>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bg>
      <p:bgPr>
        <a:blipFill>
          <a:blip r:embed="rId2">
            <a:alphaModFix/>
          </a:blip>
          <a:stretch>
            <a:fillRect/>
          </a:stretch>
        </a:blipFill>
      </p:bgPr>
    </p:bg>
    <p:spTree>
      <p:nvGrpSpPr>
        <p:cNvPr id="53" name="Shape 53"/>
        <p:cNvGrpSpPr/>
        <p:nvPr/>
      </p:nvGrpSpPr>
      <p:grpSpPr>
        <a:xfrm>
          <a:off x="0" y="0"/>
          <a:ext cx="0" cy="0"/>
          <a:chOff x="0" y="0"/>
          <a:chExt cx="0" cy="0"/>
        </a:xfrm>
      </p:grpSpPr>
      <p:sp>
        <p:nvSpPr>
          <p:cNvPr id="54" name="Google Shape;54;p13"/>
          <p:cNvSpPr txBox="1"/>
          <p:nvPr>
            <p:ph hasCustomPrompt="1" type="title"/>
          </p:nvPr>
        </p:nvSpPr>
        <p:spPr>
          <a:xfrm>
            <a:off x="2314050" y="1579500"/>
            <a:ext cx="4515900" cy="1590000"/>
          </a:xfrm>
          <a:prstGeom prst="rect">
            <a:avLst/>
          </a:prstGeom>
        </p:spPr>
        <p:txBody>
          <a:bodyPr anchorCtr="0" anchor="b" bIns="91425" lIns="91425" spcFirstLastPara="1" rIns="91425" wrap="square" tIns="91425">
            <a:noAutofit/>
          </a:bodyPr>
          <a:lstStyle>
            <a:lvl1pPr lvl="0" algn="ctr">
              <a:spcBef>
                <a:spcPts val="0"/>
              </a:spcBef>
              <a:spcAft>
                <a:spcPts val="0"/>
              </a:spcAft>
              <a:buClr>
                <a:srgbClr val="A7B983"/>
              </a:buClr>
              <a:buSzPts val="10000"/>
              <a:buFont typeface="Bowlby One"/>
              <a:buNone/>
              <a:defRPr sz="10000">
                <a:solidFill>
                  <a:srgbClr val="A7B983"/>
                </a:solidFill>
                <a:latin typeface="Bowlby One"/>
                <a:ea typeface="Bowlby One"/>
                <a:cs typeface="Bowlby One"/>
                <a:sym typeface="Bowlby One"/>
              </a:defRPr>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55" name="Google Shape;55;p13"/>
          <p:cNvSpPr txBox="1"/>
          <p:nvPr>
            <p:ph idx="1" type="body"/>
          </p:nvPr>
        </p:nvSpPr>
        <p:spPr>
          <a:xfrm>
            <a:off x="2267525" y="3169375"/>
            <a:ext cx="4445400" cy="498300"/>
          </a:xfrm>
          <a:prstGeom prst="rect">
            <a:avLst/>
          </a:prstGeom>
        </p:spPr>
        <p:txBody>
          <a:bodyPr anchorCtr="0" anchor="t" bIns="91425" lIns="91425" spcFirstLastPara="1" rIns="91425" wrap="square" tIns="91425">
            <a:noAutofit/>
          </a:bodyPr>
          <a:lstStyle>
            <a:lvl1pPr indent="-330200" lvl="0" marL="457200" algn="ctr">
              <a:spcBef>
                <a:spcPts val="0"/>
              </a:spcBef>
              <a:spcAft>
                <a:spcPts val="0"/>
              </a:spcAft>
              <a:buClr>
                <a:schemeClr val="dk1"/>
              </a:buClr>
              <a:buSzPts val="1600"/>
              <a:buFont typeface="Barlow"/>
              <a:buChar char="●"/>
              <a:defRPr sz="1600">
                <a:solidFill>
                  <a:schemeClr val="dk1"/>
                </a:solidFill>
                <a:latin typeface="Barlow"/>
                <a:ea typeface="Barlow"/>
                <a:cs typeface="Barlow"/>
                <a:sym typeface="Barlow"/>
              </a:defRPr>
            </a:lvl1pPr>
            <a:lvl2pPr indent="-292100" lvl="1" marL="914400" algn="ctr">
              <a:spcBef>
                <a:spcPts val="1600"/>
              </a:spcBef>
              <a:spcAft>
                <a:spcPts val="0"/>
              </a:spcAft>
              <a:buClr>
                <a:schemeClr val="dk1"/>
              </a:buClr>
              <a:buSzPts val="1000"/>
              <a:buFont typeface="Barlow"/>
              <a:buChar char="○"/>
              <a:defRPr>
                <a:solidFill>
                  <a:schemeClr val="dk1"/>
                </a:solidFill>
                <a:latin typeface="Barlow"/>
                <a:ea typeface="Barlow"/>
                <a:cs typeface="Barlow"/>
                <a:sym typeface="Barlow"/>
              </a:defRPr>
            </a:lvl2pPr>
            <a:lvl3pPr indent="-292100" lvl="2" marL="1371600" algn="ctr">
              <a:spcBef>
                <a:spcPts val="1600"/>
              </a:spcBef>
              <a:spcAft>
                <a:spcPts val="0"/>
              </a:spcAft>
              <a:buClr>
                <a:schemeClr val="dk1"/>
              </a:buClr>
              <a:buSzPts val="1000"/>
              <a:buFont typeface="Barlow"/>
              <a:buChar char="■"/>
              <a:defRPr>
                <a:solidFill>
                  <a:schemeClr val="dk1"/>
                </a:solidFill>
                <a:latin typeface="Barlow"/>
                <a:ea typeface="Barlow"/>
                <a:cs typeface="Barlow"/>
                <a:sym typeface="Barlow"/>
              </a:defRPr>
            </a:lvl3pPr>
            <a:lvl4pPr indent="-317500" lvl="3" marL="1828800" algn="ctr">
              <a:spcBef>
                <a:spcPts val="1600"/>
              </a:spcBef>
              <a:spcAft>
                <a:spcPts val="0"/>
              </a:spcAft>
              <a:buClr>
                <a:schemeClr val="dk1"/>
              </a:buClr>
              <a:buSzPts val="1400"/>
              <a:buFont typeface="Barlow"/>
              <a:buChar char="●"/>
              <a:defRPr>
                <a:solidFill>
                  <a:schemeClr val="dk1"/>
                </a:solidFill>
                <a:latin typeface="Barlow"/>
                <a:ea typeface="Barlow"/>
                <a:cs typeface="Barlow"/>
                <a:sym typeface="Barlow"/>
              </a:defRPr>
            </a:lvl4pPr>
            <a:lvl5pPr indent="-317500" lvl="4" marL="2286000" algn="ctr">
              <a:spcBef>
                <a:spcPts val="1600"/>
              </a:spcBef>
              <a:spcAft>
                <a:spcPts val="0"/>
              </a:spcAft>
              <a:buClr>
                <a:schemeClr val="dk1"/>
              </a:buClr>
              <a:buSzPts val="1400"/>
              <a:buFont typeface="Barlow"/>
              <a:buChar char="○"/>
              <a:defRPr>
                <a:solidFill>
                  <a:schemeClr val="dk1"/>
                </a:solidFill>
                <a:latin typeface="Barlow"/>
                <a:ea typeface="Barlow"/>
                <a:cs typeface="Barlow"/>
                <a:sym typeface="Barlow"/>
              </a:defRPr>
            </a:lvl5pPr>
            <a:lvl6pPr indent="-317500" lvl="5" marL="2743200" algn="ctr">
              <a:spcBef>
                <a:spcPts val="1600"/>
              </a:spcBef>
              <a:spcAft>
                <a:spcPts val="0"/>
              </a:spcAft>
              <a:buClr>
                <a:schemeClr val="dk1"/>
              </a:buClr>
              <a:buSzPts val="1400"/>
              <a:buFont typeface="Barlow"/>
              <a:buChar char="■"/>
              <a:defRPr>
                <a:solidFill>
                  <a:schemeClr val="dk1"/>
                </a:solidFill>
                <a:latin typeface="Barlow"/>
                <a:ea typeface="Barlow"/>
                <a:cs typeface="Barlow"/>
                <a:sym typeface="Barlow"/>
              </a:defRPr>
            </a:lvl6pPr>
            <a:lvl7pPr indent="-317500" lvl="6" marL="3200400" algn="ctr">
              <a:spcBef>
                <a:spcPts val="1600"/>
              </a:spcBef>
              <a:spcAft>
                <a:spcPts val="0"/>
              </a:spcAft>
              <a:buClr>
                <a:schemeClr val="dk1"/>
              </a:buClr>
              <a:buSzPts val="1400"/>
              <a:buFont typeface="Barlow"/>
              <a:buChar char="●"/>
              <a:defRPr>
                <a:solidFill>
                  <a:schemeClr val="dk1"/>
                </a:solidFill>
                <a:latin typeface="Barlow"/>
                <a:ea typeface="Barlow"/>
                <a:cs typeface="Barlow"/>
                <a:sym typeface="Barlow"/>
              </a:defRPr>
            </a:lvl7pPr>
            <a:lvl8pPr indent="-317500" lvl="7" marL="3657600" algn="ctr">
              <a:spcBef>
                <a:spcPts val="1600"/>
              </a:spcBef>
              <a:spcAft>
                <a:spcPts val="0"/>
              </a:spcAft>
              <a:buClr>
                <a:schemeClr val="dk1"/>
              </a:buClr>
              <a:buSzPts val="1400"/>
              <a:buFont typeface="Barlow"/>
              <a:buChar char="○"/>
              <a:defRPr>
                <a:solidFill>
                  <a:schemeClr val="dk1"/>
                </a:solidFill>
                <a:latin typeface="Barlow"/>
                <a:ea typeface="Barlow"/>
                <a:cs typeface="Barlow"/>
                <a:sym typeface="Barlow"/>
              </a:defRPr>
            </a:lvl8pPr>
            <a:lvl9pPr indent="-317500" lvl="8" marL="4114800" algn="ctr">
              <a:spcBef>
                <a:spcPts val="1600"/>
              </a:spcBef>
              <a:spcAft>
                <a:spcPts val="1600"/>
              </a:spcAft>
              <a:buClr>
                <a:schemeClr val="dk1"/>
              </a:buClr>
              <a:buSzPts val="1400"/>
              <a:buFont typeface="Barlow Light"/>
              <a:buChar char="■"/>
              <a:defRPr>
                <a:solidFill>
                  <a:schemeClr val="dk1"/>
                </a:solidFill>
                <a:latin typeface="Barlow Light"/>
                <a:ea typeface="Barlow Light"/>
                <a:cs typeface="Barlow Light"/>
                <a:sym typeface="Barlow Light"/>
              </a:defRPr>
            </a:lvl9pPr>
          </a:lstStyle>
          <a:p/>
        </p:txBody>
      </p:sp>
      <p:sp>
        <p:nvSpPr>
          <p:cNvPr id="56" name="Google Shape;56;p13"/>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redits">
  <p:cSld name="ONE_COLUMN_TEXT_1">
    <p:bg>
      <p:bgPr>
        <a:blipFill>
          <a:blip r:embed="rId2">
            <a:alphaModFix/>
          </a:blip>
          <a:stretch>
            <a:fillRect/>
          </a:stretch>
        </a:blipFill>
      </p:bgPr>
    </p:bg>
    <p:spTree>
      <p:nvGrpSpPr>
        <p:cNvPr id="57" name="Shape 57"/>
        <p:cNvGrpSpPr/>
        <p:nvPr/>
      </p:nvGrpSpPr>
      <p:grpSpPr>
        <a:xfrm>
          <a:off x="0" y="0"/>
          <a:ext cx="0" cy="0"/>
          <a:chOff x="0" y="0"/>
          <a:chExt cx="0" cy="0"/>
        </a:xfrm>
      </p:grpSpPr>
      <p:sp>
        <p:nvSpPr>
          <p:cNvPr id="58" name="Google Shape;58;p14"/>
          <p:cNvSpPr txBox="1"/>
          <p:nvPr>
            <p:ph type="title"/>
          </p:nvPr>
        </p:nvSpPr>
        <p:spPr>
          <a:xfrm>
            <a:off x="113400" y="0"/>
            <a:ext cx="2234400" cy="753300"/>
          </a:xfrm>
          <a:prstGeom prst="rect">
            <a:avLst/>
          </a:prstGeom>
        </p:spPr>
        <p:txBody>
          <a:bodyPr anchorCtr="0" anchor="ctr" bIns="91425" lIns="91425" spcFirstLastPara="1" rIns="91425" wrap="square" tIns="91425">
            <a:noAutofit/>
          </a:bodyPr>
          <a:lstStyle>
            <a:lvl1pPr lvl="0" rtl="0">
              <a:spcBef>
                <a:spcPts val="0"/>
              </a:spcBef>
              <a:spcAft>
                <a:spcPts val="0"/>
              </a:spcAft>
              <a:buClr>
                <a:schemeClr val="dk1"/>
              </a:buClr>
              <a:buSzPts val="1600"/>
              <a:buNone/>
              <a:defRPr b="0" sz="1600">
                <a:solidFill>
                  <a:schemeClr val="dk1"/>
                </a:solidFill>
              </a:defRPr>
            </a:lvl1pPr>
            <a:lvl2pPr lvl="1" rtl="0">
              <a:spcBef>
                <a:spcPts val="0"/>
              </a:spcBef>
              <a:spcAft>
                <a:spcPts val="0"/>
              </a:spcAft>
              <a:buSzPts val="2400"/>
              <a:buNone/>
              <a:defRPr sz="2400"/>
            </a:lvl2pPr>
            <a:lvl3pPr lvl="2" rtl="0">
              <a:spcBef>
                <a:spcPts val="0"/>
              </a:spcBef>
              <a:spcAft>
                <a:spcPts val="0"/>
              </a:spcAft>
              <a:buSzPts val="2400"/>
              <a:buNone/>
              <a:defRPr sz="2400"/>
            </a:lvl3pPr>
            <a:lvl4pPr lvl="3" rtl="0">
              <a:spcBef>
                <a:spcPts val="0"/>
              </a:spcBef>
              <a:spcAft>
                <a:spcPts val="0"/>
              </a:spcAft>
              <a:buSzPts val="2400"/>
              <a:buNone/>
              <a:defRPr sz="2400"/>
            </a:lvl4pPr>
            <a:lvl5pPr lvl="4" rtl="0">
              <a:spcBef>
                <a:spcPts val="0"/>
              </a:spcBef>
              <a:spcAft>
                <a:spcPts val="0"/>
              </a:spcAft>
              <a:buSzPts val="2400"/>
              <a:buNone/>
              <a:defRPr sz="2400"/>
            </a:lvl5pPr>
            <a:lvl6pPr lvl="5" rtl="0">
              <a:spcBef>
                <a:spcPts val="0"/>
              </a:spcBef>
              <a:spcAft>
                <a:spcPts val="0"/>
              </a:spcAft>
              <a:buSzPts val="2400"/>
              <a:buNone/>
              <a:defRPr sz="2400"/>
            </a:lvl6pPr>
            <a:lvl7pPr lvl="6" rtl="0">
              <a:spcBef>
                <a:spcPts val="0"/>
              </a:spcBef>
              <a:spcAft>
                <a:spcPts val="0"/>
              </a:spcAft>
              <a:buSzPts val="2400"/>
              <a:buNone/>
              <a:defRPr sz="2400"/>
            </a:lvl7pPr>
            <a:lvl8pPr lvl="7" rtl="0">
              <a:spcBef>
                <a:spcPts val="0"/>
              </a:spcBef>
              <a:spcAft>
                <a:spcPts val="0"/>
              </a:spcAft>
              <a:buSzPts val="2400"/>
              <a:buNone/>
              <a:defRPr sz="2400"/>
            </a:lvl8pPr>
            <a:lvl9pPr lvl="8" rtl="0">
              <a:spcBef>
                <a:spcPts val="0"/>
              </a:spcBef>
              <a:spcAft>
                <a:spcPts val="0"/>
              </a:spcAft>
              <a:buSzPts val="2400"/>
              <a:buNone/>
              <a:defRPr sz="2400"/>
            </a:lvl9pPr>
          </a:lstStyle>
          <a:p/>
        </p:txBody>
      </p:sp>
      <p:sp>
        <p:nvSpPr>
          <p:cNvPr id="59" name="Google Shape;59;p14"/>
          <p:cNvSpPr txBox="1"/>
          <p:nvPr>
            <p:ph idx="1" type="body"/>
          </p:nvPr>
        </p:nvSpPr>
        <p:spPr>
          <a:xfrm>
            <a:off x="113400" y="842400"/>
            <a:ext cx="3099300" cy="3786900"/>
          </a:xfrm>
          <a:prstGeom prst="rect">
            <a:avLst/>
          </a:prstGeom>
        </p:spPr>
        <p:txBody>
          <a:bodyPr anchorCtr="0" anchor="t" bIns="91425" lIns="91425" spcFirstLastPara="1" rIns="91425" wrap="square" tIns="91425">
            <a:noAutofit/>
          </a:bodyPr>
          <a:lstStyle>
            <a:lvl1pPr indent="-304800" lvl="0" marL="457200" rtl="0">
              <a:spcBef>
                <a:spcPts val="0"/>
              </a:spcBef>
              <a:spcAft>
                <a:spcPts val="0"/>
              </a:spcAft>
              <a:buClr>
                <a:schemeClr val="dk1"/>
              </a:buClr>
              <a:buSzPts val="1200"/>
              <a:buFont typeface="Helvetica Neue"/>
              <a:buChar char="●"/>
              <a:defRPr>
                <a:solidFill>
                  <a:schemeClr val="dk1"/>
                </a:solidFill>
                <a:latin typeface="Helvetica Neue"/>
                <a:ea typeface="Helvetica Neue"/>
                <a:cs typeface="Helvetica Neue"/>
                <a:sym typeface="Helvetica Neue"/>
              </a:defRPr>
            </a:lvl1pPr>
            <a:lvl2pPr indent="-298450" lvl="1" marL="914400" rtl="0">
              <a:spcBef>
                <a:spcPts val="0"/>
              </a:spcBef>
              <a:spcAft>
                <a:spcPts val="0"/>
              </a:spcAft>
              <a:buClr>
                <a:schemeClr val="dk1"/>
              </a:buClr>
              <a:buSzPts val="1100"/>
              <a:buFont typeface="Helvetica Neue"/>
              <a:buChar char="○"/>
              <a:defRPr sz="1100">
                <a:solidFill>
                  <a:schemeClr val="dk1"/>
                </a:solidFill>
                <a:latin typeface="Helvetica Neue"/>
                <a:ea typeface="Helvetica Neue"/>
                <a:cs typeface="Helvetica Neue"/>
                <a:sym typeface="Helvetica Neue"/>
              </a:defRPr>
            </a:lvl2pPr>
            <a:lvl3pPr indent="-298450" lvl="2" marL="1371600" rtl="0">
              <a:spcBef>
                <a:spcPts val="0"/>
              </a:spcBef>
              <a:spcAft>
                <a:spcPts val="0"/>
              </a:spcAft>
              <a:buClr>
                <a:schemeClr val="dk1"/>
              </a:buClr>
              <a:buSzPts val="1100"/>
              <a:buFont typeface="Helvetica Neue"/>
              <a:buChar char="■"/>
              <a:defRPr sz="1100">
                <a:solidFill>
                  <a:schemeClr val="dk1"/>
                </a:solidFill>
                <a:latin typeface="Helvetica Neue"/>
                <a:ea typeface="Helvetica Neue"/>
                <a:cs typeface="Helvetica Neue"/>
                <a:sym typeface="Helvetica Neue"/>
              </a:defRPr>
            </a:lvl3pPr>
            <a:lvl4pPr indent="-298450" lvl="3" marL="1828800" rtl="0">
              <a:spcBef>
                <a:spcPts val="0"/>
              </a:spcBef>
              <a:spcAft>
                <a:spcPts val="0"/>
              </a:spcAft>
              <a:buClr>
                <a:schemeClr val="dk1"/>
              </a:buClr>
              <a:buSzPts val="1100"/>
              <a:buFont typeface="Helvetica Neue"/>
              <a:buChar char="●"/>
              <a:defRPr sz="1100">
                <a:solidFill>
                  <a:schemeClr val="dk1"/>
                </a:solidFill>
                <a:latin typeface="Helvetica Neue"/>
                <a:ea typeface="Helvetica Neue"/>
                <a:cs typeface="Helvetica Neue"/>
                <a:sym typeface="Helvetica Neue"/>
              </a:defRPr>
            </a:lvl4pPr>
            <a:lvl5pPr indent="-298450" lvl="4" marL="2286000" rtl="0">
              <a:spcBef>
                <a:spcPts val="0"/>
              </a:spcBef>
              <a:spcAft>
                <a:spcPts val="0"/>
              </a:spcAft>
              <a:buClr>
                <a:schemeClr val="dk1"/>
              </a:buClr>
              <a:buSzPts val="1100"/>
              <a:buFont typeface="Helvetica Neue"/>
              <a:buChar char="○"/>
              <a:defRPr sz="1100">
                <a:solidFill>
                  <a:schemeClr val="dk1"/>
                </a:solidFill>
                <a:latin typeface="Helvetica Neue"/>
                <a:ea typeface="Helvetica Neue"/>
                <a:cs typeface="Helvetica Neue"/>
                <a:sym typeface="Helvetica Neue"/>
              </a:defRPr>
            </a:lvl5pPr>
            <a:lvl6pPr indent="-298450" lvl="5" marL="2743200" rtl="0">
              <a:spcBef>
                <a:spcPts val="0"/>
              </a:spcBef>
              <a:spcAft>
                <a:spcPts val="0"/>
              </a:spcAft>
              <a:buClr>
                <a:schemeClr val="dk1"/>
              </a:buClr>
              <a:buSzPts val="1100"/>
              <a:buFont typeface="Helvetica Neue"/>
              <a:buChar char="■"/>
              <a:defRPr sz="1100">
                <a:solidFill>
                  <a:schemeClr val="dk1"/>
                </a:solidFill>
                <a:latin typeface="Helvetica Neue"/>
                <a:ea typeface="Helvetica Neue"/>
                <a:cs typeface="Helvetica Neue"/>
                <a:sym typeface="Helvetica Neue"/>
              </a:defRPr>
            </a:lvl6pPr>
            <a:lvl7pPr indent="-298450" lvl="6" marL="3200400" rtl="0">
              <a:spcBef>
                <a:spcPts val="0"/>
              </a:spcBef>
              <a:spcAft>
                <a:spcPts val="0"/>
              </a:spcAft>
              <a:buClr>
                <a:schemeClr val="dk1"/>
              </a:buClr>
              <a:buSzPts val="1100"/>
              <a:buFont typeface="Helvetica Neue"/>
              <a:buChar char="●"/>
              <a:defRPr sz="1100">
                <a:solidFill>
                  <a:schemeClr val="dk1"/>
                </a:solidFill>
                <a:latin typeface="Helvetica Neue"/>
                <a:ea typeface="Helvetica Neue"/>
                <a:cs typeface="Helvetica Neue"/>
                <a:sym typeface="Helvetica Neue"/>
              </a:defRPr>
            </a:lvl7pPr>
            <a:lvl8pPr indent="-298450" lvl="7" marL="3657600" rtl="0">
              <a:spcBef>
                <a:spcPts val="0"/>
              </a:spcBef>
              <a:spcAft>
                <a:spcPts val="0"/>
              </a:spcAft>
              <a:buClr>
                <a:schemeClr val="dk1"/>
              </a:buClr>
              <a:buSzPts val="1100"/>
              <a:buFont typeface="Helvetica Neue"/>
              <a:buChar char="○"/>
              <a:defRPr sz="1100">
                <a:solidFill>
                  <a:schemeClr val="dk1"/>
                </a:solidFill>
                <a:latin typeface="Helvetica Neue"/>
                <a:ea typeface="Helvetica Neue"/>
                <a:cs typeface="Helvetica Neue"/>
                <a:sym typeface="Helvetica Neue"/>
              </a:defRPr>
            </a:lvl8pPr>
            <a:lvl9pPr indent="-298450" lvl="8" marL="4114800" rtl="0">
              <a:spcBef>
                <a:spcPts val="0"/>
              </a:spcBef>
              <a:spcAft>
                <a:spcPts val="0"/>
              </a:spcAft>
              <a:buClr>
                <a:schemeClr val="dk1"/>
              </a:buClr>
              <a:buSzPts val="1100"/>
              <a:buFont typeface="Helvetica Neue"/>
              <a:buChar char="■"/>
              <a:defRPr sz="1100">
                <a:solidFill>
                  <a:schemeClr val="dk1"/>
                </a:solidFill>
                <a:latin typeface="Helvetica Neue"/>
                <a:ea typeface="Helvetica Neue"/>
                <a:cs typeface="Helvetica Neue"/>
                <a:sym typeface="Helvetica Neue"/>
              </a:defRPr>
            </a:lvl9pPr>
          </a:lstStyle>
          <a:p/>
        </p:txBody>
      </p:sp>
      <p:sp>
        <p:nvSpPr>
          <p:cNvPr id="60" name="Google Shape;60;p14"/>
          <p:cNvSpPr txBox="1"/>
          <p:nvPr>
            <p:ph idx="12" type="sldNum"/>
          </p:nvPr>
        </p:nvSpPr>
        <p:spPr>
          <a:xfrm>
            <a:off x="8523541" y="4695623"/>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61" name="Google Shape;61;p14"/>
          <p:cNvSpPr txBox="1"/>
          <p:nvPr>
            <p:ph idx="2" type="body"/>
          </p:nvPr>
        </p:nvSpPr>
        <p:spPr>
          <a:xfrm>
            <a:off x="3606625" y="236850"/>
            <a:ext cx="5206200" cy="4669800"/>
          </a:xfrm>
          <a:prstGeom prst="rect">
            <a:avLst/>
          </a:prstGeom>
        </p:spPr>
        <p:txBody>
          <a:bodyPr anchorCtr="0" anchor="t" bIns="91425" lIns="91425" spcFirstLastPara="1" rIns="91425" wrap="square" tIns="91425">
            <a:noAutofit/>
          </a:bodyPr>
          <a:lstStyle>
            <a:lvl1pPr indent="-304800" lvl="0" marL="457200" rtl="0">
              <a:spcBef>
                <a:spcPts val="0"/>
              </a:spcBef>
              <a:spcAft>
                <a:spcPts val="0"/>
              </a:spcAft>
              <a:buClr>
                <a:schemeClr val="dk1"/>
              </a:buClr>
              <a:buSzPts val="1200"/>
              <a:buFont typeface="Helvetica Neue"/>
              <a:buChar char="●"/>
              <a:defRPr sz="1200">
                <a:solidFill>
                  <a:schemeClr val="dk1"/>
                </a:solidFill>
                <a:latin typeface="Helvetica Neue"/>
                <a:ea typeface="Helvetica Neue"/>
                <a:cs typeface="Helvetica Neue"/>
                <a:sym typeface="Helvetica Neue"/>
              </a:defRPr>
            </a:lvl1pPr>
            <a:lvl2pPr indent="-292100" lvl="1" marL="914400" rtl="0">
              <a:spcBef>
                <a:spcPts val="0"/>
              </a:spcBef>
              <a:spcAft>
                <a:spcPts val="0"/>
              </a:spcAft>
              <a:buClr>
                <a:schemeClr val="dk1"/>
              </a:buClr>
              <a:buSzPts val="1000"/>
              <a:buFont typeface="Helvetica Neue"/>
              <a:buChar char="○"/>
              <a:defRPr>
                <a:solidFill>
                  <a:schemeClr val="dk1"/>
                </a:solidFill>
                <a:latin typeface="Helvetica Neue"/>
                <a:ea typeface="Helvetica Neue"/>
                <a:cs typeface="Helvetica Neue"/>
                <a:sym typeface="Helvetica Neue"/>
              </a:defRPr>
            </a:lvl2pPr>
            <a:lvl3pPr indent="-292100" lvl="2" marL="1371600" rtl="0">
              <a:spcBef>
                <a:spcPts val="0"/>
              </a:spcBef>
              <a:spcAft>
                <a:spcPts val="0"/>
              </a:spcAft>
              <a:buClr>
                <a:schemeClr val="dk1"/>
              </a:buClr>
              <a:buSzPts val="1000"/>
              <a:buFont typeface="Helvetica Neue"/>
              <a:buChar char="■"/>
              <a:defRPr>
                <a:solidFill>
                  <a:schemeClr val="dk1"/>
                </a:solidFill>
                <a:latin typeface="Helvetica Neue"/>
                <a:ea typeface="Helvetica Neue"/>
                <a:cs typeface="Helvetica Neue"/>
                <a:sym typeface="Helvetica Neue"/>
              </a:defRPr>
            </a:lvl3pPr>
            <a:lvl4pPr indent="-285750" lvl="3" marL="1828800" rtl="0">
              <a:spcBef>
                <a:spcPts val="0"/>
              </a:spcBef>
              <a:spcAft>
                <a:spcPts val="0"/>
              </a:spcAft>
              <a:buClr>
                <a:schemeClr val="dk1"/>
              </a:buClr>
              <a:buSzPts val="900"/>
              <a:buFont typeface="Helvetica Neue"/>
              <a:buChar char="●"/>
              <a:defRPr sz="900">
                <a:solidFill>
                  <a:schemeClr val="dk1"/>
                </a:solidFill>
                <a:latin typeface="Helvetica Neue"/>
                <a:ea typeface="Helvetica Neue"/>
                <a:cs typeface="Helvetica Neue"/>
                <a:sym typeface="Helvetica Neue"/>
              </a:defRPr>
            </a:lvl4pPr>
            <a:lvl5pPr indent="-285750" lvl="4" marL="2286000" rtl="0">
              <a:spcBef>
                <a:spcPts val="0"/>
              </a:spcBef>
              <a:spcAft>
                <a:spcPts val="0"/>
              </a:spcAft>
              <a:buClr>
                <a:schemeClr val="dk1"/>
              </a:buClr>
              <a:buSzPts val="900"/>
              <a:buFont typeface="Helvetica Neue"/>
              <a:buChar char="○"/>
              <a:defRPr sz="900">
                <a:solidFill>
                  <a:schemeClr val="dk1"/>
                </a:solidFill>
                <a:latin typeface="Helvetica Neue"/>
                <a:ea typeface="Helvetica Neue"/>
                <a:cs typeface="Helvetica Neue"/>
                <a:sym typeface="Helvetica Neue"/>
              </a:defRPr>
            </a:lvl5pPr>
            <a:lvl6pPr indent="-285750" lvl="5" marL="2743200" rtl="0">
              <a:spcBef>
                <a:spcPts val="0"/>
              </a:spcBef>
              <a:spcAft>
                <a:spcPts val="0"/>
              </a:spcAft>
              <a:buClr>
                <a:schemeClr val="dk1"/>
              </a:buClr>
              <a:buSzPts val="900"/>
              <a:buFont typeface="Helvetica Neue"/>
              <a:buChar char="■"/>
              <a:defRPr sz="900">
                <a:solidFill>
                  <a:schemeClr val="dk1"/>
                </a:solidFill>
                <a:latin typeface="Helvetica Neue"/>
                <a:ea typeface="Helvetica Neue"/>
                <a:cs typeface="Helvetica Neue"/>
                <a:sym typeface="Helvetica Neue"/>
              </a:defRPr>
            </a:lvl6pPr>
            <a:lvl7pPr indent="-285750" lvl="6" marL="3200400" rtl="0">
              <a:spcBef>
                <a:spcPts val="0"/>
              </a:spcBef>
              <a:spcAft>
                <a:spcPts val="0"/>
              </a:spcAft>
              <a:buClr>
                <a:schemeClr val="dk1"/>
              </a:buClr>
              <a:buSzPts val="900"/>
              <a:buFont typeface="Helvetica Neue"/>
              <a:buChar char="●"/>
              <a:defRPr sz="900">
                <a:solidFill>
                  <a:schemeClr val="dk1"/>
                </a:solidFill>
                <a:latin typeface="Helvetica Neue"/>
                <a:ea typeface="Helvetica Neue"/>
                <a:cs typeface="Helvetica Neue"/>
                <a:sym typeface="Helvetica Neue"/>
              </a:defRPr>
            </a:lvl7pPr>
            <a:lvl8pPr indent="-285750" lvl="7" marL="3657600" rtl="0">
              <a:spcBef>
                <a:spcPts val="0"/>
              </a:spcBef>
              <a:spcAft>
                <a:spcPts val="0"/>
              </a:spcAft>
              <a:buClr>
                <a:schemeClr val="dk1"/>
              </a:buClr>
              <a:buSzPts val="900"/>
              <a:buFont typeface="Helvetica Neue"/>
              <a:buChar char="○"/>
              <a:defRPr sz="900">
                <a:solidFill>
                  <a:schemeClr val="dk1"/>
                </a:solidFill>
                <a:latin typeface="Helvetica Neue"/>
                <a:ea typeface="Helvetica Neue"/>
                <a:cs typeface="Helvetica Neue"/>
                <a:sym typeface="Helvetica Neue"/>
              </a:defRPr>
            </a:lvl8pPr>
            <a:lvl9pPr indent="-285750" lvl="8" marL="4114800" rtl="0">
              <a:spcBef>
                <a:spcPts val="0"/>
              </a:spcBef>
              <a:spcAft>
                <a:spcPts val="0"/>
              </a:spcAft>
              <a:buClr>
                <a:schemeClr val="dk1"/>
              </a:buClr>
              <a:buSzPts val="900"/>
              <a:buFont typeface="Helvetica Neue"/>
              <a:buChar char="■"/>
              <a:defRPr sz="900">
                <a:solidFill>
                  <a:schemeClr val="dk1"/>
                </a:solidFill>
                <a:latin typeface="Helvetica Neue"/>
                <a:ea typeface="Helvetica Neue"/>
                <a:cs typeface="Helvetica Neue"/>
                <a:sym typeface="Helvetica Neue"/>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s">
  <p:cSld name="CUSTOM">
    <p:bg>
      <p:bgPr>
        <a:blipFill>
          <a:blip r:embed="rId2">
            <a:alphaModFix/>
          </a:blip>
          <a:stretch>
            <a:fillRect/>
          </a:stretch>
        </a:blipFill>
      </p:bgPr>
    </p:bg>
    <p:spTree>
      <p:nvGrpSpPr>
        <p:cNvPr id="62" name="Shape 62"/>
        <p:cNvGrpSpPr/>
        <p:nvPr/>
      </p:nvGrpSpPr>
      <p:grpSpPr>
        <a:xfrm>
          <a:off x="0" y="0"/>
          <a:ext cx="0" cy="0"/>
          <a:chOff x="0" y="0"/>
          <a:chExt cx="0" cy="0"/>
        </a:xfrm>
      </p:grpSpPr>
      <p:sp>
        <p:nvSpPr>
          <p:cNvPr id="63" name="Google Shape;63;p15"/>
          <p:cNvSpPr txBox="1"/>
          <p:nvPr>
            <p:ph type="title"/>
          </p:nvPr>
        </p:nvSpPr>
        <p:spPr>
          <a:xfrm>
            <a:off x="2235450" y="2359500"/>
            <a:ext cx="4673100" cy="424500"/>
          </a:xfrm>
          <a:prstGeom prst="rect">
            <a:avLst/>
          </a:prstGeom>
        </p:spPr>
        <p:txBody>
          <a:bodyPr anchorCtr="0" anchor="b" bIns="91425" lIns="91425" spcFirstLastPara="1" rIns="91425" wrap="square" tIns="91425">
            <a:noAutofit/>
          </a:bodyPr>
          <a:lstStyle>
            <a:lvl1pPr lvl="0" algn="ctr">
              <a:spcBef>
                <a:spcPts val="0"/>
              </a:spcBef>
              <a:spcAft>
                <a:spcPts val="0"/>
              </a:spcAft>
              <a:buNone/>
              <a:defRPr b="0" sz="1600">
                <a:solidFill>
                  <a:schemeClr val="dk1"/>
                </a:solidFill>
                <a:latin typeface="Barlow"/>
                <a:ea typeface="Barlow"/>
                <a:cs typeface="Barlow"/>
                <a:sym typeface="Barlow"/>
              </a:defRPr>
            </a:lvl1pPr>
            <a:lvl2pPr lvl="1">
              <a:spcBef>
                <a:spcPts val="0"/>
              </a:spcBef>
              <a:spcAft>
                <a:spcPts val="0"/>
              </a:spcAft>
              <a:buNone/>
              <a:defRPr sz="3000">
                <a:solidFill>
                  <a:srgbClr val="38761D"/>
                </a:solidFill>
              </a:defRPr>
            </a:lvl2pPr>
            <a:lvl3pPr lvl="2">
              <a:spcBef>
                <a:spcPts val="0"/>
              </a:spcBef>
              <a:spcAft>
                <a:spcPts val="0"/>
              </a:spcAft>
              <a:buNone/>
              <a:defRPr sz="3000">
                <a:solidFill>
                  <a:srgbClr val="38761D"/>
                </a:solidFill>
              </a:defRPr>
            </a:lvl3pPr>
            <a:lvl4pPr lvl="3">
              <a:spcBef>
                <a:spcPts val="0"/>
              </a:spcBef>
              <a:spcAft>
                <a:spcPts val="0"/>
              </a:spcAft>
              <a:buNone/>
              <a:defRPr sz="3000">
                <a:solidFill>
                  <a:srgbClr val="38761D"/>
                </a:solidFill>
              </a:defRPr>
            </a:lvl4pPr>
            <a:lvl5pPr lvl="4">
              <a:spcBef>
                <a:spcPts val="0"/>
              </a:spcBef>
              <a:spcAft>
                <a:spcPts val="0"/>
              </a:spcAft>
              <a:buNone/>
              <a:defRPr sz="3000">
                <a:solidFill>
                  <a:srgbClr val="38761D"/>
                </a:solidFill>
              </a:defRPr>
            </a:lvl5pPr>
            <a:lvl6pPr lvl="5">
              <a:spcBef>
                <a:spcPts val="0"/>
              </a:spcBef>
              <a:spcAft>
                <a:spcPts val="0"/>
              </a:spcAft>
              <a:buNone/>
              <a:defRPr sz="3000">
                <a:solidFill>
                  <a:srgbClr val="38761D"/>
                </a:solidFill>
              </a:defRPr>
            </a:lvl6pPr>
            <a:lvl7pPr lvl="6">
              <a:spcBef>
                <a:spcPts val="0"/>
              </a:spcBef>
              <a:spcAft>
                <a:spcPts val="0"/>
              </a:spcAft>
              <a:buNone/>
              <a:defRPr sz="3000">
                <a:solidFill>
                  <a:srgbClr val="38761D"/>
                </a:solidFill>
              </a:defRPr>
            </a:lvl7pPr>
            <a:lvl8pPr lvl="7">
              <a:spcBef>
                <a:spcPts val="0"/>
              </a:spcBef>
              <a:spcAft>
                <a:spcPts val="0"/>
              </a:spcAft>
              <a:buNone/>
              <a:defRPr sz="3000">
                <a:solidFill>
                  <a:srgbClr val="38761D"/>
                </a:solidFill>
              </a:defRPr>
            </a:lvl8pPr>
            <a:lvl9pPr lvl="8">
              <a:spcBef>
                <a:spcPts val="0"/>
              </a:spcBef>
              <a:spcAft>
                <a:spcPts val="0"/>
              </a:spcAft>
              <a:buNone/>
              <a:defRPr sz="3000">
                <a:solidFill>
                  <a:srgbClr val="38761D"/>
                </a:solidFill>
              </a:defRPr>
            </a:lvl9pPr>
          </a:lstStyle>
          <a:p/>
        </p:txBody>
      </p:sp>
      <p:sp>
        <p:nvSpPr>
          <p:cNvPr id="64" name="Google Shape;64;p15"/>
          <p:cNvSpPr txBox="1"/>
          <p:nvPr>
            <p:ph idx="1" type="body"/>
          </p:nvPr>
        </p:nvSpPr>
        <p:spPr>
          <a:xfrm>
            <a:off x="1929750" y="2784000"/>
            <a:ext cx="5284500" cy="476100"/>
          </a:xfrm>
          <a:prstGeom prst="rect">
            <a:avLst/>
          </a:prstGeom>
        </p:spPr>
        <p:txBody>
          <a:bodyPr anchorCtr="0" anchor="t" bIns="91425" lIns="91425" spcFirstLastPara="1" rIns="91425" wrap="square" tIns="91425">
            <a:noAutofit/>
          </a:bodyPr>
          <a:lstStyle>
            <a:lvl1pPr indent="-336550" lvl="0" marL="457200" algn="ctr">
              <a:spcBef>
                <a:spcPts val="0"/>
              </a:spcBef>
              <a:spcAft>
                <a:spcPts val="0"/>
              </a:spcAft>
              <a:buClr>
                <a:srgbClr val="A7B983"/>
              </a:buClr>
              <a:buSzPts val="1700"/>
              <a:buFont typeface="Patua One"/>
              <a:buChar char="●"/>
              <a:defRPr sz="1700">
                <a:solidFill>
                  <a:srgbClr val="A7B983"/>
                </a:solidFill>
                <a:latin typeface="Patua One"/>
                <a:ea typeface="Patua One"/>
                <a:cs typeface="Patua One"/>
                <a:sym typeface="Patua One"/>
              </a:defRPr>
            </a:lvl1pPr>
            <a:lvl2pPr indent="-292100" lvl="1" marL="914400" algn="r">
              <a:spcBef>
                <a:spcPts val="1600"/>
              </a:spcBef>
              <a:spcAft>
                <a:spcPts val="0"/>
              </a:spcAft>
              <a:buSzPts val="1000"/>
              <a:buFont typeface="Coda"/>
              <a:buChar char="○"/>
              <a:defRPr>
                <a:latin typeface="Coda"/>
                <a:ea typeface="Coda"/>
                <a:cs typeface="Coda"/>
                <a:sym typeface="Coda"/>
              </a:defRPr>
            </a:lvl2pPr>
            <a:lvl3pPr indent="-292100" lvl="2" marL="1371600" algn="r">
              <a:spcBef>
                <a:spcPts val="1600"/>
              </a:spcBef>
              <a:spcAft>
                <a:spcPts val="0"/>
              </a:spcAft>
              <a:buSzPts val="1000"/>
              <a:buFont typeface="Coda"/>
              <a:buChar char="■"/>
              <a:defRPr>
                <a:latin typeface="Coda"/>
                <a:ea typeface="Coda"/>
                <a:cs typeface="Coda"/>
                <a:sym typeface="Coda"/>
              </a:defRPr>
            </a:lvl3pPr>
            <a:lvl4pPr indent="-317500" lvl="3" marL="1828800" algn="r">
              <a:spcBef>
                <a:spcPts val="1600"/>
              </a:spcBef>
              <a:spcAft>
                <a:spcPts val="0"/>
              </a:spcAft>
              <a:buSzPts val="1400"/>
              <a:buFont typeface="Coda"/>
              <a:buChar char="●"/>
              <a:defRPr>
                <a:latin typeface="Coda"/>
                <a:ea typeface="Coda"/>
                <a:cs typeface="Coda"/>
                <a:sym typeface="Coda"/>
              </a:defRPr>
            </a:lvl4pPr>
            <a:lvl5pPr indent="-317500" lvl="4" marL="2286000" algn="r">
              <a:spcBef>
                <a:spcPts val="1600"/>
              </a:spcBef>
              <a:spcAft>
                <a:spcPts val="0"/>
              </a:spcAft>
              <a:buSzPts val="1400"/>
              <a:buFont typeface="Coda"/>
              <a:buChar char="○"/>
              <a:defRPr>
                <a:latin typeface="Coda"/>
                <a:ea typeface="Coda"/>
                <a:cs typeface="Coda"/>
                <a:sym typeface="Coda"/>
              </a:defRPr>
            </a:lvl5pPr>
            <a:lvl6pPr indent="-317500" lvl="5" marL="2743200" algn="r">
              <a:spcBef>
                <a:spcPts val="1600"/>
              </a:spcBef>
              <a:spcAft>
                <a:spcPts val="0"/>
              </a:spcAft>
              <a:buSzPts val="1400"/>
              <a:buFont typeface="Coda"/>
              <a:buChar char="■"/>
              <a:defRPr>
                <a:latin typeface="Coda"/>
                <a:ea typeface="Coda"/>
                <a:cs typeface="Coda"/>
                <a:sym typeface="Coda"/>
              </a:defRPr>
            </a:lvl6pPr>
            <a:lvl7pPr indent="-317500" lvl="6" marL="3200400" algn="r">
              <a:spcBef>
                <a:spcPts val="1600"/>
              </a:spcBef>
              <a:spcAft>
                <a:spcPts val="0"/>
              </a:spcAft>
              <a:buSzPts val="1400"/>
              <a:buFont typeface="Coda"/>
              <a:buChar char="●"/>
              <a:defRPr>
                <a:latin typeface="Coda"/>
                <a:ea typeface="Coda"/>
                <a:cs typeface="Coda"/>
                <a:sym typeface="Coda"/>
              </a:defRPr>
            </a:lvl7pPr>
            <a:lvl8pPr indent="-317500" lvl="7" marL="3657600" algn="r">
              <a:spcBef>
                <a:spcPts val="1600"/>
              </a:spcBef>
              <a:spcAft>
                <a:spcPts val="0"/>
              </a:spcAft>
              <a:buSzPts val="1400"/>
              <a:buFont typeface="Coda"/>
              <a:buChar char="○"/>
              <a:defRPr>
                <a:latin typeface="Coda"/>
                <a:ea typeface="Coda"/>
                <a:cs typeface="Coda"/>
                <a:sym typeface="Coda"/>
              </a:defRPr>
            </a:lvl8pPr>
            <a:lvl9pPr indent="-317500" lvl="8" marL="4114800" algn="r">
              <a:spcBef>
                <a:spcPts val="1600"/>
              </a:spcBef>
              <a:spcAft>
                <a:spcPts val="1600"/>
              </a:spcAft>
              <a:buClr>
                <a:srgbClr val="000000"/>
              </a:buClr>
              <a:buSzPts val="1400"/>
              <a:buFont typeface="Coda"/>
              <a:buChar char="■"/>
              <a:defRPr>
                <a:solidFill>
                  <a:srgbClr val="000000"/>
                </a:solidFill>
                <a:latin typeface="Coda"/>
                <a:ea typeface="Coda"/>
                <a:cs typeface="Coda"/>
                <a:sym typeface="Coda"/>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theme" Target="../theme/theme1.xml"/><Relationship Id="rId14" Type="http://schemas.openxmlformats.org/officeDocument/2006/relationships/slideLayout" Target="../slideLayouts/slideLayout1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FFFFFF"/>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SzPts val="3600"/>
              <a:buFont typeface="Patua One"/>
              <a:buNone/>
              <a:defRPr b="1" sz="3600">
                <a:latin typeface="Patua One"/>
                <a:ea typeface="Patua One"/>
                <a:cs typeface="Patua One"/>
                <a:sym typeface="Patua One"/>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04800" lvl="0" marL="457200">
              <a:lnSpc>
                <a:spcPct val="115000"/>
              </a:lnSpc>
              <a:spcBef>
                <a:spcPts val="0"/>
              </a:spcBef>
              <a:spcAft>
                <a:spcPts val="0"/>
              </a:spcAft>
              <a:buSzPts val="1200"/>
              <a:buFont typeface="Barlow"/>
              <a:buChar char="●"/>
              <a:defRPr sz="1200">
                <a:latin typeface="Barlow"/>
                <a:ea typeface="Barlow"/>
                <a:cs typeface="Barlow"/>
                <a:sym typeface="Barlow"/>
              </a:defRPr>
            </a:lvl1pPr>
            <a:lvl2pPr indent="-292100" lvl="1" marL="914400">
              <a:lnSpc>
                <a:spcPct val="115000"/>
              </a:lnSpc>
              <a:spcBef>
                <a:spcPts val="1600"/>
              </a:spcBef>
              <a:spcAft>
                <a:spcPts val="0"/>
              </a:spcAft>
              <a:buSzPts val="1000"/>
              <a:buFont typeface="Barlow"/>
              <a:buChar char="○"/>
              <a:defRPr sz="1000">
                <a:latin typeface="Barlow"/>
                <a:ea typeface="Barlow"/>
                <a:cs typeface="Barlow"/>
                <a:sym typeface="Barlow"/>
              </a:defRPr>
            </a:lvl2pPr>
            <a:lvl3pPr indent="-292100" lvl="2" marL="1371600">
              <a:lnSpc>
                <a:spcPct val="115000"/>
              </a:lnSpc>
              <a:spcBef>
                <a:spcPts val="1600"/>
              </a:spcBef>
              <a:spcAft>
                <a:spcPts val="0"/>
              </a:spcAft>
              <a:buSzPts val="1000"/>
              <a:buFont typeface="Barlow"/>
              <a:buChar char="■"/>
              <a:defRPr sz="1000">
                <a:latin typeface="Barlow"/>
                <a:ea typeface="Barlow"/>
                <a:cs typeface="Barlow"/>
                <a:sym typeface="Barlow"/>
              </a:defRPr>
            </a:lvl3pPr>
            <a:lvl4pPr indent="-317500" lvl="3" marL="1828800">
              <a:lnSpc>
                <a:spcPct val="115000"/>
              </a:lnSpc>
              <a:spcBef>
                <a:spcPts val="1600"/>
              </a:spcBef>
              <a:spcAft>
                <a:spcPts val="0"/>
              </a:spcAft>
              <a:buSzPts val="1400"/>
              <a:buFont typeface="Barlow"/>
              <a:buChar char="●"/>
              <a:defRPr>
                <a:latin typeface="Barlow"/>
                <a:ea typeface="Barlow"/>
                <a:cs typeface="Barlow"/>
                <a:sym typeface="Barlow"/>
              </a:defRPr>
            </a:lvl4pPr>
            <a:lvl5pPr indent="-317500" lvl="4" marL="2286000">
              <a:lnSpc>
                <a:spcPct val="115000"/>
              </a:lnSpc>
              <a:spcBef>
                <a:spcPts val="1600"/>
              </a:spcBef>
              <a:spcAft>
                <a:spcPts val="0"/>
              </a:spcAft>
              <a:buSzPts val="1400"/>
              <a:buFont typeface="Barlow"/>
              <a:buChar char="○"/>
              <a:defRPr>
                <a:latin typeface="Barlow"/>
                <a:ea typeface="Barlow"/>
                <a:cs typeface="Barlow"/>
                <a:sym typeface="Barlow"/>
              </a:defRPr>
            </a:lvl5pPr>
            <a:lvl6pPr indent="-317500" lvl="5" marL="2743200">
              <a:lnSpc>
                <a:spcPct val="115000"/>
              </a:lnSpc>
              <a:spcBef>
                <a:spcPts val="1600"/>
              </a:spcBef>
              <a:spcAft>
                <a:spcPts val="0"/>
              </a:spcAft>
              <a:buSzPts val="1400"/>
              <a:buFont typeface="Barlow"/>
              <a:buChar char="■"/>
              <a:defRPr>
                <a:latin typeface="Barlow"/>
                <a:ea typeface="Barlow"/>
                <a:cs typeface="Barlow"/>
                <a:sym typeface="Barlow"/>
              </a:defRPr>
            </a:lvl6pPr>
            <a:lvl7pPr indent="-317500" lvl="6" marL="3200400">
              <a:lnSpc>
                <a:spcPct val="115000"/>
              </a:lnSpc>
              <a:spcBef>
                <a:spcPts val="1600"/>
              </a:spcBef>
              <a:spcAft>
                <a:spcPts val="0"/>
              </a:spcAft>
              <a:buSzPts val="1400"/>
              <a:buFont typeface="Barlow"/>
              <a:buChar char="●"/>
              <a:defRPr>
                <a:latin typeface="Barlow"/>
                <a:ea typeface="Barlow"/>
                <a:cs typeface="Barlow"/>
                <a:sym typeface="Barlow"/>
              </a:defRPr>
            </a:lvl7pPr>
            <a:lvl8pPr indent="-317500" lvl="7" marL="3657600">
              <a:lnSpc>
                <a:spcPct val="115000"/>
              </a:lnSpc>
              <a:spcBef>
                <a:spcPts val="1600"/>
              </a:spcBef>
              <a:spcAft>
                <a:spcPts val="0"/>
              </a:spcAft>
              <a:buSzPts val="1400"/>
              <a:buFont typeface="Barlow"/>
              <a:buChar char="○"/>
              <a:defRPr>
                <a:latin typeface="Barlow"/>
                <a:ea typeface="Barlow"/>
                <a:cs typeface="Barlow"/>
                <a:sym typeface="Barlow"/>
              </a:defRPr>
            </a:lvl8pPr>
            <a:lvl9pPr indent="-317500" lvl="8" marL="4114800">
              <a:lnSpc>
                <a:spcPct val="115000"/>
              </a:lnSpc>
              <a:spcBef>
                <a:spcPts val="1600"/>
              </a:spcBef>
              <a:spcAft>
                <a:spcPts val="1600"/>
              </a:spcAft>
              <a:buClr>
                <a:srgbClr val="666666"/>
              </a:buClr>
              <a:buSzPts val="1400"/>
              <a:buFont typeface="Barlow"/>
              <a:buChar char="■"/>
              <a:defRPr>
                <a:solidFill>
                  <a:srgbClr val="666666"/>
                </a:solidFill>
                <a:latin typeface="Barlow"/>
                <a:ea typeface="Barlow"/>
                <a:cs typeface="Barlow"/>
                <a:sym typeface="Barlow"/>
              </a:defRPr>
            </a:lvl9pPr>
          </a:lstStyle>
          <a:p/>
        </p:txBody>
      </p:sp>
      <p:sp>
        <p:nvSpPr>
          <p:cNvPr id="8" name="Google Shape;8;p1"/>
          <p:cNvSpPr txBox="1"/>
          <p:nvPr>
            <p:ph idx="12" type="sldNum"/>
          </p:nvPr>
        </p:nvSpPr>
        <p:spPr>
          <a:xfrm>
            <a:off x="3427350" y="4461775"/>
            <a:ext cx="1354200" cy="498300"/>
          </a:xfrm>
          <a:prstGeom prst="rect">
            <a:avLst/>
          </a:prstGeom>
          <a:noFill/>
          <a:ln>
            <a:noFill/>
          </a:ln>
        </p:spPr>
        <p:txBody>
          <a:bodyPr anchorCtr="0" anchor="ctr" bIns="91425" lIns="91425" spcFirstLastPara="1" rIns="91425" wrap="square" tIns="91425">
            <a:noAutofit/>
          </a:bodyPr>
          <a:lstStyle>
            <a:lvl1pPr lvl="0" algn="r">
              <a:buNone/>
              <a:defRPr b="1" sz="1000">
                <a:solidFill>
                  <a:srgbClr val="FFFFFF"/>
                </a:solidFill>
                <a:latin typeface="Source Serif Pro"/>
                <a:ea typeface="Source Serif Pro"/>
                <a:cs typeface="Source Serif Pro"/>
                <a:sym typeface="Source Serif Pro"/>
              </a:defRPr>
            </a:lvl1pPr>
            <a:lvl2pPr lvl="1" algn="r">
              <a:buNone/>
              <a:defRPr b="1" sz="1000">
                <a:solidFill>
                  <a:srgbClr val="FFFFFF"/>
                </a:solidFill>
                <a:latin typeface="Source Serif Pro"/>
                <a:ea typeface="Source Serif Pro"/>
                <a:cs typeface="Source Serif Pro"/>
                <a:sym typeface="Source Serif Pro"/>
              </a:defRPr>
            </a:lvl2pPr>
            <a:lvl3pPr lvl="2" algn="r">
              <a:buNone/>
              <a:defRPr b="1" sz="1000">
                <a:solidFill>
                  <a:srgbClr val="FFFFFF"/>
                </a:solidFill>
                <a:latin typeface="Source Serif Pro"/>
                <a:ea typeface="Source Serif Pro"/>
                <a:cs typeface="Source Serif Pro"/>
                <a:sym typeface="Source Serif Pro"/>
              </a:defRPr>
            </a:lvl3pPr>
            <a:lvl4pPr lvl="3" algn="r">
              <a:buNone/>
              <a:defRPr b="1" sz="1000">
                <a:solidFill>
                  <a:srgbClr val="FFFFFF"/>
                </a:solidFill>
                <a:latin typeface="Source Serif Pro"/>
                <a:ea typeface="Source Serif Pro"/>
                <a:cs typeface="Source Serif Pro"/>
                <a:sym typeface="Source Serif Pro"/>
              </a:defRPr>
            </a:lvl4pPr>
            <a:lvl5pPr lvl="4" algn="r">
              <a:buNone/>
              <a:defRPr b="1" sz="1000">
                <a:solidFill>
                  <a:srgbClr val="FFFFFF"/>
                </a:solidFill>
                <a:latin typeface="Source Serif Pro"/>
                <a:ea typeface="Source Serif Pro"/>
                <a:cs typeface="Source Serif Pro"/>
                <a:sym typeface="Source Serif Pro"/>
              </a:defRPr>
            </a:lvl5pPr>
            <a:lvl6pPr lvl="5" algn="r">
              <a:buNone/>
              <a:defRPr b="1" sz="1000">
                <a:solidFill>
                  <a:srgbClr val="FFFFFF"/>
                </a:solidFill>
                <a:latin typeface="Source Serif Pro"/>
                <a:ea typeface="Source Serif Pro"/>
                <a:cs typeface="Source Serif Pro"/>
                <a:sym typeface="Source Serif Pro"/>
              </a:defRPr>
            </a:lvl6pPr>
            <a:lvl7pPr lvl="6" algn="r">
              <a:buNone/>
              <a:defRPr b="1" sz="1000">
                <a:solidFill>
                  <a:srgbClr val="FFFFFF"/>
                </a:solidFill>
                <a:latin typeface="Source Serif Pro"/>
                <a:ea typeface="Source Serif Pro"/>
                <a:cs typeface="Source Serif Pro"/>
                <a:sym typeface="Source Serif Pro"/>
              </a:defRPr>
            </a:lvl7pPr>
            <a:lvl8pPr lvl="7" algn="r">
              <a:buNone/>
              <a:defRPr b="1" sz="1000">
                <a:solidFill>
                  <a:srgbClr val="FFFFFF"/>
                </a:solidFill>
                <a:latin typeface="Source Serif Pro"/>
                <a:ea typeface="Source Serif Pro"/>
                <a:cs typeface="Source Serif Pro"/>
                <a:sym typeface="Source Serif Pro"/>
              </a:defRPr>
            </a:lvl8pPr>
            <a:lvl9pPr lvl="8" algn="r">
              <a:buNone/>
              <a:defRPr b="1" sz="1000">
                <a:solidFill>
                  <a:srgbClr val="FFFFFF"/>
                </a:solidFill>
                <a:latin typeface="Source Serif Pro"/>
                <a:ea typeface="Source Serif Pro"/>
                <a:cs typeface="Source Serif Pro"/>
                <a:sym typeface="Source Serif Pro"/>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 Id="rId3" Type="http://schemas.openxmlformats.org/officeDocument/2006/relationships/hyperlink" Target="https://slidesmedia.com" TargetMode="Externa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4.xml"/><Relationship Id="rId3" Type="http://schemas.openxmlformats.org/officeDocument/2006/relationships/image" Target="../media/image3.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9.xml"/><Relationship Id="rId3" Type="http://schemas.openxmlformats.org/officeDocument/2006/relationships/image" Target="../media/image33.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0.xml"/><Relationship Id="rId3" Type="http://schemas.openxmlformats.org/officeDocument/2006/relationships/image" Target="../media/image91.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 Id="rId3" Type="http://schemas.openxmlformats.org/officeDocument/2006/relationships/image" Target="../media/image4.png"/><Relationship Id="rId4" Type="http://schemas.openxmlformats.org/officeDocument/2006/relationships/image" Target="../media/image1.png"/></Relationships>
</file>

<file path=ppt/slides/_rels/slide14.xml.rels><?xml version="1.0" encoding="UTF-8" standalone="yes"?><Relationships xmlns="http://schemas.openxmlformats.org/package/2006/relationships"><Relationship Id="rId40" Type="http://schemas.openxmlformats.org/officeDocument/2006/relationships/image" Target="../media/image45.png"/><Relationship Id="rId42" Type="http://schemas.openxmlformats.org/officeDocument/2006/relationships/image" Target="../media/image44.png"/><Relationship Id="rId41" Type="http://schemas.openxmlformats.org/officeDocument/2006/relationships/image" Target="../media/image49.png"/><Relationship Id="rId44" Type="http://schemas.openxmlformats.org/officeDocument/2006/relationships/image" Target="../media/image42.png"/><Relationship Id="rId43" Type="http://schemas.openxmlformats.org/officeDocument/2006/relationships/image" Target="../media/image47.png"/><Relationship Id="rId46" Type="http://schemas.openxmlformats.org/officeDocument/2006/relationships/image" Target="../media/image46.png"/><Relationship Id="rId45" Type="http://schemas.openxmlformats.org/officeDocument/2006/relationships/image" Target="../media/image54.png"/><Relationship Id="rId1" Type="http://schemas.openxmlformats.org/officeDocument/2006/relationships/slideLayout" Target="../slideLayouts/slideLayout3.xml"/><Relationship Id="rId2" Type="http://schemas.openxmlformats.org/officeDocument/2006/relationships/notesSlide" Target="../notesSlides/notesSlide14.xml"/><Relationship Id="rId3" Type="http://schemas.openxmlformats.org/officeDocument/2006/relationships/image" Target="../media/image6.png"/><Relationship Id="rId4" Type="http://schemas.openxmlformats.org/officeDocument/2006/relationships/image" Target="../media/image7.png"/><Relationship Id="rId9" Type="http://schemas.openxmlformats.org/officeDocument/2006/relationships/image" Target="../media/image10.png"/><Relationship Id="rId48" Type="http://schemas.openxmlformats.org/officeDocument/2006/relationships/image" Target="../media/image50.png"/><Relationship Id="rId47" Type="http://schemas.openxmlformats.org/officeDocument/2006/relationships/image" Target="../media/image52.png"/><Relationship Id="rId49" Type="http://schemas.openxmlformats.org/officeDocument/2006/relationships/image" Target="../media/image60.png"/><Relationship Id="rId5" Type="http://schemas.openxmlformats.org/officeDocument/2006/relationships/image" Target="../media/image2.png"/><Relationship Id="rId6" Type="http://schemas.openxmlformats.org/officeDocument/2006/relationships/image" Target="../media/image8.png"/><Relationship Id="rId7" Type="http://schemas.openxmlformats.org/officeDocument/2006/relationships/image" Target="../media/image9.png"/><Relationship Id="rId8" Type="http://schemas.openxmlformats.org/officeDocument/2006/relationships/image" Target="../media/image20.png"/><Relationship Id="rId73" Type="http://schemas.openxmlformats.org/officeDocument/2006/relationships/image" Target="../media/image72.png"/><Relationship Id="rId72" Type="http://schemas.openxmlformats.org/officeDocument/2006/relationships/image" Target="../media/image76.png"/><Relationship Id="rId31" Type="http://schemas.openxmlformats.org/officeDocument/2006/relationships/image" Target="../media/image34.png"/><Relationship Id="rId75" Type="http://schemas.openxmlformats.org/officeDocument/2006/relationships/image" Target="../media/image78.png"/><Relationship Id="rId30" Type="http://schemas.openxmlformats.org/officeDocument/2006/relationships/image" Target="../media/image35.png"/><Relationship Id="rId74" Type="http://schemas.openxmlformats.org/officeDocument/2006/relationships/image" Target="../media/image80.png"/><Relationship Id="rId33" Type="http://schemas.openxmlformats.org/officeDocument/2006/relationships/image" Target="../media/image40.png"/><Relationship Id="rId32" Type="http://schemas.openxmlformats.org/officeDocument/2006/relationships/image" Target="../media/image37.png"/><Relationship Id="rId76" Type="http://schemas.openxmlformats.org/officeDocument/2006/relationships/image" Target="../media/image86.png"/><Relationship Id="rId35" Type="http://schemas.openxmlformats.org/officeDocument/2006/relationships/image" Target="../media/image36.png"/><Relationship Id="rId34" Type="http://schemas.openxmlformats.org/officeDocument/2006/relationships/image" Target="../media/image32.png"/><Relationship Id="rId71" Type="http://schemas.openxmlformats.org/officeDocument/2006/relationships/image" Target="../media/image75.png"/><Relationship Id="rId70" Type="http://schemas.openxmlformats.org/officeDocument/2006/relationships/image" Target="../media/image89.png"/><Relationship Id="rId37" Type="http://schemas.openxmlformats.org/officeDocument/2006/relationships/image" Target="../media/image43.png"/><Relationship Id="rId36" Type="http://schemas.openxmlformats.org/officeDocument/2006/relationships/image" Target="../media/image38.png"/><Relationship Id="rId39" Type="http://schemas.openxmlformats.org/officeDocument/2006/relationships/image" Target="../media/image39.png"/><Relationship Id="rId38" Type="http://schemas.openxmlformats.org/officeDocument/2006/relationships/image" Target="../media/image41.png"/><Relationship Id="rId62" Type="http://schemas.openxmlformats.org/officeDocument/2006/relationships/image" Target="../media/image84.png"/><Relationship Id="rId61" Type="http://schemas.openxmlformats.org/officeDocument/2006/relationships/image" Target="../media/image70.png"/><Relationship Id="rId20" Type="http://schemas.openxmlformats.org/officeDocument/2006/relationships/image" Target="../media/image22.png"/><Relationship Id="rId64" Type="http://schemas.openxmlformats.org/officeDocument/2006/relationships/image" Target="../media/image71.png"/><Relationship Id="rId63" Type="http://schemas.openxmlformats.org/officeDocument/2006/relationships/image" Target="../media/image69.png"/><Relationship Id="rId22" Type="http://schemas.openxmlformats.org/officeDocument/2006/relationships/image" Target="../media/image24.png"/><Relationship Id="rId66" Type="http://schemas.openxmlformats.org/officeDocument/2006/relationships/image" Target="../media/image81.png"/><Relationship Id="rId21" Type="http://schemas.openxmlformats.org/officeDocument/2006/relationships/image" Target="../media/image25.png"/><Relationship Id="rId65" Type="http://schemas.openxmlformats.org/officeDocument/2006/relationships/image" Target="../media/image85.png"/><Relationship Id="rId24" Type="http://schemas.openxmlformats.org/officeDocument/2006/relationships/image" Target="../media/image23.png"/><Relationship Id="rId68" Type="http://schemas.openxmlformats.org/officeDocument/2006/relationships/image" Target="../media/image90.png"/><Relationship Id="rId23" Type="http://schemas.openxmlformats.org/officeDocument/2006/relationships/image" Target="../media/image26.png"/><Relationship Id="rId67" Type="http://schemas.openxmlformats.org/officeDocument/2006/relationships/image" Target="../media/image73.png"/><Relationship Id="rId60" Type="http://schemas.openxmlformats.org/officeDocument/2006/relationships/image" Target="../media/image64.png"/><Relationship Id="rId26" Type="http://schemas.openxmlformats.org/officeDocument/2006/relationships/image" Target="../media/image30.png"/><Relationship Id="rId25" Type="http://schemas.openxmlformats.org/officeDocument/2006/relationships/image" Target="../media/image28.png"/><Relationship Id="rId69" Type="http://schemas.openxmlformats.org/officeDocument/2006/relationships/image" Target="../media/image77.png"/><Relationship Id="rId28" Type="http://schemas.openxmlformats.org/officeDocument/2006/relationships/image" Target="../media/image29.png"/><Relationship Id="rId27" Type="http://schemas.openxmlformats.org/officeDocument/2006/relationships/image" Target="../media/image27.png"/><Relationship Id="rId29" Type="http://schemas.openxmlformats.org/officeDocument/2006/relationships/image" Target="../media/image31.png"/><Relationship Id="rId51" Type="http://schemas.openxmlformats.org/officeDocument/2006/relationships/image" Target="../media/image63.png"/><Relationship Id="rId50" Type="http://schemas.openxmlformats.org/officeDocument/2006/relationships/image" Target="../media/image56.png"/><Relationship Id="rId53" Type="http://schemas.openxmlformats.org/officeDocument/2006/relationships/image" Target="../media/image62.png"/><Relationship Id="rId52" Type="http://schemas.openxmlformats.org/officeDocument/2006/relationships/image" Target="../media/image51.png"/><Relationship Id="rId11" Type="http://schemas.openxmlformats.org/officeDocument/2006/relationships/image" Target="../media/image13.png"/><Relationship Id="rId55" Type="http://schemas.openxmlformats.org/officeDocument/2006/relationships/image" Target="../media/image57.png"/><Relationship Id="rId10" Type="http://schemas.openxmlformats.org/officeDocument/2006/relationships/image" Target="../media/image15.png"/><Relationship Id="rId54" Type="http://schemas.openxmlformats.org/officeDocument/2006/relationships/image" Target="../media/image61.png"/><Relationship Id="rId13" Type="http://schemas.openxmlformats.org/officeDocument/2006/relationships/image" Target="../media/image11.png"/><Relationship Id="rId57" Type="http://schemas.openxmlformats.org/officeDocument/2006/relationships/image" Target="../media/image59.png"/><Relationship Id="rId12" Type="http://schemas.openxmlformats.org/officeDocument/2006/relationships/image" Target="../media/image14.png"/><Relationship Id="rId56" Type="http://schemas.openxmlformats.org/officeDocument/2006/relationships/image" Target="../media/image55.png"/><Relationship Id="rId15" Type="http://schemas.openxmlformats.org/officeDocument/2006/relationships/image" Target="../media/image16.png"/><Relationship Id="rId59" Type="http://schemas.openxmlformats.org/officeDocument/2006/relationships/image" Target="../media/image68.png"/><Relationship Id="rId14" Type="http://schemas.openxmlformats.org/officeDocument/2006/relationships/image" Target="../media/image12.png"/><Relationship Id="rId58" Type="http://schemas.openxmlformats.org/officeDocument/2006/relationships/image" Target="../media/image58.png"/><Relationship Id="rId17" Type="http://schemas.openxmlformats.org/officeDocument/2006/relationships/image" Target="../media/image18.png"/><Relationship Id="rId16" Type="http://schemas.openxmlformats.org/officeDocument/2006/relationships/image" Target="../media/image19.png"/><Relationship Id="rId19" Type="http://schemas.openxmlformats.org/officeDocument/2006/relationships/image" Target="../media/image17.png"/><Relationship Id="rId18" Type="http://schemas.openxmlformats.org/officeDocument/2006/relationships/image" Target="../media/image21.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6.xml"/><Relationship Id="rId3" Type="http://schemas.openxmlformats.org/officeDocument/2006/relationships/hyperlink" Target="https://slidesmedia.com" TargetMode="External"/><Relationship Id="rId4" Type="http://schemas.openxmlformats.org/officeDocument/2006/relationships/hyperlink" Target="https://unsplash.com/" TargetMode="External"/><Relationship Id="rId9" Type="http://schemas.openxmlformats.org/officeDocument/2006/relationships/hyperlink" Target="https://fonts.google.com/specimen/Open+Sans" TargetMode="External"/><Relationship Id="rId5" Type="http://schemas.openxmlformats.org/officeDocument/2006/relationships/hyperlink" Target="https://iconos8.es/" TargetMode="External"/><Relationship Id="rId6" Type="http://schemas.openxmlformats.org/officeDocument/2006/relationships/hyperlink" Target="https://www.iconfinder.com/" TargetMode="External"/><Relationship Id="rId7" Type="http://schemas.openxmlformats.org/officeDocument/2006/relationships/hyperlink" Target="http://pngimage.net" TargetMode="External"/><Relationship Id="rId8" Type="http://schemas.openxmlformats.org/officeDocument/2006/relationships/hyperlink" Target="https://fonts.google.com/specimen/Anton"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 name="Shape 68"/>
        <p:cNvGrpSpPr/>
        <p:nvPr/>
      </p:nvGrpSpPr>
      <p:grpSpPr>
        <a:xfrm>
          <a:off x="0" y="0"/>
          <a:ext cx="0" cy="0"/>
          <a:chOff x="0" y="0"/>
          <a:chExt cx="0" cy="0"/>
        </a:xfrm>
      </p:grpSpPr>
      <p:sp>
        <p:nvSpPr>
          <p:cNvPr id="69" name="Google Shape;69;p16"/>
          <p:cNvSpPr txBox="1"/>
          <p:nvPr>
            <p:ph type="ctrTitle"/>
          </p:nvPr>
        </p:nvSpPr>
        <p:spPr>
          <a:xfrm>
            <a:off x="153900" y="3946450"/>
            <a:ext cx="8705100" cy="7395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THIS IS PRESENTATION TITLE</a:t>
            </a:r>
            <a:endParaRPr/>
          </a:p>
        </p:txBody>
      </p:sp>
      <p:sp>
        <p:nvSpPr>
          <p:cNvPr id="70" name="Google Shape;70;p16"/>
          <p:cNvSpPr txBox="1"/>
          <p:nvPr>
            <p:ph idx="1" type="subTitle"/>
          </p:nvPr>
        </p:nvSpPr>
        <p:spPr>
          <a:xfrm>
            <a:off x="153900" y="4517950"/>
            <a:ext cx="8804700" cy="5406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This is presentation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 name="Shape 74"/>
        <p:cNvGrpSpPr/>
        <p:nvPr/>
      </p:nvGrpSpPr>
      <p:grpSpPr>
        <a:xfrm>
          <a:off x="0" y="0"/>
          <a:ext cx="0" cy="0"/>
          <a:chOff x="0" y="0"/>
          <a:chExt cx="0" cy="0"/>
        </a:xfrm>
      </p:grpSpPr>
      <p:sp>
        <p:nvSpPr>
          <p:cNvPr id="75" name="Google Shape;75;p17"/>
          <p:cNvSpPr txBox="1"/>
          <p:nvPr>
            <p:ph type="title"/>
          </p:nvPr>
        </p:nvSpPr>
        <p:spPr>
          <a:xfrm>
            <a:off x="3240700" y="147925"/>
            <a:ext cx="5672700" cy="872100"/>
          </a:xfrm>
          <a:prstGeom prst="rect">
            <a:avLst/>
          </a:prstGeom>
        </p:spPr>
        <p:txBody>
          <a:bodyPr anchorCtr="0" anchor="t" bIns="91425" lIns="91425" spcFirstLastPara="1" rIns="91425" wrap="square" tIns="91425">
            <a:noAutofit/>
          </a:bodyPr>
          <a:lstStyle/>
          <a:p>
            <a:pPr indent="0" lvl="0" marL="0" rtl="0" algn="r">
              <a:spcBef>
                <a:spcPts val="0"/>
              </a:spcBef>
              <a:spcAft>
                <a:spcPts val="0"/>
              </a:spcAft>
              <a:buNone/>
            </a:pPr>
            <a:r>
              <a:rPr lang="en" sz="3600"/>
              <a:t>TITLE OR HEADLINE SLIDE</a:t>
            </a:r>
            <a:endParaRPr sz="3600"/>
          </a:p>
        </p:txBody>
      </p:sp>
      <p:sp>
        <p:nvSpPr>
          <p:cNvPr id="76" name="Google Shape;76;p17"/>
          <p:cNvSpPr txBox="1"/>
          <p:nvPr>
            <p:ph idx="1" type="subTitle"/>
          </p:nvPr>
        </p:nvSpPr>
        <p:spPr>
          <a:xfrm>
            <a:off x="4660900" y="735850"/>
            <a:ext cx="4252500" cy="801600"/>
          </a:xfrm>
          <a:prstGeom prst="rect">
            <a:avLst/>
          </a:prstGeom>
        </p:spPr>
        <p:txBody>
          <a:bodyPr anchorCtr="0" anchor="t" bIns="91425" lIns="91425" spcFirstLastPara="1" rIns="91425" wrap="square" tIns="91425">
            <a:noAutofit/>
          </a:bodyPr>
          <a:lstStyle/>
          <a:p>
            <a:pPr indent="0" lvl="0" marL="0" rtl="0" algn="r">
              <a:spcBef>
                <a:spcPts val="0"/>
              </a:spcBef>
              <a:spcAft>
                <a:spcPts val="1600"/>
              </a:spcAft>
              <a:buNone/>
            </a:pPr>
            <a:r>
              <a:rPr lang="en"/>
              <a:t>Subtitle of slide</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 name="Shape 80"/>
        <p:cNvGrpSpPr/>
        <p:nvPr/>
      </p:nvGrpSpPr>
      <p:grpSpPr>
        <a:xfrm>
          <a:off x="0" y="0"/>
          <a:ext cx="0" cy="0"/>
          <a:chOff x="0" y="0"/>
          <a:chExt cx="0" cy="0"/>
        </a:xfrm>
      </p:grpSpPr>
      <p:sp>
        <p:nvSpPr>
          <p:cNvPr id="81" name="Google Shape;81;p18"/>
          <p:cNvSpPr txBox="1"/>
          <p:nvPr>
            <p:ph type="title"/>
          </p:nvPr>
        </p:nvSpPr>
        <p:spPr>
          <a:xfrm>
            <a:off x="310200" y="97200"/>
            <a:ext cx="8632200" cy="869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INSTRUCTIONS FOR USE THIS PRESENTATION</a:t>
            </a:r>
            <a:endParaRPr b="1"/>
          </a:p>
        </p:txBody>
      </p:sp>
      <p:sp>
        <p:nvSpPr>
          <p:cNvPr id="82" name="Google Shape;82;p18"/>
          <p:cNvSpPr txBox="1"/>
          <p:nvPr>
            <p:ph idx="1" type="body"/>
          </p:nvPr>
        </p:nvSpPr>
        <p:spPr>
          <a:xfrm>
            <a:off x="310200" y="1412225"/>
            <a:ext cx="4193400" cy="33588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lang="en" sz="1300">
                <a:latin typeface="Barlow"/>
                <a:ea typeface="Barlow"/>
                <a:cs typeface="Barlow"/>
                <a:sym typeface="Barlow"/>
              </a:rPr>
              <a:t>EDIT IN GOOGLE SLIDES</a:t>
            </a:r>
            <a:endParaRPr sz="1300">
              <a:latin typeface="Barlow"/>
              <a:ea typeface="Barlow"/>
              <a:cs typeface="Barlow"/>
              <a:sym typeface="Barlow"/>
            </a:endParaRPr>
          </a:p>
          <a:p>
            <a:pPr indent="0" lvl="0" marL="0" rtl="0" algn="just">
              <a:spcBef>
                <a:spcPts val="0"/>
              </a:spcBef>
              <a:spcAft>
                <a:spcPts val="0"/>
              </a:spcAft>
              <a:buNone/>
            </a:pPr>
            <a:r>
              <a:t/>
            </a:r>
            <a:endParaRPr sz="1200">
              <a:latin typeface="DM Serif Display"/>
              <a:ea typeface="DM Serif Display"/>
              <a:cs typeface="DM Serif Display"/>
              <a:sym typeface="DM Serif Display"/>
            </a:endParaRPr>
          </a:p>
          <a:p>
            <a:pPr indent="0" lvl="0" marL="0" rtl="0" algn="just">
              <a:spcBef>
                <a:spcPts val="0"/>
              </a:spcBef>
              <a:spcAft>
                <a:spcPts val="0"/>
              </a:spcAft>
              <a:buNone/>
            </a:pPr>
            <a:r>
              <a:rPr lang="en"/>
              <a:t>Please click on the button “Use theme on Google Slides” under the presentation preview.</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On click you will create a copy of this presentation on your Google Drive and will be able to edit, add or delete any slides.</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Remember, you need to be signed in to your Google Drive account. If you don’t have any Google account, you can create for free in Google.</a:t>
            </a:r>
            <a:endParaRPr/>
          </a:p>
        </p:txBody>
      </p:sp>
      <p:sp>
        <p:nvSpPr>
          <p:cNvPr id="83" name="Google Shape;83;p18"/>
          <p:cNvSpPr txBox="1"/>
          <p:nvPr/>
        </p:nvSpPr>
        <p:spPr>
          <a:xfrm>
            <a:off x="310200" y="4552325"/>
            <a:ext cx="8556600" cy="407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n" sz="700">
                <a:solidFill>
                  <a:srgbClr val="1A1C20"/>
                </a:solidFill>
                <a:latin typeface="Open Sans"/>
                <a:ea typeface="Open Sans"/>
                <a:cs typeface="Open Sans"/>
                <a:sym typeface="Open Sans"/>
              </a:rPr>
              <a:t>More info about this templates and Creative Commons Attribution license in </a:t>
            </a:r>
            <a:r>
              <a:rPr lang="en" sz="700" u="sng">
                <a:solidFill>
                  <a:srgbClr val="1A1C20"/>
                </a:solidFill>
                <a:latin typeface="Open Sans"/>
                <a:ea typeface="Open Sans"/>
                <a:cs typeface="Open Sans"/>
                <a:sym typeface="Open Sans"/>
                <a:hlinkClick r:id="rId3">
                  <a:extLst>
                    <a:ext uri="{A12FA001-AC4F-418D-AE19-62706E023703}">
                      <ahyp:hlinkClr val="tx"/>
                    </a:ext>
                  </a:extLst>
                </a:hlinkClick>
              </a:rPr>
              <a:t>https://slidesmedia.com</a:t>
            </a:r>
            <a:r>
              <a:rPr lang="en" sz="700">
                <a:solidFill>
                  <a:srgbClr val="1A1C20"/>
                </a:solidFill>
                <a:latin typeface="Open Sans"/>
                <a:ea typeface="Open Sans"/>
                <a:cs typeface="Open Sans"/>
                <a:sym typeface="Open Sans"/>
              </a:rPr>
              <a:t>.</a:t>
            </a:r>
            <a:br>
              <a:rPr lang="en" sz="700">
                <a:solidFill>
                  <a:srgbClr val="1A1C20"/>
                </a:solidFill>
                <a:latin typeface="Open Sans"/>
                <a:ea typeface="Open Sans"/>
                <a:cs typeface="Open Sans"/>
                <a:sym typeface="Open Sans"/>
              </a:rPr>
            </a:br>
            <a:r>
              <a:rPr lang="en" sz="700">
                <a:solidFill>
                  <a:srgbClr val="1A1C20"/>
                </a:solidFill>
                <a:latin typeface="Open Sans"/>
                <a:ea typeface="Open Sans"/>
                <a:cs typeface="Open Sans"/>
                <a:sym typeface="Open Sans"/>
              </a:rPr>
              <a:t>You can remove our Credits slide or mention to SlidesMedia but I love is you credit our site.</a:t>
            </a:r>
            <a:endParaRPr sz="700">
              <a:solidFill>
                <a:srgbClr val="1A1C20"/>
              </a:solidFill>
              <a:latin typeface="Open Sans"/>
              <a:ea typeface="Open Sans"/>
              <a:cs typeface="Open Sans"/>
              <a:sym typeface="Open Sans"/>
            </a:endParaRPr>
          </a:p>
        </p:txBody>
      </p:sp>
      <p:sp>
        <p:nvSpPr>
          <p:cNvPr id="84" name="Google Shape;84;p18"/>
          <p:cNvSpPr txBox="1"/>
          <p:nvPr>
            <p:ph idx="2" type="body"/>
          </p:nvPr>
        </p:nvSpPr>
        <p:spPr>
          <a:xfrm>
            <a:off x="4690800" y="1412100"/>
            <a:ext cx="4193400" cy="3358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300">
                <a:latin typeface="Barlow"/>
                <a:ea typeface="Barlow"/>
                <a:cs typeface="Barlow"/>
                <a:sym typeface="Barlow"/>
              </a:rPr>
              <a:t>EXPORT AND EDIT IN POWERPOINT</a:t>
            </a:r>
            <a:endParaRPr sz="1200">
              <a:latin typeface="Barlow"/>
              <a:ea typeface="Barlow"/>
              <a:cs typeface="Barlow"/>
              <a:sym typeface="Barlow"/>
            </a:endParaRPr>
          </a:p>
          <a:p>
            <a:pPr indent="0" lvl="0" marL="0" rtl="0" algn="l">
              <a:spcBef>
                <a:spcPts val="1600"/>
              </a:spcBef>
              <a:spcAft>
                <a:spcPts val="0"/>
              </a:spcAft>
              <a:buClr>
                <a:schemeClr val="dk1"/>
              </a:buClr>
              <a:buSzPts val="1100"/>
              <a:buFont typeface="Arial"/>
              <a:buNone/>
            </a:pPr>
            <a:r>
              <a:rPr lang="en" sz="1200"/>
              <a:t>Please click on the button “Download for Powerpoint” under the presentation preview.</a:t>
            </a:r>
            <a:endParaRPr sz="1200"/>
          </a:p>
          <a:p>
            <a:pPr indent="0" lvl="0" marL="0" rtl="0" algn="l">
              <a:spcBef>
                <a:spcPts val="1600"/>
              </a:spcBef>
              <a:spcAft>
                <a:spcPts val="0"/>
              </a:spcAft>
              <a:buClr>
                <a:schemeClr val="dk1"/>
              </a:buClr>
              <a:buSzPts val="1100"/>
              <a:buFont typeface="Arial"/>
              <a:buNone/>
            </a:pPr>
            <a:r>
              <a:rPr lang="en" sz="1200"/>
              <a:t>On click you will download a copy in .pptx file format of this presentation on your Google Drive and will be able to edit, add or delete any slides.</a:t>
            </a:r>
            <a:endParaRPr sz="1200"/>
          </a:p>
          <a:p>
            <a:pPr indent="0" lvl="0" marL="0" rtl="0" algn="l">
              <a:spcBef>
                <a:spcPts val="1600"/>
              </a:spcBef>
              <a:spcAft>
                <a:spcPts val="0"/>
              </a:spcAft>
              <a:buClr>
                <a:schemeClr val="dk1"/>
              </a:buClr>
              <a:buSzPts val="1100"/>
              <a:buFont typeface="Arial"/>
              <a:buNone/>
            </a:pPr>
            <a:r>
              <a:rPr lang="en" sz="1200"/>
              <a:t>Remember to download and install the fonts used in this presentation. You can find the links to the font files download in the “Design notes slide”.</a:t>
            </a:r>
            <a:endParaRPr sz="1000"/>
          </a:p>
          <a:p>
            <a:pPr indent="0" lvl="0" marL="0" rtl="0" algn="l">
              <a:spcBef>
                <a:spcPts val="1600"/>
              </a:spcBef>
              <a:spcAft>
                <a:spcPts val="0"/>
              </a:spcAft>
              <a:buClr>
                <a:schemeClr val="dk1"/>
              </a:buClr>
              <a:buSzPts val="1100"/>
              <a:buFont typeface="Arial"/>
              <a:buNone/>
            </a:pPr>
            <a:r>
              <a:t/>
            </a:r>
            <a:endParaRPr/>
          </a:p>
          <a:p>
            <a:pPr indent="0" lvl="0" marL="0" rtl="0" algn="just">
              <a:spcBef>
                <a:spcPts val="1600"/>
              </a:spcBef>
              <a:spcAft>
                <a:spcPts val="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8" name="Shape 88"/>
        <p:cNvGrpSpPr/>
        <p:nvPr/>
      </p:nvGrpSpPr>
      <p:grpSpPr>
        <a:xfrm>
          <a:off x="0" y="0"/>
          <a:ext cx="0" cy="0"/>
          <a:chOff x="0" y="0"/>
          <a:chExt cx="0" cy="0"/>
        </a:xfrm>
      </p:grpSpPr>
      <p:sp>
        <p:nvSpPr>
          <p:cNvPr id="89" name="Google Shape;89;p19"/>
          <p:cNvSpPr txBox="1"/>
          <p:nvPr>
            <p:ph idx="1" type="body"/>
          </p:nvPr>
        </p:nvSpPr>
        <p:spPr>
          <a:xfrm>
            <a:off x="4382100" y="2193325"/>
            <a:ext cx="4305900" cy="6522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lang="en"/>
              <a:t>MY NAME IS ALAN</a:t>
            </a:r>
            <a:endParaRPr/>
          </a:p>
        </p:txBody>
      </p:sp>
      <p:sp>
        <p:nvSpPr>
          <p:cNvPr id="90" name="Google Shape;90;p19"/>
          <p:cNvSpPr txBox="1"/>
          <p:nvPr>
            <p:ph idx="2" type="subTitle"/>
          </p:nvPr>
        </p:nvSpPr>
        <p:spPr>
          <a:xfrm>
            <a:off x="4382100" y="2486800"/>
            <a:ext cx="4305900" cy="1153800"/>
          </a:xfrm>
          <a:prstGeom prst="rect">
            <a:avLst/>
          </a:prstGeom>
        </p:spPr>
        <p:txBody>
          <a:bodyPr anchorCtr="0" anchor="t" bIns="91425" lIns="91425" spcFirstLastPara="1" rIns="91425" wrap="square" tIns="91425">
            <a:noAutofit/>
          </a:bodyPr>
          <a:lstStyle/>
          <a:p>
            <a:pPr indent="0" lvl="0" marL="0" rtl="0" algn="l">
              <a:spcBef>
                <a:spcPts val="0"/>
              </a:spcBef>
              <a:spcAft>
                <a:spcPts val="1600"/>
              </a:spcAft>
              <a:buNone/>
            </a:pPr>
            <a:r>
              <a:rPr lang="en"/>
              <a:t>CEO of Company Example Inc.</a:t>
            </a:r>
            <a:endParaRPr/>
          </a:p>
        </p:txBody>
      </p:sp>
      <p:pic>
        <p:nvPicPr>
          <p:cNvPr id="91" name="Google Shape;91;p19"/>
          <p:cNvPicPr preferRelativeResize="0"/>
          <p:nvPr/>
        </p:nvPicPr>
        <p:blipFill>
          <a:blip r:embed="rId3">
            <a:alphaModFix/>
          </a:blip>
          <a:stretch>
            <a:fillRect/>
          </a:stretch>
        </p:blipFill>
        <p:spPr>
          <a:xfrm>
            <a:off x="2293950" y="1867800"/>
            <a:ext cx="1255500" cy="1255500"/>
          </a:xfrm>
          <a:prstGeom prst="ellipse">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5" name="Shape 95"/>
        <p:cNvGrpSpPr/>
        <p:nvPr/>
      </p:nvGrpSpPr>
      <p:grpSpPr>
        <a:xfrm>
          <a:off x="0" y="0"/>
          <a:ext cx="0" cy="0"/>
          <a:chOff x="0" y="0"/>
          <a:chExt cx="0" cy="0"/>
        </a:xfrm>
      </p:grpSpPr>
      <p:sp>
        <p:nvSpPr>
          <p:cNvPr id="96" name="Google Shape;96;p20"/>
          <p:cNvSpPr txBox="1"/>
          <p:nvPr>
            <p:ph type="title"/>
          </p:nvPr>
        </p:nvSpPr>
        <p:spPr>
          <a:xfrm>
            <a:off x="310200" y="97200"/>
            <a:ext cx="8632200" cy="8394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INTRO</a:t>
            </a:r>
            <a:endParaRPr/>
          </a:p>
        </p:txBody>
      </p:sp>
      <p:sp>
        <p:nvSpPr>
          <p:cNvPr id="97" name="Google Shape;97;p20"/>
          <p:cNvSpPr txBox="1"/>
          <p:nvPr>
            <p:ph idx="1" type="body"/>
          </p:nvPr>
        </p:nvSpPr>
        <p:spPr>
          <a:xfrm>
            <a:off x="310200" y="1419675"/>
            <a:ext cx="8494500" cy="3351300"/>
          </a:xfrm>
          <a:prstGeom prst="rect">
            <a:avLst/>
          </a:prstGeom>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n"/>
              <a:t>What’s this presentation about? Use this slide to introduce yourself and give a high level overview of the topic you’re about to explain.</a:t>
            </a:r>
            <a:endParaRPr/>
          </a:p>
          <a:p>
            <a:pPr indent="0" lvl="0" marL="0" rtl="0" algn="just">
              <a:lnSpc>
                <a:spcPct val="115000"/>
              </a:lnSpc>
              <a:spcBef>
                <a:spcPts val="0"/>
              </a:spcBef>
              <a:spcAft>
                <a:spcPts val="0"/>
              </a:spcAft>
              <a:buNone/>
            </a:pPr>
            <a:r>
              <a:t/>
            </a:r>
            <a:endParaRPr/>
          </a:p>
          <a:p>
            <a:pPr indent="0" lvl="0" marL="0" rtl="0" algn="just">
              <a:spcBef>
                <a:spcPts val="0"/>
              </a:spcBef>
              <a:spcAft>
                <a:spcPts val="0"/>
              </a:spcAft>
              <a:buNone/>
            </a:pPr>
            <a:r>
              <a:rPr lang="en"/>
              <a:t>Perfect slides for more contents about your presentation.</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Lorem ipsum dolor sit amet, consectetur adipiscing elit. Praesent vel sem porttitor, feugiat est at, pretium neque. Interdum et malesuada fames ac ante ipsum primis in faucibus. Maecenas porttitor ante ac lorem gravida, in aliquet tellus aliquam. Sed feugiat ante vitae ex ultricies lobortis. Sed facilisis nunc eros, a tincidunt neque finibus sed. Aenean sodales quam id scelerisque faucibus.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1" name="Shape 101"/>
        <p:cNvGrpSpPr/>
        <p:nvPr/>
      </p:nvGrpSpPr>
      <p:grpSpPr>
        <a:xfrm>
          <a:off x="0" y="0"/>
          <a:ext cx="0" cy="0"/>
          <a:chOff x="0" y="0"/>
          <a:chExt cx="0" cy="0"/>
        </a:xfrm>
      </p:grpSpPr>
      <p:sp>
        <p:nvSpPr>
          <p:cNvPr id="102" name="Google Shape;102;p21"/>
          <p:cNvSpPr txBox="1"/>
          <p:nvPr>
            <p:ph type="title"/>
          </p:nvPr>
        </p:nvSpPr>
        <p:spPr>
          <a:xfrm>
            <a:off x="310200" y="97200"/>
            <a:ext cx="8632200" cy="869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FIRST POINT TWO COLUMNS</a:t>
            </a:r>
            <a:endParaRPr/>
          </a:p>
        </p:txBody>
      </p:sp>
      <p:sp>
        <p:nvSpPr>
          <p:cNvPr id="103" name="Google Shape;103;p21"/>
          <p:cNvSpPr txBox="1"/>
          <p:nvPr>
            <p:ph idx="1" type="body"/>
          </p:nvPr>
        </p:nvSpPr>
        <p:spPr>
          <a:xfrm>
            <a:off x="310200" y="1412225"/>
            <a:ext cx="4193400" cy="33588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lang="en"/>
              <a:t>Lorem ipsum dolor sit amet, consectetur adipiscing elit, sed do eiusmod tempor incididunt ut labore et dolore magna aliqua</a:t>
            </a:r>
            <a:endParaRPr/>
          </a:p>
          <a:p>
            <a:pPr indent="0" lvl="0" marL="0" rtl="0" algn="just">
              <a:spcBef>
                <a:spcPts val="0"/>
              </a:spcBef>
              <a:spcAft>
                <a:spcPts val="0"/>
              </a:spcAft>
              <a:buNone/>
            </a:pPr>
            <a:r>
              <a:rPr lang="en"/>
              <a:t>Incididunt ut labore et dolore</a:t>
            </a:r>
            <a:endParaRPr/>
          </a:p>
          <a:p>
            <a:pPr indent="0" lvl="0" marL="0" rtl="0" algn="l">
              <a:spcBef>
                <a:spcPts val="0"/>
              </a:spcBef>
              <a:spcAft>
                <a:spcPts val="0"/>
              </a:spcAft>
              <a:buNone/>
            </a:pPr>
            <a:r>
              <a:rPr lang="en"/>
              <a:t>Consectetur adipiscing elit, sed do eiusmod tempor incididunt ut labore et dolore magna aliqua.</a:t>
            </a:r>
            <a:endParaRPr/>
          </a:p>
          <a:p>
            <a:pPr indent="0" lvl="0" marL="0" rtl="0" algn="l">
              <a:spcBef>
                <a:spcPts val="1200"/>
              </a:spcBef>
              <a:spcAft>
                <a:spcPts val="1200"/>
              </a:spcAft>
              <a:buNone/>
            </a:pPr>
            <a:r>
              <a:rPr lang="en"/>
              <a:t>Lorem ipsum dolor sit amet, consectetur adipiscing elit. Proin at placerat tortor. Duis ullamcorper, dui at accumsan lobortis, odio sapien maximus augue, sed aliquet mi mi feugiat lectus.</a:t>
            </a:r>
            <a:endParaRPr/>
          </a:p>
        </p:txBody>
      </p:sp>
      <p:sp>
        <p:nvSpPr>
          <p:cNvPr id="104" name="Google Shape;104;p21"/>
          <p:cNvSpPr txBox="1"/>
          <p:nvPr>
            <p:ph idx="2" type="body"/>
          </p:nvPr>
        </p:nvSpPr>
        <p:spPr>
          <a:xfrm>
            <a:off x="4690800" y="1412100"/>
            <a:ext cx="4193400" cy="3358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200"/>
              <a:t>Lorem ipsum dolor sit amet, consectetur adipiscing elit, sed do eiusmod tempor incididunt ut labore et dolore magna aliqua. Consectetur adipiscing elit, sed do eiusmod tempor incididunt ut labore et dolore magna aliqua.</a:t>
            </a:r>
            <a:endParaRPr sz="1200"/>
          </a:p>
          <a:p>
            <a:pPr indent="0" lvl="0" marL="0" rtl="0" algn="l">
              <a:spcBef>
                <a:spcPts val="1600"/>
              </a:spcBef>
              <a:spcAft>
                <a:spcPts val="1200"/>
              </a:spcAft>
              <a:buNone/>
            </a:pPr>
            <a:r>
              <a:rPr lang="en" sz="1200"/>
              <a:t>Lorem ipsum dolor sit amet, consectetur adipiscing elit. Proin at placerat tortor. Duis ullamcorper, dui at accumsan lobortis, odio sapien maximus augue, sed aliquet mi mi feugiat lectus. Fusce fermentum molestie eros et mattis. </a:t>
            </a:r>
            <a:endParaRPr sz="1200"/>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8" name="Shape 108"/>
        <p:cNvGrpSpPr/>
        <p:nvPr/>
      </p:nvGrpSpPr>
      <p:grpSpPr>
        <a:xfrm>
          <a:off x="0" y="0"/>
          <a:ext cx="0" cy="0"/>
          <a:chOff x="0" y="0"/>
          <a:chExt cx="0" cy="0"/>
        </a:xfrm>
      </p:grpSpPr>
      <p:sp>
        <p:nvSpPr>
          <p:cNvPr id="109" name="Google Shape;109;p22"/>
          <p:cNvSpPr txBox="1"/>
          <p:nvPr>
            <p:ph type="title"/>
          </p:nvPr>
        </p:nvSpPr>
        <p:spPr>
          <a:xfrm>
            <a:off x="310200" y="97200"/>
            <a:ext cx="8632200" cy="8097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IN TWO OR THREE COLUMNS</a:t>
            </a:r>
            <a:endParaRPr/>
          </a:p>
        </p:txBody>
      </p:sp>
      <p:sp>
        <p:nvSpPr>
          <p:cNvPr id="110" name="Google Shape;110;p22"/>
          <p:cNvSpPr txBox="1"/>
          <p:nvPr>
            <p:ph idx="1" type="body"/>
          </p:nvPr>
        </p:nvSpPr>
        <p:spPr>
          <a:xfrm>
            <a:off x="310200" y="1412225"/>
            <a:ext cx="2541000" cy="3358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Lorem ipsum dolor sit amet, consectetur adipiscing elit, sed do eiusmod tempor incididunt ut labore et dolore magna aliqua</a:t>
            </a:r>
            <a:endParaRPr/>
          </a:p>
          <a:p>
            <a:pPr indent="0" lvl="0" marL="0" rtl="0" algn="l">
              <a:spcBef>
                <a:spcPts val="0"/>
              </a:spcBef>
              <a:spcAft>
                <a:spcPts val="0"/>
              </a:spcAft>
              <a:buNone/>
            </a:pPr>
            <a:r>
              <a:rPr lang="en"/>
              <a:t>Incididunt ut labore et dolore</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Consectetur adipiscing,  incididunt ut labore et dolore magna aliqua. </a:t>
            </a:r>
            <a:endParaRPr/>
          </a:p>
        </p:txBody>
      </p:sp>
      <p:sp>
        <p:nvSpPr>
          <p:cNvPr id="111" name="Google Shape;111;p22"/>
          <p:cNvSpPr txBox="1"/>
          <p:nvPr>
            <p:ph idx="2" type="body"/>
          </p:nvPr>
        </p:nvSpPr>
        <p:spPr>
          <a:xfrm>
            <a:off x="3176250" y="1412100"/>
            <a:ext cx="2713200" cy="3358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a:t>
            </a:r>
            <a:endParaRPr/>
          </a:p>
          <a:p>
            <a:pPr indent="0" lvl="0" marL="0" rtl="0" algn="l">
              <a:spcBef>
                <a:spcPts val="1600"/>
              </a:spcBef>
              <a:spcAft>
                <a:spcPts val="1600"/>
              </a:spcAft>
              <a:buClr>
                <a:schemeClr val="dk1"/>
              </a:buClr>
              <a:buSzPts val="1100"/>
              <a:buFont typeface="Arial"/>
              <a:buNone/>
            </a:pPr>
            <a:r>
              <a:rPr lang="en"/>
              <a:t>Nunc porta, orci eu varius molestie, mi quam mattis dolor, ac hendrerit purus quam id lectus. </a:t>
            </a:r>
            <a:endParaRPr/>
          </a:p>
        </p:txBody>
      </p:sp>
      <p:sp>
        <p:nvSpPr>
          <p:cNvPr id="112" name="Google Shape;112;p22"/>
          <p:cNvSpPr txBox="1"/>
          <p:nvPr>
            <p:ph idx="3" type="body"/>
          </p:nvPr>
        </p:nvSpPr>
        <p:spPr>
          <a:xfrm>
            <a:off x="6231300" y="1412100"/>
            <a:ext cx="2541000" cy="3358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a:t>
            </a:r>
            <a:endParaRPr/>
          </a:p>
          <a:p>
            <a:pPr indent="0" lvl="0" marL="0" rtl="0" algn="l">
              <a:spcBef>
                <a:spcPts val="0"/>
              </a:spcBef>
              <a:spcAft>
                <a:spcPts val="0"/>
              </a:spcAft>
              <a:buClr>
                <a:schemeClr val="dk1"/>
              </a:buClr>
              <a:buSzPts val="1100"/>
              <a:buFont typeface="Arial"/>
              <a:buNone/>
            </a:pPr>
            <a:r>
              <a:t/>
            </a:r>
            <a:endParaRPr/>
          </a:p>
          <a:p>
            <a:pPr indent="0" lvl="0" marL="0" rtl="0" algn="l">
              <a:spcBef>
                <a:spcPts val="0"/>
              </a:spcBef>
              <a:spcAft>
                <a:spcPts val="0"/>
              </a:spcAft>
              <a:buClr>
                <a:schemeClr val="dk1"/>
              </a:buClr>
              <a:buSzPts val="1100"/>
              <a:buFont typeface="Arial"/>
              <a:buNone/>
            </a:pPr>
            <a:r>
              <a:rPr lang="en"/>
              <a:t>Incididunt ut labore et dolore. Nulla faucibus molestie lorem, eu posuere ipsum maximus sed. </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6" name="Shape 116"/>
        <p:cNvGrpSpPr/>
        <p:nvPr/>
      </p:nvGrpSpPr>
      <p:grpSpPr>
        <a:xfrm>
          <a:off x="0" y="0"/>
          <a:ext cx="0" cy="0"/>
          <a:chOff x="0" y="0"/>
          <a:chExt cx="0" cy="0"/>
        </a:xfrm>
      </p:grpSpPr>
      <p:sp>
        <p:nvSpPr>
          <p:cNvPr id="117" name="Google Shape;117;p23"/>
          <p:cNvSpPr txBox="1"/>
          <p:nvPr>
            <p:ph type="title"/>
          </p:nvPr>
        </p:nvSpPr>
        <p:spPr>
          <a:xfrm>
            <a:off x="2132675" y="1334700"/>
            <a:ext cx="4900500" cy="24741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BIG CONCEPT</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1" name="Shape 121"/>
        <p:cNvGrpSpPr/>
        <p:nvPr/>
      </p:nvGrpSpPr>
      <p:grpSpPr>
        <a:xfrm>
          <a:off x="0" y="0"/>
          <a:ext cx="0" cy="0"/>
          <a:chOff x="0" y="0"/>
          <a:chExt cx="0" cy="0"/>
        </a:xfrm>
      </p:grpSpPr>
      <p:sp>
        <p:nvSpPr>
          <p:cNvPr id="122" name="Google Shape;122;p24"/>
          <p:cNvSpPr txBox="1"/>
          <p:nvPr>
            <p:ph idx="1" type="body"/>
          </p:nvPr>
        </p:nvSpPr>
        <p:spPr>
          <a:xfrm flipH="1">
            <a:off x="5071850" y="1485750"/>
            <a:ext cx="3747900" cy="21720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A complex idea can be conveyed with just a single still image, namely making it possible to absorb large amounts of data quickly. Nulla viverra leo a ligula imperdiet, accumsan tincidunt mauris tincidunt. In nec elementum arcu. </a:t>
            </a:r>
            <a:endParaRPr/>
          </a:p>
          <a:p>
            <a:pPr indent="0" lvl="0" marL="0" rtl="0" algn="l">
              <a:spcBef>
                <a:spcPts val="1600"/>
              </a:spcBef>
              <a:spcAft>
                <a:spcPts val="1600"/>
              </a:spcAft>
              <a:buClr>
                <a:schemeClr val="dk1"/>
              </a:buClr>
              <a:buSzPts val="1100"/>
              <a:buFont typeface="Arial"/>
              <a:buNone/>
            </a:pPr>
            <a:r>
              <a:rPr lang="en"/>
              <a:t>Integer sed elit ut magna accumsan aliquam vitae eget elit.</a:t>
            </a:r>
            <a:endParaRPr/>
          </a:p>
        </p:txBody>
      </p:sp>
      <p:pic>
        <p:nvPicPr>
          <p:cNvPr id="123" name="Google Shape;123;p24"/>
          <p:cNvPicPr preferRelativeResize="0"/>
          <p:nvPr/>
        </p:nvPicPr>
        <p:blipFill>
          <a:blip r:embed="rId3">
            <a:alphaModFix/>
          </a:blip>
          <a:stretch>
            <a:fillRect/>
          </a:stretch>
        </p:blipFill>
        <p:spPr>
          <a:xfrm>
            <a:off x="-313848" y="-547175"/>
            <a:ext cx="4157524" cy="6237850"/>
          </a:xfrm>
          <a:prstGeom prst="rect">
            <a:avLst/>
          </a:prstGeom>
          <a:noFill/>
          <a:ln>
            <a:noFill/>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127" name="Shape 127"/>
        <p:cNvGrpSpPr/>
        <p:nvPr/>
      </p:nvGrpSpPr>
      <p:grpSpPr>
        <a:xfrm>
          <a:off x="0" y="0"/>
          <a:ext cx="0" cy="0"/>
          <a:chOff x="0" y="0"/>
          <a:chExt cx="0" cy="0"/>
        </a:xfrm>
      </p:grpSpPr>
      <p:sp>
        <p:nvSpPr>
          <p:cNvPr id="128" name="Google Shape;128;p25"/>
          <p:cNvSpPr txBox="1"/>
          <p:nvPr>
            <p:ph type="title"/>
          </p:nvPr>
        </p:nvSpPr>
        <p:spPr>
          <a:xfrm>
            <a:off x="2048700" y="4339825"/>
            <a:ext cx="5046600" cy="10245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SEARCHING FOR IMPACT? USE A BIG IMAGE</a:t>
            </a:r>
            <a:endParaRPr b="1"/>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2" name="Shape 132"/>
        <p:cNvGrpSpPr/>
        <p:nvPr/>
      </p:nvGrpSpPr>
      <p:grpSpPr>
        <a:xfrm>
          <a:off x="0" y="0"/>
          <a:ext cx="0" cy="0"/>
          <a:chOff x="0" y="0"/>
          <a:chExt cx="0" cy="0"/>
        </a:xfrm>
      </p:grpSpPr>
      <p:sp>
        <p:nvSpPr>
          <p:cNvPr id="133" name="Google Shape;133;p26"/>
          <p:cNvSpPr txBox="1"/>
          <p:nvPr>
            <p:ph type="title"/>
          </p:nvPr>
        </p:nvSpPr>
        <p:spPr>
          <a:xfrm>
            <a:off x="2314050" y="1579500"/>
            <a:ext cx="4515900" cy="15900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xx%</a:t>
            </a:r>
            <a:endParaRPr/>
          </a:p>
        </p:txBody>
      </p:sp>
      <p:sp>
        <p:nvSpPr>
          <p:cNvPr id="134" name="Google Shape;134;p26"/>
          <p:cNvSpPr txBox="1"/>
          <p:nvPr>
            <p:ph idx="1" type="body"/>
          </p:nvPr>
        </p:nvSpPr>
        <p:spPr>
          <a:xfrm>
            <a:off x="2267525" y="3169375"/>
            <a:ext cx="4445400" cy="4983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Use this slide to show a major stats. </a:t>
            </a:r>
            <a:br>
              <a:rPr lang="en"/>
            </a:br>
            <a:r>
              <a:rPr lang="en"/>
              <a:t>It can helps enforce the presentation’s main message or argument.</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8" name="Shape 138"/>
        <p:cNvGrpSpPr/>
        <p:nvPr/>
      </p:nvGrpSpPr>
      <p:grpSpPr>
        <a:xfrm>
          <a:off x="0" y="0"/>
          <a:ext cx="0" cy="0"/>
          <a:chOff x="0" y="0"/>
          <a:chExt cx="0" cy="0"/>
        </a:xfrm>
      </p:grpSpPr>
      <p:sp>
        <p:nvSpPr>
          <p:cNvPr id="139" name="Google Shape;139;p27"/>
          <p:cNvSpPr txBox="1"/>
          <p:nvPr>
            <p:ph type="title"/>
          </p:nvPr>
        </p:nvSpPr>
        <p:spPr>
          <a:xfrm>
            <a:off x="310200" y="97200"/>
            <a:ext cx="8632200" cy="8394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TABLE EXAMPLE</a:t>
            </a:r>
            <a:endParaRPr/>
          </a:p>
        </p:txBody>
      </p:sp>
      <p:graphicFrame>
        <p:nvGraphicFramePr>
          <p:cNvPr id="140" name="Google Shape;140;p27"/>
          <p:cNvGraphicFramePr/>
          <p:nvPr/>
        </p:nvGraphicFramePr>
        <p:xfrm>
          <a:off x="551713" y="1449875"/>
          <a:ext cx="3000000" cy="3000000"/>
        </p:xfrm>
        <a:graphic>
          <a:graphicData uri="http://schemas.openxmlformats.org/drawingml/2006/table">
            <a:tbl>
              <a:tblPr>
                <a:noFill/>
                <a:tableStyleId>{E7A55503-C0D0-4015-BCC7-0175B60E3BBA}</a:tableStyleId>
              </a:tblPr>
              <a:tblGrid>
                <a:gridCol w="1918625"/>
                <a:gridCol w="1541700"/>
                <a:gridCol w="1541700"/>
                <a:gridCol w="1541700"/>
                <a:gridCol w="1541700"/>
              </a:tblGrid>
              <a:tr h="357650">
                <a:tc>
                  <a:txBody>
                    <a:bodyPr/>
                    <a:lstStyle/>
                    <a:p>
                      <a:pPr indent="0" lvl="0" marL="0" rtl="0" algn="ctr">
                        <a:spcBef>
                          <a:spcPts val="0"/>
                        </a:spcBef>
                        <a:spcAft>
                          <a:spcPts val="0"/>
                        </a:spcAft>
                        <a:buNone/>
                      </a:pPr>
                      <a:r>
                        <a:t/>
                      </a:r>
                      <a:endParaRPr b="1" sz="1100">
                        <a:solidFill>
                          <a:schemeClr val="dk1"/>
                        </a:solidFill>
                        <a:latin typeface="Barlow"/>
                        <a:ea typeface="Barlow"/>
                        <a:cs typeface="Barlow"/>
                        <a:sym typeface="Barlow"/>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F8D7CC"/>
                    </a:solidFill>
                  </a:tcPr>
                </a:tc>
                <a:tc>
                  <a:txBody>
                    <a:bodyPr/>
                    <a:lstStyle/>
                    <a:p>
                      <a:pPr indent="0" lvl="0" marL="0" rtl="0" algn="ctr">
                        <a:spcBef>
                          <a:spcPts val="0"/>
                        </a:spcBef>
                        <a:spcAft>
                          <a:spcPts val="0"/>
                        </a:spcAft>
                        <a:buNone/>
                      </a:pPr>
                      <a:r>
                        <a:rPr b="1" lang="en" sz="1300">
                          <a:solidFill>
                            <a:schemeClr val="dk1"/>
                          </a:solidFill>
                          <a:latin typeface="Barlow"/>
                          <a:ea typeface="Barlow"/>
                          <a:cs typeface="Barlow"/>
                          <a:sym typeface="Barlow"/>
                        </a:rPr>
                        <a:t>A</a:t>
                      </a:r>
                      <a:endParaRPr b="1" sz="1300">
                        <a:solidFill>
                          <a:schemeClr val="dk1"/>
                        </a:solidFill>
                        <a:latin typeface="Barlow"/>
                        <a:ea typeface="Barlow"/>
                        <a:cs typeface="Barlow"/>
                        <a:sym typeface="Barlow"/>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F8D7CC"/>
                    </a:solidFill>
                  </a:tcPr>
                </a:tc>
                <a:tc>
                  <a:txBody>
                    <a:bodyPr/>
                    <a:lstStyle/>
                    <a:p>
                      <a:pPr indent="0" lvl="0" marL="0" rtl="0" algn="ctr">
                        <a:spcBef>
                          <a:spcPts val="0"/>
                        </a:spcBef>
                        <a:spcAft>
                          <a:spcPts val="0"/>
                        </a:spcAft>
                        <a:buNone/>
                      </a:pPr>
                      <a:r>
                        <a:rPr b="1" lang="en" sz="1300">
                          <a:solidFill>
                            <a:schemeClr val="dk1"/>
                          </a:solidFill>
                          <a:latin typeface="Barlow"/>
                          <a:ea typeface="Barlow"/>
                          <a:cs typeface="Barlow"/>
                          <a:sym typeface="Barlow"/>
                        </a:rPr>
                        <a:t>B</a:t>
                      </a:r>
                      <a:endParaRPr b="1" sz="1300">
                        <a:solidFill>
                          <a:schemeClr val="dk1"/>
                        </a:solidFill>
                        <a:latin typeface="Barlow"/>
                        <a:ea typeface="Barlow"/>
                        <a:cs typeface="Barlow"/>
                        <a:sym typeface="Barlow"/>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F8D7CC"/>
                    </a:solidFill>
                  </a:tcPr>
                </a:tc>
                <a:tc>
                  <a:txBody>
                    <a:bodyPr/>
                    <a:lstStyle/>
                    <a:p>
                      <a:pPr indent="0" lvl="0" marL="0" rtl="0" algn="ctr">
                        <a:spcBef>
                          <a:spcPts val="0"/>
                        </a:spcBef>
                        <a:spcAft>
                          <a:spcPts val="0"/>
                        </a:spcAft>
                        <a:buNone/>
                      </a:pPr>
                      <a:r>
                        <a:rPr b="1" lang="en" sz="1300">
                          <a:solidFill>
                            <a:schemeClr val="dk1"/>
                          </a:solidFill>
                          <a:latin typeface="Barlow"/>
                          <a:ea typeface="Barlow"/>
                          <a:cs typeface="Barlow"/>
                          <a:sym typeface="Barlow"/>
                        </a:rPr>
                        <a:t>C</a:t>
                      </a:r>
                      <a:endParaRPr b="1" sz="1300">
                        <a:solidFill>
                          <a:schemeClr val="dk1"/>
                        </a:solidFill>
                        <a:latin typeface="Barlow"/>
                        <a:ea typeface="Barlow"/>
                        <a:cs typeface="Barlow"/>
                        <a:sym typeface="Barlow"/>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F8D7CC"/>
                    </a:solidFill>
                  </a:tcPr>
                </a:tc>
                <a:tc>
                  <a:txBody>
                    <a:bodyPr/>
                    <a:lstStyle/>
                    <a:p>
                      <a:pPr indent="0" lvl="0" marL="0" rtl="0" algn="ctr">
                        <a:spcBef>
                          <a:spcPts val="0"/>
                        </a:spcBef>
                        <a:spcAft>
                          <a:spcPts val="0"/>
                        </a:spcAft>
                        <a:buNone/>
                      </a:pPr>
                      <a:r>
                        <a:rPr b="1" lang="en" sz="1300">
                          <a:solidFill>
                            <a:schemeClr val="dk1"/>
                          </a:solidFill>
                          <a:latin typeface="Barlow"/>
                          <a:ea typeface="Barlow"/>
                          <a:cs typeface="Barlow"/>
                          <a:sym typeface="Barlow"/>
                        </a:rPr>
                        <a:t>D</a:t>
                      </a:r>
                      <a:endParaRPr b="1" sz="1300">
                        <a:solidFill>
                          <a:schemeClr val="dk1"/>
                        </a:solidFill>
                        <a:latin typeface="Barlow"/>
                        <a:ea typeface="Barlow"/>
                        <a:cs typeface="Barlow"/>
                        <a:sym typeface="Barlow"/>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F8D7CC"/>
                    </a:solidFill>
                  </a:tcPr>
                </a:tc>
              </a:tr>
              <a:tr h="357650">
                <a:tc>
                  <a:txBody>
                    <a:bodyPr/>
                    <a:lstStyle/>
                    <a:p>
                      <a:pPr indent="0" lvl="0" marL="0" rtl="0" algn="ctr">
                        <a:spcBef>
                          <a:spcPts val="0"/>
                        </a:spcBef>
                        <a:spcAft>
                          <a:spcPts val="0"/>
                        </a:spcAft>
                        <a:buNone/>
                      </a:pPr>
                      <a:r>
                        <a:rPr b="1" lang="en" sz="1300">
                          <a:solidFill>
                            <a:schemeClr val="dk1"/>
                          </a:solidFill>
                          <a:latin typeface="Barlow"/>
                          <a:ea typeface="Barlow"/>
                          <a:cs typeface="Barlow"/>
                          <a:sym typeface="Barlow"/>
                        </a:rPr>
                        <a:t>Slides</a:t>
                      </a:r>
                      <a:endParaRPr b="1" sz="1300">
                        <a:solidFill>
                          <a:schemeClr val="dk1"/>
                        </a:solidFill>
                        <a:latin typeface="Barlow"/>
                        <a:ea typeface="Barlow"/>
                        <a:cs typeface="Barlow"/>
                        <a:sym typeface="Barlow"/>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F8D7CC"/>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12</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24</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48</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64</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r>
              <a:tr h="357650">
                <a:tc>
                  <a:txBody>
                    <a:bodyPr/>
                    <a:lstStyle/>
                    <a:p>
                      <a:pPr indent="0" lvl="0" marL="0" rtl="0" algn="ctr">
                        <a:spcBef>
                          <a:spcPts val="0"/>
                        </a:spcBef>
                        <a:spcAft>
                          <a:spcPts val="0"/>
                        </a:spcAft>
                        <a:buNone/>
                      </a:pPr>
                      <a:r>
                        <a:rPr b="1" lang="en" sz="1300">
                          <a:solidFill>
                            <a:schemeClr val="dk1"/>
                          </a:solidFill>
                          <a:latin typeface="Barlow"/>
                          <a:ea typeface="Barlow"/>
                          <a:cs typeface="Barlow"/>
                          <a:sym typeface="Barlow"/>
                        </a:rPr>
                        <a:t>Space</a:t>
                      </a:r>
                      <a:endParaRPr b="1" sz="1300">
                        <a:solidFill>
                          <a:schemeClr val="dk1"/>
                        </a:solidFill>
                        <a:latin typeface="Barlow"/>
                        <a:ea typeface="Barlow"/>
                        <a:cs typeface="Barlow"/>
                        <a:sym typeface="Barlow"/>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F8D7CC"/>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33</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55</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77</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99</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r>
              <a:tr h="357650">
                <a:tc>
                  <a:txBody>
                    <a:bodyPr/>
                    <a:lstStyle/>
                    <a:p>
                      <a:pPr indent="0" lvl="0" marL="0" rtl="0" algn="ctr">
                        <a:spcBef>
                          <a:spcPts val="0"/>
                        </a:spcBef>
                        <a:spcAft>
                          <a:spcPts val="0"/>
                        </a:spcAft>
                        <a:buNone/>
                      </a:pPr>
                      <a:r>
                        <a:rPr b="1" lang="en" sz="1300">
                          <a:solidFill>
                            <a:schemeClr val="dk1"/>
                          </a:solidFill>
                          <a:latin typeface="Barlow"/>
                          <a:ea typeface="Barlow"/>
                          <a:cs typeface="Barlow"/>
                          <a:sym typeface="Barlow"/>
                        </a:rPr>
                        <a:t>Love</a:t>
                      </a:r>
                      <a:endParaRPr b="1" sz="1300">
                        <a:solidFill>
                          <a:schemeClr val="dk1"/>
                        </a:solidFill>
                        <a:latin typeface="Barlow"/>
                        <a:ea typeface="Barlow"/>
                        <a:cs typeface="Barlow"/>
                        <a:sym typeface="Barlow"/>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F8D7CC"/>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&lt;3</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Helvetica Neue"/>
                          <a:ea typeface="Helvetica Neue"/>
                          <a:cs typeface="Helvetica Neue"/>
                          <a:sym typeface="Helvetica Neue"/>
                        </a:rPr>
                        <a:t>&lt;3</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Helvetica Neue"/>
                          <a:ea typeface="Helvetica Neue"/>
                          <a:cs typeface="Helvetica Neue"/>
                          <a:sym typeface="Helvetica Neue"/>
                        </a:rPr>
                        <a:t>&lt;3</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Helvetica Neue"/>
                          <a:ea typeface="Helvetica Neue"/>
                          <a:cs typeface="Helvetica Neue"/>
                          <a:sym typeface="Helvetica Neue"/>
                        </a:rPr>
                        <a:t>&lt;3</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r>
              <a:tr h="357650">
                <a:tc>
                  <a:txBody>
                    <a:bodyPr/>
                    <a:lstStyle/>
                    <a:p>
                      <a:pPr indent="0" lvl="0" marL="0" rtl="0" algn="ctr">
                        <a:spcBef>
                          <a:spcPts val="0"/>
                        </a:spcBef>
                        <a:spcAft>
                          <a:spcPts val="0"/>
                        </a:spcAft>
                        <a:buNone/>
                      </a:pPr>
                      <a:r>
                        <a:rPr b="1" lang="en" sz="1300">
                          <a:solidFill>
                            <a:schemeClr val="dk1"/>
                          </a:solidFill>
                          <a:latin typeface="Barlow"/>
                          <a:ea typeface="Barlow"/>
                          <a:cs typeface="Barlow"/>
                          <a:sym typeface="Barlow"/>
                        </a:rPr>
                        <a:t>Free</a:t>
                      </a:r>
                      <a:endParaRPr b="1" sz="1300">
                        <a:solidFill>
                          <a:schemeClr val="dk1"/>
                        </a:solidFill>
                        <a:latin typeface="Barlow"/>
                        <a:ea typeface="Barlow"/>
                        <a:cs typeface="Barlow"/>
                        <a:sym typeface="Barlow"/>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F8D7CC"/>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Yes</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Helvetica Neue"/>
                          <a:ea typeface="Helvetica Neue"/>
                          <a:cs typeface="Helvetica Neue"/>
                          <a:sym typeface="Helvetica Neue"/>
                        </a:rPr>
                        <a:t>Yes</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Helvetica Neue"/>
                          <a:ea typeface="Helvetica Neue"/>
                          <a:cs typeface="Helvetica Neue"/>
                          <a:sym typeface="Helvetica Neue"/>
                        </a:rPr>
                        <a:t>Yes</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Helvetica Neue"/>
                          <a:ea typeface="Helvetica Neue"/>
                          <a:cs typeface="Helvetica Neue"/>
                          <a:sym typeface="Helvetica Neue"/>
                        </a:rPr>
                        <a:t>Yes</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r>
              <a:tr h="357650">
                <a:tc>
                  <a:txBody>
                    <a:bodyPr/>
                    <a:lstStyle/>
                    <a:p>
                      <a:pPr indent="0" lvl="0" marL="0" rtl="0" algn="ctr">
                        <a:spcBef>
                          <a:spcPts val="0"/>
                        </a:spcBef>
                        <a:spcAft>
                          <a:spcPts val="0"/>
                        </a:spcAft>
                        <a:buNone/>
                      </a:pPr>
                      <a:r>
                        <a:rPr b="1" lang="en" sz="1300">
                          <a:solidFill>
                            <a:schemeClr val="dk1"/>
                          </a:solidFill>
                          <a:latin typeface="Barlow"/>
                          <a:ea typeface="Barlow"/>
                          <a:cs typeface="Barlow"/>
                          <a:sym typeface="Barlow"/>
                        </a:rPr>
                        <a:t>Quotes</a:t>
                      </a:r>
                      <a:endParaRPr b="1" sz="1300">
                        <a:solidFill>
                          <a:schemeClr val="dk1"/>
                        </a:solidFill>
                        <a:latin typeface="Barlow"/>
                        <a:ea typeface="Barlow"/>
                        <a:cs typeface="Barlow"/>
                        <a:sym typeface="Barlow"/>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F8D7CC"/>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Included</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Helvetica Neue"/>
                          <a:ea typeface="Helvetica Neue"/>
                          <a:cs typeface="Helvetica Neue"/>
                          <a:sym typeface="Helvetica Neue"/>
                        </a:rPr>
                        <a:t>Included</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Helvetica Neue"/>
                          <a:ea typeface="Helvetica Neue"/>
                          <a:cs typeface="Helvetica Neue"/>
                          <a:sym typeface="Helvetica Neue"/>
                        </a:rPr>
                        <a:t>Included</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Clr>
                          <a:srgbClr val="000000"/>
                        </a:buClr>
                        <a:buSzPts val="1100"/>
                        <a:buFont typeface="Arial"/>
                        <a:buNone/>
                      </a:pPr>
                      <a:r>
                        <a:rPr lang="en" sz="900">
                          <a:latin typeface="Helvetica Neue"/>
                          <a:ea typeface="Helvetica Neue"/>
                          <a:cs typeface="Helvetica Neue"/>
                          <a:sym typeface="Helvetica Neue"/>
                        </a:rPr>
                        <a:t>Included</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r>
              <a:tr h="357650">
                <a:tc>
                  <a:txBody>
                    <a:bodyPr/>
                    <a:lstStyle/>
                    <a:p>
                      <a:pPr indent="0" lvl="0" marL="0" rtl="0" algn="ctr">
                        <a:spcBef>
                          <a:spcPts val="0"/>
                        </a:spcBef>
                        <a:spcAft>
                          <a:spcPts val="0"/>
                        </a:spcAft>
                        <a:buNone/>
                      </a:pPr>
                      <a:r>
                        <a:rPr b="1" lang="en" sz="1300">
                          <a:solidFill>
                            <a:schemeClr val="dk1"/>
                          </a:solidFill>
                          <a:latin typeface="Barlow"/>
                          <a:ea typeface="Barlow"/>
                          <a:cs typeface="Barlow"/>
                          <a:sym typeface="Barlow"/>
                        </a:rPr>
                        <a:t>Games</a:t>
                      </a:r>
                      <a:endParaRPr b="1" sz="1300">
                        <a:solidFill>
                          <a:schemeClr val="dk1"/>
                        </a:solidFill>
                        <a:latin typeface="Barlow"/>
                        <a:ea typeface="Barlow"/>
                        <a:cs typeface="Barlow"/>
                        <a:sym typeface="Barlow"/>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rgbClr val="F8D7CC"/>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Google</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Powerpoint</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Keynote</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c>
                  <a:txBody>
                    <a:bodyPr/>
                    <a:lstStyle/>
                    <a:p>
                      <a:pPr indent="0" lvl="0" marL="0" rtl="0" algn="ctr">
                        <a:spcBef>
                          <a:spcPts val="0"/>
                        </a:spcBef>
                        <a:spcAft>
                          <a:spcPts val="0"/>
                        </a:spcAft>
                        <a:buNone/>
                      </a:pPr>
                      <a:r>
                        <a:rPr lang="en" sz="900">
                          <a:latin typeface="Helvetica Neue"/>
                          <a:ea typeface="Helvetica Neue"/>
                          <a:cs typeface="Helvetica Neue"/>
                          <a:sym typeface="Helvetica Neue"/>
                        </a:rPr>
                        <a:t>Impress</a:t>
                      </a:r>
                      <a:endParaRPr sz="900">
                        <a:latin typeface="Helvetica Neue"/>
                        <a:ea typeface="Helvetica Neue"/>
                        <a:cs typeface="Helvetica Neue"/>
                        <a:sym typeface="Helvetica Neue"/>
                      </a:endParaRPr>
                    </a:p>
                  </a:txBody>
                  <a:tcPr marT="91425" marB="91425" marR="91425" marL="91425" anchor="ctr">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alpha val="0"/>
                        </a:schemeClr>
                      </a:solidFill>
                      <a:prstDash val="solid"/>
                      <a:round/>
                      <a:headEnd len="sm" w="sm" type="none"/>
                      <a:tailEnd len="sm" w="sm" type="none"/>
                    </a:lnT>
                    <a:lnB cap="flat" cmpd="sng" w="9525">
                      <a:solidFill>
                        <a:schemeClr val="dk1">
                          <a:alpha val="0"/>
                        </a:schemeClr>
                      </a:solidFill>
                      <a:prstDash val="solid"/>
                      <a:round/>
                      <a:headEnd len="sm" w="sm" type="none"/>
                      <a:tailEnd len="sm" w="sm" type="none"/>
                    </a:lnB>
                    <a:solidFill>
                      <a:schemeClr val="lt1"/>
                    </a:solidFill>
                  </a:tcPr>
                </a:tc>
              </a:tr>
            </a:tbl>
          </a:graphicData>
        </a:graphic>
      </p:graphicFrame>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 name="Shape 144"/>
        <p:cNvGrpSpPr/>
        <p:nvPr/>
      </p:nvGrpSpPr>
      <p:grpSpPr>
        <a:xfrm>
          <a:off x="0" y="0"/>
          <a:ext cx="0" cy="0"/>
          <a:chOff x="0" y="0"/>
          <a:chExt cx="0" cy="0"/>
        </a:xfrm>
      </p:grpSpPr>
      <p:sp>
        <p:nvSpPr>
          <p:cNvPr id="145" name="Google Shape;145;p28"/>
          <p:cNvSpPr txBox="1"/>
          <p:nvPr>
            <p:ph type="title"/>
          </p:nvPr>
        </p:nvSpPr>
        <p:spPr>
          <a:xfrm>
            <a:off x="310200" y="97200"/>
            <a:ext cx="8632200" cy="8394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EXAMPLE MAP</a:t>
            </a:r>
            <a:endParaRPr/>
          </a:p>
        </p:txBody>
      </p:sp>
      <p:pic>
        <p:nvPicPr>
          <p:cNvPr id="146" name="Google Shape;146;p28"/>
          <p:cNvPicPr preferRelativeResize="0"/>
          <p:nvPr/>
        </p:nvPicPr>
        <p:blipFill>
          <a:blip r:embed="rId3">
            <a:alphaModFix/>
          </a:blip>
          <a:stretch>
            <a:fillRect/>
          </a:stretch>
        </p:blipFill>
        <p:spPr>
          <a:xfrm>
            <a:off x="806300" y="1303650"/>
            <a:ext cx="7531402" cy="3703175"/>
          </a:xfrm>
          <a:prstGeom prst="rect">
            <a:avLst/>
          </a:prstGeom>
          <a:noFill/>
          <a:ln>
            <a:noFill/>
          </a:ln>
        </p:spPr>
      </p:pic>
      <p:pic>
        <p:nvPicPr>
          <p:cNvPr id="147" name="Google Shape;147;p28"/>
          <p:cNvPicPr preferRelativeResize="0"/>
          <p:nvPr/>
        </p:nvPicPr>
        <p:blipFill>
          <a:blip r:embed="rId4">
            <a:alphaModFix/>
          </a:blip>
          <a:stretch>
            <a:fillRect/>
          </a:stretch>
        </p:blipFill>
        <p:spPr>
          <a:xfrm>
            <a:off x="1872450" y="2627325"/>
            <a:ext cx="264200" cy="216250"/>
          </a:xfrm>
          <a:prstGeom prst="rect">
            <a:avLst/>
          </a:prstGeom>
          <a:noFill/>
          <a:ln>
            <a:noFill/>
          </a:ln>
        </p:spPr>
      </p:pic>
      <p:pic>
        <p:nvPicPr>
          <p:cNvPr id="148" name="Google Shape;148;p28"/>
          <p:cNvPicPr preferRelativeResize="0"/>
          <p:nvPr/>
        </p:nvPicPr>
        <p:blipFill>
          <a:blip r:embed="rId4">
            <a:alphaModFix/>
          </a:blip>
          <a:stretch>
            <a:fillRect/>
          </a:stretch>
        </p:blipFill>
        <p:spPr>
          <a:xfrm>
            <a:off x="4773200" y="4029000"/>
            <a:ext cx="264200" cy="216250"/>
          </a:xfrm>
          <a:prstGeom prst="rect">
            <a:avLst/>
          </a:prstGeom>
          <a:noFill/>
          <a:ln>
            <a:noFill/>
          </a:ln>
        </p:spPr>
      </p:pic>
      <p:pic>
        <p:nvPicPr>
          <p:cNvPr id="149" name="Google Shape;149;p28"/>
          <p:cNvPicPr preferRelativeResize="0"/>
          <p:nvPr/>
        </p:nvPicPr>
        <p:blipFill>
          <a:blip r:embed="rId4">
            <a:alphaModFix/>
          </a:blip>
          <a:stretch>
            <a:fillRect/>
          </a:stretch>
        </p:blipFill>
        <p:spPr>
          <a:xfrm>
            <a:off x="2952650" y="4138325"/>
            <a:ext cx="264200" cy="216250"/>
          </a:xfrm>
          <a:prstGeom prst="rect">
            <a:avLst/>
          </a:prstGeom>
          <a:noFill/>
          <a:ln>
            <a:noFill/>
          </a:ln>
        </p:spPr>
      </p:pic>
      <p:pic>
        <p:nvPicPr>
          <p:cNvPr id="150" name="Google Shape;150;p28"/>
          <p:cNvPicPr preferRelativeResize="0"/>
          <p:nvPr/>
        </p:nvPicPr>
        <p:blipFill>
          <a:blip r:embed="rId4">
            <a:alphaModFix/>
          </a:blip>
          <a:stretch>
            <a:fillRect/>
          </a:stretch>
        </p:blipFill>
        <p:spPr>
          <a:xfrm>
            <a:off x="4371550" y="2411075"/>
            <a:ext cx="264200" cy="216250"/>
          </a:xfrm>
          <a:prstGeom prst="rect">
            <a:avLst/>
          </a:prstGeom>
          <a:noFill/>
          <a:ln>
            <a:noFill/>
          </a:ln>
        </p:spPr>
      </p:pic>
      <p:pic>
        <p:nvPicPr>
          <p:cNvPr id="151" name="Google Shape;151;p28"/>
          <p:cNvPicPr preferRelativeResize="0"/>
          <p:nvPr/>
        </p:nvPicPr>
        <p:blipFill>
          <a:blip r:embed="rId4">
            <a:alphaModFix/>
          </a:blip>
          <a:stretch>
            <a:fillRect/>
          </a:stretch>
        </p:blipFill>
        <p:spPr>
          <a:xfrm>
            <a:off x="4773200" y="1849800"/>
            <a:ext cx="264200" cy="216250"/>
          </a:xfrm>
          <a:prstGeom prst="rect">
            <a:avLst/>
          </a:prstGeom>
          <a:noFill/>
          <a:ln>
            <a:noFill/>
          </a:ln>
        </p:spPr>
      </p:pic>
      <p:pic>
        <p:nvPicPr>
          <p:cNvPr id="152" name="Google Shape;152;p28"/>
          <p:cNvPicPr preferRelativeResize="0"/>
          <p:nvPr/>
        </p:nvPicPr>
        <p:blipFill>
          <a:blip r:embed="rId4">
            <a:alphaModFix/>
          </a:blip>
          <a:stretch>
            <a:fillRect/>
          </a:stretch>
        </p:blipFill>
        <p:spPr>
          <a:xfrm>
            <a:off x="7381625" y="4245250"/>
            <a:ext cx="264200" cy="216250"/>
          </a:xfrm>
          <a:prstGeom prst="rect">
            <a:avLst/>
          </a:prstGeom>
          <a:noFill/>
          <a:ln>
            <a:noFill/>
          </a:ln>
        </p:spPr>
      </p:pic>
      <p:pic>
        <p:nvPicPr>
          <p:cNvPr id="153" name="Google Shape;153;p28"/>
          <p:cNvPicPr preferRelativeResize="0"/>
          <p:nvPr/>
        </p:nvPicPr>
        <p:blipFill>
          <a:blip r:embed="rId4">
            <a:alphaModFix/>
          </a:blip>
          <a:stretch>
            <a:fillRect/>
          </a:stretch>
        </p:blipFill>
        <p:spPr>
          <a:xfrm>
            <a:off x="5845375" y="3047113"/>
            <a:ext cx="264200" cy="216250"/>
          </a:xfrm>
          <a:prstGeom prst="rect">
            <a:avLst/>
          </a:prstGeom>
          <a:noFill/>
          <a:ln>
            <a:noFill/>
          </a:ln>
        </p:spPr>
      </p:pic>
      <p:pic>
        <p:nvPicPr>
          <p:cNvPr id="154" name="Google Shape;154;p28"/>
          <p:cNvPicPr preferRelativeResize="0"/>
          <p:nvPr/>
        </p:nvPicPr>
        <p:blipFill>
          <a:blip r:embed="rId4">
            <a:alphaModFix/>
          </a:blip>
          <a:stretch>
            <a:fillRect/>
          </a:stretch>
        </p:blipFill>
        <p:spPr>
          <a:xfrm>
            <a:off x="7117425" y="2772250"/>
            <a:ext cx="264200" cy="216250"/>
          </a:xfrm>
          <a:prstGeom prst="rect">
            <a:avLst/>
          </a:prstGeom>
          <a:noFill/>
          <a:ln>
            <a:noFill/>
          </a:ln>
        </p:spPr>
      </p:pic>
      <p:pic>
        <p:nvPicPr>
          <p:cNvPr id="155" name="Google Shape;155;p28"/>
          <p:cNvPicPr preferRelativeResize="0"/>
          <p:nvPr/>
        </p:nvPicPr>
        <p:blipFill>
          <a:blip r:embed="rId4">
            <a:alphaModFix/>
          </a:blip>
          <a:stretch>
            <a:fillRect/>
          </a:stretch>
        </p:blipFill>
        <p:spPr>
          <a:xfrm>
            <a:off x="6934200" y="2463625"/>
            <a:ext cx="264200" cy="216250"/>
          </a:xfrm>
          <a:prstGeom prst="rect">
            <a:avLst/>
          </a:prstGeom>
          <a:noFill/>
          <a:ln>
            <a:noFill/>
          </a:ln>
        </p:spPr>
      </p:pic>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9" name="Shape 159"/>
        <p:cNvGrpSpPr/>
        <p:nvPr/>
      </p:nvGrpSpPr>
      <p:grpSpPr>
        <a:xfrm>
          <a:off x="0" y="0"/>
          <a:ext cx="0" cy="0"/>
          <a:chOff x="0" y="0"/>
          <a:chExt cx="0" cy="0"/>
        </a:xfrm>
      </p:grpSpPr>
      <p:sp>
        <p:nvSpPr>
          <p:cNvPr id="160" name="Google Shape;160;p29"/>
          <p:cNvSpPr txBox="1"/>
          <p:nvPr>
            <p:ph type="title"/>
          </p:nvPr>
        </p:nvSpPr>
        <p:spPr>
          <a:xfrm>
            <a:off x="310200" y="97200"/>
            <a:ext cx="8632200" cy="8394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ICONS</a:t>
            </a:r>
            <a:endParaRPr/>
          </a:p>
        </p:txBody>
      </p:sp>
      <p:pic>
        <p:nvPicPr>
          <p:cNvPr id="161" name="Google Shape;161;p29"/>
          <p:cNvPicPr preferRelativeResize="0"/>
          <p:nvPr/>
        </p:nvPicPr>
        <p:blipFill>
          <a:blip r:embed="rId3">
            <a:alphaModFix/>
          </a:blip>
          <a:stretch>
            <a:fillRect/>
          </a:stretch>
        </p:blipFill>
        <p:spPr>
          <a:xfrm>
            <a:off x="1592891" y="2013875"/>
            <a:ext cx="303000" cy="303000"/>
          </a:xfrm>
          <a:prstGeom prst="rect">
            <a:avLst/>
          </a:prstGeom>
          <a:noFill/>
          <a:ln>
            <a:noFill/>
          </a:ln>
        </p:spPr>
      </p:pic>
      <p:pic>
        <p:nvPicPr>
          <p:cNvPr id="162" name="Google Shape;162;p29"/>
          <p:cNvPicPr preferRelativeResize="0"/>
          <p:nvPr/>
        </p:nvPicPr>
        <p:blipFill>
          <a:blip r:embed="rId4">
            <a:alphaModFix/>
          </a:blip>
          <a:stretch>
            <a:fillRect/>
          </a:stretch>
        </p:blipFill>
        <p:spPr>
          <a:xfrm>
            <a:off x="1895742" y="2011175"/>
            <a:ext cx="308400" cy="308400"/>
          </a:xfrm>
          <a:prstGeom prst="rect">
            <a:avLst/>
          </a:prstGeom>
          <a:noFill/>
          <a:ln>
            <a:noFill/>
          </a:ln>
        </p:spPr>
      </p:pic>
      <p:pic>
        <p:nvPicPr>
          <p:cNvPr id="163" name="Google Shape;163;p29"/>
          <p:cNvPicPr preferRelativeResize="0"/>
          <p:nvPr/>
        </p:nvPicPr>
        <p:blipFill>
          <a:blip r:embed="rId5">
            <a:alphaModFix/>
          </a:blip>
          <a:stretch>
            <a:fillRect/>
          </a:stretch>
        </p:blipFill>
        <p:spPr>
          <a:xfrm>
            <a:off x="2195167" y="2011175"/>
            <a:ext cx="308400" cy="308400"/>
          </a:xfrm>
          <a:prstGeom prst="rect">
            <a:avLst/>
          </a:prstGeom>
          <a:noFill/>
          <a:ln>
            <a:noFill/>
          </a:ln>
        </p:spPr>
      </p:pic>
      <p:pic>
        <p:nvPicPr>
          <p:cNvPr id="164" name="Google Shape;164;p29"/>
          <p:cNvPicPr preferRelativeResize="0"/>
          <p:nvPr/>
        </p:nvPicPr>
        <p:blipFill>
          <a:blip r:embed="rId6">
            <a:alphaModFix/>
          </a:blip>
          <a:stretch>
            <a:fillRect/>
          </a:stretch>
        </p:blipFill>
        <p:spPr>
          <a:xfrm>
            <a:off x="2507142" y="2013865"/>
            <a:ext cx="303000" cy="303000"/>
          </a:xfrm>
          <a:prstGeom prst="rect">
            <a:avLst/>
          </a:prstGeom>
          <a:noFill/>
          <a:ln>
            <a:noFill/>
          </a:ln>
        </p:spPr>
      </p:pic>
      <p:pic>
        <p:nvPicPr>
          <p:cNvPr id="165" name="Google Shape;165;p29"/>
          <p:cNvPicPr preferRelativeResize="0"/>
          <p:nvPr/>
        </p:nvPicPr>
        <p:blipFill>
          <a:blip r:embed="rId7">
            <a:alphaModFix/>
          </a:blip>
          <a:stretch>
            <a:fillRect/>
          </a:stretch>
        </p:blipFill>
        <p:spPr>
          <a:xfrm>
            <a:off x="2802842" y="2011175"/>
            <a:ext cx="308400" cy="308400"/>
          </a:xfrm>
          <a:prstGeom prst="rect">
            <a:avLst/>
          </a:prstGeom>
          <a:noFill/>
          <a:ln>
            <a:noFill/>
          </a:ln>
        </p:spPr>
      </p:pic>
      <p:pic>
        <p:nvPicPr>
          <p:cNvPr id="166" name="Google Shape;166;p29"/>
          <p:cNvPicPr preferRelativeResize="0"/>
          <p:nvPr/>
        </p:nvPicPr>
        <p:blipFill>
          <a:blip r:embed="rId8">
            <a:alphaModFix/>
          </a:blip>
          <a:stretch>
            <a:fillRect/>
          </a:stretch>
        </p:blipFill>
        <p:spPr>
          <a:xfrm>
            <a:off x="1596717" y="1717025"/>
            <a:ext cx="303000" cy="303000"/>
          </a:xfrm>
          <a:prstGeom prst="rect">
            <a:avLst/>
          </a:prstGeom>
          <a:noFill/>
          <a:ln>
            <a:noFill/>
          </a:ln>
        </p:spPr>
      </p:pic>
      <p:pic>
        <p:nvPicPr>
          <p:cNvPr id="167" name="Google Shape;167;p29"/>
          <p:cNvPicPr preferRelativeResize="0"/>
          <p:nvPr/>
        </p:nvPicPr>
        <p:blipFill>
          <a:blip r:embed="rId9">
            <a:alphaModFix/>
          </a:blip>
          <a:stretch>
            <a:fillRect/>
          </a:stretch>
        </p:blipFill>
        <p:spPr>
          <a:xfrm>
            <a:off x="1898442" y="1717025"/>
            <a:ext cx="303000" cy="303000"/>
          </a:xfrm>
          <a:prstGeom prst="rect">
            <a:avLst/>
          </a:prstGeom>
          <a:noFill/>
          <a:ln>
            <a:noFill/>
          </a:ln>
        </p:spPr>
      </p:pic>
      <p:pic>
        <p:nvPicPr>
          <p:cNvPr id="168" name="Google Shape;168;p29"/>
          <p:cNvPicPr preferRelativeResize="0"/>
          <p:nvPr/>
        </p:nvPicPr>
        <p:blipFill>
          <a:blip r:embed="rId10">
            <a:alphaModFix/>
          </a:blip>
          <a:stretch>
            <a:fillRect/>
          </a:stretch>
        </p:blipFill>
        <p:spPr>
          <a:xfrm>
            <a:off x="2203992" y="1714325"/>
            <a:ext cx="308400" cy="308400"/>
          </a:xfrm>
          <a:prstGeom prst="rect">
            <a:avLst/>
          </a:prstGeom>
          <a:noFill/>
          <a:ln>
            <a:noFill/>
          </a:ln>
        </p:spPr>
      </p:pic>
      <p:pic>
        <p:nvPicPr>
          <p:cNvPr id="169" name="Google Shape;169;p29"/>
          <p:cNvPicPr preferRelativeResize="0"/>
          <p:nvPr/>
        </p:nvPicPr>
        <p:blipFill>
          <a:blip r:embed="rId11">
            <a:alphaModFix/>
          </a:blip>
          <a:stretch>
            <a:fillRect/>
          </a:stretch>
        </p:blipFill>
        <p:spPr>
          <a:xfrm>
            <a:off x="2504442" y="1714325"/>
            <a:ext cx="308400" cy="308400"/>
          </a:xfrm>
          <a:prstGeom prst="rect">
            <a:avLst/>
          </a:prstGeom>
          <a:noFill/>
          <a:ln>
            <a:noFill/>
          </a:ln>
        </p:spPr>
      </p:pic>
      <p:pic>
        <p:nvPicPr>
          <p:cNvPr id="170" name="Google Shape;170;p29"/>
          <p:cNvPicPr preferRelativeResize="0"/>
          <p:nvPr/>
        </p:nvPicPr>
        <p:blipFill>
          <a:blip r:embed="rId12">
            <a:alphaModFix/>
          </a:blip>
          <a:stretch>
            <a:fillRect/>
          </a:stretch>
        </p:blipFill>
        <p:spPr>
          <a:xfrm>
            <a:off x="2799004" y="1714325"/>
            <a:ext cx="308400" cy="308400"/>
          </a:xfrm>
          <a:prstGeom prst="rect">
            <a:avLst/>
          </a:prstGeom>
          <a:noFill/>
          <a:ln>
            <a:noFill/>
          </a:ln>
        </p:spPr>
      </p:pic>
      <p:pic>
        <p:nvPicPr>
          <p:cNvPr id="171" name="Google Shape;171;p29"/>
          <p:cNvPicPr preferRelativeResize="0"/>
          <p:nvPr/>
        </p:nvPicPr>
        <p:blipFill>
          <a:blip r:embed="rId13">
            <a:alphaModFix/>
          </a:blip>
          <a:stretch>
            <a:fillRect/>
          </a:stretch>
        </p:blipFill>
        <p:spPr>
          <a:xfrm>
            <a:off x="3115842" y="1717025"/>
            <a:ext cx="303000" cy="303000"/>
          </a:xfrm>
          <a:prstGeom prst="rect">
            <a:avLst/>
          </a:prstGeom>
          <a:noFill/>
          <a:ln>
            <a:noFill/>
          </a:ln>
        </p:spPr>
      </p:pic>
      <p:pic>
        <p:nvPicPr>
          <p:cNvPr id="172" name="Google Shape;172;p29"/>
          <p:cNvPicPr preferRelativeResize="0"/>
          <p:nvPr/>
        </p:nvPicPr>
        <p:blipFill>
          <a:blip r:embed="rId14">
            <a:alphaModFix/>
          </a:blip>
          <a:stretch>
            <a:fillRect/>
          </a:stretch>
        </p:blipFill>
        <p:spPr>
          <a:xfrm>
            <a:off x="3410804" y="1717025"/>
            <a:ext cx="303000" cy="303000"/>
          </a:xfrm>
          <a:prstGeom prst="rect">
            <a:avLst/>
          </a:prstGeom>
          <a:noFill/>
          <a:ln>
            <a:noFill/>
          </a:ln>
        </p:spPr>
      </p:pic>
      <p:pic>
        <p:nvPicPr>
          <p:cNvPr id="173" name="Google Shape;173;p29"/>
          <p:cNvPicPr preferRelativeResize="0"/>
          <p:nvPr/>
        </p:nvPicPr>
        <p:blipFill>
          <a:blip r:embed="rId15">
            <a:alphaModFix/>
          </a:blip>
          <a:stretch>
            <a:fillRect/>
          </a:stretch>
        </p:blipFill>
        <p:spPr>
          <a:xfrm>
            <a:off x="3704992" y="1717025"/>
            <a:ext cx="303000" cy="303000"/>
          </a:xfrm>
          <a:prstGeom prst="rect">
            <a:avLst/>
          </a:prstGeom>
          <a:noFill/>
          <a:ln>
            <a:noFill/>
          </a:ln>
        </p:spPr>
      </p:pic>
      <p:pic>
        <p:nvPicPr>
          <p:cNvPr id="174" name="Google Shape;174;p29"/>
          <p:cNvPicPr preferRelativeResize="0"/>
          <p:nvPr/>
        </p:nvPicPr>
        <p:blipFill>
          <a:blip r:embed="rId16">
            <a:alphaModFix/>
          </a:blip>
          <a:stretch>
            <a:fillRect/>
          </a:stretch>
        </p:blipFill>
        <p:spPr>
          <a:xfrm>
            <a:off x="4017217" y="1714325"/>
            <a:ext cx="308400" cy="308400"/>
          </a:xfrm>
          <a:prstGeom prst="rect">
            <a:avLst/>
          </a:prstGeom>
          <a:noFill/>
          <a:ln>
            <a:noFill/>
          </a:ln>
        </p:spPr>
      </p:pic>
      <p:pic>
        <p:nvPicPr>
          <p:cNvPr id="175" name="Google Shape;175;p29"/>
          <p:cNvPicPr preferRelativeResize="0"/>
          <p:nvPr/>
        </p:nvPicPr>
        <p:blipFill>
          <a:blip r:embed="rId17">
            <a:alphaModFix/>
          </a:blip>
          <a:stretch>
            <a:fillRect/>
          </a:stretch>
        </p:blipFill>
        <p:spPr>
          <a:xfrm>
            <a:off x="4329754" y="1723275"/>
            <a:ext cx="290500" cy="290500"/>
          </a:xfrm>
          <a:prstGeom prst="rect">
            <a:avLst/>
          </a:prstGeom>
          <a:noFill/>
          <a:ln>
            <a:noFill/>
          </a:ln>
        </p:spPr>
      </p:pic>
      <p:pic>
        <p:nvPicPr>
          <p:cNvPr id="176" name="Google Shape;176;p29"/>
          <p:cNvPicPr preferRelativeResize="0"/>
          <p:nvPr/>
        </p:nvPicPr>
        <p:blipFill>
          <a:blip r:embed="rId18">
            <a:alphaModFix/>
          </a:blip>
          <a:stretch>
            <a:fillRect/>
          </a:stretch>
        </p:blipFill>
        <p:spPr>
          <a:xfrm>
            <a:off x="4629016" y="1717025"/>
            <a:ext cx="303000" cy="303000"/>
          </a:xfrm>
          <a:prstGeom prst="rect">
            <a:avLst/>
          </a:prstGeom>
          <a:noFill/>
          <a:ln>
            <a:noFill/>
          </a:ln>
        </p:spPr>
      </p:pic>
      <p:pic>
        <p:nvPicPr>
          <p:cNvPr id="177" name="Google Shape;177;p29"/>
          <p:cNvPicPr preferRelativeResize="0"/>
          <p:nvPr/>
        </p:nvPicPr>
        <p:blipFill>
          <a:blip r:embed="rId19">
            <a:alphaModFix/>
          </a:blip>
          <a:stretch>
            <a:fillRect/>
          </a:stretch>
        </p:blipFill>
        <p:spPr>
          <a:xfrm>
            <a:off x="4918791" y="1714325"/>
            <a:ext cx="308400" cy="308400"/>
          </a:xfrm>
          <a:prstGeom prst="rect">
            <a:avLst/>
          </a:prstGeom>
          <a:noFill/>
          <a:ln>
            <a:noFill/>
          </a:ln>
        </p:spPr>
      </p:pic>
      <p:pic>
        <p:nvPicPr>
          <p:cNvPr id="178" name="Google Shape;178;p29"/>
          <p:cNvPicPr preferRelativeResize="0"/>
          <p:nvPr/>
        </p:nvPicPr>
        <p:blipFill>
          <a:blip r:embed="rId20">
            <a:alphaModFix/>
          </a:blip>
          <a:stretch>
            <a:fillRect/>
          </a:stretch>
        </p:blipFill>
        <p:spPr>
          <a:xfrm>
            <a:off x="5228116" y="1717025"/>
            <a:ext cx="303000" cy="303000"/>
          </a:xfrm>
          <a:prstGeom prst="rect">
            <a:avLst/>
          </a:prstGeom>
          <a:noFill/>
          <a:ln>
            <a:noFill/>
          </a:ln>
        </p:spPr>
      </p:pic>
      <p:pic>
        <p:nvPicPr>
          <p:cNvPr id="179" name="Google Shape;179;p29"/>
          <p:cNvPicPr preferRelativeResize="0"/>
          <p:nvPr/>
        </p:nvPicPr>
        <p:blipFill>
          <a:blip r:embed="rId21">
            <a:alphaModFix/>
          </a:blip>
          <a:stretch>
            <a:fillRect/>
          </a:stretch>
        </p:blipFill>
        <p:spPr>
          <a:xfrm>
            <a:off x="5531091" y="1717025"/>
            <a:ext cx="303000" cy="303000"/>
          </a:xfrm>
          <a:prstGeom prst="rect">
            <a:avLst/>
          </a:prstGeom>
          <a:noFill/>
          <a:ln>
            <a:noFill/>
          </a:ln>
        </p:spPr>
      </p:pic>
      <p:pic>
        <p:nvPicPr>
          <p:cNvPr id="180" name="Google Shape;180;p29"/>
          <p:cNvPicPr preferRelativeResize="0"/>
          <p:nvPr/>
        </p:nvPicPr>
        <p:blipFill>
          <a:blip r:embed="rId22">
            <a:alphaModFix/>
          </a:blip>
          <a:stretch>
            <a:fillRect/>
          </a:stretch>
        </p:blipFill>
        <p:spPr>
          <a:xfrm>
            <a:off x="5849941" y="1723275"/>
            <a:ext cx="290500" cy="290500"/>
          </a:xfrm>
          <a:prstGeom prst="rect">
            <a:avLst/>
          </a:prstGeom>
          <a:noFill/>
          <a:ln>
            <a:noFill/>
          </a:ln>
        </p:spPr>
      </p:pic>
      <p:pic>
        <p:nvPicPr>
          <p:cNvPr id="181" name="Google Shape;181;p29"/>
          <p:cNvPicPr preferRelativeResize="0"/>
          <p:nvPr/>
        </p:nvPicPr>
        <p:blipFill>
          <a:blip r:embed="rId23">
            <a:alphaModFix/>
          </a:blip>
          <a:stretch>
            <a:fillRect/>
          </a:stretch>
        </p:blipFill>
        <p:spPr>
          <a:xfrm>
            <a:off x="6156292" y="1717025"/>
            <a:ext cx="303000" cy="303000"/>
          </a:xfrm>
          <a:prstGeom prst="rect">
            <a:avLst/>
          </a:prstGeom>
          <a:noFill/>
          <a:ln>
            <a:noFill/>
          </a:ln>
        </p:spPr>
      </p:pic>
      <p:pic>
        <p:nvPicPr>
          <p:cNvPr id="182" name="Google Shape;182;p29"/>
          <p:cNvPicPr preferRelativeResize="0"/>
          <p:nvPr/>
        </p:nvPicPr>
        <p:blipFill>
          <a:blip r:embed="rId24">
            <a:alphaModFix/>
          </a:blip>
          <a:stretch>
            <a:fillRect/>
          </a:stretch>
        </p:blipFill>
        <p:spPr>
          <a:xfrm>
            <a:off x="6445754" y="1717025"/>
            <a:ext cx="303000" cy="303000"/>
          </a:xfrm>
          <a:prstGeom prst="rect">
            <a:avLst/>
          </a:prstGeom>
          <a:noFill/>
          <a:ln>
            <a:noFill/>
          </a:ln>
        </p:spPr>
      </p:pic>
      <p:pic>
        <p:nvPicPr>
          <p:cNvPr id="183" name="Google Shape;183;p29"/>
          <p:cNvPicPr preferRelativeResize="0"/>
          <p:nvPr/>
        </p:nvPicPr>
        <p:blipFill>
          <a:blip r:embed="rId25">
            <a:alphaModFix/>
          </a:blip>
          <a:stretch>
            <a:fillRect/>
          </a:stretch>
        </p:blipFill>
        <p:spPr>
          <a:xfrm>
            <a:off x="6750892" y="1723275"/>
            <a:ext cx="290500" cy="290500"/>
          </a:xfrm>
          <a:prstGeom prst="rect">
            <a:avLst/>
          </a:prstGeom>
          <a:noFill/>
          <a:ln>
            <a:noFill/>
          </a:ln>
        </p:spPr>
      </p:pic>
      <p:pic>
        <p:nvPicPr>
          <p:cNvPr id="184" name="Google Shape;184;p29"/>
          <p:cNvPicPr preferRelativeResize="0"/>
          <p:nvPr/>
        </p:nvPicPr>
        <p:blipFill>
          <a:blip r:embed="rId26">
            <a:alphaModFix/>
          </a:blip>
          <a:stretch>
            <a:fillRect/>
          </a:stretch>
        </p:blipFill>
        <p:spPr>
          <a:xfrm>
            <a:off x="7054067" y="1723275"/>
            <a:ext cx="290500" cy="290500"/>
          </a:xfrm>
          <a:prstGeom prst="rect">
            <a:avLst/>
          </a:prstGeom>
          <a:noFill/>
          <a:ln>
            <a:noFill/>
          </a:ln>
        </p:spPr>
      </p:pic>
      <p:pic>
        <p:nvPicPr>
          <p:cNvPr id="185" name="Google Shape;185;p29"/>
          <p:cNvPicPr preferRelativeResize="0"/>
          <p:nvPr/>
        </p:nvPicPr>
        <p:blipFill>
          <a:blip r:embed="rId27">
            <a:alphaModFix/>
          </a:blip>
          <a:stretch>
            <a:fillRect/>
          </a:stretch>
        </p:blipFill>
        <p:spPr>
          <a:xfrm>
            <a:off x="7351292" y="1714325"/>
            <a:ext cx="308400" cy="308400"/>
          </a:xfrm>
          <a:prstGeom prst="rect">
            <a:avLst/>
          </a:prstGeom>
          <a:noFill/>
          <a:ln>
            <a:noFill/>
          </a:ln>
        </p:spPr>
      </p:pic>
      <p:pic>
        <p:nvPicPr>
          <p:cNvPr id="186" name="Google Shape;186;p29"/>
          <p:cNvPicPr preferRelativeResize="0"/>
          <p:nvPr/>
        </p:nvPicPr>
        <p:blipFill>
          <a:blip r:embed="rId28">
            <a:alphaModFix/>
          </a:blip>
          <a:stretch>
            <a:fillRect/>
          </a:stretch>
        </p:blipFill>
        <p:spPr>
          <a:xfrm>
            <a:off x="3107192" y="2011175"/>
            <a:ext cx="308400" cy="308400"/>
          </a:xfrm>
          <a:prstGeom prst="rect">
            <a:avLst/>
          </a:prstGeom>
          <a:noFill/>
          <a:ln>
            <a:noFill/>
          </a:ln>
        </p:spPr>
      </p:pic>
      <p:pic>
        <p:nvPicPr>
          <p:cNvPr id="187" name="Google Shape;187;p29"/>
          <p:cNvPicPr preferRelativeResize="0"/>
          <p:nvPr/>
        </p:nvPicPr>
        <p:blipFill>
          <a:blip r:embed="rId29">
            <a:alphaModFix/>
          </a:blip>
          <a:stretch>
            <a:fillRect/>
          </a:stretch>
        </p:blipFill>
        <p:spPr>
          <a:xfrm>
            <a:off x="3410029" y="2011175"/>
            <a:ext cx="308400" cy="308400"/>
          </a:xfrm>
          <a:prstGeom prst="rect">
            <a:avLst/>
          </a:prstGeom>
          <a:noFill/>
          <a:ln>
            <a:noFill/>
          </a:ln>
        </p:spPr>
      </p:pic>
      <p:pic>
        <p:nvPicPr>
          <p:cNvPr id="188" name="Google Shape;188;p29"/>
          <p:cNvPicPr preferRelativeResize="0"/>
          <p:nvPr/>
        </p:nvPicPr>
        <p:blipFill>
          <a:blip r:embed="rId30">
            <a:alphaModFix/>
          </a:blip>
          <a:stretch>
            <a:fillRect/>
          </a:stretch>
        </p:blipFill>
        <p:spPr>
          <a:xfrm>
            <a:off x="3709942" y="2011175"/>
            <a:ext cx="308400" cy="308400"/>
          </a:xfrm>
          <a:prstGeom prst="rect">
            <a:avLst/>
          </a:prstGeom>
          <a:noFill/>
          <a:ln>
            <a:noFill/>
          </a:ln>
        </p:spPr>
      </p:pic>
      <p:pic>
        <p:nvPicPr>
          <p:cNvPr id="189" name="Google Shape;189;p29"/>
          <p:cNvPicPr preferRelativeResize="0"/>
          <p:nvPr/>
        </p:nvPicPr>
        <p:blipFill>
          <a:blip r:embed="rId31">
            <a:alphaModFix/>
          </a:blip>
          <a:stretch>
            <a:fillRect/>
          </a:stretch>
        </p:blipFill>
        <p:spPr>
          <a:xfrm>
            <a:off x="4017242" y="2013875"/>
            <a:ext cx="303000" cy="303000"/>
          </a:xfrm>
          <a:prstGeom prst="rect">
            <a:avLst/>
          </a:prstGeom>
          <a:noFill/>
          <a:ln>
            <a:noFill/>
          </a:ln>
        </p:spPr>
      </p:pic>
      <p:pic>
        <p:nvPicPr>
          <p:cNvPr id="190" name="Google Shape;190;p29"/>
          <p:cNvPicPr preferRelativeResize="0"/>
          <p:nvPr/>
        </p:nvPicPr>
        <p:blipFill>
          <a:blip r:embed="rId32">
            <a:alphaModFix/>
          </a:blip>
          <a:stretch>
            <a:fillRect/>
          </a:stretch>
        </p:blipFill>
        <p:spPr>
          <a:xfrm>
            <a:off x="4311885" y="2013875"/>
            <a:ext cx="303000" cy="303000"/>
          </a:xfrm>
          <a:prstGeom prst="rect">
            <a:avLst/>
          </a:prstGeom>
          <a:noFill/>
          <a:ln>
            <a:noFill/>
          </a:ln>
        </p:spPr>
      </p:pic>
      <p:pic>
        <p:nvPicPr>
          <p:cNvPr id="191" name="Google Shape;191;p29"/>
          <p:cNvPicPr preferRelativeResize="0"/>
          <p:nvPr/>
        </p:nvPicPr>
        <p:blipFill>
          <a:blip r:embed="rId33">
            <a:alphaModFix/>
          </a:blip>
          <a:stretch>
            <a:fillRect/>
          </a:stretch>
        </p:blipFill>
        <p:spPr>
          <a:xfrm>
            <a:off x="4624391" y="2011175"/>
            <a:ext cx="303000" cy="303000"/>
          </a:xfrm>
          <a:prstGeom prst="rect">
            <a:avLst/>
          </a:prstGeom>
          <a:noFill/>
          <a:ln>
            <a:noFill/>
          </a:ln>
        </p:spPr>
      </p:pic>
      <p:pic>
        <p:nvPicPr>
          <p:cNvPr id="192" name="Google Shape;192;p29"/>
          <p:cNvPicPr preferRelativeResize="0"/>
          <p:nvPr/>
        </p:nvPicPr>
        <p:blipFill>
          <a:blip r:embed="rId34">
            <a:alphaModFix/>
          </a:blip>
          <a:stretch>
            <a:fillRect/>
          </a:stretch>
        </p:blipFill>
        <p:spPr>
          <a:xfrm>
            <a:off x="4918791" y="2020025"/>
            <a:ext cx="303000" cy="303000"/>
          </a:xfrm>
          <a:prstGeom prst="rect">
            <a:avLst/>
          </a:prstGeom>
          <a:noFill/>
          <a:ln>
            <a:noFill/>
          </a:ln>
        </p:spPr>
      </p:pic>
      <p:pic>
        <p:nvPicPr>
          <p:cNvPr id="193" name="Google Shape;193;p29"/>
          <p:cNvPicPr preferRelativeResize="0"/>
          <p:nvPr/>
        </p:nvPicPr>
        <p:blipFill>
          <a:blip r:embed="rId35">
            <a:alphaModFix/>
          </a:blip>
          <a:stretch>
            <a:fillRect/>
          </a:stretch>
        </p:blipFill>
        <p:spPr>
          <a:xfrm>
            <a:off x="5235416" y="2013875"/>
            <a:ext cx="308400" cy="308400"/>
          </a:xfrm>
          <a:prstGeom prst="rect">
            <a:avLst/>
          </a:prstGeom>
          <a:noFill/>
          <a:ln>
            <a:noFill/>
          </a:ln>
        </p:spPr>
      </p:pic>
      <p:pic>
        <p:nvPicPr>
          <p:cNvPr id="194" name="Google Shape;194;p29"/>
          <p:cNvPicPr preferRelativeResize="0"/>
          <p:nvPr/>
        </p:nvPicPr>
        <p:blipFill>
          <a:blip r:embed="rId36">
            <a:alphaModFix/>
          </a:blip>
          <a:stretch>
            <a:fillRect/>
          </a:stretch>
        </p:blipFill>
        <p:spPr>
          <a:xfrm>
            <a:off x="5532041" y="2013875"/>
            <a:ext cx="308400" cy="308400"/>
          </a:xfrm>
          <a:prstGeom prst="rect">
            <a:avLst/>
          </a:prstGeom>
          <a:noFill/>
          <a:ln>
            <a:noFill/>
          </a:ln>
        </p:spPr>
      </p:pic>
      <p:pic>
        <p:nvPicPr>
          <p:cNvPr id="195" name="Google Shape;195;p29"/>
          <p:cNvPicPr preferRelativeResize="0"/>
          <p:nvPr/>
        </p:nvPicPr>
        <p:blipFill>
          <a:blip r:embed="rId37">
            <a:alphaModFix/>
          </a:blip>
          <a:stretch>
            <a:fillRect/>
          </a:stretch>
        </p:blipFill>
        <p:spPr>
          <a:xfrm>
            <a:off x="5847216" y="2013875"/>
            <a:ext cx="290500" cy="290500"/>
          </a:xfrm>
          <a:prstGeom prst="rect">
            <a:avLst/>
          </a:prstGeom>
          <a:noFill/>
          <a:ln>
            <a:noFill/>
          </a:ln>
        </p:spPr>
      </p:pic>
      <p:pic>
        <p:nvPicPr>
          <p:cNvPr id="196" name="Google Shape;196;p29"/>
          <p:cNvPicPr preferRelativeResize="0"/>
          <p:nvPr/>
        </p:nvPicPr>
        <p:blipFill>
          <a:blip r:embed="rId38">
            <a:alphaModFix/>
          </a:blip>
          <a:stretch>
            <a:fillRect/>
          </a:stretch>
        </p:blipFill>
        <p:spPr>
          <a:xfrm>
            <a:off x="6144491" y="2022725"/>
            <a:ext cx="290500" cy="290500"/>
          </a:xfrm>
          <a:prstGeom prst="rect">
            <a:avLst/>
          </a:prstGeom>
          <a:noFill/>
          <a:ln>
            <a:noFill/>
          </a:ln>
        </p:spPr>
      </p:pic>
      <p:pic>
        <p:nvPicPr>
          <p:cNvPr id="197" name="Google Shape;197;p29"/>
          <p:cNvPicPr preferRelativeResize="0"/>
          <p:nvPr/>
        </p:nvPicPr>
        <p:blipFill>
          <a:blip r:embed="rId39">
            <a:alphaModFix/>
          </a:blip>
          <a:stretch>
            <a:fillRect/>
          </a:stretch>
        </p:blipFill>
        <p:spPr>
          <a:xfrm>
            <a:off x="6441117" y="2011175"/>
            <a:ext cx="303000" cy="303000"/>
          </a:xfrm>
          <a:prstGeom prst="rect">
            <a:avLst/>
          </a:prstGeom>
          <a:noFill/>
          <a:ln>
            <a:noFill/>
          </a:ln>
        </p:spPr>
      </p:pic>
      <p:pic>
        <p:nvPicPr>
          <p:cNvPr id="198" name="Google Shape;198;p29"/>
          <p:cNvPicPr preferRelativeResize="0"/>
          <p:nvPr/>
        </p:nvPicPr>
        <p:blipFill>
          <a:blip r:embed="rId40">
            <a:alphaModFix/>
          </a:blip>
          <a:stretch>
            <a:fillRect/>
          </a:stretch>
        </p:blipFill>
        <p:spPr>
          <a:xfrm>
            <a:off x="6739041" y="2013875"/>
            <a:ext cx="303000" cy="303000"/>
          </a:xfrm>
          <a:prstGeom prst="rect">
            <a:avLst/>
          </a:prstGeom>
          <a:noFill/>
          <a:ln>
            <a:noFill/>
          </a:ln>
        </p:spPr>
      </p:pic>
      <p:pic>
        <p:nvPicPr>
          <p:cNvPr id="199" name="Google Shape;199;p29"/>
          <p:cNvPicPr preferRelativeResize="0"/>
          <p:nvPr/>
        </p:nvPicPr>
        <p:blipFill>
          <a:blip r:embed="rId41">
            <a:alphaModFix/>
          </a:blip>
          <a:stretch>
            <a:fillRect/>
          </a:stretch>
        </p:blipFill>
        <p:spPr>
          <a:xfrm>
            <a:off x="7043516" y="2011175"/>
            <a:ext cx="290500" cy="290500"/>
          </a:xfrm>
          <a:prstGeom prst="rect">
            <a:avLst/>
          </a:prstGeom>
          <a:noFill/>
          <a:ln>
            <a:noFill/>
          </a:ln>
        </p:spPr>
      </p:pic>
      <p:pic>
        <p:nvPicPr>
          <p:cNvPr id="200" name="Google Shape;200;p29"/>
          <p:cNvPicPr preferRelativeResize="0"/>
          <p:nvPr/>
        </p:nvPicPr>
        <p:blipFill>
          <a:blip r:embed="rId42">
            <a:alphaModFix/>
          </a:blip>
          <a:stretch>
            <a:fillRect/>
          </a:stretch>
        </p:blipFill>
        <p:spPr>
          <a:xfrm>
            <a:off x="7354091" y="2013875"/>
            <a:ext cx="290500" cy="290500"/>
          </a:xfrm>
          <a:prstGeom prst="rect">
            <a:avLst/>
          </a:prstGeom>
          <a:noFill/>
          <a:ln>
            <a:noFill/>
          </a:ln>
        </p:spPr>
      </p:pic>
      <p:pic>
        <p:nvPicPr>
          <p:cNvPr id="201" name="Google Shape;201;p29"/>
          <p:cNvPicPr preferRelativeResize="0"/>
          <p:nvPr/>
        </p:nvPicPr>
        <p:blipFill>
          <a:blip r:embed="rId43">
            <a:alphaModFix/>
          </a:blip>
          <a:stretch>
            <a:fillRect/>
          </a:stretch>
        </p:blipFill>
        <p:spPr>
          <a:xfrm>
            <a:off x="1592891" y="2323075"/>
            <a:ext cx="290500" cy="290500"/>
          </a:xfrm>
          <a:prstGeom prst="rect">
            <a:avLst/>
          </a:prstGeom>
          <a:noFill/>
          <a:ln>
            <a:noFill/>
          </a:ln>
        </p:spPr>
      </p:pic>
      <p:pic>
        <p:nvPicPr>
          <p:cNvPr id="202" name="Google Shape;202;p29"/>
          <p:cNvPicPr preferRelativeResize="0"/>
          <p:nvPr/>
        </p:nvPicPr>
        <p:blipFill>
          <a:blip r:embed="rId44">
            <a:alphaModFix/>
          </a:blip>
          <a:stretch>
            <a:fillRect/>
          </a:stretch>
        </p:blipFill>
        <p:spPr>
          <a:xfrm>
            <a:off x="1891658" y="2319575"/>
            <a:ext cx="303000" cy="303008"/>
          </a:xfrm>
          <a:prstGeom prst="rect">
            <a:avLst/>
          </a:prstGeom>
          <a:noFill/>
          <a:ln>
            <a:noFill/>
          </a:ln>
        </p:spPr>
      </p:pic>
      <p:pic>
        <p:nvPicPr>
          <p:cNvPr id="203" name="Google Shape;203;p29"/>
          <p:cNvPicPr preferRelativeResize="0"/>
          <p:nvPr/>
        </p:nvPicPr>
        <p:blipFill>
          <a:blip r:embed="rId45">
            <a:alphaModFix/>
          </a:blip>
          <a:stretch>
            <a:fillRect/>
          </a:stretch>
        </p:blipFill>
        <p:spPr>
          <a:xfrm>
            <a:off x="2202941" y="2322275"/>
            <a:ext cx="303000" cy="303000"/>
          </a:xfrm>
          <a:prstGeom prst="rect">
            <a:avLst/>
          </a:prstGeom>
          <a:noFill/>
          <a:ln>
            <a:noFill/>
          </a:ln>
        </p:spPr>
      </p:pic>
      <p:pic>
        <p:nvPicPr>
          <p:cNvPr id="204" name="Google Shape;204;p29"/>
          <p:cNvPicPr preferRelativeResize="0"/>
          <p:nvPr/>
        </p:nvPicPr>
        <p:blipFill>
          <a:blip r:embed="rId46">
            <a:alphaModFix/>
          </a:blip>
          <a:stretch>
            <a:fillRect/>
          </a:stretch>
        </p:blipFill>
        <p:spPr>
          <a:xfrm>
            <a:off x="2514216" y="2322275"/>
            <a:ext cx="303000" cy="303000"/>
          </a:xfrm>
          <a:prstGeom prst="rect">
            <a:avLst/>
          </a:prstGeom>
          <a:noFill/>
          <a:ln>
            <a:noFill/>
          </a:ln>
        </p:spPr>
      </p:pic>
      <p:pic>
        <p:nvPicPr>
          <p:cNvPr id="205" name="Google Shape;205;p29"/>
          <p:cNvPicPr preferRelativeResize="0"/>
          <p:nvPr/>
        </p:nvPicPr>
        <p:blipFill>
          <a:blip r:embed="rId47">
            <a:alphaModFix/>
          </a:blip>
          <a:stretch>
            <a:fillRect/>
          </a:stretch>
        </p:blipFill>
        <p:spPr>
          <a:xfrm>
            <a:off x="2807966" y="2323075"/>
            <a:ext cx="290500" cy="290500"/>
          </a:xfrm>
          <a:prstGeom prst="rect">
            <a:avLst/>
          </a:prstGeom>
          <a:noFill/>
          <a:ln>
            <a:noFill/>
          </a:ln>
        </p:spPr>
      </p:pic>
      <p:pic>
        <p:nvPicPr>
          <p:cNvPr id="206" name="Google Shape;206;p29"/>
          <p:cNvPicPr preferRelativeResize="0"/>
          <p:nvPr/>
        </p:nvPicPr>
        <p:blipFill>
          <a:blip r:embed="rId48">
            <a:alphaModFix/>
          </a:blip>
          <a:stretch>
            <a:fillRect/>
          </a:stretch>
        </p:blipFill>
        <p:spPr>
          <a:xfrm>
            <a:off x="3104233" y="2335767"/>
            <a:ext cx="290474" cy="290476"/>
          </a:xfrm>
          <a:prstGeom prst="rect">
            <a:avLst/>
          </a:prstGeom>
          <a:noFill/>
          <a:ln>
            <a:noFill/>
          </a:ln>
        </p:spPr>
      </p:pic>
      <p:pic>
        <p:nvPicPr>
          <p:cNvPr id="207" name="Google Shape;207;p29"/>
          <p:cNvPicPr preferRelativeResize="0"/>
          <p:nvPr/>
        </p:nvPicPr>
        <p:blipFill>
          <a:blip r:embed="rId49">
            <a:alphaModFix/>
          </a:blip>
          <a:stretch>
            <a:fillRect/>
          </a:stretch>
        </p:blipFill>
        <p:spPr>
          <a:xfrm>
            <a:off x="3400491" y="2323075"/>
            <a:ext cx="303000" cy="303000"/>
          </a:xfrm>
          <a:prstGeom prst="rect">
            <a:avLst/>
          </a:prstGeom>
          <a:noFill/>
          <a:ln>
            <a:noFill/>
          </a:ln>
        </p:spPr>
      </p:pic>
      <p:pic>
        <p:nvPicPr>
          <p:cNvPr id="208" name="Google Shape;208;p29"/>
          <p:cNvPicPr preferRelativeResize="0"/>
          <p:nvPr/>
        </p:nvPicPr>
        <p:blipFill>
          <a:blip r:embed="rId50">
            <a:alphaModFix/>
          </a:blip>
          <a:stretch>
            <a:fillRect/>
          </a:stretch>
        </p:blipFill>
        <p:spPr>
          <a:xfrm>
            <a:off x="3717691" y="2323075"/>
            <a:ext cx="290474" cy="290476"/>
          </a:xfrm>
          <a:prstGeom prst="rect">
            <a:avLst/>
          </a:prstGeom>
          <a:noFill/>
          <a:ln>
            <a:noFill/>
          </a:ln>
        </p:spPr>
      </p:pic>
      <p:pic>
        <p:nvPicPr>
          <p:cNvPr id="209" name="Google Shape;209;p29"/>
          <p:cNvPicPr preferRelativeResize="0"/>
          <p:nvPr/>
        </p:nvPicPr>
        <p:blipFill>
          <a:blip r:embed="rId51">
            <a:alphaModFix/>
          </a:blip>
          <a:stretch>
            <a:fillRect/>
          </a:stretch>
        </p:blipFill>
        <p:spPr>
          <a:xfrm>
            <a:off x="4022366" y="2327791"/>
            <a:ext cx="290500" cy="290500"/>
          </a:xfrm>
          <a:prstGeom prst="rect">
            <a:avLst/>
          </a:prstGeom>
          <a:noFill/>
          <a:ln>
            <a:noFill/>
          </a:ln>
        </p:spPr>
      </p:pic>
      <p:pic>
        <p:nvPicPr>
          <p:cNvPr id="210" name="Google Shape;210;p29"/>
          <p:cNvPicPr preferRelativeResize="0"/>
          <p:nvPr/>
        </p:nvPicPr>
        <p:blipFill>
          <a:blip r:embed="rId52">
            <a:alphaModFix/>
          </a:blip>
          <a:stretch>
            <a:fillRect/>
          </a:stretch>
        </p:blipFill>
        <p:spPr>
          <a:xfrm>
            <a:off x="4327066" y="2327800"/>
            <a:ext cx="290476" cy="290474"/>
          </a:xfrm>
          <a:prstGeom prst="rect">
            <a:avLst/>
          </a:prstGeom>
          <a:noFill/>
          <a:ln>
            <a:noFill/>
          </a:ln>
        </p:spPr>
      </p:pic>
      <p:pic>
        <p:nvPicPr>
          <p:cNvPr id="211" name="Google Shape;211;p29"/>
          <p:cNvPicPr preferRelativeResize="0"/>
          <p:nvPr/>
        </p:nvPicPr>
        <p:blipFill>
          <a:blip r:embed="rId53">
            <a:alphaModFix/>
          </a:blip>
          <a:stretch>
            <a:fillRect/>
          </a:stretch>
        </p:blipFill>
        <p:spPr>
          <a:xfrm>
            <a:off x="4926191" y="2327813"/>
            <a:ext cx="290476" cy="290476"/>
          </a:xfrm>
          <a:prstGeom prst="rect">
            <a:avLst/>
          </a:prstGeom>
          <a:noFill/>
          <a:ln>
            <a:noFill/>
          </a:ln>
        </p:spPr>
      </p:pic>
      <p:pic>
        <p:nvPicPr>
          <p:cNvPr id="212" name="Google Shape;212;p29"/>
          <p:cNvPicPr preferRelativeResize="0"/>
          <p:nvPr/>
        </p:nvPicPr>
        <p:blipFill>
          <a:blip r:embed="rId54">
            <a:alphaModFix/>
          </a:blip>
          <a:stretch>
            <a:fillRect/>
          </a:stretch>
        </p:blipFill>
        <p:spPr>
          <a:xfrm>
            <a:off x="5217666" y="2323075"/>
            <a:ext cx="303000" cy="303000"/>
          </a:xfrm>
          <a:prstGeom prst="rect">
            <a:avLst/>
          </a:prstGeom>
          <a:noFill/>
          <a:ln>
            <a:noFill/>
          </a:ln>
        </p:spPr>
      </p:pic>
      <p:pic>
        <p:nvPicPr>
          <p:cNvPr id="213" name="Google Shape;213;p29"/>
          <p:cNvPicPr preferRelativeResize="0"/>
          <p:nvPr/>
        </p:nvPicPr>
        <p:blipFill>
          <a:blip r:embed="rId55">
            <a:alphaModFix/>
          </a:blip>
          <a:stretch>
            <a:fillRect/>
          </a:stretch>
        </p:blipFill>
        <p:spPr>
          <a:xfrm>
            <a:off x="5525316" y="2327800"/>
            <a:ext cx="308400" cy="308400"/>
          </a:xfrm>
          <a:prstGeom prst="rect">
            <a:avLst/>
          </a:prstGeom>
          <a:noFill/>
          <a:ln>
            <a:noFill/>
          </a:ln>
        </p:spPr>
      </p:pic>
      <p:pic>
        <p:nvPicPr>
          <p:cNvPr id="214" name="Google Shape;214;p29"/>
          <p:cNvPicPr preferRelativeResize="0"/>
          <p:nvPr/>
        </p:nvPicPr>
        <p:blipFill>
          <a:blip r:embed="rId56">
            <a:alphaModFix/>
          </a:blip>
          <a:stretch>
            <a:fillRect/>
          </a:stretch>
        </p:blipFill>
        <p:spPr>
          <a:xfrm>
            <a:off x="5838366" y="2327800"/>
            <a:ext cx="290500" cy="290500"/>
          </a:xfrm>
          <a:prstGeom prst="rect">
            <a:avLst/>
          </a:prstGeom>
          <a:noFill/>
          <a:ln>
            <a:noFill/>
          </a:ln>
        </p:spPr>
      </p:pic>
      <p:pic>
        <p:nvPicPr>
          <p:cNvPr id="215" name="Google Shape;215;p29"/>
          <p:cNvPicPr preferRelativeResize="0"/>
          <p:nvPr/>
        </p:nvPicPr>
        <p:blipFill>
          <a:blip r:embed="rId57">
            <a:alphaModFix/>
          </a:blip>
          <a:stretch>
            <a:fillRect/>
          </a:stretch>
        </p:blipFill>
        <p:spPr>
          <a:xfrm>
            <a:off x="6133516" y="2327800"/>
            <a:ext cx="303000" cy="303000"/>
          </a:xfrm>
          <a:prstGeom prst="rect">
            <a:avLst/>
          </a:prstGeom>
          <a:noFill/>
          <a:ln>
            <a:noFill/>
          </a:ln>
        </p:spPr>
      </p:pic>
      <p:pic>
        <p:nvPicPr>
          <p:cNvPr id="216" name="Google Shape;216;p29"/>
          <p:cNvPicPr preferRelativeResize="0"/>
          <p:nvPr/>
        </p:nvPicPr>
        <p:blipFill>
          <a:blip r:embed="rId58">
            <a:alphaModFix/>
          </a:blip>
          <a:stretch>
            <a:fillRect/>
          </a:stretch>
        </p:blipFill>
        <p:spPr>
          <a:xfrm>
            <a:off x="6441141" y="2327800"/>
            <a:ext cx="290474" cy="290476"/>
          </a:xfrm>
          <a:prstGeom prst="rect">
            <a:avLst/>
          </a:prstGeom>
          <a:noFill/>
          <a:ln>
            <a:noFill/>
          </a:ln>
        </p:spPr>
      </p:pic>
      <p:pic>
        <p:nvPicPr>
          <p:cNvPr id="217" name="Google Shape;217;p29"/>
          <p:cNvPicPr preferRelativeResize="0"/>
          <p:nvPr/>
        </p:nvPicPr>
        <p:blipFill>
          <a:blip r:embed="rId59">
            <a:alphaModFix/>
          </a:blip>
          <a:stretch>
            <a:fillRect/>
          </a:stretch>
        </p:blipFill>
        <p:spPr>
          <a:xfrm>
            <a:off x="6736241" y="2327800"/>
            <a:ext cx="308400" cy="308400"/>
          </a:xfrm>
          <a:prstGeom prst="rect">
            <a:avLst/>
          </a:prstGeom>
          <a:noFill/>
          <a:ln>
            <a:noFill/>
          </a:ln>
        </p:spPr>
      </p:pic>
      <p:pic>
        <p:nvPicPr>
          <p:cNvPr id="218" name="Google Shape;218;p29"/>
          <p:cNvPicPr preferRelativeResize="0"/>
          <p:nvPr/>
        </p:nvPicPr>
        <p:blipFill>
          <a:blip r:embed="rId60">
            <a:alphaModFix/>
          </a:blip>
          <a:stretch>
            <a:fillRect/>
          </a:stretch>
        </p:blipFill>
        <p:spPr>
          <a:xfrm>
            <a:off x="7049266" y="2327800"/>
            <a:ext cx="290474" cy="290476"/>
          </a:xfrm>
          <a:prstGeom prst="rect">
            <a:avLst/>
          </a:prstGeom>
          <a:noFill/>
          <a:ln>
            <a:noFill/>
          </a:ln>
        </p:spPr>
      </p:pic>
      <p:pic>
        <p:nvPicPr>
          <p:cNvPr id="219" name="Google Shape;219;p29"/>
          <p:cNvPicPr preferRelativeResize="0"/>
          <p:nvPr/>
        </p:nvPicPr>
        <p:blipFill>
          <a:blip r:embed="rId61">
            <a:alphaModFix/>
          </a:blip>
          <a:stretch>
            <a:fillRect/>
          </a:stretch>
        </p:blipFill>
        <p:spPr>
          <a:xfrm>
            <a:off x="7344366" y="2327800"/>
            <a:ext cx="290474" cy="290476"/>
          </a:xfrm>
          <a:prstGeom prst="rect">
            <a:avLst/>
          </a:prstGeom>
          <a:noFill/>
          <a:ln>
            <a:noFill/>
          </a:ln>
        </p:spPr>
      </p:pic>
      <p:pic>
        <p:nvPicPr>
          <p:cNvPr id="220" name="Google Shape;220;p29"/>
          <p:cNvPicPr preferRelativeResize="0"/>
          <p:nvPr/>
        </p:nvPicPr>
        <p:blipFill>
          <a:blip r:embed="rId62">
            <a:alphaModFix/>
          </a:blip>
          <a:stretch>
            <a:fillRect/>
          </a:stretch>
        </p:blipFill>
        <p:spPr>
          <a:xfrm>
            <a:off x="1596716" y="2636200"/>
            <a:ext cx="303000" cy="303000"/>
          </a:xfrm>
          <a:prstGeom prst="rect">
            <a:avLst/>
          </a:prstGeom>
          <a:noFill/>
          <a:ln>
            <a:noFill/>
          </a:ln>
        </p:spPr>
      </p:pic>
      <p:pic>
        <p:nvPicPr>
          <p:cNvPr id="221" name="Google Shape;221;p29"/>
          <p:cNvPicPr preferRelativeResize="0"/>
          <p:nvPr/>
        </p:nvPicPr>
        <p:blipFill>
          <a:blip r:embed="rId63">
            <a:alphaModFix/>
          </a:blip>
          <a:stretch>
            <a:fillRect/>
          </a:stretch>
        </p:blipFill>
        <p:spPr>
          <a:xfrm>
            <a:off x="1891666" y="2636200"/>
            <a:ext cx="303000" cy="303000"/>
          </a:xfrm>
          <a:prstGeom prst="rect">
            <a:avLst/>
          </a:prstGeom>
          <a:noFill/>
          <a:ln>
            <a:noFill/>
          </a:ln>
        </p:spPr>
      </p:pic>
      <p:pic>
        <p:nvPicPr>
          <p:cNvPr id="222" name="Google Shape;222;p29"/>
          <p:cNvPicPr preferRelativeResize="0"/>
          <p:nvPr/>
        </p:nvPicPr>
        <p:blipFill>
          <a:blip r:embed="rId64">
            <a:alphaModFix/>
          </a:blip>
          <a:stretch>
            <a:fillRect/>
          </a:stretch>
        </p:blipFill>
        <p:spPr>
          <a:xfrm>
            <a:off x="2204141" y="2627975"/>
            <a:ext cx="303000" cy="303000"/>
          </a:xfrm>
          <a:prstGeom prst="rect">
            <a:avLst/>
          </a:prstGeom>
          <a:noFill/>
          <a:ln>
            <a:noFill/>
          </a:ln>
        </p:spPr>
      </p:pic>
      <p:pic>
        <p:nvPicPr>
          <p:cNvPr id="223" name="Google Shape;223;p29"/>
          <p:cNvPicPr preferRelativeResize="0"/>
          <p:nvPr/>
        </p:nvPicPr>
        <p:blipFill>
          <a:blip r:embed="rId65">
            <a:alphaModFix/>
          </a:blip>
          <a:stretch>
            <a:fillRect/>
          </a:stretch>
        </p:blipFill>
        <p:spPr>
          <a:xfrm>
            <a:off x="2503566" y="2636200"/>
            <a:ext cx="290474" cy="290474"/>
          </a:xfrm>
          <a:prstGeom prst="rect">
            <a:avLst/>
          </a:prstGeom>
          <a:noFill/>
          <a:ln>
            <a:noFill/>
          </a:ln>
        </p:spPr>
      </p:pic>
      <p:pic>
        <p:nvPicPr>
          <p:cNvPr id="224" name="Google Shape;224;p29"/>
          <p:cNvPicPr preferRelativeResize="0"/>
          <p:nvPr/>
        </p:nvPicPr>
        <p:blipFill>
          <a:blip r:embed="rId66">
            <a:alphaModFix/>
          </a:blip>
          <a:stretch>
            <a:fillRect/>
          </a:stretch>
        </p:blipFill>
        <p:spPr>
          <a:xfrm>
            <a:off x="2811566" y="2636200"/>
            <a:ext cx="303000" cy="303000"/>
          </a:xfrm>
          <a:prstGeom prst="rect">
            <a:avLst/>
          </a:prstGeom>
          <a:noFill/>
          <a:ln>
            <a:noFill/>
          </a:ln>
        </p:spPr>
      </p:pic>
      <p:pic>
        <p:nvPicPr>
          <p:cNvPr id="225" name="Google Shape;225;p29"/>
          <p:cNvPicPr preferRelativeResize="0"/>
          <p:nvPr/>
        </p:nvPicPr>
        <p:blipFill>
          <a:blip r:embed="rId67">
            <a:alphaModFix/>
          </a:blip>
          <a:stretch>
            <a:fillRect/>
          </a:stretch>
        </p:blipFill>
        <p:spPr>
          <a:xfrm>
            <a:off x="3102941" y="2642450"/>
            <a:ext cx="290500" cy="290500"/>
          </a:xfrm>
          <a:prstGeom prst="rect">
            <a:avLst/>
          </a:prstGeom>
          <a:noFill/>
          <a:ln>
            <a:noFill/>
          </a:ln>
        </p:spPr>
      </p:pic>
      <p:pic>
        <p:nvPicPr>
          <p:cNvPr id="226" name="Google Shape;226;p29"/>
          <p:cNvPicPr preferRelativeResize="0"/>
          <p:nvPr/>
        </p:nvPicPr>
        <p:blipFill>
          <a:blip r:embed="rId68">
            <a:alphaModFix/>
          </a:blip>
          <a:stretch>
            <a:fillRect/>
          </a:stretch>
        </p:blipFill>
        <p:spPr>
          <a:xfrm>
            <a:off x="3418991" y="2629575"/>
            <a:ext cx="303000" cy="303000"/>
          </a:xfrm>
          <a:prstGeom prst="rect">
            <a:avLst/>
          </a:prstGeom>
          <a:noFill/>
          <a:ln>
            <a:noFill/>
          </a:ln>
        </p:spPr>
      </p:pic>
      <p:pic>
        <p:nvPicPr>
          <p:cNvPr id="227" name="Google Shape;227;p29"/>
          <p:cNvPicPr preferRelativeResize="0"/>
          <p:nvPr/>
        </p:nvPicPr>
        <p:blipFill>
          <a:blip r:embed="rId69">
            <a:alphaModFix/>
          </a:blip>
          <a:stretch>
            <a:fillRect/>
          </a:stretch>
        </p:blipFill>
        <p:spPr>
          <a:xfrm>
            <a:off x="3731454" y="2642463"/>
            <a:ext cx="290474" cy="290474"/>
          </a:xfrm>
          <a:prstGeom prst="rect">
            <a:avLst/>
          </a:prstGeom>
          <a:noFill/>
          <a:ln>
            <a:noFill/>
          </a:ln>
        </p:spPr>
      </p:pic>
      <p:pic>
        <p:nvPicPr>
          <p:cNvPr id="228" name="Google Shape;228;p29"/>
          <p:cNvPicPr preferRelativeResize="0"/>
          <p:nvPr/>
        </p:nvPicPr>
        <p:blipFill>
          <a:blip r:embed="rId70">
            <a:alphaModFix/>
          </a:blip>
          <a:stretch>
            <a:fillRect/>
          </a:stretch>
        </p:blipFill>
        <p:spPr>
          <a:xfrm>
            <a:off x="4031391" y="2629225"/>
            <a:ext cx="290450" cy="290450"/>
          </a:xfrm>
          <a:prstGeom prst="rect">
            <a:avLst/>
          </a:prstGeom>
          <a:noFill/>
          <a:ln>
            <a:noFill/>
          </a:ln>
        </p:spPr>
      </p:pic>
      <p:pic>
        <p:nvPicPr>
          <p:cNvPr id="229" name="Google Shape;229;p29"/>
          <p:cNvPicPr preferRelativeResize="0"/>
          <p:nvPr/>
        </p:nvPicPr>
        <p:blipFill>
          <a:blip r:embed="rId71">
            <a:alphaModFix/>
          </a:blip>
          <a:stretch>
            <a:fillRect/>
          </a:stretch>
        </p:blipFill>
        <p:spPr>
          <a:xfrm>
            <a:off x="4331316" y="2631925"/>
            <a:ext cx="290450" cy="290450"/>
          </a:xfrm>
          <a:prstGeom prst="rect">
            <a:avLst/>
          </a:prstGeom>
          <a:noFill/>
          <a:ln>
            <a:noFill/>
          </a:ln>
        </p:spPr>
      </p:pic>
      <p:pic>
        <p:nvPicPr>
          <p:cNvPr id="230" name="Google Shape;230;p29"/>
          <p:cNvPicPr preferRelativeResize="0"/>
          <p:nvPr/>
        </p:nvPicPr>
        <p:blipFill>
          <a:blip r:embed="rId72">
            <a:alphaModFix/>
          </a:blip>
          <a:stretch>
            <a:fillRect/>
          </a:stretch>
        </p:blipFill>
        <p:spPr>
          <a:xfrm>
            <a:off x="4618991" y="2626125"/>
            <a:ext cx="303000" cy="303000"/>
          </a:xfrm>
          <a:prstGeom prst="rect">
            <a:avLst/>
          </a:prstGeom>
          <a:noFill/>
          <a:ln>
            <a:noFill/>
          </a:ln>
        </p:spPr>
      </p:pic>
      <p:pic>
        <p:nvPicPr>
          <p:cNvPr id="231" name="Google Shape;231;p29"/>
          <p:cNvPicPr preferRelativeResize="0"/>
          <p:nvPr/>
        </p:nvPicPr>
        <p:blipFill>
          <a:blip r:embed="rId73">
            <a:alphaModFix/>
          </a:blip>
          <a:stretch>
            <a:fillRect/>
          </a:stretch>
        </p:blipFill>
        <p:spPr>
          <a:xfrm>
            <a:off x="4916110" y="2631925"/>
            <a:ext cx="308400" cy="308400"/>
          </a:xfrm>
          <a:prstGeom prst="rect">
            <a:avLst/>
          </a:prstGeom>
          <a:noFill/>
          <a:ln>
            <a:noFill/>
          </a:ln>
        </p:spPr>
      </p:pic>
      <p:pic>
        <p:nvPicPr>
          <p:cNvPr id="232" name="Google Shape;232;p29"/>
          <p:cNvPicPr preferRelativeResize="0"/>
          <p:nvPr/>
        </p:nvPicPr>
        <p:blipFill>
          <a:blip r:embed="rId74">
            <a:alphaModFix/>
          </a:blip>
          <a:stretch>
            <a:fillRect/>
          </a:stretch>
        </p:blipFill>
        <p:spPr>
          <a:xfrm>
            <a:off x="4611066" y="2316975"/>
            <a:ext cx="308400" cy="308400"/>
          </a:xfrm>
          <a:prstGeom prst="rect">
            <a:avLst/>
          </a:prstGeom>
          <a:noFill/>
          <a:ln>
            <a:noFill/>
          </a:ln>
        </p:spPr>
      </p:pic>
      <p:pic>
        <p:nvPicPr>
          <p:cNvPr id="233" name="Google Shape;233;p29"/>
          <p:cNvPicPr preferRelativeResize="0"/>
          <p:nvPr/>
        </p:nvPicPr>
        <p:blipFill>
          <a:blip r:embed="rId75">
            <a:alphaModFix/>
          </a:blip>
          <a:stretch>
            <a:fillRect/>
          </a:stretch>
        </p:blipFill>
        <p:spPr>
          <a:xfrm>
            <a:off x="5240054" y="2626875"/>
            <a:ext cx="290450" cy="290450"/>
          </a:xfrm>
          <a:prstGeom prst="rect">
            <a:avLst/>
          </a:prstGeom>
          <a:noFill/>
          <a:ln>
            <a:noFill/>
          </a:ln>
        </p:spPr>
      </p:pic>
      <p:pic>
        <p:nvPicPr>
          <p:cNvPr id="234" name="Google Shape;234;p29"/>
          <p:cNvPicPr preferRelativeResize="0"/>
          <p:nvPr/>
        </p:nvPicPr>
        <p:blipFill>
          <a:blip r:embed="rId76">
            <a:alphaModFix/>
          </a:blip>
          <a:stretch>
            <a:fillRect/>
          </a:stretch>
        </p:blipFill>
        <p:spPr>
          <a:xfrm>
            <a:off x="5546066" y="2641725"/>
            <a:ext cx="280274" cy="280276"/>
          </a:xfrm>
          <a:prstGeom prst="rect">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8" name="Shape 238"/>
        <p:cNvGrpSpPr/>
        <p:nvPr/>
      </p:nvGrpSpPr>
      <p:grpSpPr>
        <a:xfrm>
          <a:off x="0" y="0"/>
          <a:ext cx="0" cy="0"/>
          <a:chOff x="0" y="0"/>
          <a:chExt cx="0" cy="0"/>
        </a:xfrm>
      </p:grpSpPr>
      <p:sp>
        <p:nvSpPr>
          <p:cNvPr id="239" name="Google Shape;239;p30"/>
          <p:cNvSpPr txBox="1"/>
          <p:nvPr>
            <p:ph type="title"/>
          </p:nvPr>
        </p:nvSpPr>
        <p:spPr>
          <a:xfrm>
            <a:off x="2235450" y="2359500"/>
            <a:ext cx="4673100" cy="4245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An insect is more complex than a star..and is a far greater challenge to understand.</a:t>
            </a:r>
            <a:endParaRPr/>
          </a:p>
        </p:txBody>
      </p:sp>
      <p:sp>
        <p:nvSpPr>
          <p:cNvPr id="240" name="Google Shape;240;p30"/>
          <p:cNvSpPr txBox="1"/>
          <p:nvPr>
            <p:ph idx="1" type="body"/>
          </p:nvPr>
        </p:nvSpPr>
        <p:spPr>
          <a:xfrm>
            <a:off x="1929750" y="2784000"/>
            <a:ext cx="5284500" cy="476100"/>
          </a:xfrm>
          <a:prstGeom prst="rect">
            <a:avLst/>
          </a:prstGeom>
        </p:spPr>
        <p:txBody>
          <a:bodyPr anchorCtr="0" anchor="t" bIns="91425" lIns="91425" spcFirstLastPara="1" rIns="91425" wrap="square" tIns="91425">
            <a:noAutofit/>
          </a:bodyPr>
          <a:lstStyle/>
          <a:p>
            <a:pPr indent="0" lvl="0" marL="0" rtl="0" algn="ctr">
              <a:lnSpc>
                <a:spcPct val="100000"/>
              </a:lnSpc>
              <a:spcBef>
                <a:spcPts val="0"/>
              </a:spcBef>
              <a:spcAft>
                <a:spcPts val="0"/>
              </a:spcAft>
              <a:buNone/>
            </a:pPr>
            <a:r>
              <a:rPr lang="en"/>
              <a:t>Martin Ress</a:t>
            </a:r>
            <a:endParaRPr b="0"/>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4" name="Shape 244"/>
        <p:cNvGrpSpPr/>
        <p:nvPr/>
      </p:nvGrpSpPr>
      <p:grpSpPr>
        <a:xfrm>
          <a:off x="0" y="0"/>
          <a:ext cx="0" cy="0"/>
          <a:chOff x="0" y="0"/>
          <a:chExt cx="0" cy="0"/>
        </a:xfrm>
      </p:grpSpPr>
      <p:sp>
        <p:nvSpPr>
          <p:cNvPr id="245" name="Google Shape;245;p31"/>
          <p:cNvSpPr txBox="1"/>
          <p:nvPr>
            <p:ph type="title"/>
          </p:nvPr>
        </p:nvSpPr>
        <p:spPr>
          <a:xfrm>
            <a:off x="113400" y="0"/>
            <a:ext cx="2234400" cy="7533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DESIGN NOTES AND CREDITS</a:t>
            </a:r>
            <a:endParaRPr/>
          </a:p>
        </p:txBody>
      </p:sp>
      <p:sp>
        <p:nvSpPr>
          <p:cNvPr id="246" name="Google Shape;246;p31"/>
          <p:cNvSpPr txBox="1"/>
          <p:nvPr>
            <p:ph idx="1" type="body"/>
          </p:nvPr>
        </p:nvSpPr>
        <p:spPr>
          <a:xfrm>
            <a:off x="113400" y="842400"/>
            <a:ext cx="3099300" cy="37869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 love free presentations and our special thanks to all the people who made, share and released these awe-inspiring resources for free:</a:t>
            </a:r>
            <a:endParaRPr/>
          </a:p>
          <a:p>
            <a:pPr indent="0" lvl="0" marL="0" rtl="0" algn="l">
              <a:spcBef>
                <a:spcPts val="0"/>
              </a:spcBef>
              <a:spcAft>
                <a:spcPts val="0"/>
              </a:spcAft>
              <a:buNone/>
            </a:pPr>
            <a:r>
              <a:t/>
            </a:r>
            <a:endParaRPr/>
          </a:p>
          <a:p>
            <a:pPr indent="-304800" lvl="0" marL="457200" rtl="0" algn="l">
              <a:spcBef>
                <a:spcPts val="0"/>
              </a:spcBef>
              <a:spcAft>
                <a:spcPts val="0"/>
              </a:spcAft>
              <a:buSzPts val="1200"/>
              <a:buChar char="●"/>
            </a:pPr>
            <a:r>
              <a:rPr lang="en"/>
              <a:t>Presentation template by </a:t>
            </a:r>
            <a:r>
              <a:rPr lang="en" u="sng">
                <a:hlinkClick r:id="rId3"/>
              </a:rPr>
              <a:t>SlidesMedia</a:t>
            </a:r>
            <a:r>
              <a:rPr lang="en"/>
              <a:t>.</a:t>
            </a:r>
            <a:endParaRPr/>
          </a:p>
          <a:p>
            <a:pPr indent="-304800" lvl="0" marL="457200" rtl="0" algn="l">
              <a:spcBef>
                <a:spcPts val="0"/>
              </a:spcBef>
              <a:spcAft>
                <a:spcPts val="0"/>
              </a:spcAft>
              <a:buSzPts val="1200"/>
              <a:buChar char="●"/>
            </a:pPr>
            <a:r>
              <a:rPr lang="en"/>
              <a:t>Photographs by </a:t>
            </a:r>
            <a:r>
              <a:rPr lang="en" u="sng">
                <a:hlinkClick r:id="rId4"/>
              </a:rPr>
              <a:t>Unsplash</a:t>
            </a:r>
            <a:r>
              <a:rPr lang="en"/>
              <a:t>.</a:t>
            </a:r>
            <a:endParaRPr/>
          </a:p>
          <a:p>
            <a:pPr indent="-304800" lvl="0" marL="457200" rtl="0" algn="l">
              <a:spcBef>
                <a:spcPts val="0"/>
              </a:spcBef>
              <a:spcAft>
                <a:spcPts val="0"/>
              </a:spcAft>
              <a:buSzPts val="1200"/>
              <a:buChar char="●"/>
            </a:pPr>
            <a:r>
              <a:rPr lang="en"/>
              <a:t>Icons by</a:t>
            </a:r>
            <a:r>
              <a:rPr lang="en">
                <a:solidFill>
                  <a:srgbClr val="999999"/>
                </a:solidFill>
              </a:rPr>
              <a:t> </a:t>
            </a:r>
            <a:r>
              <a:rPr lang="en" u="sng">
                <a:hlinkClick r:id="rId5"/>
              </a:rPr>
              <a:t>icons8.com</a:t>
            </a:r>
            <a:r>
              <a:rPr lang="en"/>
              <a:t> &amp; </a:t>
            </a:r>
            <a:r>
              <a:rPr lang="en" u="sng">
                <a:hlinkClick r:id="rId6"/>
              </a:rPr>
              <a:t>iconfinder.com</a:t>
            </a:r>
            <a:endParaRPr/>
          </a:p>
          <a:p>
            <a:pPr indent="-304800" lvl="0" marL="457200" rtl="0" algn="l">
              <a:spcBef>
                <a:spcPts val="0"/>
              </a:spcBef>
              <a:spcAft>
                <a:spcPts val="0"/>
              </a:spcAft>
              <a:buSzPts val="1200"/>
              <a:buChar char="●"/>
            </a:pPr>
            <a:r>
              <a:rPr lang="en"/>
              <a:t>Map by </a:t>
            </a:r>
            <a:r>
              <a:rPr lang="en" u="sng">
                <a:hlinkClick r:id="rId7"/>
              </a:rPr>
              <a:t>pngimage.net</a:t>
            </a:r>
            <a:endParaRPr/>
          </a:p>
        </p:txBody>
      </p:sp>
      <p:sp>
        <p:nvSpPr>
          <p:cNvPr id="247" name="Google Shape;247;p31"/>
          <p:cNvSpPr txBox="1"/>
          <p:nvPr>
            <p:ph idx="2" type="body"/>
          </p:nvPr>
        </p:nvSpPr>
        <p:spPr>
          <a:xfrm>
            <a:off x="3606625" y="236850"/>
            <a:ext cx="5206200" cy="4669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This presentation uses the following fonts included in Google </a:t>
            </a:r>
            <a:r>
              <a:rPr lang="en"/>
              <a:t>Slides</a:t>
            </a:r>
            <a:r>
              <a:rPr lang="en"/>
              <a:t>:</a:t>
            </a:r>
            <a:endParaRPr/>
          </a:p>
          <a:p>
            <a:pPr indent="-304800" lvl="0" marL="457200" rtl="0" algn="l">
              <a:spcBef>
                <a:spcPts val="0"/>
              </a:spcBef>
              <a:spcAft>
                <a:spcPts val="0"/>
              </a:spcAft>
              <a:buSzPts val="1200"/>
              <a:buChar char="●"/>
            </a:pPr>
            <a:r>
              <a:rPr lang="en"/>
              <a:t>Title: Patua One</a:t>
            </a:r>
            <a:endParaRPr/>
          </a:p>
          <a:p>
            <a:pPr indent="-304800" lvl="0" marL="457200" rtl="0" algn="l">
              <a:spcBef>
                <a:spcPts val="0"/>
              </a:spcBef>
              <a:spcAft>
                <a:spcPts val="0"/>
              </a:spcAft>
              <a:buSzPts val="1200"/>
              <a:buChar char="●"/>
            </a:pPr>
            <a:r>
              <a:rPr lang="en"/>
              <a:t>Body: Barlow</a:t>
            </a:r>
            <a:endParaRPr/>
          </a:p>
          <a:p>
            <a:pPr indent="0" lvl="0" marL="0" rtl="0" algn="l">
              <a:spcBef>
                <a:spcPts val="0"/>
              </a:spcBef>
              <a:spcAft>
                <a:spcPts val="0"/>
              </a:spcAft>
              <a:buNone/>
            </a:pPr>
            <a: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download this fonts on this page:</a:t>
            </a:r>
            <a:endParaRPr/>
          </a:p>
          <a:p>
            <a:pPr indent="-304800" lvl="0" marL="457200" rtl="0" algn="l">
              <a:spcBef>
                <a:spcPts val="0"/>
              </a:spcBef>
              <a:spcAft>
                <a:spcPts val="0"/>
              </a:spcAft>
              <a:buClr>
                <a:srgbClr val="A7B983"/>
              </a:buClr>
              <a:buSzPts val="1200"/>
              <a:buChar char="●"/>
            </a:pPr>
            <a:r>
              <a:rPr lang="en" u="sng">
                <a:solidFill>
                  <a:srgbClr val="A7B983"/>
                </a:solidFill>
                <a:hlinkClick r:id="rId8">
                  <a:extLst>
                    <a:ext uri="{A12FA001-AC4F-418D-AE19-62706E023703}">
                      <ahyp:hlinkClr val="tx"/>
                    </a:ext>
                  </a:extLst>
                </a:hlinkClick>
              </a:rPr>
              <a:t>https://fonts.google.com/specimen/Patua+One</a:t>
            </a:r>
            <a:endParaRPr>
              <a:solidFill>
                <a:srgbClr val="A7B983"/>
              </a:solidFill>
            </a:endParaRPr>
          </a:p>
          <a:p>
            <a:pPr indent="-304800" lvl="0" marL="457200" rtl="0" algn="l">
              <a:spcBef>
                <a:spcPts val="0"/>
              </a:spcBef>
              <a:spcAft>
                <a:spcPts val="0"/>
              </a:spcAft>
              <a:buClr>
                <a:srgbClr val="A7B983"/>
              </a:buClr>
              <a:buSzPts val="1200"/>
              <a:buChar char="●"/>
            </a:pPr>
            <a:r>
              <a:rPr lang="en" u="sng">
                <a:solidFill>
                  <a:srgbClr val="A7B983"/>
                </a:solidFill>
                <a:hlinkClick r:id="rId9">
                  <a:extLst>
                    <a:ext uri="{A12FA001-AC4F-418D-AE19-62706E023703}">
                      <ahyp:hlinkClr val="tx"/>
                    </a:ext>
                  </a:extLst>
                </a:hlinkClick>
              </a:rPr>
              <a:t>https://fonts.google.com/specimen/Barlow</a:t>
            </a:r>
            <a:endParaRPr>
              <a:solidFill>
                <a:srgbClr val="A7B983"/>
              </a:solidFill>
            </a:endParaRPr>
          </a:p>
          <a:p>
            <a:pPr indent="0" lvl="0" marL="0" rtl="0" algn="l">
              <a:spcBef>
                <a:spcPts val="0"/>
              </a:spcBef>
              <a:spcAft>
                <a:spcPts val="0"/>
              </a:spcAft>
              <a:buNone/>
            </a:pPr>
            <a:r>
              <a:t/>
            </a:r>
            <a:endParaRPr sz="800"/>
          </a:p>
          <a:p>
            <a:pPr indent="0" lvl="0" marL="0" rtl="0" algn="l">
              <a:spcBef>
                <a:spcPts val="0"/>
              </a:spcBef>
              <a:spcAft>
                <a:spcPts val="0"/>
              </a:spcAft>
              <a:buNone/>
            </a:pPr>
            <a:r>
              <a:t/>
            </a:r>
            <a:endParaRPr sz="800"/>
          </a:p>
          <a:p>
            <a:pPr indent="0" lvl="0" marL="0" rtl="0" algn="l">
              <a:spcBef>
                <a:spcPts val="0"/>
              </a:spcBef>
              <a:spcAft>
                <a:spcPts val="0"/>
              </a:spcAft>
              <a:buNone/>
            </a:pPr>
            <a:r>
              <a:rPr lang="en"/>
              <a:t>This slide is only for your information about design notes and credits. You can remove.</a:t>
            </a:r>
            <a:endParaRPr/>
          </a:p>
          <a:p>
            <a:pPr indent="0" lvl="0" marL="0" rtl="0" algn="l">
              <a:spcBef>
                <a:spcPts val="0"/>
              </a:spcBef>
              <a:spcAft>
                <a:spcPts val="0"/>
              </a:spcAft>
              <a:buNone/>
            </a:pPr>
            <a:r>
              <a:t/>
            </a:r>
            <a:endParaRPr/>
          </a:p>
        </p:txBody>
      </p:sp>
    </p:spTree>
  </p:cSld>
  <p:clrMapOvr>
    <a:masterClrMapping/>
  </p:clrMapOvr>
</p:sld>
</file>

<file path=ppt/theme/theme1.xml><?xml version="1.0" encoding="utf-8"?>
<a:theme xmlns:a="http://schemas.openxmlformats.org/drawingml/2006/main" xmlns:r="http://schemas.openxmlformats.org/officeDocument/2006/relationships" name="Sports">
  <a:themeElements>
    <a:clrScheme name="Simple Light">
      <a:dk1>
        <a:srgbClr val="000000"/>
      </a:dk1>
      <a:lt1>
        <a:srgbClr val="FFFFFF"/>
      </a:lt1>
      <a:dk2>
        <a:srgbClr val="595959"/>
      </a:dk2>
      <a:lt2>
        <a:srgbClr val="EEEEEE"/>
      </a:lt2>
      <a:accent1>
        <a:srgbClr val="A7B983"/>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