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86" r:id="rId6"/>
    <p:sldId id="287" r:id="rId7"/>
    <p:sldId id="260" r:id="rId8"/>
    <p:sldId id="261" r:id="rId9"/>
    <p:sldId id="288" r:id="rId10"/>
    <p:sldId id="277" r:id="rId11"/>
    <p:sldId id="278" r:id="rId12"/>
    <p:sldId id="268" r:id="rId13"/>
    <p:sldId id="295" r:id="rId14"/>
    <p:sldId id="294" r:id="rId15"/>
    <p:sldId id="290" r:id="rId16"/>
    <p:sldId id="291" r:id="rId17"/>
    <p:sldId id="292" r:id="rId18"/>
    <p:sldId id="293"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131F2B"/>
    <a:srgbClr val="FF5E80"/>
    <a:srgbClr val="21D7CD"/>
    <a:srgbClr val="86EABF"/>
    <a:srgbClr val="FC56A3"/>
    <a:srgbClr val="F80010"/>
    <a:srgbClr val="8775AA"/>
    <a:srgbClr val="F37826"/>
    <a:srgbClr val="FCC35E"/>
    <a:srgbClr val="3095AB"/>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p:scale>
          <a:sx n="50" d="100"/>
          <a:sy n="50" d="100"/>
        </p:scale>
        <p:origin x="618" y="3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anchor="ctr" anchorCtr="1"/>
              <a:lstStyle/>
              <a:p>
                <a:pPr>
                  <a:defRPr sz="20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sz="2000"/>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t>
        <a:bodyPr/>
        <a:lstStyle/>
        <a:p>
          <a:endParaRPr lang="en-US"/>
        </a:p>
      </dgm:t>
    </dgm:pt>
    <dgm:pt modelId="{A71778F0-FBA7-4FD7-9A44-F49E1C3112B3}" type="pres">
      <dgm:prSet presAssocID="{93B8BBBA-839A-48A2-BEDD-96CBD596129D}" presName="gear1" presStyleLbl="node1" presStyleIdx="0" presStyleCnt="3">
        <dgm:presLayoutVars>
          <dgm:chMax val="1"/>
          <dgm:bulletEnabled val="1"/>
        </dgm:presLayoutVars>
      </dgm:prSet>
      <dgm:spPr/>
      <dgm:t>
        <a:bodyPr/>
        <a:lstStyle/>
        <a:p>
          <a:endParaRPr lang="en-US"/>
        </a:p>
      </dgm:t>
    </dgm:pt>
    <dgm:pt modelId="{CDB82C8B-FD2A-41A0-A1FE-03C9147905A9}" type="pres">
      <dgm:prSet presAssocID="{93B8BBBA-839A-48A2-BEDD-96CBD596129D}" presName="gear1srcNode" presStyleLbl="node1" presStyleIdx="0" presStyleCnt="3"/>
      <dgm:spPr/>
      <dgm:t>
        <a:bodyPr/>
        <a:lstStyle/>
        <a:p>
          <a:endParaRPr lang="en-US"/>
        </a:p>
      </dgm:t>
    </dgm:pt>
    <dgm:pt modelId="{431CD06C-B5F4-49E0-9E58-9B56293CA74F}" type="pres">
      <dgm:prSet presAssocID="{93B8BBBA-839A-48A2-BEDD-96CBD596129D}" presName="gear1dstNode" presStyleLbl="node1" presStyleIdx="0" presStyleCnt="3"/>
      <dgm:spPr/>
      <dgm:t>
        <a:bodyPr/>
        <a:lstStyle/>
        <a:p>
          <a:endParaRPr lang="en-US"/>
        </a:p>
      </dgm:t>
    </dgm:pt>
    <dgm:pt modelId="{FDBDE6F6-9CBA-4B34-B498-40773734DE0B}" type="pres">
      <dgm:prSet presAssocID="{E44CDF4E-CCED-4C59-9767-C29E043EA7F9}" presName="gear2" presStyleLbl="node1" presStyleIdx="1" presStyleCnt="3">
        <dgm:presLayoutVars>
          <dgm:chMax val="1"/>
          <dgm:bulletEnabled val="1"/>
        </dgm:presLayoutVars>
      </dgm:prSet>
      <dgm:spPr/>
      <dgm:t>
        <a:bodyPr/>
        <a:lstStyle/>
        <a:p>
          <a:endParaRPr lang="en-US"/>
        </a:p>
      </dgm:t>
    </dgm:pt>
    <dgm:pt modelId="{700DAE95-184B-4AFD-B2DD-55F786BF0FCC}" type="pres">
      <dgm:prSet presAssocID="{E44CDF4E-CCED-4C59-9767-C29E043EA7F9}" presName="gear2srcNode" presStyleLbl="node1" presStyleIdx="1" presStyleCnt="3"/>
      <dgm:spPr/>
      <dgm:t>
        <a:bodyPr/>
        <a:lstStyle/>
        <a:p>
          <a:endParaRPr lang="en-US"/>
        </a:p>
      </dgm:t>
    </dgm:pt>
    <dgm:pt modelId="{3093F168-9E55-4EC5-9B38-2D96D01E8FBE}" type="pres">
      <dgm:prSet presAssocID="{E44CDF4E-CCED-4C59-9767-C29E043EA7F9}" presName="gear2dstNode" presStyleLbl="node1" presStyleIdx="1" presStyleCnt="3"/>
      <dgm:spPr/>
      <dgm:t>
        <a:bodyPr/>
        <a:lstStyle/>
        <a:p>
          <a:endParaRPr lang="en-US"/>
        </a:p>
      </dgm:t>
    </dgm:pt>
    <dgm:pt modelId="{8C681BCA-4321-408D-A307-E1D37D069C06}" type="pres">
      <dgm:prSet presAssocID="{5E036342-9FAC-4D04-8B8B-8090EF1ED107}" presName="gear3" presStyleLbl="node1" presStyleIdx="2" presStyleCnt="3"/>
      <dgm:spPr/>
      <dgm:t>
        <a:bodyPr/>
        <a:lstStyle/>
        <a:p>
          <a:endParaRPr lang="en-US"/>
        </a:p>
      </dgm:t>
    </dgm:pt>
    <dgm:pt modelId="{D5A5F179-3FC0-4B87-BFB0-80CE109259F5}" type="pres">
      <dgm:prSet presAssocID="{5E036342-9FAC-4D04-8B8B-8090EF1ED107}" presName="gear3tx" presStyleLbl="node1" presStyleIdx="2" presStyleCnt="3">
        <dgm:presLayoutVars>
          <dgm:chMax val="1"/>
          <dgm:bulletEnabled val="1"/>
        </dgm:presLayoutVars>
      </dgm:prSet>
      <dgm:spPr/>
      <dgm:t>
        <a:bodyPr/>
        <a:lstStyle/>
        <a:p>
          <a:endParaRPr lang="en-US"/>
        </a:p>
      </dgm:t>
    </dgm:pt>
    <dgm:pt modelId="{73618ACB-364B-44FC-99AC-2E2F97435292}" type="pres">
      <dgm:prSet presAssocID="{5E036342-9FAC-4D04-8B8B-8090EF1ED107}" presName="gear3srcNode" presStyleLbl="node1" presStyleIdx="2" presStyleCnt="3"/>
      <dgm:spPr/>
      <dgm:t>
        <a:bodyPr/>
        <a:lstStyle/>
        <a:p>
          <a:endParaRPr lang="en-US"/>
        </a:p>
      </dgm:t>
    </dgm:pt>
    <dgm:pt modelId="{D40D238F-B05F-410D-87AB-A6ED44CEFEAD}" type="pres">
      <dgm:prSet presAssocID="{5E036342-9FAC-4D04-8B8B-8090EF1ED107}" presName="gear3dstNode" presStyleLbl="node1" presStyleIdx="2" presStyleCnt="3"/>
      <dgm:spPr/>
      <dgm:t>
        <a:bodyPr/>
        <a:lstStyle/>
        <a:p>
          <a:endParaRPr lang="en-US"/>
        </a:p>
      </dgm:t>
    </dgm:pt>
    <dgm:pt modelId="{D0126885-7EEC-4F90-8A0E-EBCA1496AB62}" type="pres">
      <dgm:prSet presAssocID="{7F9ADBC5-6191-4489-A1FD-EB9F43A6A890}" presName="connector1" presStyleLbl="sibTrans2D1" presStyleIdx="0" presStyleCnt="3"/>
      <dgm:spPr/>
      <dgm:t>
        <a:bodyPr/>
        <a:lstStyle/>
        <a:p>
          <a:endParaRPr lang="en-US"/>
        </a:p>
      </dgm:t>
    </dgm:pt>
    <dgm:pt modelId="{E847C08D-B75A-4100-A8F7-B933E861ACEC}" type="pres">
      <dgm:prSet presAssocID="{437EA4A8-0103-41F9-A0FF-49CBB9AFCDB9}" presName="connector2" presStyleLbl="sibTrans2D1" presStyleIdx="1" presStyleCnt="3"/>
      <dgm:spPr/>
      <dgm:t>
        <a:bodyPr/>
        <a:lstStyle/>
        <a:p>
          <a:endParaRPr lang="en-US"/>
        </a:p>
      </dgm:t>
    </dgm:pt>
    <dgm:pt modelId="{8163298B-40FB-4F2D-A333-7DFD30084817}" type="pres">
      <dgm:prSet presAssocID="{AB076A16-4993-446B-844E-3CC3782974B6}" presName="connector3" presStyleLbl="sibTrans2D1" presStyleIdx="2" presStyleCnt="3"/>
      <dgm:spPr/>
      <dgm:t>
        <a:bodyPr/>
        <a:lstStyle/>
        <a:p>
          <a:endParaRPr lang="en-US"/>
        </a:p>
      </dgm:t>
    </dgm:pt>
  </dgm:ptLst>
  <dgm:cxnLst>
    <dgm:cxn modelId="{4C57D352-22B2-4ADE-8F83-1E016AFBA244}" type="presOf" srcId="{93B8BBBA-839A-48A2-BEDD-96CBD596129D}" destId="{431CD06C-B5F4-49E0-9E58-9B56293CA74F}" srcOrd="2" destOrd="0" presId="urn:microsoft.com/office/officeart/2005/8/layout/gear1"/>
    <dgm:cxn modelId="{9E91ACDB-8480-4290-8B51-F901020FC7D6}" srcId="{68FC957F-24FC-4F24-A8B5-39B039AC0627}" destId="{93B8BBBA-839A-48A2-BEDD-96CBD596129D}" srcOrd="0" destOrd="0" parTransId="{A4B39930-B846-45C7-B770-23795AE3C77E}" sibTransId="{7F9ADBC5-6191-4489-A1FD-EB9F43A6A890}"/>
    <dgm:cxn modelId="{BC381702-4424-40DA-ACE0-076ED45EDD43}" type="presOf" srcId="{68FC957F-24FC-4F24-A8B5-39B039AC0627}" destId="{8644F819-BB7E-45B9-9BC9-97C0C73C149B}" srcOrd="0" destOrd="0" presId="urn:microsoft.com/office/officeart/2005/8/layout/gear1"/>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27C5869D-5AA1-4144-8460-9484E00D7A97}" type="presOf" srcId="{93B8BBBA-839A-48A2-BEDD-96CBD596129D}" destId="{A71778F0-FBA7-4FD7-9A44-F49E1C3112B3}" srcOrd="0" destOrd="0" presId="urn:microsoft.com/office/officeart/2005/8/layout/gear1"/>
    <dgm:cxn modelId="{3F1E7E66-6366-4797-B2C4-E0D008EB150E}" type="presOf" srcId="{5E036342-9FAC-4D04-8B8B-8090EF1ED107}" destId="{8C681BCA-4321-408D-A307-E1D37D069C06}" srcOrd="0" destOrd="0" presId="urn:microsoft.com/office/officeart/2005/8/layout/gear1"/>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04CDF8A8-3A24-4CAA-B072-6C52FEC0D3CD}" type="presOf" srcId="{5E036342-9FAC-4D04-8B8B-8090EF1ED107}" destId="{D40D238F-B05F-410D-87AB-A6ED44CEFEAD}" srcOrd="3" destOrd="0" presId="urn:microsoft.com/office/officeart/2005/8/layout/gear1"/>
    <dgm:cxn modelId="{6DA4279B-B3DE-44EC-8382-D74BF519F9AD}" type="presOf" srcId="{E44CDF4E-CCED-4C59-9767-C29E043EA7F9}" destId="{3093F168-9E55-4EC5-9B38-2D96D01E8FBE}"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B33031AE-9802-48E1-94F8-E05C3D319FDB}" type="presOf" srcId="{5E036342-9FAC-4D04-8B8B-8090EF1ED107}" destId="{73618ACB-364B-44FC-99AC-2E2F97435292}" srcOrd="2"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7963526" y="1360474"/>
            <a:ext cx="4228474" cy="959288"/>
          </a:xfrm>
          <a:prstGeom prst="rect">
            <a:avLst/>
          </a:prstGeom>
        </p:spPr>
        <p:txBody>
          <a:bodyPr lIns="91425" tIns="91425" rIns="91425" bIns="91425" anchor="ctr" anchorCtr="0">
            <a:normAutofit/>
          </a:bodyPr>
          <a:lstStyle>
            <a:lvl1pPr lvl="0" algn="ctr">
              <a:spcBef>
                <a:spcPts val="0"/>
              </a:spcBef>
              <a:buSzPct val="100000"/>
              <a:defRPr sz="36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6" name="Isosceles Triangle 5">
            <a:extLst>
              <a:ext uri="{FF2B5EF4-FFF2-40B4-BE49-F238E27FC236}">
                <a16:creationId xmlns:a16="http://schemas.microsoft.com/office/drawing/2014/main" id="{FF9EB6EA-2891-4D79-AA16-3DB80E6CE1E5}"/>
              </a:ext>
            </a:extLst>
          </p:cNvPr>
          <p:cNvSpPr/>
          <p:nvPr userDrawn="1"/>
        </p:nvSpPr>
        <p:spPr>
          <a:xfrm rot="16200000">
            <a:off x="7798869" y="-529168"/>
            <a:ext cx="3812849" cy="4935534"/>
          </a:xfrm>
          <a:prstGeom prst="triangle">
            <a:avLst/>
          </a:prstGeom>
          <a:noFill/>
          <a:ln w="38100">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1" name="Group 70"/>
          <p:cNvGrpSpPr/>
          <p:nvPr userDrawn="1"/>
        </p:nvGrpSpPr>
        <p:grpSpPr>
          <a:xfrm>
            <a:off x="-111235" y="282095"/>
            <a:ext cx="8199602" cy="5943367"/>
            <a:chOff x="-49378" y="349259"/>
            <a:chExt cx="8585056" cy="6222758"/>
          </a:xfrm>
        </p:grpSpPr>
        <p:sp>
          <p:nvSpPr>
            <p:cNvPr id="65" name="Rectangle 64"/>
            <p:cNvSpPr/>
            <p:nvPr userDrawn="1"/>
          </p:nvSpPr>
          <p:spPr>
            <a:xfrm>
              <a:off x="0" y="1700655"/>
              <a:ext cx="5907733"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Rectangle 65"/>
            <p:cNvSpPr/>
            <p:nvPr userDrawn="1"/>
          </p:nvSpPr>
          <p:spPr>
            <a:xfrm>
              <a:off x="-31360" y="1472033"/>
              <a:ext cx="5907733"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Rectangle 66"/>
            <p:cNvSpPr/>
            <p:nvPr userDrawn="1"/>
          </p:nvSpPr>
          <p:spPr>
            <a:xfrm>
              <a:off x="-49378" y="1183821"/>
              <a:ext cx="5907733"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Rectangle 67"/>
            <p:cNvSpPr/>
            <p:nvPr userDrawn="1"/>
          </p:nvSpPr>
          <p:spPr>
            <a:xfrm>
              <a:off x="49378" y="4462035"/>
              <a:ext cx="7221585"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Rectangle 68"/>
            <p:cNvSpPr/>
            <p:nvPr userDrawn="1"/>
          </p:nvSpPr>
          <p:spPr>
            <a:xfrm>
              <a:off x="18018" y="4233413"/>
              <a:ext cx="7221585"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Rectangle 69"/>
            <p:cNvSpPr/>
            <p:nvPr userDrawn="1"/>
          </p:nvSpPr>
          <p:spPr>
            <a:xfrm>
              <a:off x="0" y="3945201"/>
              <a:ext cx="7221585"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a:extLst>
                <a:ext uri="{FF2B5EF4-FFF2-40B4-BE49-F238E27FC236}">
                  <a16:creationId xmlns:a16="http://schemas.microsoft.com/office/drawing/2014/main" id="{CD22CC82-E673-4ADD-894E-C28C5E48686C}"/>
                </a:ext>
              </a:extLst>
            </p:cNvPr>
            <p:cNvSpPr/>
            <p:nvPr userDrawn="1"/>
          </p:nvSpPr>
          <p:spPr>
            <a:xfrm>
              <a:off x="6741775" y="2614728"/>
              <a:ext cx="1793903" cy="1361843"/>
            </a:xfrm>
            <a:prstGeom prst="triangle">
              <a:avLst/>
            </a:prstGeom>
            <a:no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Isosceles Triangle 8">
              <a:extLst>
                <a:ext uri="{FF2B5EF4-FFF2-40B4-BE49-F238E27FC236}">
                  <a16:creationId xmlns:a16="http://schemas.microsoft.com/office/drawing/2014/main" id="{CC072935-D3DE-490A-82C7-E76FA674C2AA}"/>
                </a:ext>
              </a:extLst>
            </p:cNvPr>
            <p:cNvSpPr/>
            <p:nvPr userDrawn="1"/>
          </p:nvSpPr>
          <p:spPr>
            <a:xfrm>
              <a:off x="933399" y="5210174"/>
              <a:ext cx="1793903" cy="1361843"/>
            </a:xfrm>
            <a:prstGeom prst="triangle">
              <a:avLst/>
            </a:prstGeom>
            <a:noFill/>
            <a:ln>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p:cNvSpPr/>
            <p:nvPr userDrawn="1"/>
          </p:nvSpPr>
          <p:spPr>
            <a:xfrm flipV="1">
              <a:off x="4352747" y="5290126"/>
              <a:ext cx="822788" cy="432228"/>
            </a:xfrm>
            <a:prstGeom prst="triangle">
              <a:avLst/>
            </a:prstGeom>
            <a:solidFill>
              <a:srgbClr val="3095A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6"/>
            <p:cNvSpPr/>
            <p:nvPr userDrawn="1"/>
          </p:nvSpPr>
          <p:spPr>
            <a:xfrm flipV="1">
              <a:off x="5876373" y="4846524"/>
              <a:ext cx="822788" cy="432228"/>
            </a:xfrm>
            <a:prstGeom prst="triangle">
              <a:avLst/>
            </a:prstGeom>
            <a:gradFill>
              <a:gsLst>
                <a:gs pos="0">
                  <a:srgbClr val="8775AA"/>
                </a:gs>
                <a:gs pos="99291">
                  <a:srgbClr val="8775AA"/>
                </a:gs>
                <a:gs pos="51000">
                  <a:srgbClr val="7030A0"/>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17"/>
            <p:cNvSpPr/>
            <p:nvPr userDrawn="1"/>
          </p:nvSpPr>
          <p:spPr>
            <a:xfrm flipV="1">
              <a:off x="3623743" y="6007388"/>
              <a:ext cx="822788" cy="432228"/>
            </a:xfrm>
            <a:prstGeom prst="triangl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Isosceles Triangle 18"/>
            <p:cNvSpPr/>
            <p:nvPr userDrawn="1"/>
          </p:nvSpPr>
          <p:spPr>
            <a:xfrm flipV="1">
              <a:off x="7221585" y="3562350"/>
              <a:ext cx="642156" cy="337338"/>
            </a:xfrm>
            <a:prstGeom prst="triangle">
              <a:avLst/>
            </a:prstGeom>
            <a:solidFill>
              <a:srgbClr val="7030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46" name="Group 45"/>
            <p:cNvGrpSpPr/>
            <p:nvPr userDrawn="1"/>
          </p:nvGrpSpPr>
          <p:grpSpPr>
            <a:xfrm>
              <a:off x="-49378" y="349259"/>
              <a:ext cx="7583820" cy="5800806"/>
              <a:chOff x="-49378" y="349259"/>
              <a:chExt cx="7583820" cy="5800806"/>
            </a:xfrm>
          </p:grpSpPr>
          <p:sp>
            <p:nvSpPr>
              <p:cNvPr id="14" name="Isosceles Triangle 13"/>
              <p:cNvSpPr/>
              <p:nvPr userDrawn="1"/>
            </p:nvSpPr>
            <p:spPr>
              <a:xfrm flipV="1">
                <a:off x="-31360" y="4791192"/>
                <a:ext cx="2315147" cy="1216195"/>
              </a:xfrm>
              <a:prstGeom prst="triangle">
                <a:avLst/>
              </a:prstGeom>
              <a:gradFill>
                <a:gsLst>
                  <a:gs pos="0">
                    <a:srgbClr val="8775AA"/>
                  </a:gs>
                  <a:gs pos="99291">
                    <a:srgbClr val="8775AA"/>
                  </a:gs>
                  <a:gs pos="51000">
                    <a:schemeClr val="accent4">
                      <a:lumMod val="75000"/>
                      <a:alpha val="74000"/>
                    </a:schemeClr>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Freeform 23"/>
              <p:cNvSpPr/>
              <p:nvPr userDrawn="1"/>
            </p:nvSpPr>
            <p:spPr>
              <a:xfrm>
                <a:off x="-31359" y="2083633"/>
                <a:ext cx="6541077" cy="2218544"/>
              </a:xfrm>
              <a:custGeom>
                <a:avLst/>
                <a:gdLst>
                  <a:gd name="connsiteX0" fmla="*/ 0 w 6541077"/>
                  <a:gd name="connsiteY0" fmla="*/ 0 h 2218544"/>
                  <a:gd name="connsiteX1" fmla="*/ 6541077 w 6541077"/>
                  <a:gd name="connsiteY1" fmla="*/ 0 h 2218544"/>
                  <a:gd name="connsiteX2" fmla="*/ 4272882 w 6541077"/>
                  <a:gd name="connsiteY2" fmla="*/ 2218544 h 2218544"/>
                  <a:gd name="connsiteX3" fmla="*/ 0 w 6541077"/>
                  <a:gd name="connsiteY3" fmla="*/ 2218544 h 2218544"/>
                </a:gdLst>
                <a:ahLst/>
                <a:cxnLst>
                  <a:cxn ang="0">
                    <a:pos x="connsiteX0" y="connsiteY0"/>
                  </a:cxn>
                  <a:cxn ang="0">
                    <a:pos x="connsiteX1" y="connsiteY1"/>
                  </a:cxn>
                  <a:cxn ang="0">
                    <a:pos x="connsiteX2" y="connsiteY2"/>
                  </a:cxn>
                  <a:cxn ang="0">
                    <a:pos x="connsiteX3" y="connsiteY3"/>
                  </a:cxn>
                </a:cxnLst>
                <a:rect l="l" t="t" r="r" b="b"/>
                <a:pathLst>
                  <a:path w="6541077" h="2218544">
                    <a:moveTo>
                      <a:pt x="0" y="0"/>
                    </a:moveTo>
                    <a:lnTo>
                      <a:pt x="6541077" y="0"/>
                    </a:lnTo>
                    <a:lnTo>
                      <a:pt x="4272882" y="2218544"/>
                    </a:lnTo>
                    <a:lnTo>
                      <a:pt x="0" y="2218544"/>
                    </a:lnTo>
                    <a:close/>
                  </a:path>
                </a:pathLst>
              </a:custGeom>
              <a:solidFill>
                <a:srgbClr val="FECE6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Isosceles Triangle 9"/>
              <p:cNvSpPr/>
              <p:nvPr userDrawn="1"/>
            </p:nvSpPr>
            <p:spPr>
              <a:xfrm>
                <a:off x="4541383" y="349259"/>
                <a:ext cx="1979338" cy="996225"/>
              </a:xfrm>
              <a:prstGeom prst="triangle">
                <a:avLst/>
              </a:prstGeom>
              <a:gradFill>
                <a:gsLst>
                  <a:gs pos="0">
                    <a:schemeClr val="bg1"/>
                  </a:gs>
                  <a:gs pos="99291">
                    <a:schemeClr val="bg1">
                      <a:lumMod val="50000"/>
                    </a:schemeClr>
                  </a:gs>
                  <a:gs pos="48000">
                    <a:schemeClr val="bg1">
                      <a:lumMod val="75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p:cNvSpPr/>
              <p:nvPr userDrawn="1"/>
            </p:nvSpPr>
            <p:spPr>
              <a:xfrm flipV="1">
                <a:off x="1209281" y="4307237"/>
                <a:ext cx="3508005" cy="1842828"/>
              </a:xfrm>
              <a:prstGeom prst="triangle">
                <a:avLst/>
              </a:prstGeom>
              <a:gradFill>
                <a:gsLst>
                  <a:gs pos="0">
                    <a:srgbClr val="8775AA"/>
                  </a:gs>
                  <a:gs pos="99291">
                    <a:srgbClr val="8775AA"/>
                  </a:gs>
                  <a:gs pos="51000">
                    <a:srgbClr val="7030A0"/>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flipV="1">
                <a:off x="-31360" y="4308089"/>
                <a:ext cx="1750146" cy="500335"/>
              </a:xfrm>
              <a:custGeom>
                <a:avLst/>
                <a:gdLst>
                  <a:gd name="connsiteX0" fmla="*/ 0 w 1750146"/>
                  <a:gd name="connsiteY0" fmla="*/ 500335 h 500335"/>
                  <a:gd name="connsiteX1" fmla="*/ 1238614 w 1750146"/>
                  <a:gd name="connsiteY1" fmla="*/ 500335 h 500335"/>
                  <a:gd name="connsiteX2" fmla="*/ 1750146 w 1750146"/>
                  <a:gd name="connsiteY2" fmla="*/ 0 h 500335"/>
                  <a:gd name="connsiteX3" fmla="*/ 0 w 1750146"/>
                  <a:gd name="connsiteY3" fmla="*/ 0 h 500335"/>
                </a:gdLst>
                <a:ahLst/>
                <a:cxnLst>
                  <a:cxn ang="0">
                    <a:pos x="connsiteX0" y="connsiteY0"/>
                  </a:cxn>
                  <a:cxn ang="0">
                    <a:pos x="connsiteX1" y="connsiteY1"/>
                  </a:cxn>
                  <a:cxn ang="0">
                    <a:pos x="connsiteX2" y="connsiteY2"/>
                  </a:cxn>
                  <a:cxn ang="0">
                    <a:pos x="connsiteX3" y="connsiteY3"/>
                  </a:cxn>
                </a:cxnLst>
                <a:rect l="l" t="t" r="r" b="b"/>
                <a:pathLst>
                  <a:path w="1750146" h="500335">
                    <a:moveTo>
                      <a:pt x="0" y="500335"/>
                    </a:moveTo>
                    <a:lnTo>
                      <a:pt x="1238614" y="500335"/>
                    </a:lnTo>
                    <a:lnTo>
                      <a:pt x="1750146" y="0"/>
                    </a:lnTo>
                    <a:lnTo>
                      <a:pt x="0" y="0"/>
                    </a:lnTo>
                    <a:close/>
                  </a:path>
                </a:pathLst>
              </a:custGeom>
              <a:solidFill>
                <a:srgbClr val="3095A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Isosceles Triangle 19"/>
              <p:cNvSpPr/>
              <p:nvPr userDrawn="1"/>
            </p:nvSpPr>
            <p:spPr>
              <a:xfrm flipV="1">
                <a:off x="3747457" y="953182"/>
                <a:ext cx="642156" cy="337338"/>
              </a:xfrm>
              <a:prstGeom prst="triangle">
                <a:avLst/>
              </a:prstGeom>
              <a:gradFill>
                <a:gsLst>
                  <a:gs pos="0">
                    <a:schemeClr val="bg1"/>
                  </a:gs>
                  <a:gs pos="99291">
                    <a:schemeClr val="bg1">
                      <a:lumMod val="50000"/>
                    </a:schemeClr>
                  </a:gs>
                  <a:gs pos="48000">
                    <a:schemeClr val="bg1">
                      <a:lumMod val="75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1" name="Isosceles Triangle 20"/>
              <p:cNvSpPr/>
              <p:nvPr userDrawn="1"/>
            </p:nvSpPr>
            <p:spPr>
              <a:xfrm flipV="1">
                <a:off x="899366" y="924051"/>
                <a:ext cx="642156" cy="337338"/>
              </a:xfrm>
              <a:prstGeom prst="triangle">
                <a:avLst/>
              </a:prstGeom>
              <a:solidFill>
                <a:srgbClr val="7030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Isosceles Triangle 21"/>
              <p:cNvSpPr/>
              <p:nvPr userDrawn="1"/>
            </p:nvSpPr>
            <p:spPr>
              <a:xfrm flipV="1">
                <a:off x="3322399" y="2059523"/>
                <a:ext cx="4212043" cy="2212674"/>
              </a:xfrm>
              <a:prstGeom prst="triangle">
                <a:avLst/>
              </a:prstGeom>
              <a:gradFill>
                <a:gsLst>
                  <a:gs pos="0">
                    <a:srgbClr val="00B0F0"/>
                  </a:gs>
                  <a:gs pos="99291">
                    <a:srgbClr val="8775AA"/>
                  </a:gs>
                  <a:gs pos="48000">
                    <a:srgbClr val="1E668D"/>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2"/>
              <p:cNvSpPr/>
              <p:nvPr userDrawn="1"/>
            </p:nvSpPr>
            <p:spPr>
              <a:xfrm flipV="1">
                <a:off x="80251" y="4310268"/>
                <a:ext cx="1592135" cy="836382"/>
              </a:xfrm>
              <a:prstGeom prst="triangle">
                <a:avLst/>
              </a:prstGeom>
              <a:gradFill>
                <a:gsLst>
                  <a:gs pos="0">
                    <a:schemeClr val="accent2">
                      <a:lumMod val="75000"/>
                    </a:schemeClr>
                  </a:gs>
                  <a:gs pos="99291">
                    <a:srgbClr val="8775AA">
                      <a:alpha val="70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Parallelogram 27"/>
              <p:cNvSpPr/>
              <p:nvPr userDrawn="1"/>
            </p:nvSpPr>
            <p:spPr>
              <a:xfrm>
                <a:off x="121041" y="2053611"/>
                <a:ext cx="6541077" cy="2218586"/>
              </a:xfrm>
              <a:prstGeom prst="parallelogram">
                <a:avLst>
                  <a:gd name="adj" fmla="val 109737"/>
                </a:avLst>
              </a:prstGeom>
              <a:solidFill>
                <a:srgbClr val="FFC000">
                  <a:alpha val="4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Isosceles Triangle 10"/>
              <p:cNvSpPr/>
              <p:nvPr userDrawn="1"/>
            </p:nvSpPr>
            <p:spPr>
              <a:xfrm>
                <a:off x="0" y="482417"/>
                <a:ext cx="4223217" cy="2218544"/>
              </a:xfrm>
              <a:prstGeom prst="triangle">
                <a:avLst/>
              </a:prstGeom>
              <a:gradFill>
                <a:gsLst>
                  <a:gs pos="36000">
                    <a:srgbClr val="EF5023"/>
                  </a:gs>
                  <a:gs pos="82000">
                    <a:srgbClr val="FF0000"/>
                  </a:gs>
                  <a:gs pos="100000">
                    <a:srgbClr val="FECE65"/>
                  </a:gs>
                </a:gsLst>
                <a:lin ang="0" scaled="1"/>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Isosceles Triangle 3"/>
              <p:cNvSpPr/>
              <p:nvPr userDrawn="1"/>
            </p:nvSpPr>
            <p:spPr>
              <a:xfrm>
                <a:off x="918409" y="486477"/>
                <a:ext cx="4223217" cy="221854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26"/>
              <p:cNvSpPr/>
              <p:nvPr userDrawn="1"/>
            </p:nvSpPr>
            <p:spPr>
              <a:xfrm>
                <a:off x="-49378" y="236800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Freeform 41"/>
              <p:cNvSpPr/>
              <p:nvPr userDrawn="1"/>
            </p:nvSpPr>
            <p:spPr>
              <a:xfrm rot="10800000">
                <a:off x="3736052" y="1819651"/>
                <a:ext cx="2475019" cy="1262856"/>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rgbClr val="7030A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Freeform 42"/>
              <p:cNvSpPr/>
              <p:nvPr userDrawn="1"/>
            </p:nvSpPr>
            <p:spPr>
              <a:xfrm>
                <a:off x="202993" y="389005"/>
                <a:ext cx="2475019" cy="1262856"/>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Isosceles Triangle 43"/>
              <p:cNvSpPr/>
              <p:nvPr userDrawn="1"/>
            </p:nvSpPr>
            <p:spPr>
              <a:xfrm>
                <a:off x="1455867" y="348622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Isosceles Triangle 44"/>
              <p:cNvSpPr/>
              <p:nvPr userDrawn="1"/>
            </p:nvSpPr>
            <p:spPr>
              <a:xfrm rot="10800000">
                <a:off x="2370032" y="3521263"/>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47" name="Group 46"/>
          <p:cNvGrpSpPr/>
          <p:nvPr userDrawn="1"/>
        </p:nvGrpSpPr>
        <p:grpSpPr>
          <a:xfrm rot="10800000">
            <a:off x="7922446" y="4546932"/>
            <a:ext cx="4307654" cy="2326810"/>
            <a:chOff x="-49378" y="2053611"/>
            <a:chExt cx="7583820" cy="4096454"/>
          </a:xfrm>
        </p:grpSpPr>
        <p:sp>
          <p:nvSpPr>
            <p:cNvPr id="48" name="Isosceles Triangle 47"/>
            <p:cNvSpPr/>
            <p:nvPr userDrawn="1"/>
          </p:nvSpPr>
          <p:spPr>
            <a:xfrm flipV="1">
              <a:off x="-31360" y="4791192"/>
              <a:ext cx="2315147" cy="1216195"/>
            </a:xfrm>
            <a:prstGeom prst="triangle">
              <a:avLst/>
            </a:prstGeom>
            <a:gradFill>
              <a:gsLst>
                <a:gs pos="0">
                  <a:srgbClr val="8775AA"/>
                </a:gs>
                <a:gs pos="99291">
                  <a:srgbClr val="8775AA"/>
                </a:gs>
                <a:gs pos="51000">
                  <a:schemeClr val="accent4">
                    <a:lumMod val="75000"/>
                    <a:alpha val="74000"/>
                  </a:schemeClr>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Freeform 48"/>
            <p:cNvSpPr/>
            <p:nvPr userDrawn="1"/>
          </p:nvSpPr>
          <p:spPr>
            <a:xfrm>
              <a:off x="-31359" y="2083633"/>
              <a:ext cx="6541077" cy="2218544"/>
            </a:xfrm>
            <a:custGeom>
              <a:avLst/>
              <a:gdLst>
                <a:gd name="connsiteX0" fmla="*/ 0 w 6541077"/>
                <a:gd name="connsiteY0" fmla="*/ 0 h 2218544"/>
                <a:gd name="connsiteX1" fmla="*/ 6541077 w 6541077"/>
                <a:gd name="connsiteY1" fmla="*/ 0 h 2218544"/>
                <a:gd name="connsiteX2" fmla="*/ 4272882 w 6541077"/>
                <a:gd name="connsiteY2" fmla="*/ 2218544 h 2218544"/>
                <a:gd name="connsiteX3" fmla="*/ 0 w 6541077"/>
                <a:gd name="connsiteY3" fmla="*/ 2218544 h 2218544"/>
              </a:gdLst>
              <a:ahLst/>
              <a:cxnLst>
                <a:cxn ang="0">
                  <a:pos x="connsiteX0" y="connsiteY0"/>
                </a:cxn>
                <a:cxn ang="0">
                  <a:pos x="connsiteX1" y="connsiteY1"/>
                </a:cxn>
                <a:cxn ang="0">
                  <a:pos x="connsiteX2" y="connsiteY2"/>
                </a:cxn>
                <a:cxn ang="0">
                  <a:pos x="connsiteX3" y="connsiteY3"/>
                </a:cxn>
              </a:cxnLst>
              <a:rect l="l" t="t" r="r" b="b"/>
              <a:pathLst>
                <a:path w="6541077" h="2218544">
                  <a:moveTo>
                    <a:pt x="0" y="0"/>
                  </a:moveTo>
                  <a:lnTo>
                    <a:pt x="6541077" y="0"/>
                  </a:lnTo>
                  <a:lnTo>
                    <a:pt x="4272882" y="2218544"/>
                  </a:lnTo>
                  <a:lnTo>
                    <a:pt x="0" y="2218544"/>
                  </a:lnTo>
                  <a:close/>
                </a:path>
              </a:pathLst>
            </a:custGeom>
            <a:solidFill>
              <a:srgbClr val="FECE6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Isosceles Triangle 49"/>
            <p:cNvSpPr/>
            <p:nvPr userDrawn="1"/>
          </p:nvSpPr>
          <p:spPr>
            <a:xfrm>
              <a:off x="882111" y="2230931"/>
              <a:ext cx="1979339" cy="996226"/>
            </a:xfrm>
            <a:prstGeom prst="triangle">
              <a:avLst/>
            </a:prstGeom>
            <a:gradFill>
              <a:gsLst>
                <a:gs pos="0">
                  <a:schemeClr val="bg1"/>
                </a:gs>
                <a:gs pos="99291">
                  <a:schemeClr val="bg1">
                    <a:lumMod val="50000"/>
                  </a:schemeClr>
                </a:gs>
                <a:gs pos="48000">
                  <a:schemeClr val="bg1">
                    <a:lumMod val="75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Isosceles Triangle 50"/>
            <p:cNvSpPr/>
            <p:nvPr userDrawn="1"/>
          </p:nvSpPr>
          <p:spPr>
            <a:xfrm flipV="1">
              <a:off x="1209281" y="4307237"/>
              <a:ext cx="3508005" cy="1842828"/>
            </a:xfrm>
            <a:prstGeom prst="triangle">
              <a:avLst/>
            </a:prstGeom>
            <a:gradFill>
              <a:gsLst>
                <a:gs pos="0">
                  <a:srgbClr val="8775AA"/>
                </a:gs>
                <a:gs pos="99291">
                  <a:srgbClr val="8775AA"/>
                </a:gs>
                <a:gs pos="51000">
                  <a:srgbClr val="7030A0"/>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Freeform 51"/>
            <p:cNvSpPr/>
            <p:nvPr userDrawn="1"/>
          </p:nvSpPr>
          <p:spPr>
            <a:xfrm flipV="1">
              <a:off x="-31360" y="4308089"/>
              <a:ext cx="1750146" cy="500335"/>
            </a:xfrm>
            <a:custGeom>
              <a:avLst/>
              <a:gdLst>
                <a:gd name="connsiteX0" fmla="*/ 0 w 1750146"/>
                <a:gd name="connsiteY0" fmla="*/ 500335 h 500335"/>
                <a:gd name="connsiteX1" fmla="*/ 1238614 w 1750146"/>
                <a:gd name="connsiteY1" fmla="*/ 500335 h 500335"/>
                <a:gd name="connsiteX2" fmla="*/ 1750146 w 1750146"/>
                <a:gd name="connsiteY2" fmla="*/ 0 h 500335"/>
                <a:gd name="connsiteX3" fmla="*/ 0 w 1750146"/>
                <a:gd name="connsiteY3" fmla="*/ 0 h 500335"/>
              </a:gdLst>
              <a:ahLst/>
              <a:cxnLst>
                <a:cxn ang="0">
                  <a:pos x="connsiteX0" y="connsiteY0"/>
                </a:cxn>
                <a:cxn ang="0">
                  <a:pos x="connsiteX1" y="connsiteY1"/>
                </a:cxn>
                <a:cxn ang="0">
                  <a:pos x="connsiteX2" y="connsiteY2"/>
                </a:cxn>
                <a:cxn ang="0">
                  <a:pos x="connsiteX3" y="connsiteY3"/>
                </a:cxn>
              </a:cxnLst>
              <a:rect l="l" t="t" r="r" b="b"/>
              <a:pathLst>
                <a:path w="1750146" h="500335">
                  <a:moveTo>
                    <a:pt x="0" y="500335"/>
                  </a:moveTo>
                  <a:lnTo>
                    <a:pt x="1238614" y="500335"/>
                  </a:lnTo>
                  <a:lnTo>
                    <a:pt x="1750146" y="0"/>
                  </a:lnTo>
                  <a:lnTo>
                    <a:pt x="0" y="0"/>
                  </a:lnTo>
                  <a:close/>
                </a:path>
              </a:pathLst>
            </a:custGeom>
            <a:solidFill>
              <a:srgbClr val="3095A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Isosceles Triangle 54"/>
            <p:cNvSpPr/>
            <p:nvPr userDrawn="1"/>
          </p:nvSpPr>
          <p:spPr>
            <a:xfrm flipV="1">
              <a:off x="3322399" y="2059523"/>
              <a:ext cx="4212043" cy="2212674"/>
            </a:xfrm>
            <a:prstGeom prst="triangle">
              <a:avLst/>
            </a:prstGeom>
            <a:gradFill>
              <a:gsLst>
                <a:gs pos="0">
                  <a:srgbClr val="00B0F0"/>
                </a:gs>
                <a:gs pos="99291">
                  <a:srgbClr val="8775AA"/>
                </a:gs>
                <a:gs pos="48000">
                  <a:srgbClr val="1E668D"/>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Isosceles Triangle 55"/>
            <p:cNvSpPr/>
            <p:nvPr userDrawn="1"/>
          </p:nvSpPr>
          <p:spPr>
            <a:xfrm flipV="1">
              <a:off x="80251" y="4310268"/>
              <a:ext cx="1592135" cy="836382"/>
            </a:xfrm>
            <a:prstGeom prst="triangle">
              <a:avLst/>
            </a:prstGeom>
            <a:gradFill>
              <a:gsLst>
                <a:gs pos="0">
                  <a:schemeClr val="accent2">
                    <a:lumMod val="75000"/>
                  </a:schemeClr>
                </a:gs>
                <a:gs pos="99291">
                  <a:srgbClr val="8775AA">
                    <a:alpha val="70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Parallelogram 56"/>
            <p:cNvSpPr/>
            <p:nvPr userDrawn="1"/>
          </p:nvSpPr>
          <p:spPr>
            <a:xfrm>
              <a:off x="121041" y="2053611"/>
              <a:ext cx="6541077" cy="2218586"/>
            </a:xfrm>
            <a:prstGeom prst="parallelogram">
              <a:avLst>
                <a:gd name="adj" fmla="val 109737"/>
              </a:avLst>
            </a:prstGeom>
            <a:solidFill>
              <a:srgbClr val="FFC000">
                <a:alpha val="4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Isosceles Triangle 59"/>
            <p:cNvSpPr/>
            <p:nvPr userDrawn="1"/>
          </p:nvSpPr>
          <p:spPr>
            <a:xfrm>
              <a:off x="-49378" y="236800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Freeform 60"/>
            <p:cNvSpPr/>
            <p:nvPr userDrawn="1"/>
          </p:nvSpPr>
          <p:spPr>
            <a:xfrm rot="10800000">
              <a:off x="4858346" y="2544847"/>
              <a:ext cx="2475019" cy="1262857"/>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rgbClr val="7030A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Freeform 61"/>
            <p:cNvSpPr/>
            <p:nvPr userDrawn="1"/>
          </p:nvSpPr>
          <p:spPr>
            <a:xfrm>
              <a:off x="2545527" y="4400932"/>
              <a:ext cx="2475019" cy="1262857"/>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Isosceles Triangle 62"/>
            <p:cNvSpPr/>
            <p:nvPr userDrawn="1"/>
          </p:nvSpPr>
          <p:spPr>
            <a:xfrm>
              <a:off x="1455867" y="348622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Isosceles Triangle 63"/>
            <p:cNvSpPr/>
            <p:nvPr userDrawn="1"/>
          </p:nvSpPr>
          <p:spPr>
            <a:xfrm rot="10800000">
              <a:off x="2370032" y="3521263"/>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10" name="Freeform 9"/>
          <p:cNvSpPr/>
          <p:nvPr userDrawn="1"/>
        </p:nvSpPr>
        <p:spPr>
          <a:xfrm>
            <a:off x="5524499" y="0"/>
            <a:ext cx="6667501" cy="6858000"/>
          </a:xfrm>
          <a:custGeom>
            <a:avLst/>
            <a:gdLst>
              <a:gd name="connsiteX0" fmla="*/ 4048141 w 6667501"/>
              <a:gd name="connsiteY0" fmla="*/ 0 h 6858000"/>
              <a:gd name="connsiteX1" fmla="*/ 6667501 w 6667501"/>
              <a:gd name="connsiteY1" fmla="*/ 0 h 6858000"/>
              <a:gd name="connsiteX2" fmla="*/ 6667501 w 6667501"/>
              <a:gd name="connsiteY2" fmla="*/ 3811313 h 6858000"/>
              <a:gd name="connsiteX3" fmla="*/ 4869102 w 6667501"/>
              <a:gd name="connsiteY3" fmla="*/ 6858000 h 6858000"/>
              <a:gd name="connsiteX4" fmla="*/ 0 w 6667501"/>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667501" h="6858000">
                <a:moveTo>
                  <a:pt x="4048141" y="0"/>
                </a:moveTo>
                <a:lnTo>
                  <a:pt x="6667501" y="0"/>
                </a:lnTo>
                <a:lnTo>
                  <a:pt x="6667501" y="3811313"/>
                </a:lnTo>
                <a:lnTo>
                  <a:pt x="4869102" y="6858000"/>
                </a:lnTo>
                <a:lnTo>
                  <a:pt x="0" y="6858000"/>
                </a:lnTo>
                <a:close/>
              </a:path>
            </a:pathLst>
          </a:custGeom>
          <a:gradFill>
            <a:gsLst>
              <a:gs pos="24096">
                <a:srgbClr val="F80010"/>
              </a:gs>
              <a:gs pos="0">
                <a:srgbClr val="FC56A3"/>
              </a:gs>
              <a:gs pos="99291">
                <a:srgbClr val="FC56A3"/>
              </a:gs>
              <a:gs pos="68000">
                <a:srgbClr val="E2365F"/>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Parallelogram 29"/>
          <p:cNvSpPr/>
          <p:nvPr userDrawn="1"/>
        </p:nvSpPr>
        <p:spPr>
          <a:xfrm>
            <a:off x="6191248" y="0"/>
            <a:ext cx="5965091" cy="6858000"/>
          </a:xfrm>
          <a:prstGeom prst="parallelogram">
            <a:avLst>
              <a:gd name="adj" fmla="val 72334"/>
            </a:avLst>
          </a:prstGeom>
          <a:gradFill>
            <a:gsLst>
              <a:gs pos="99291">
                <a:schemeClr val="bg1">
                  <a:lumMod val="75000"/>
                </a:schemeClr>
              </a:gs>
              <a:gs pos="68000">
                <a:schemeClr val="bg1"/>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Freeform 28"/>
          <p:cNvSpPr/>
          <p:nvPr userDrawn="1"/>
        </p:nvSpPr>
        <p:spPr>
          <a:xfrm rot="18072936">
            <a:off x="8496596" y="3823638"/>
            <a:ext cx="3724247" cy="2118935"/>
          </a:xfrm>
          <a:custGeom>
            <a:avLst/>
            <a:gdLst>
              <a:gd name="connsiteX0" fmla="*/ 3724247 w 3724247"/>
              <a:gd name="connsiteY0" fmla="*/ 2118935 h 2118935"/>
              <a:gd name="connsiteX1" fmla="*/ 196962 w 3724247"/>
              <a:gd name="connsiteY1" fmla="*/ 2118935 h 2118935"/>
              <a:gd name="connsiteX2" fmla="*/ 0 w 3724247"/>
              <a:gd name="connsiteY2" fmla="*/ 1793913 h 2118935"/>
              <a:gd name="connsiteX3" fmla="*/ 1707446 w 3724247"/>
              <a:gd name="connsiteY3" fmla="*/ 0 h 2118935"/>
            </a:gdLst>
            <a:ahLst/>
            <a:cxnLst>
              <a:cxn ang="0">
                <a:pos x="connsiteX0" y="connsiteY0"/>
              </a:cxn>
              <a:cxn ang="0">
                <a:pos x="connsiteX1" y="connsiteY1"/>
              </a:cxn>
              <a:cxn ang="0">
                <a:pos x="connsiteX2" y="connsiteY2"/>
              </a:cxn>
              <a:cxn ang="0">
                <a:pos x="connsiteX3" y="connsiteY3"/>
              </a:cxn>
            </a:cxnLst>
            <a:rect l="l" t="t" r="r" b="b"/>
            <a:pathLst>
              <a:path w="3724247" h="2118935">
                <a:moveTo>
                  <a:pt x="3724247" y="2118935"/>
                </a:moveTo>
                <a:lnTo>
                  <a:pt x="196962" y="2118935"/>
                </a:lnTo>
                <a:lnTo>
                  <a:pt x="0" y="1793913"/>
                </a:lnTo>
                <a:lnTo>
                  <a:pt x="1707446" y="0"/>
                </a:lnTo>
                <a:close/>
              </a:path>
            </a:pathLst>
          </a:custGeom>
          <a:gradFill>
            <a:gsLst>
              <a:gs pos="36000">
                <a:srgbClr val="EF5023"/>
              </a:gs>
              <a:gs pos="82000">
                <a:srgbClr val="FF0000"/>
              </a:gs>
              <a:gs pos="100000">
                <a:srgbClr val="FECE65"/>
              </a:gs>
            </a:gsLst>
            <a:lin ang="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Parallelogram 6"/>
          <p:cNvSpPr/>
          <p:nvPr userDrawn="1"/>
        </p:nvSpPr>
        <p:spPr>
          <a:xfrm>
            <a:off x="5826858" y="1"/>
            <a:ext cx="5965091" cy="6858000"/>
          </a:xfrm>
          <a:prstGeom prst="parallelogram">
            <a:avLst>
              <a:gd name="adj" fmla="val 72334"/>
            </a:avLst>
          </a:prstGeom>
          <a:gradFill flip="none" rotWithShape="1">
            <a:gsLst>
              <a:gs pos="100000">
                <a:schemeClr val="tx1">
                  <a:lumMod val="95000"/>
                  <a:lumOff val="5000"/>
                </a:schemeClr>
              </a:gs>
              <a:gs pos="60000">
                <a:srgbClr val="6A6A6A"/>
              </a:gs>
              <a:gs pos="0">
                <a:schemeClr val="bg1"/>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6"/>
          <p:cNvSpPr/>
          <p:nvPr userDrawn="1"/>
        </p:nvSpPr>
        <p:spPr>
          <a:xfrm rot="18056884">
            <a:off x="5597032" y="2084830"/>
            <a:ext cx="2816124" cy="1479368"/>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Isosceles Triangle 4">
            <a:extLst>
              <a:ext uri="{FF2B5EF4-FFF2-40B4-BE49-F238E27FC236}">
                <a16:creationId xmlns:a16="http://schemas.microsoft.com/office/drawing/2014/main" id="{3425DE5D-6B31-4007-AE71-91D47FE72B13}"/>
              </a:ext>
            </a:extLst>
          </p:cNvPr>
          <p:cNvSpPr/>
          <p:nvPr userDrawn="1"/>
        </p:nvSpPr>
        <p:spPr>
          <a:xfrm rot="5400000">
            <a:off x="400049" y="-390559"/>
            <a:ext cx="5334000" cy="6134099"/>
          </a:xfrm>
          <a:prstGeom prst="triangle">
            <a:avLst/>
          </a:prstGeom>
          <a:noFill/>
          <a:ln>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228601" y="2190750"/>
            <a:ext cx="4762500" cy="876300"/>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228601" y="3249125"/>
            <a:ext cx="4762500" cy="512150"/>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7" name="Freeform 26"/>
          <p:cNvSpPr/>
          <p:nvPr userDrawn="1"/>
        </p:nvSpPr>
        <p:spPr>
          <a:xfrm rot="18141608">
            <a:off x="9089675" y="3061178"/>
            <a:ext cx="3496546" cy="2118935"/>
          </a:xfrm>
          <a:custGeom>
            <a:avLst/>
            <a:gdLst>
              <a:gd name="connsiteX0" fmla="*/ 3496546 w 3496546"/>
              <a:gd name="connsiteY0" fmla="*/ 1554682 h 2118935"/>
              <a:gd name="connsiteX1" fmla="*/ 2606055 w 3496546"/>
              <a:gd name="connsiteY1" fmla="*/ 2118935 h 2118935"/>
              <a:gd name="connsiteX2" fmla="*/ 0 w 3496546"/>
              <a:gd name="connsiteY2" fmla="*/ 2118935 h 2118935"/>
              <a:gd name="connsiteX3" fmla="*/ 2016801 w 3496546"/>
              <a:gd name="connsiteY3" fmla="*/ 0 h 2118935"/>
            </a:gdLst>
            <a:ahLst/>
            <a:cxnLst>
              <a:cxn ang="0">
                <a:pos x="connsiteX0" y="connsiteY0"/>
              </a:cxn>
              <a:cxn ang="0">
                <a:pos x="connsiteX1" y="connsiteY1"/>
              </a:cxn>
              <a:cxn ang="0">
                <a:pos x="connsiteX2" y="connsiteY2"/>
              </a:cxn>
              <a:cxn ang="0">
                <a:pos x="connsiteX3" y="connsiteY3"/>
              </a:cxn>
            </a:cxnLst>
            <a:rect l="l" t="t" r="r" b="b"/>
            <a:pathLst>
              <a:path w="3496546" h="2118935">
                <a:moveTo>
                  <a:pt x="3496546" y="1554682"/>
                </a:moveTo>
                <a:lnTo>
                  <a:pt x="2606055" y="2118935"/>
                </a:lnTo>
                <a:lnTo>
                  <a:pt x="0" y="2118935"/>
                </a:lnTo>
                <a:lnTo>
                  <a:pt x="2016801" y="0"/>
                </a:lnTo>
                <a:close/>
              </a:path>
            </a:pathLst>
          </a:custGeom>
          <a:gradFill>
            <a:gsLst>
              <a:gs pos="0">
                <a:srgbClr val="FF0000"/>
              </a:gs>
              <a:gs pos="99291">
                <a:srgbClr val="FCC35E"/>
              </a:gs>
              <a:gs pos="79000">
                <a:srgbClr val="FFC000"/>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p:cNvSpPr/>
          <p:nvPr userDrawn="1"/>
        </p:nvSpPr>
        <p:spPr>
          <a:xfrm rot="7265041" flipV="1">
            <a:off x="5439246" y="479404"/>
            <a:ext cx="4022930" cy="2113329"/>
          </a:xfrm>
          <a:prstGeom prst="triangle">
            <a:avLst/>
          </a:prstGeom>
          <a:gradFill>
            <a:gsLst>
              <a:gs pos="0">
                <a:srgbClr val="FFC000"/>
              </a:gs>
              <a:gs pos="59000">
                <a:srgbClr val="F37826"/>
              </a:gs>
              <a:gs pos="99000">
                <a:srgbClr val="FFC000"/>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flipV="1">
            <a:off x="8169070" y="-1"/>
            <a:ext cx="4022930" cy="2913918"/>
          </a:xfrm>
          <a:custGeom>
            <a:avLst/>
            <a:gdLst>
              <a:gd name="connsiteX0" fmla="*/ 0 w 4022930"/>
              <a:gd name="connsiteY0" fmla="*/ 2913918 h 2913918"/>
              <a:gd name="connsiteX1" fmla="*/ 4022930 w 4022930"/>
              <a:gd name="connsiteY1" fmla="*/ 2913918 h 2913918"/>
              <a:gd name="connsiteX2" fmla="*/ 4022930 w 4022930"/>
              <a:gd name="connsiteY2" fmla="*/ 1312740 h 2913918"/>
              <a:gd name="connsiteX3" fmla="*/ 2773465 w 4022930"/>
              <a:gd name="connsiteY3" fmla="*/ 0 h 2913918"/>
            </a:gdLst>
            <a:ahLst/>
            <a:cxnLst>
              <a:cxn ang="0">
                <a:pos x="connsiteX0" y="connsiteY0"/>
              </a:cxn>
              <a:cxn ang="0">
                <a:pos x="connsiteX1" y="connsiteY1"/>
              </a:cxn>
              <a:cxn ang="0">
                <a:pos x="connsiteX2" y="connsiteY2"/>
              </a:cxn>
              <a:cxn ang="0">
                <a:pos x="connsiteX3" y="connsiteY3"/>
              </a:cxn>
            </a:cxnLst>
            <a:rect l="l" t="t" r="r" b="b"/>
            <a:pathLst>
              <a:path w="4022930" h="2913918">
                <a:moveTo>
                  <a:pt x="0" y="2913918"/>
                </a:moveTo>
                <a:lnTo>
                  <a:pt x="4022930" y="2913918"/>
                </a:lnTo>
                <a:lnTo>
                  <a:pt x="4022930" y="1312740"/>
                </a:lnTo>
                <a:lnTo>
                  <a:pt x="2773465" y="0"/>
                </a:lnTo>
                <a:close/>
              </a:path>
            </a:pathLst>
          </a:custGeom>
          <a:gradFill>
            <a:gsLst>
              <a:gs pos="0">
                <a:srgbClr val="00B0F0">
                  <a:alpha val="54000"/>
                </a:srgbClr>
              </a:gs>
              <a:gs pos="99291">
                <a:srgbClr val="8775AA"/>
              </a:gs>
              <a:gs pos="48000">
                <a:srgbClr val="1E668D">
                  <a:alpha val="87000"/>
                </a:srgbClr>
              </a:gs>
            </a:gsLst>
            <a:lin ang="0" scaled="1"/>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17"/>
          <p:cNvSpPr/>
          <p:nvPr userDrawn="1"/>
        </p:nvSpPr>
        <p:spPr>
          <a:xfrm rot="18056884">
            <a:off x="7153424" y="2375156"/>
            <a:ext cx="1636803" cy="859846"/>
          </a:xfrm>
          <a:prstGeom prst="triangle">
            <a:avLst/>
          </a:prstGeom>
          <a:gradFill>
            <a:gsLst>
              <a:gs pos="63000">
                <a:srgbClr val="FF0000"/>
              </a:gs>
              <a:gs pos="99291">
                <a:srgbClr val="FCC35E"/>
              </a:gs>
              <a:gs pos="0">
                <a:srgbClr val="FFC000"/>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p:cNvSpPr/>
          <p:nvPr userDrawn="1"/>
        </p:nvSpPr>
        <p:spPr>
          <a:xfrm rot="18065231" flipV="1">
            <a:off x="5578195" y="4133790"/>
            <a:ext cx="4022930" cy="2113329"/>
          </a:xfrm>
          <a:prstGeom prst="triangle">
            <a:avLst/>
          </a:prstGeom>
          <a:gradFill>
            <a:gsLst>
              <a:gs pos="0">
                <a:schemeClr val="tx1">
                  <a:lumMod val="50000"/>
                  <a:lumOff val="50000"/>
                </a:schemeClr>
              </a:gs>
              <a:gs pos="99291">
                <a:schemeClr val="bg1"/>
              </a:gs>
              <a:gs pos="48000">
                <a:schemeClr val="bg1">
                  <a:lumMod val="75000"/>
                </a:schemeClr>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5" name="Group 34"/>
          <p:cNvGrpSpPr/>
          <p:nvPr userDrawn="1"/>
        </p:nvGrpSpPr>
        <p:grpSpPr>
          <a:xfrm rot="249881">
            <a:off x="6701364" y="-799183"/>
            <a:ext cx="3015037" cy="5466434"/>
            <a:chOff x="6663264" y="-608683"/>
            <a:chExt cx="3015037" cy="5466434"/>
          </a:xfrm>
        </p:grpSpPr>
        <p:sp>
          <p:nvSpPr>
            <p:cNvPr id="33" name="Isosceles Triangle 32">
              <a:extLst>
                <a:ext uri="{FF2B5EF4-FFF2-40B4-BE49-F238E27FC236}">
                  <a16:creationId xmlns:a16="http://schemas.microsoft.com/office/drawing/2014/main" id="{3425DE5D-6B31-4007-AE71-91D47FE72B13}"/>
                </a:ext>
              </a:extLst>
            </p:cNvPr>
            <p:cNvSpPr/>
            <p:nvPr userDrawn="1"/>
          </p:nvSpPr>
          <p:spPr>
            <a:xfrm rot="17877823">
              <a:off x="5310982" y="743599"/>
              <a:ext cx="5334000" cy="2629435"/>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Isosceles Triangle 33">
              <a:extLst>
                <a:ext uri="{FF2B5EF4-FFF2-40B4-BE49-F238E27FC236}">
                  <a16:creationId xmlns:a16="http://schemas.microsoft.com/office/drawing/2014/main" id="{3425DE5D-6B31-4007-AE71-91D47FE72B13}"/>
                </a:ext>
              </a:extLst>
            </p:cNvPr>
            <p:cNvSpPr/>
            <p:nvPr userDrawn="1"/>
          </p:nvSpPr>
          <p:spPr>
            <a:xfrm rot="17877823">
              <a:off x="5696584" y="876033"/>
              <a:ext cx="5334000" cy="2629435"/>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7" name="Isosceles Triangle 36">
            <a:extLst>
              <a:ext uri="{FF2B5EF4-FFF2-40B4-BE49-F238E27FC236}">
                <a16:creationId xmlns:a16="http://schemas.microsoft.com/office/drawing/2014/main" id="{CD22CC82-E673-4ADD-894E-C28C5E48686C}"/>
              </a:ext>
            </a:extLst>
          </p:cNvPr>
          <p:cNvSpPr/>
          <p:nvPr userDrawn="1"/>
        </p:nvSpPr>
        <p:spPr>
          <a:xfrm>
            <a:off x="5099479" y="3674898"/>
            <a:ext cx="1713360" cy="1300699"/>
          </a:xfrm>
          <a:prstGeom prst="triangle">
            <a:avLst/>
          </a:prstGeom>
          <a:no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Isosceles Triangle 37"/>
          <p:cNvSpPr/>
          <p:nvPr userDrawn="1"/>
        </p:nvSpPr>
        <p:spPr>
          <a:xfrm flipV="1">
            <a:off x="6075261" y="288131"/>
            <a:ext cx="785846" cy="412822"/>
          </a:xfrm>
          <a:prstGeom prst="triangle">
            <a:avLst/>
          </a:prstGeom>
          <a:solidFill>
            <a:srgbClr val="3095AB"/>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Isosceles Triangle 38"/>
          <p:cNvSpPr/>
          <p:nvPr userDrawn="1"/>
        </p:nvSpPr>
        <p:spPr>
          <a:xfrm flipV="1">
            <a:off x="4868148" y="5374180"/>
            <a:ext cx="785846" cy="412822"/>
          </a:xfrm>
          <a:prstGeom prst="triangle">
            <a:avLst/>
          </a:prstGeom>
          <a:solidFill>
            <a:schemeClr val="accent2"/>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Isosceles Triangle 39"/>
          <p:cNvSpPr/>
          <p:nvPr userDrawn="1"/>
        </p:nvSpPr>
        <p:spPr>
          <a:xfrm flipV="1">
            <a:off x="5557746" y="4579974"/>
            <a:ext cx="613324" cy="322192"/>
          </a:xfrm>
          <a:prstGeom prst="triangle">
            <a:avLst/>
          </a:prstGeom>
          <a:solidFill>
            <a:srgbClr val="7030A0"/>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6" name="Rectangle 5">
            <a:extLst>
              <a:ext uri="{FF2B5EF4-FFF2-40B4-BE49-F238E27FC236}">
                <a16:creationId xmlns:a16="http://schemas.microsoft.com/office/drawing/2014/main" id="{BC6B492B-B5DB-42DB-B729-4DEEC892ED18}"/>
              </a:ext>
            </a:extLst>
          </p:cNvPr>
          <p:cNvSpPr/>
          <p:nvPr userDrawn="1"/>
        </p:nvSpPr>
        <p:spPr>
          <a:xfrm>
            <a:off x="1" y="1648918"/>
            <a:ext cx="12192000" cy="4167266"/>
          </a:xfrm>
          <a:prstGeom prst="rect">
            <a:avLst/>
          </a:prstGeom>
          <a:solidFill>
            <a:srgbClr val="EC1C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3162439" y="3041401"/>
            <a:ext cx="6256800" cy="775198"/>
          </a:xfrm>
          <a:prstGeom prst="rect">
            <a:avLst/>
          </a:prstGeom>
        </p:spPr>
        <p:txBody>
          <a:bodyPr lIns="91425" tIns="91425" rIns="91425" bIns="91425" anchor="ctr" anchorCtr="0"/>
          <a:lstStyle>
            <a:lvl1pPr marL="0" lvl="0" indent="0" algn="ctr" rtl="0">
              <a:lnSpc>
                <a:spcPct val="100000"/>
              </a:lnSpc>
              <a:spcBef>
                <a:spcPts val="0"/>
              </a:spcBef>
              <a:buNone/>
              <a:defRPr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17" name="Group 16"/>
          <p:cNvGrpSpPr/>
          <p:nvPr userDrawn="1"/>
        </p:nvGrpSpPr>
        <p:grpSpPr>
          <a:xfrm>
            <a:off x="-21481" y="-1"/>
            <a:ext cx="3653374" cy="6877051"/>
            <a:chOff x="-21481" y="-1"/>
            <a:chExt cx="3653374" cy="6877051"/>
          </a:xfrm>
        </p:grpSpPr>
        <p:sp>
          <p:nvSpPr>
            <p:cNvPr id="18" name="Freeform 17"/>
            <p:cNvSpPr/>
            <p:nvPr userDrawn="1"/>
          </p:nvSpPr>
          <p:spPr>
            <a:xfrm rot="5400000">
              <a:off x="-298821" y="293153"/>
              <a:ext cx="1854878" cy="1268573"/>
            </a:xfrm>
            <a:custGeom>
              <a:avLst/>
              <a:gdLst>
                <a:gd name="connsiteX0" fmla="*/ 0 w 1854878"/>
                <a:gd name="connsiteY0" fmla="*/ 1268573 h 1268573"/>
                <a:gd name="connsiteX1" fmla="*/ 0 w 1854878"/>
                <a:gd name="connsiteY1" fmla="*/ 624371 h 1268573"/>
                <a:gd name="connsiteX2" fmla="*/ 620952 w 1854878"/>
                <a:gd name="connsiteY2" fmla="*/ 0 h 1268573"/>
                <a:gd name="connsiteX3" fmla="*/ 1854878 w 1854878"/>
                <a:gd name="connsiteY3" fmla="*/ 1268573 h 1268573"/>
              </a:gdLst>
              <a:ahLst/>
              <a:cxnLst>
                <a:cxn ang="0">
                  <a:pos x="connsiteX0" y="connsiteY0"/>
                </a:cxn>
                <a:cxn ang="0">
                  <a:pos x="connsiteX1" y="connsiteY1"/>
                </a:cxn>
                <a:cxn ang="0">
                  <a:pos x="connsiteX2" y="connsiteY2"/>
                </a:cxn>
                <a:cxn ang="0">
                  <a:pos x="connsiteX3" y="connsiteY3"/>
                </a:cxn>
              </a:cxnLst>
              <a:rect l="l" t="t" r="r" b="b"/>
              <a:pathLst>
                <a:path w="1854878" h="1268573">
                  <a:moveTo>
                    <a:pt x="0" y="1268573"/>
                  </a:moveTo>
                  <a:lnTo>
                    <a:pt x="0" y="624371"/>
                  </a:lnTo>
                  <a:lnTo>
                    <a:pt x="620952" y="0"/>
                  </a:lnTo>
                  <a:lnTo>
                    <a:pt x="1854878" y="1268573"/>
                  </a:lnTo>
                  <a:close/>
                </a:path>
              </a:pathLst>
            </a:custGeom>
            <a:gradFill flip="none" rotWithShape="1">
              <a:gsLst>
                <a:gs pos="24000">
                  <a:srgbClr val="F8A447"/>
                </a:gs>
                <a:gs pos="0">
                  <a:srgbClr val="FCC35E"/>
                </a:gs>
                <a:gs pos="99291">
                  <a:srgbClr val="FFFF00"/>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Isosceles Triangle 9"/>
            <p:cNvSpPr/>
            <p:nvPr userDrawn="1"/>
          </p:nvSpPr>
          <p:spPr>
            <a:xfrm rot="16200000">
              <a:off x="482279" y="5331405"/>
              <a:ext cx="2049474" cy="1041816"/>
            </a:xfrm>
            <a:prstGeom prst="triangle">
              <a:avLst>
                <a:gd name="adj" fmla="val 50555"/>
              </a:avLst>
            </a:prstGeom>
            <a:gradFill>
              <a:gsLst>
                <a:gs pos="0">
                  <a:srgbClr val="F37826"/>
                </a:gs>
                <a:gs pos="99291">
                  <a:srgbClr val="8775AA"/>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Isosceles Triangle 2"/>
            <p:cNvSpPr/>
            <p:nvPr userDrawn="1"/>
          </p:nvSpPr>
          <p:spPr>
            <a:xfrm rot="5400000">
              <a:off x="-1691525" y="1685924"/>
              <a:ext cx="6858000" cy="3486151"/>
            </a:xfrm>
            <a:prstGeom prst="triangle">
              <a:avLst>
                <a:gd name="adj" fmla="val 50555"/>
              </a:avLst>
            </a:prstGeom>
            <a:gradFill flip="none" rotWithShape="1">
              <a:gsLst>
                <a:gs pos="99291">
                  <a:srgbClr val="3095AB">
                    <a:alpha val="83000"/>
                  </a:srgbClr>
                </a:gs>
                <a:gs pos="0">
                  <a:srgbClr val="002060"/>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Isosceles Triangle 8"/>
            <p:cNvSpPr/>
            <p:nvPr userDrawn="1"/>
          </p:nvSpPr>
          <p:spPr>
            <a:xfrm>
              <a:off x="-5667" y="5816184"/>
              <a:ext cx="2049474" cy="1041816"/>
            </a:xfrm>
            <a:prstGeom prst="triangle">
              <a:avLst>
                <a:gd name="adj" fmla="val 50555"/>
              </a:avLst>
            </a:prstGeom>
            <a:solidFill>
              <a:srgbClr val="FC56A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Parallelogram 3"/>
            <p:cNvSpPr/>
            <p:nvPr userDrawn="1"/>
          </p:nvSpPr>
          <p:spPr>
            <a:xfrm rot="16200000">
              <a:off x="-2963491" y="2942009"/>
              <a:ext cx="6153151" cy="269131"/>
            </a:xfrm>
            <a:prstGeom prst="parallelogram">
              <a:avLst>
                <a:gd name="adj" fmla="val 92849"/>
              </a:avLst>
            </a:prstGeom>
            <a:solidFill>
              <a:schemeClr val="bg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Parallelogram 10"/>
            <p:cNvSpPr/>
            <p:nvPr userDrawn="1"/>
          </p:nvSpPr>
          <p:spPr>
            <a:xfrm rot="16200000">
              <a:off x="-2645940" y="3291131"/>
              <a:ext cx="6211392" cy="269209"/>
            </a:xfrm>
            <a:prstGeom prst="parallelogram">
              <a:avLst>
                <a:gd name="adj" fmla="val 92849"/>
              </a:avLst>
            </a:prstGeom>
            <a:solidFill>
              <a:schemeClr val="bg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rot="5400000">
              <a:off x="-247580" y="2735892"/>
              <a:ext cx="4251959" cy="2161413"/>
            </a:xfrm>
            <a:custGeom>
              <a:avLst/>
              <a:gdLst>
                <a:gd name="connsiteX0" fmla="*/ 566967 w 4251959"/>
                <a:gd name="connsiteY0" fmla="*/ 1959636 h 2161413"/>
                <a:gd name="connsiteX1" fmla="*/ 3684991 w 4251959"/>
                <a:gd name="connsiteY1" fmla="*/ 1959636 h 2161413"/>
                <a:gd name="connsiteX2" fmla="*/ 2143284 w 4251959"/>
                <a:gd name="connsiteY2" fmla="*/ 374640 h 2161413"/>
                <a:gd name="connsiteX3" fmla="*/ 0 w 4251959"/>
                <a:gd name="connsiteY3" fmla="*/ 2161413 h 2161413"/>
                <a:gd name="connsiteX4" fmla="*/ 2149578 w 4251959"/>
                <a:gd name="connsiteY4" fmla="*/ 0 h 2161413"/>
                <a:gd name="connsiteX5" fmla="*/ 4251959 w 4251959"/>
                <a:gd name="connsiteY5" fmla="*/ 2161413 h 21614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51959" h="2161413">
                  <a:moveTo>
                    <a:pt x="566967" y="1959636"/>
                  </a:moveTo>
                  <a:lnTo>
                    <a:pt x="3684991" y="1959636"/>
                  </a:lnTo>
                  <a:lnTo>
                    <a:pt x="2143284" y="374640"/>
                  </a:lnTo>
                  <a:close/>
                  <a:moveTo>
                    <a:pt x="0" y="2161413"/>
                  </a:moveTo>
                  <a:lnTo>
                    <a:pt x="2149578" y="0"/>
                  </a:lnTo>
                  <a:lnTo>
                    <a:pt x="4251959" y="216141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rot="2737867">
              <a:off x="1736621" y="4539760"/>
              <a:ext cx="1795606" cy="1994938"/>
            </a:xfrm>
            <a:prstGeom prst="rect">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p:cNvSpPr/>
            <p:nvPr userDrawn="1"/>
          </p:nvSpPr>
          <p:spPr>
            <a:xfrm rot="16200000">
              <a:off x="1456199" y="4793302"/>
              <a:ext cx="1696661" cy="862469"/>
            </a:xfrm>
            <a:prstGeom prst="triangle">
              <a:avLst>
                <a:gd name="adj" fmla="val 50555"/>
              </a:avLst>
            </a:prstGeom>
            <a:gradFill>
              <a:gsLst>
                <a:gs pos="0">
                  <a:srgbClr val="F37826"/>
                </a:gs>
                <a:gs pos="99291">
                  <a:srgbClr val="8775AA"/>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3" name="Group 32"/>
          <p:cNvGrpSpPr/>
          <p:nvPr userDrawn="1"/>
        </p:nvGrpSpPr>
        <p:grpSpPr>
          <a:xfrm>
            <a:off x="8665825" y="-17735"/>
            <a:ext cx="3534118" cy="6915561"/>
            <a:chOff x="8665825" y="-17735"/>
            <a:chExt cx="3534118" cy="6915561"/>
          </a:xfrm>
        </p:grpSpPr>
        <p:sp>
          <p:nvSpPr>
            <p:cNvPr id="22" name="Freeform 21"/>
            <p:cNvSpPr/>
            <p:nvPr userDrawn="1"/>
          </p:nvSpPr>
          <p:spPr>
            <a:xfrm rot="5400000" flipH="1" flipV="1">
              <a:off x="10610657" y="5324570"/>
              <a:ext cx="1860482" cy="1286028"/>
            </a:xfrm>
            <a:custGeom>
              <a:avLst/>
              <a:gdLst>
                <a:gd name="connsiteX0" fmla="*/ 0 w 1854878"/>
                <a:gd name="connsiteY0" fmla="*/ 1268573 h 1268573"/>
                <a:gd name="connsiteX1" fmla="*/ 0 w 1854878"/>
                <a:gd name="connsiteY1" fmla="*/ 624371 h 1268573"/>
                <a:gd name="connsiteX2" fmla="*/ 620952 w 1854878"/>
                <a:gd name="connsiteY2" fmla="*/ 0 h 1268573"/>
                <a:gd name="connsiteX3" fmla="*/ 1854878 w 1854878"/>
                <a:gd name="connsiteY3" fmla="*/ 1268573 h 1268573"/>
              </a:gdLst>
              <a:ahLst/>
              <a:cxnLst>
                <a:cxn ang="0">
                  <a:pos x="connsiteX0" y="connsiteY0"/>
                </a:cxn>
                <a:cxn ang="0">
                  <a:pos x="connsiteX1" y="connsiteY1"/>
                </a:cxn>
                <a:cxn ang="0">
                  <a:pos x="connsiteX2" y="connsiteY2"/>
                </a:cxn>
                <a:cxn ang="0">
                  <a:pos x="connsiteX3" y="connsiteY3"/>
                </a:cxn>
              </a:cxnLst>
              <a:rect l="l" t="t" r="r" b="b"/>
              <a:pathLst>
                <a:path w="1854878" h="1268573">
                  <a:moveTo>
                    <a:pt x="0" y="1268573"/>
                  </a:moveTo>
                  <a:lnTo>
                    <a:pt x="0" y="624371"/>
                  </a:lnTo>
                  <a:lnTo>
                    <a:pt x="620952" y="0"/>
                  </a:lnTo>
                  <a:lnTo>
                    <a:pt x="1854878" y="1268573"/>
                  </a:lnTo>
                  <a:close/>
                </a:path>
              </a:pathLst>
            </a:custGeom>
            <a:gradFill flip="none" rotWithShape="1">
              <a:gsLst>
                <a:gs pos="24000">
                  <a:srgbClr val="F8A447"/>
                </a:gs>
                <a:gs pos="0">
                  <a:srgbClr val="FCC35E"/>
                </a:gs>
                <a:gs pos="99291">
                  <a:srgbClr val="FFFF00"/>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Freeform 31"/>
            <p:cNvSpPr/>
            <p:nvPr userDrawn="1"/>
          </p:nvSpPr>
          <p:spPr>
            <a:xfrm rot="5400000" flipH="1" flipV="1">
              <a:off x="7910800" y="739929"/>
              <a:ext cx="5044168" cy="3534118"/>
            </a:xfrm>
            <a:custGeom>
              <a:avLst/>
              <a:gdLst>
                <a:gd name="connsiteX0" fmla="*/ 5044168 w 5044168"/>
                <a:gd name="connsiteY0" fmla="*/ 1627863 h 3534118"/>
                <a:gd name="connsiteX1" fmla="*/ 5044168 w 5044168"/>
                <a:gd name="connsiteY1" fmla="*/ 3534118 h 3534118"/>
                <a:gd name="connsiteX2" fmla="*/ 0 w 5044168"/>
                <a:gd name="connsiteY2" fmla="*/ 3534118 h 3534118"/>
                <a:gd name="connsiteX3" fmla="*/ 3477537 w 5044168"/>
                <a:gd name="connsiteY3" fmla="*/ 0 h 3534118"/>
              </a:gdLst>
              <a:ahLst/>
              <a:cxnLst>
                <a:cxn ang="0">
                  <a:pos x="connsiteX0" y="connsiteY0"/>
                </a:cxn>
                <a:cxn ang="0">
                  <a:pos x="connsiteX1" y="connsiteY1"/>
                </a:cxn>
                <a:cxn ang="0">
                  <a:pos x="connsiteX2" y="connsiteY2"/>
                </a:cxn>
                <a:cxn ang="0">
                  <a:pos x="connsiteX3" y="connsiteY3"/>
                </a:cxn>
              </a:cxnLst>
              <a:rect l="l" t="t" r="r" b="b"/>
              <a:pathLst>
                <a:path w="5044168" h="3534118">
                  <a:moveTo>
                    <a:pt x="5044168" y="1627863"/>
                  </a:moveTo>
                  <a:lnTo>
                    <a:pt x="5044168" y="3534118"/>
                  </a:lnTo>
                  <a:lnTo>
                    <a:pt x="0" y="3534118"/>
                  </a:lnTo>
                  <a:lnTo>
                    <a:pt x="3477537" y="0"/>
                  </a:lnTo>
                  <a:close/>
                </a:path>
              </a:pathLst>
            </a:custGeom>
            <a:gradFill flip="none" rotWithShape="1">
              <a:gsLst>
                <a:gs pos="99291">
                  <a:srgbClr val="F80010"/>
                </a:gs>
                <a:gs pos="0">
                  <a:srgbClr val="002060"/>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Freeform 34"/>
            <p:cNvSpPr/>
            <p:nvPr userDrawn="1"/>
          </p:nvSpPr>
          <p:spPr>
            <a:xfrm flipH="1" flipV="1">
              <a:off x="11159590" y="-17735"/>
              <a:ext cx="1038837" cy="1044964"/>
            </a:xfrm>
            <a:custGeom>
              <a:avLst/>
              <a:gdLst>
                <a:gd name="connsiteX0" fmla="*/ 1038837 w 1038837"/>
                <a:gd name="connsiteY0" fmla="*/ 1044964 h 1044964"/>
                <a:gd name="connsiteX1" fmla="*/ 0 w 1038837"/>
                <a:gd name="connsiteY1" fmla="*/ 1044964 h 1044964"/>
                <a:gd name="connsiteX2" fmla="*/ 0 w 1038837"/>
                <a:gd name="connsiteY2" fmla="*/ 11472 h 1044964"/>
                <a:gd name="connsiteX3" fmla="*/ 11531 w 1038837"/>
                <a:gd name="connsiteY3" fmla="*/ 0 h 1044964"/>
              </a:gdLst>
              <a:ahLst/>
              <a:cxnLst>
                <a:cxn ang="0">
                  <a:pos x="connsiteX0" y="connsiteY0"/>
                </a:cxn>
                <a:cxn ang="0">
                  <a:pos x="connsiteX1" y="connsiteY1"/>
                </a:cxn>
                <a:cxn ang="0">
                  <a:pos x="connsiteX2" y="connsiteY2"/>
                </a:cxn>
                <a:cxn ang="0">
                  <a:pos x="connsiteX3" y="connsiteY3"/>
                </a:cxn>
              </a:cxnLst>
              <a:rect l="l" t="t" r="r" b="b"/>
              <a:pathLst>
                <a:path w="1038837" h="1044964">
                  <a:moveTo>
                    <a:pt x="1038837" y="1044964"/>
                  </a:moveTo>
                  <a:lnTo>
                    <a:pt x="0" y="1044964"/>
                  </a:lnTo>
                  <a:lnTo>
                    <a:pt x="0" y="11472"/>
                  </a:lnTo>
                  <a:lnTo>
                    <a:pt x="11531" y="0"/>
                  </a:lnTo>
                  <a:close/>
                </a:path>
              </a:pathLst>
            </a:custGeom>
            <a:solidFill>
              <a:srgbClr val="FC56A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Parallelogram 25"/>
            <p:cNvSpPr/>
            <p:nvPr userDrawn="1"/>
          </p:nvSpPr>
          <p:spPr>
            <a:xfrm rot="16200000" flipH="1" flipV="1">
              <a:off x="9142675" y="3848502"/>
              <a:ext cx="5833757" cy="264892"/>
            </a:xfrm>
            <a:prstGeom prst="parallelogram">
              <a:avLst>
                <a:gd name="adj" fmla="val 92849"/>
              </a:avLst>
            </a:prstGeom>
            <a:solidFill>
              <a:schemeClr val="bg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Parallelogram 26"/>
            <p:cNvSpPr/>
            <p:nvPr userDrawn="1"/>
          </p:nvSpPr>
          <p:spPr>
            <a:xfrm rot="16200000" flipH="1" flipV="1">
              <a:off x="8794590" y="3507121"/>
              <a:ext cx="5850735" cy="288664"/>
            </a:xfrm>
            <a:prstGeom prst="parallelogram">
              <a:avLst>
                <a:gd name="adj" fmla="val 92849"/>
              </a:avLst>
            </a:prstGeom>
            <a:solidFill>
              <a:schemeClr val="bg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Freeform 27"/>
            <p:cNvSpPr/>
            <p:nvPr userDrawn="1"/>
          </p:nvSpPr>
          <p:spPr>
            <a:xfrm rot="5400000" flipH="1" flipV="1">
              <a:off x="8141517" y="1974120"/>
              <a:ext cx="4264806" cy="2191153"/>
            </a:xfrm>
            <a:custGeom>
              <a:avLst/>
              <a:gdLst>
                <a:gd name="connsiteX0" fmla="*/ 566967 w 4251959"/>
                <a:gd name="connsiteY0" fmla="*/ 1959636 h 2161413"/>
                <a:gd name="connsiteX1" fmla="*/ 3684991 w 4251959"/>
                <a:gd name="connsiteY1" fmla="*/ 1959636 h 2161413"/>
                <a:gd name="connsiteX2" fmla="*/ 2143284 w 4251959"/>
                <a:gd name="connsiteY2" fmla="*/ 374640 h 2161413"/>
                <a:gd name="connsiteX3" fmla="*/ 0 w 4251959"/>
                <a:gd name="connsiteY3" fmla="*/ 2161413 h 2161413"/>
                <a:gd name="connsiteX4" fmla="*/ 2149578 w 4251959"/>
                <a:gd name="connsiteY4" fmla="*/ 0 h 2161413"/>
                <a:gd name="connsiteX5" fmla="*/ 4251959 w 4251959"/>
                <a:gd name="connsiteY5" fmla="*/ 2161413 h 21614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51959" h="2161413">
                  <a:moveTo>
                    <a:pt x="566967" y="1959636"/>
                  </a:moveTo>
                  <a:lnTo>
                    <a:pt x="3684991" y="1959636"/>
                  </a:lnTo>
                  <a:lnTo>
                    <a:pt x="2143284" y="374640"/>
                  </a:lnTo>
                  <a:close/>
                  <a:moveTo>
                    <a:pt x="0" y="2161413"/>
                  </a:moveTo>
                  <a:lnTo>
                    <a:pt x="2149578" y="0"/>
                  </a:lnTo>
                  <a:lnTo>
                    <a:pt x="4251959" y="216141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Isosceles Triangle 22"/>
            <p:cNvSpPr/>
            <p:nvPr userDrawn="1"/>
          </p:nvSpPr>
          <p:spPr>
            <a:xfrm rot="16200000" flipH="1" flipV="1">
              <a:off x="9444097" y="840342"/>
              <a:ext cx="1835860" cy="943220"/>
            </a:xfrm>
            <a:prstGeom prst="triangle">
              <a:avLst>
                <a:gd name="adj" fmla="val 50555"/>
              </a:avLst>
            </a:prstGeom>
            <a:gradFill>
              <a:gsLst>
                <a:gs pos="0">
                  <a:srgbClr val="F37826"/>
                </a:gs>
                <a:gs pos="99291">
                  <a:srgbClr val="8775AA"/>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6" name="Isosceles Triangle 5">
            <a:extLst>
              <a:ext uri="{FF2B5EF4-FFF2-40B4-BE49-F238E27FC236}">
                <a16:creationId xmlns:a16="http://schemas.microsoft.com/office/drawing/2014/main" id="{4878A5A9-1701-4E64-A2D0-34101CA9BCB4}"/>
              </a:ext>
            </a:extLst>
          </p:cNvPr>
          <p:cNvSpPr/>
          <p:nvPr userDrawn="1"/>
        </p:nvSpPr>
        <p:spPr>
          <a:xfrm>
            <a:off x="210098" y="5598164"/>
            <a:ext cx="885552" cy="1062440"/>
          </a:xfrm>
          <a:prstGeom prst="triangle">
            <a:avLst/>
          </a:prstGeom>
          <a:no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Isosceles Triangle 4">
            <a:extLst>
              <a:ext uri="{FF2B5EF4-FFF2-40B4-BE49-F238E27FC236}">
                <a16:creationId xmlns:a16="http://schemas.microsoft.com/office/drawing/2014/main" id="{723D97AB-AF72-4B27-B022-A1150205D2F9}"/>
              </a:ext>
            </a:extLst>
          </p:cNvPr>
          <p:cNvSpPr/>
          <p:nvPr userDrawn="1"/>
        </p:nvSpPr>
        <p:spPr>
          <a:xfrm rot="5400000">
            <a:off x="610148" y="-266698"/>
            <a:ext cx="5334000" cy="6134099"/>
          </a:xfrm>
          <a:prstGeom prst="triangle">
            <a:avLst/>
          </a:prstGeom>
          <a:noFill/>
          <a:ln>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471007" y="1087069"/>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71007" y="2084931"/>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7" name="Group 6"/>
          <p:cNvGrpSpPr/>
          <p:nvPr userDrawn="1"/>
        </p:nvGrpSpPr>
        <p:grpSpPr>
          <a:xfrm rot="5400000">
            <a:off x="5917441" y="578844"/>
            <a:ext cx="6662902" cy="5467116"/>
            <a:chOff x="-49378" y="349259"/>
            <a:chExt cx="7583820" cy="6222758"/>
          </a:xfrm>
        </p:grpSpPr>
        <p:sp>
          <p:nvSpPr>
            <p:cNvPr id="8" name="Rectangle 7"/>
            <p:cNvSpPr/>
            <p:nvPr userDrawn="1"/>
          </p:nvSpPr>
          <p:spPr>
            <a:xfrm>
              <a:off x="0" y="1700655"/>
              <a:ext cx="5907733"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p:cNvSpPr/>
            <p:nvPr userDrawn="1"/>
          </p:nvSpPr>
          <p:spPr>
            <a:xfrm>
              <a:off x="-31360" y="1472033"/>
              <a:ext cx="5907733"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a:off x="-49378" y="1183821"/>
              <a:ext cx="5907733"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userDrawn="1"/>
          </p:nvSpPr>
          <p:spPr>
            <a:xfrm>
              <a:off x="49378" y="4462035"/>
              <a:ext cx="7221585"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p:cNvSpPr/>
            <p:nvPr userDrawn="1"/>
          </p:nvSpPr>
          <p:spPr>
            <a:xfrm>
              <a:off x="18018" y="4233413"/>
              <a:ext cx="7221585"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0" y="3945201"/>
              <a:ext cx="7221585" cy="45719"/>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a:extLst>
                <a:ext uri="{FF2B5EF4-FFF2-40B4-BE49-F238E27FC236}">
                  <a16:creationId xmlns:a16="http://schemas.microsoft.com/office/drawing/2014/main" id="{CC072935-D3DE-490A-82C7-E76FA674C2AA}"/>
                </a:ext>
              </a:extLst>
            </p:cNvPr>
            <p:cNvSpPr/>
            <p:nvPr userDrawn="1"/>
          </p:nvSpPr>
          <p:spPr>
            <a:xfrm>
              <a:off x="933399" y="5210174"/>
              <a:ext cx="1793903" cy="1361843"/>
            </a:xfrm>
            <a:prstGeom prst="triangle">
              <a:avLst/>
            </a:prstGeom>
            <a:noFill/>
            <a:ln>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p:cNvSpPr/>
            <p:nvPr userDrawn="1"/>
          </p:nvSpPr>
          <p:spPr>
            <a:xfrm flipV="1">
              <a:off x="4352747" y="5290126"/>
              <a:ext cx="822788" cy="432228"/>
            </a:xfrm>
            <a:prstGeom prst="triangle">
              <a:avLst/>
            </a:prstGeom>
            <a:solidFill>
              <a:srgbClr val="3095A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6"/>
            <p:cNvSpPr/>
            <p:nvPr userDrawn="1"/>
          </p:nvSpPr>
          <p:spPr>
            <a:xfrm flipV="1">
              <a:off x="5876373" y="4846524"/>
              <a:ext cx="822788" cy="432228"/>
            </a:xfrm>
            <a:prstGeom prst="triangle">
              <a:avLst/>
            </a:prstGeom>
            <a:gradFill>
              <a:gsLst>
                <a:gs pos="0">
                  <a:srgbClr val="8775AA"/>
                </a:gs>
                <a:gs pos="99291">
                  <a:srgbClr val="8775AA"/>
                </a:gs>
                <a:gs pos="51000">
                  <a:srgbClr val="7030A0"/>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17"/>
            <p:cNvSpPr/>
            <p:nvPr userDrawn="1"/>
          </p:nvSpPr>
          <p:spPr>
            <a:xfrm flipV="1">
              <a:off x="3623743" y="6007388"/>
              <a:ext cx="822788" cy="432228"/>
            </a:xfrm>
            <a:prstGeom prst="triangle">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0" name="Group 19"/>
            <p:cNvGrpSpPr/>
            <p:nvPr userDrawn="1"/>
          </p:nvGrpSpPr>
          <p:grpSpPr>
            <a:xfrm>
              <a:off x="-49378" y="349259"/>
              <a:ext cx="7583820" cy="5800806"/>
              <a:chOff x="-49378" y="349259"/>
              <a:chExt cx="7583820" cy="5800806"/>
            </a:xfrm>
          </p:grpSpPr>
          <p:sp>
            <p:nvSpPr>
              <p:cNvPr id="21" name="Isosceles Triangle 20"/>
              <p:cNvSpPr/>
              <p:nvPr userDrawn="1"/>
            </p:nvSpPr>
            <p:spPr>
              <a:xfrm flipV="1">
                <a:off x="-31360" y="4791192"/>
                <a:ext cx="2315147" cy="1216195"/>
              </a:xfrm>
              <a:prstGeom prst="triangle">
                <a:avLst/>
              </a:prstGeom>
              <a:gradFill>
                <a:gsLst>
                  <a:gs pos="0">
                    <a:srgbClr val="8775AA"/>
                  </a:gs>
                  <a:gs pos="99291">
                    <a:srgbClr val="8775AA"/>
                  </a:gs>
                  <a:gs pos="51000">
                    <a:schemeClr val="accent4">
                      <a:lumMod val="75000"/>
                      <a:alpha val="74000"/>
                    </a:schemeClr>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Freeform 21"/>
              <p:cNvSpPr/>
              <p:nvPr userDrawn="1"/>
            </p:nvSpPr>
            <p:spPr>
              <a:xfrm>
                <a:off x="-31359" y="2083633"/>
                <a:ext cx="6541077" cy="2218544"/>
              </a:xfrm>
              <a:custGeom>
                <a:avLst/>
                <a:gdLst>
                  <a:gd name="connsiteX0" fmla="*/ 0 w 6541077"/>
                  <a:gd name="connsiteY0" fmla="*/ 0 h 2218544"/>
                  <a:gd name="connsiteX1" fmla="*/ 6541077 w 6541077"/>
                  <a:gd name="connsiteY1" fmla="*/ 0 h 2218544"/>
                  <a:gd name="connsiteX2" fmla="*/ 4272882 w 6541077"/>
                  <a:gd name="connsiteY2" fmla="*/ 2218544 h 2218544"/>
                  <a:gd name="connsiteX3" fmla="*/ 0 w 6541077"/>
                  <a:gd name="connsiteY3" fmla="*/ 2218544 h 2218544"/>
                </a:gdLst>
                <a:ahLst/>
                <a:cxnLst>
                  <a:cxn ang="0">
                    <a:pos x="connsiteX0" y="connsiteY0"/>
                  </a:cxn>
                  <a:cxn ang="0">
                    <a:pos x="connsiteX1" y="connsiteY1"/>
                  </a:cxn>
                  <a:cxn ang="0">
                    <a:pos x="connsiteX2" y="connsiteY2"/>
                  </a:cxn>
                  <a:cxn ang="0">
                    <a:pos x="connsiteX3" y="connsiteY3"/>
                  </a:cxn>
                </a:cxnLst>
                <a:rect l="l" t="t" r="r" b="b"/>
                <a:pathLst>
                  <a:path w="6541077" h="2218544">
                    <a:moveTo>
                      <a:pt x="0" y="0"/>
                    </a:moveTo>
                    <a:lnTo>
                      <a:pt x="6541077" y="0"/>
                    </a:lnTo>
                    <a:lnTo>
                      <a:pt x="4272882" y="2218544"/>
                    </a:lnTo>
                    <a:lnTo>
                      <a:pt x="0" y="2218544"/>
                    </a:lnTo>
                    <a:close/>
                  </a:path>
                </a:pathLst>
              </a:custGeom>
              <a:solidFill>
                <a:srgbClr val="FECE6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Isosceles Triangle 22"/>
              <p:cNvSpPr/>
              <p:nvPr userDrawn="1"/>
            </p:nvSpPr>
            <p:spPr>
              <a:xfrm>
                <a:off x="4541383" y="349259"/>
                <a:ext cx="1979338" cy="996225"/>
              </a:xfrm>
              <a:prstGeom prst="triangle">
                <a:avLst/>
              </a:prstGeom>
              <a:gradFill>
                <a:gsLst>
                  <a:gs pos="0">
                    <a:schemeClr val="bg1"/>
                  </a:gs>
                  <a:gs pos="99291">
                    <a:schemeClr val="bg1">
                      <a:lumMod val="50000"/>
                    </a:schemeClr>
                  </a:gs>
                  <a:gs pos="48000">
                    <a:schemeClr val="bg1">
                      <a:lumMod val="75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Isosceles Triangle 23"/>
              <p:cNvSpPr/>
              <p:nvPr userDrawn="1"/>
            </p:nvSpPr>
            <p:spPr>
              <a:xfrm flipV="1">
                <a:off x="1209281" y="4307237"/>
                <a:ext cx="3508005" cy="1842828"/>
              </a:xfrm>
              <a:prstGeom prst="triangle">
                <a:avLst/>
              </a:prstGeom>
              <a:gradFill>
                <a:gsLst>
                  <a:gs pos="0">
                    <a:srgbClr val="8775AA"/>
                  </a:gs>
                  <a:gs pos="99291">
                    <a:srgbClr val="8775AA"/>
                  </a:gs>
                  <a:gs pos="51000">
                    <a:srgbClr val="7030A0"/>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flipV="1">
                <a:off x="-31360" y="4308089"/>
                <a:ext cx="1750146" cy="500335"/>
              </a:xfrm>
              <a:custGeom>
                <a:avLst/>
                <a:gdLst>
                  <a:gd name="connsiteX0" fmla="*/ 0 w 1750146"/>
                  <a:gd name="connsiteY0" fmla="*/ 500335 h 500335"/>
                  <a:gd name="connsiteX1" fmla="*/ 1238614 w 1750146"/>
                  <a:gd name="connsiteY1" fmla="*/ 500335 h 500335"/>
                  <a:gd name="connsiteX2" fmla="*/ 1750146 w 1750146"/>
                  <a:gd name="connsiteY2" fmla="*/ 0 h 500335"/>
                  <a:gd name="connsiteX3" fmla="*/ 0 w 1750146"/>
                  <a:gd name="connsiteY3" fmla="*/ 0 h 500335"/>
                </a:gdLst>
                <a:ahLst/>
                <a:cxnLst>
                  <a:cxn ang="0">
                    <a:pos x="connsiteX0" y="connsiteY0"/>
                  </a:cxn>
                  <a:cxn ang="0">
                    <a:pos x="connsiteX1" y="connsiteY1"/>
                  </a:cxn>
                  <a:cxn ang="0">
                    <a:pos x="connsiteX2" y="connsiteY2"/>
                  </a:cxn>
                  <a:cxn ang="0">
                    <a:pos x="connsiteX3" y="connsiteY3"/>
                  </a:cxn>
                </a:cxnLst>
                <a:rect l="l" t="t" r="r" b="b"/>
                <a:pathLst>
                  <a:path w="1750146" h="500335">
                    <a:moveTo>
                      <a:pt x="0" y="500335"/>
                    </a:moveTo>
                    <a:lnTo>
                      <a:pt x="1238614" y="500335"/>
                    </a:lnTo>
                    <a:lnTo>
                      <a:pt x="1750146" y="0"/>
                    </a:lnTo>
                    <a:lnTo>
                      <a:pt x="0" y="0"/>
                    </a:lnTo>
                    <a:close/>
                  </a:path>
                </a:pathLst>
              </a:custGeom>
              <a:solidFill>
                <a:srgbClr val="3095A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Isosceles Triangle 25"/>
              <p:cNvSpPr/>
              <p:nvPr userDrawn="1"/>
            </p:nvSpPr>
            <p:spPr>
              <a:xfrm flipV="1">
                <a:off x="3747457" y="953182"/>
                <a:ext cx="642156" cy="337338"/>
              </a:xfrm>
              <a:prstGeom prst="triangle">
                <a:avLst/>
              </a:prstGeom>
              <a:gradFill>
                <a:gsLst>
                  <a:gs pos="0">
                    <a:schemeClr val="bg1"/>
                  </a:gs>
                  <a:gs pos="99291">
                    <a:schemeClr val="bg1">
                      <a:lumMod val="50000"/>
                    </a:schemeClr>
                  </a:gs>
                  <a:gs pos="48000">
                    <a:schemeClr val="bg1">
                      <a:lumMod val="75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7" name="Isosceles Triangle 26"/>
              <p:cNvSpPr/>
              <p:nvPr userDrawn="1"/>
            </p:nvSpPr>
            <p:spPr>
              <a:xfrm flipV="1">
                <a:off x="899366" y="924051"/>
                <a:ext cx="642156" cy="337338"/>
              </a:xfrm>
              <a:prstGeom prst="triangle">
                <a:avLst/>
              </a:prstGeom>
              <a:solidFill>
                <a:srgbClr val="7030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Isosceles Triangle 27"/>
              <p:cNvSpPr/>
              <p:nvPr userDrawn="1"/>
            </p:nvSpPr>
            <p:spPr>
              <a:xfrm flipV="1">
                <a:off x="3322399" y="2059523"/>
                <a:ext cx="4212043" cy="2212674"/>
              </a:xfrm>
              <a:prstGeom prst="triangle">
                <a:avLst/>
              </a:prstGeom>
              <a:gradFill>
                <a:gsLst>
                  <a:gs pos="0">
                    <a:srgbClr val="00B0F0"/>
                  </a:gs>
                  <a:gs pos="99291">
                    <a:srgbClr val="8775AA"/>
                  </a:gs>
                  <a:gs pos="48000">
                    <a:srgbClr val="1E668D"/>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Isosceles Triangle 28"/>
              <p:cNvSpPr/>
              <p:nvPr userDrawn="1"/>
            </p:nvSpPr>
            <p:spPr>
              <a:xfrm flipV="1">
                <a:off x="80251" y="4310268"/>
                <a:ext cx="1592135" cy="836382"/>
              </a:xfrm>
              <a:prstGeom prst="triangle">
                <a:avLst/>
              </a:prstGeom>
              <a:gradFill>
                <a:gsLst>
                  <a:gs pos="0">
                    <a:schemeClr val="accent2">
                      <a:lumMod val="75000"/>
                    </a:schemeClr>
                  </a:gs>
                  <a:gs pos="99291">
                    <a:srgbClr val="8775AA">
                      <a:alpha val="70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Parallelogram 29"/>
              <p:cNvSpPr/>
              <p:nvPr userDrawn="1"/>
            </p:nvSpPr>
            <p:spPr>
              <a:xfrm>
                <a:off x="121041" y="2053611"/>
                <a:ext cx="6541077" cy="2218586"/>
              </a:xfrm>
              <a:prstGeom prst="parallelogram">
                <a:avLst>
                  <a:gd name="adj" fmla="val 109737"/>
                </a:avLst>
              </a:prstGeom>
              <a:solidFill>
                <a:srgbClr val="FFC000">
                  <a:alpha val="4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Isosceles Triangle 30"/>
              <p:cNvSpPr/>
              <p:nvPr userDrawn="1"/>
            </p:nvSpPr>
            <p:spPr>
              <a:xfrm>
                <a:off x="0" y="482417"/>
                <a:ext cx="4223217" cy="2218544"/>
              </a:xfrm>
              <a:prstGeom prst="triangle">
                <a:avLst/>
              </a:prstGeom>
              <a:gradFill>
                <a:gsLst>
                  <a:gs pos="36000">
                    <a:srgbClr val="EF5023"/>
                  </a:gs>
                  <a:gs pos="82000">
                    <a:srgbClr val="FF0000"/>
                  </a:gs>
                  <a:gs pos="100000">
                    <a:srgbClr val="FECE65"/>
                  </a:gs>
                </a:gsLst>
                <a:lin ang="0" scaled="1"/>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Isosceles Triangle 31"/>
              <p:cNvSpPr/>
              <p:nvPr userDrawn="1"/>
            </p:nvSpPr>
            <p:spPr>
              <a:xfrm>
                <a:off x="918409" y="486477"/>
                <a:ext cx="4223217" cy="221854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Isosceles Triangle 32"/>
              <p:cNvSpPr/>
              <p:nvPr userDrawn="1"/>
            </p:nvSpPr>
            <p:spPr>
              <a:xfrm>
                <a:off x="-49378" y="236800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Freeform 33"/>
              <p:cNvSpPr/>
              <p:nvPr userDrawn="1"/>
            </p:nvSpPr>
            <p:spPr>
              <a:xfrm rot="10800000">
                <a:off x="3736052" y="1819651"/>
                <a:ext cx="2475019" cy="1262856"/>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rgbClr val="7030A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Freeform 34"/>
              <p:cNvSpPr/>
              <p:nvPr userDrawn="1"/>
            </p:nvSpPr>
            <p:spPr>
              <a:xfrm>
                <a:off x="202993" y="389005"/>
                <a:ext cx="2475019" cy="1262856"/>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Isosceles Triangle 35"/>
              <p:cNvSpPr/>
              <p:nvPr userDrawn="1"/>
            </p:nvSpPr>
            <p:spPr>
              <a:xfrm>
                <a:off x="1455867" y="348622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Isosceles Triangle 36"/>
              <p:cNvSpPr/>
              <p:nvPr userDrawn="1"/>
            </p:nvSpPr>
            <p:spPr>
              <a:xfrm rot="10800000">
                <a:off x="2370032" y="3521263"/>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grpSp>
        <p:nvGrpSpPr>
          <p:cNvPr id="16" name="Group 15"/>
          <p:cNvGrpSpPr/>
          <p:nvPr userDrawn="1"/>
        </p:nvGrpSpPr>
        <p:grpSpPr>
          <a:xfrm>
            <a:off x="-21481" y="-1"/>
            <a:ext cx="3653374" cy="6877051"/>
            <a:chOff x="-21481" y="-1"/>
            <a:chExt cx="3653374" cy="6877051"/>
          </a:xfrm>
        </p:grpSpPr>
        <p:sp>
          <p:nvSpPr>
            <p:cNvPr id="17" name="Freeform 16"/>
            <p:cNvSpPr/>
            <p:nvPr userDrawn="1"/>
          </p:nvSpPr>
          <p:spPr>
            <a:xfrm rot="5400000">
              <a:off x="-298821" y="293153"/>
              <a:ext cx="1854878" cy="1268573"/>
            </a:xfrm>
            <a:custGeom>
              <a:avLst/>
              <a:gdLst>
                <a:gd name="connsiteX0" fmla="*/ 0 w 1854878"/>
                <a:gd name="connsiteY0" fmla="*/ 1268573 h 1268573"/>
                <a:gd name="connsiteX1" fmla="*/ 0 w 1854878"/>
                <a:gd name="connsiteY1" fmla="*/ 624371 h 1268573"/>
                <a:gd name="connsiteX2" fmla="*/ 620952 w 1854878"/>
                <a:gd name="connsiteY2" fmla="*/ 0 h 1268573"/>
                <a:gd name="connsiteX3" fmla="*/ 1854878 w 1854878"/>
                <a:gd name="connsiteY3" fmla="*/ 1268573 h 1268573"/>
              </a:gdLst>
              <a:ahLst/>
              <a:cxnLst>
                <a:cxn ang="0">
                  <a:pos x="connsiteX0" y="connsiteY0"/>
                </a:cxn>
                <a:cxn ang="0">
                  <a:pos x="connsiteX1" y="connsiteY1"/>
                </a:cxn>
                <a:cxn ang="0">
                  <a:pos x="connsiteX2" y="connsiteY2"/>
                </a:cxn>
                <a:cxn ang="0">
                  <a:pos x="connsiteX3" y="connsiteY3"/>
                </a:cxn>
              </a:cxnLst>
              <a:rect l="l" t="t" r="r" b="b"/>
              <a:pathLst>
                <a:path w="1854878" h="1268573">
                  <a:moveTo>
                    <a:pt x="0" y="1268573"/>
                  </a:moveTo>
                  <a:lnTo>
                    <a:pt x="0" y="624371"/>
                  </a:lnTo>
                  <a:lnTo>
                    <a:pt x="620952" y="0"/>
                  </a:lnTo>
                  <a:lnTo>
                    <a:pt x="1854878" y="1268573"/>
                  </a:lnTo>
                  <a:close/>
                </a:path>
              </a:pathLst>
            </a:custGeom>
            <a:gradFill flip="none" rotWithShape="1">
              <a:gsLst>
                <a:gs pos="24000">
                  <a:srgbClr val="F8A447"/>
                </a:gs>
                <a:gs pos="0">
                  <a:srgbClr val="FCC35E"/>
                </a:gs>
                <a:gs pos="99291">
                  <a:srgbClr val="FFFF00"/>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17"/>
            <p:cNvSpPr/>
            <p:nvPr userDrawn="1"/>
          </p:nvSpPr>
          <p:spPr>
            <a:xfrm rot="16200000">
              <a:off x="482279" y="5331405"/>
              <a:ext cx="2049474" cy="1041816"/>
            </a:xfrm>
            <a:prstGeom prst="triangle">
              <a:avLst>
                <a:gd name="adj" fmla="val 50555"/>
              </a:avLst>
            </a:prstGeom>
            <a:gradFill>
              <a:gsLst>
                <a:gs pos="0">
                  <a:srgbClr val="F37826"/>
                </a:gs>
                <a:gs pos="99291">
                  <a:srgbClr val="8775AA"/>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Isosceles Triangle 18"/>
            <p:cNvSpPr/>
            <p:nvPr userDrawn="1"/>
          </p:nvSpPr>
          <p:spPr>
            <a:xfrm rot="5400000">
              <a:off x="-1691525" y="1685924"/>
              <a:ext cx="6858000" cy="3486151"/>
            </a:xfrm>
            <a:prstGeom prst="triangle">
              <a:avLst>
                <a:gd name="adj" fmla="val 50555"/>
              </a:avLst>
            </a:prstGeom>
            <a:gradFill flip="none" rotWithShape="1">
              <a:gsLst>
                <a:gs pos="99291">
                  <a:srgbClr val="3095AB">
                    <a:alpha val="83000"/>
                  </a:srgbClr>
                </a:gs>
                <a:gs pos="0">
                  <a:srgbClr val="002060"/>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Isosceles Triangle 19"/>
            <p:cNvSpPr/>
            <p:nvPr userDrawn="1"/>
          </p:nvSpPr>
          <p:spPr>
            <a:xfrm>
              <a:off x="-5667" y="5816184"/>
              <a:ext cx="2049474" cy="1041816"/>
            </a:xfrm>
            <a:prstGeom prst="triangle">
              <a:avLst>
                <a:gd name="adj" fmla="val 50555"/>
              </a:avLst>
            </a:prstGeom>
            <a:solidFill>
              <a:srgbClr val="FC56A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Parallelogram 20"/>
            <p:cNvSpPr/>
            <p:nvPr userDrawn="1"/>
          </p:nvSpPr>
          <p:spPr>
            <a:xfrm rot="16200000">
              <a:off x="-2963491" y="2942009"/>
              <a:ext cx="6153151" cy="269131"/>
            </a:xfrm>
            <a:prstGeom prst="parallelogram">
              <a:avLst>
                <a:gd name="adj" fmla="val 92849"/>
              </a:avLst>
            </a:prstGeom>
            <a:solidFill>
              <a:schemeClr val="bg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Parallelogram 21"/>
            <p:cNvSpPr/>
            <p:nvPr userDrawn="1"/>
          </p:nvSpPr>
          <p:spPr>
            <a:xfrm rot="16200000">
              <a:off x="-2645940" y="3291131"/>
              <a:ext cx="6211392" cy="269209"/>
            </a:xfrm>
            <a:prstGeom prst="parallelogram">
              <a:avLst>
                <a:gd name="adj" fmla="val 92849"/>
              </a:avLst>
            </a:prstGeom>
            <a:solidFill>
              <a:schemeClr val="bg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reeform 22"/>
            <p:cNvSpPr/>
            <p:nvPr userDrawn="1"/>
          </p:nvSpPr>
          <p:spPr>
            <a:xfrm rot="5400000">
              <a:off x="-247580" y="2735892"/>
              <a:ext cx="4251959" cy="2161413"/>
            </a:xfrm>
            <a:custGeom>
              <a:avLst/>
              <a:gdLst>
                <a:gd name="connsiteX0" fmla="*/ 566967 w 4251959"/>
                <a:gd name="connsiteY0" fmla="*/ 1959636 h 2161413"/>
                <a:gd name="connsiteX1" fmla="*/ 3684991 w 4251959"/>
                <a:gd name="connsiteY1" fmla="*/ 1959636 h 2161413"/>
                <a:gd name="connsiteX2" fmla="*/ 2143284 w 4251959"/>
                <a:gd name="connsiteY2" fmla="*/ 374640 h 2161413"/>
                <a:gd name="connsiteX3" fmla="*/ 0 w 4251959"/>
                <a:gd name="connsiteY3" fmla="*/ 2161413 h 2161413"/>
                <a:gd name="connsiteX4" fmla="*/ 2149578 w 4251959"/>
                <a:gd name="connsiteY4" fmla="*/ 0 h 2161413"/>
                <a:gd name="connsiteX5" fmla="*/ 4251959 w 4251959"/>
                <a:gd name="connsiteY5" fmla="*/ 2161413 h 21614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51959" h="2161413">
                  <a:moveTo>
                    <a:pt x="566967" y="1959636"/>
                  </a:moveTo>
                  <a:lnTo>
                    <a:pt x="3684991" y="1959636"/>
                  </a:lnTo>
                  <a:lnTo>
                    <a:pt x="2143284" y="374640"/>
                  </a:lnTo>
                  <a:close/>
                  <a:moveTo>
                    <a:pt x="0" y="2161413"/>
                  </a:moveTo>
                  <a:lnTo>
                    <a:pt x="2149578" y="0"/>
                  </a:lnTo>
                  <a:lnTo>
                    <a:pt x="4251959" y="216141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p:cNvSpPr/>
            <p:nvPr userDrawn="1"/>
          </p:nvSpPr>
          <p:spPr>
            <a:xfrm rot="2737867">
              <a:off x="1736621" y="4539760"/>
              <a:ext cx="1795606" cy="1994938"/>
            </a:xfrm>
            <a:prstGeom prst="rect">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Isosceles Triangle 24"/>
            <p:cNvSpPr/>
            <p:nvPr userDrawn="1"/>
          </p:nvSpPr>
          <p:spPr>
            <a:xfrm rot="16200000">
              <a:off x="1456199" y="4793302"/>
              <a:ext cx="1696661" cy="862469"/>
            </a:xfrm>
            <a:prstGeom prst="triangle">
              <a:avLst>
                <a:gd name="adj" fmla="val 50555"/>
              </a:avLst>
            </a:prstGeom>
            <a:gradFill>
              <a:gsLst>
                <a:gs pos="0">
                  <a:srgbClr val="F37826"/>
                </a:gs>
                <a:gs pos="99291">
                  <a:srgbClr val="8775AA"/>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Isosceles Triangle 6">
            <a:extLst>
              <a:ext uri="{FF2B5EF4-FFF2-40B4-BE49-F238E27FC236}">
                <a16:creationId xmlns:a16="http://schemas.microsoft.com/office/drawing/2014/main" id="{583A22C9-59EA-4094-9F98-F21502831F1B}"/>
              </a:ext>
            </a:extLst>
          </p:cNvPr>
          <p:cNvSpPr/>
          <p:nvPr userDrawn="1"/>
        </p:nvSpPr>
        <p:spPr>
          <a:xfrm rot="10800000">
            <a:off x="6095434" y="495302"/>
            <a:ext cx="5334000" cy="6134099"/>
          </a:xfrm>
          <a:prstGeom prst="triangle">
            <a:avLst/>
          </a:prstGeom>
          <a:noFill/>
          <a:ln>
            <a:solidFill>
              <a:srgbClr val="FFFF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5682691" y="1343024"/>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682691" y="2326619"/>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8" name="Group 7"/>
          <p:cNvGrpSpPr/>
          <p:nvPr userDrawn="1"/>
        </p:nvGrpSpPr>
        <p:grpSpPr>
          <a:xfrm>
            <a:off x="175143" y="1"/>
            <a:ext cx="3501507" cy="6851748"/>
            <a:chOff x="8665825" y="-17735"/>
            <a:chExt cx="3534118" cy="6915561"/>
          </a:xfrm>
        </p:grpSpPr>
        <p:sp>
          <p:nvSpPr>
            <p:cNvPr id="9" name="Freeform 8"/>
            <p:cNvSpPr/>
            <p:nvPr userDrawn="1"/>
          </p:nvSpPr>
          <p:spPr>
            <a:xfrm rot="5400000" flipH="1" flipV="1">
              <a:off x="10610657" y="5324570"/>
              <a:ext cx="1860482" cy="1286028"/>
            </a:xfrm>
            <a:custGeom>
              <a:avLst/>
              <a:gdLst>
                <a:gd name="connsiteX0" fmla="*/ 0 w 1854878"/>
                <a:gd name="connsiteY0" fmla="*/ 1268573 h 1268573"/>
                <a:gd name="connsiteX1" fmla="*/ 0 w 1854878"/>
                <a:gd name="connsiteY1" fmla="*/ 624371 h 1268573"/>
                <a:gd name="connsiteX2" fmla="*/ 620952 w 1854878"/>
                <a:gd name="connsiteY2" fmla="*/ 0 h 1268573"/>
                <a:gd name="connsiteX3" fmla="*/ 1854878 w 1854878"/>
                <a:gd name="connsiteY3" fmla="*/ 1268573 h 1268573"/>
              </a:gdLst>
              <a:ahLst/>
              <a:cxnLst>
                <a:cxn ang="0">
                  <a:pos x="connsiteX0" y="connsiteY0"/>
                </a:cxn>
                <a:cxn ang="0">
                  <a:pos x="connsiteX1" y="connsiteY1"/>
                </a:cxn>
                <a:cxn ang="0">
                  <a:pos x="connsiteX2" y="connsiteY2"/>
                </a:cxn>
                <a:cxn ang="0">
                  <a:pos x="connsiteX3" y="connsiteY3"/>
                </a:cxn>
              </a:cxnLst>
              <a:rect l="l" t="t" r="r" b="b"/>
              <a:pathLst>
                <a:path w="1854878" h="1268573">
                  <a:moveTo>
                    <a:pt x="0" y="1268573"/>
                  </a:moveTo>
                  <a:lnTo>
                    <a:pt x="0" y="624371"/>
                  </a:lnTo>
                  <a:lnTo>
                    <a:pt x="620952" y="0"/>
                  </a:lnTo>
                  <a:lnTo>
                    <a:pt x="1854878" y="1268573"/>
                  </a:lnTo>
                  <a:close/>
                </a:path>
              </a:pathLst>
            </a:custGeom>
            <a:gradFill flip="none" rotWithShape="1">
              <a:gsLst>
                <a:gs pos="24000">
                  <a:srgbClr val="F8A447"/>
                </a:gs>
                <a:gs pos="0">
                  <a:srgbClr val="FCC35E"/>
                </a:gs>
                <a:gs pos="99291">
                  <a:srgbClr val="FFFF00"/>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rot="5400000" flipH="1" flipV="1">
              <a:off x="7910800" y="739929"/>
              <a:ext cx="5044168" cy="3534118"/>
            </a:xfrm>
            <a:custGeom>
              <a:avLst/>
              <a:gdLst>
                <a:gd name="connsiteX0" fmla="*/ 5044168 w 5044168"/>
                <a:gd name="connsiteY0" fmla="*/ 1627863 h 3534118"/>
                <a:gd name="connsiteX1" fmla="*/ 5044168 w 5044168"/>
                <a:gd name="connsiteY1" fmla="*/ 3534118 h 3534118"/>
                <a:gd name="connsiteX2" fmla="*/ 0 w 5044168"/>
                <a:gd name="connsiteY2" fmla="*/ 3534118 h 3534118"/>
                <a:gd name="connsiteX3" fmla="*/ 3477537 w 5044168"/>
                <a:gd name="connsiteY3" fmla="*/ 0 h 3534118"/>
              </a:gdLst>
              <a:ahLst/>
              <a:cxnLst>
                <a:cxn ang="0">
                  <a:pos x="connsiteX0" y="connsiteY0"/>
                </a:cxn>
                <a:cxn ang="0">
                  <a:pos x="connsiteX1" y="connsiteY1"/>
                </a:cxn>
                <a:cxn ang="0">
                  <a:pos x="connsiteX2" y="connsiteY2"/>
                </a:cxn>
                <a:cxn ang="0">
                  <a:pos x="connsiteX3" y="connsiteY3"/>
                </a:cxn>
              </a:cxnLst>
              <a:rect l="l" t="t" r="r" b="b"/>
              <a:pathLst>
                <a:path w="5044168" h="3534118">
                  <a:moveTo>
                    <a:pt x="5044168" y="1627863"/>
                  </a:moveTo>
                  <a:lnTo>
                    <a:pt x="5044168" y="3534118"/>
                  </a:lnTo>
                  <a:lnTo>
                    <a:pt x="0" y="3534118"/>
                  </a:lnTo>
                  <a:lnTo>
                    <a:pt x="3477537" y="0"/>
                  </a:lnTo>
                  <a:close/>
                </a:path>
              </a:pathLst>
            </a:custGeom>
            <a:gradFill flip="none" rotWithShape="1">
              <a:gsLst>
                <a:gs pos="99291">
                  <a:srgbClr val="F80010"/>
                </a:gs>
                <a:gs pos="0">
                  <a:srgbClr val="002060"/>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flipH="1" flipV="1">
              <a:off x="11159590" y="-17735"/>
              <a:ext cx="1038837" cy="1044964"/>
            </a:xfrm>
            <a:custGeom>
              <a:avLst/>
              <a:gdLst>
                <a:gd name="connsiteX0" fmla="*/ 1038837 w 1038837"/>
                <a:gd name="connsiteY0" fmla="*/ 1044964 h 1044964"/>
                <a:gd name="connsiteX1" fmla="*/ 0 w 1038837"/>
                <a:gd name="connsiteY1" fmla="*/ 1044964 h 1044964"/>
                <a:gd name="connsiteX2" fmla="*/ 0 w 1038837"/>
                <a:gd name="connsiteY2" fmla="*/ 11472 h 1044964"/>
                <a:gd name="connsiteX3" fmla="*/ 11531 w 1038837"/>
                <a:gd name="connsiteY3" fmla="*/ 0 h 1044964"/>
              </a:gdLst>
              <a:ahLst/>
              <a:cxnLst>
                <a:cxn ang="0">
                  <a:pos x="connsiteX0" y="connsiteY0"/>
                </a:cxn>
                <a:cxn ang="0">
                  <a:pos x="connsiteX1" y="connsiteY1"/>
                </a:cxn>
                <a:cxn ang="0">
                  <a:pos x="connsiteX2" y="connsiteY2"/>
                </a:cxn>
                <a:cxn ang="0">
                  <a:pos x="connsiteX3" y="connsiteY3"/>
                </a:cxn>
              </a:cxnLst>
              <a:rect l="l" t="t" r="r" b="b"/>
              <a:pathLst>
                <a:path w="1038837" h="1044964">
                  <a:moveTo>
                    <a:pt x="1038837" y="1044964"/>
                  </a:moveTo>
                  <a:lnTo>
                    <a:pt x="0" y="1044964"/>
                  </a:lnTo>
                  <a:lnTo>
                    <a:pt x="0" y="11472"/>
                  </a:lnTo>
                  <a:lnTo>
                    <a:pt x="11531" y="0"/>
                  </a:lnTo>
                  <a:close/>
                </a:path>
              </a:pathLst>
            </a:custGeom>
            <a:solidFill>
              <a:srgbClr val="FC56A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Parallelogram 11"/>
            <p:cNvSpPr/>
            <p:nvPr userDrawn="1"/>
          </p:nvSpPr>
          <p:spPr>
            <a:xfrm rot="16200000" flipH="1" flipV="1">
              <a:off x="9142675" y="3848502"/>
              <a:ext cx="5833757" cy="264892"/>
            </a:xfrm>
            <a:prstGeom prst="parallelogram">
              <a:avLst>
                <a:gd name="adj" fmla="val 92849"/>
              </a:avLst>
            </a:prstGeom>
            <a:solidFill>
              <a:schemeClr val="bg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Parallelogram 12"/>
            <p:cNvSpPr/>
            <p:nvPr userDrawn="1"/>
          </p:nvSpPr>
          <p:spPr>
            <a:xfrm rot="16200000" flipH="1" flipV="1">
              <a:off x="8794590" y="3507121"/>
              <a:ext cx="5850735" cy="288664"/>
            </a:xfrm>
            <a:prstGeom prst="parallelogram">
              <a:avLst>
                <a:gd name="adj" fmla="val 92849"/>
              </a:avLst>
            </a:prstGeom>
            <a:solidFill>
              <a:schemeClr val="bg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rot="5400000" flipH="1" flipV="1">
              <a:off x="8141517" y="1974120"/>
              <a:ext cx="4264806" cy="2191153"/>
            </a:xfrm>
            <a:custGeom>
              <a:avLst/>
              <a:gdLst>
                <a:gd name="connsiteX0" fmla="*/ 566967 w 4251959"/>
                <a:gd name="connsiteY0" fmla="*/ 1959636 h 2161413"/>
                <a:gd name="connsiteX1" fmla="*/ 3684991 w 4251959"/>
                <a:gd name="connsiteY1" fmla="*/ 1959636 h 2161413"/>
                <a:gd name="connsiteX2" fmla="*/ 2143284 w 4251959"/>
                <a:gd name="connsiteY2" fmla="*/ 374640 h 2161413"/>
                <a:gd name="connsiteX3" fmla="*/ 0 w 4251959"/>
                <a:gd name="connsiteY3" fmla="*/ 2161413 h 2161413"/>
                <a:gd name="connsiteX4" fmla="*/ 2149578 w 4251959"/>
                <a:gd name="connsiteY4" fmla="*/ 0 h 2161413"/>
                <a:gd name="connsiteX5" fmla="*/ 4251959 w 4251959"/>
                <a:gd name="connsiteY5" fmla="*/ 2161413 h 21614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51959" h="2161413">
                  <a:moveTo>
                    <a:pt x="566967" y="1959636"/>
                  </a:moveTo>
                  <a:lnTo>
                    <a:pt x="3684991" y="1959636"/>
                  </a:lnTo>
                  <a:lnTo>
                    <a:pt x="2143284" y="374640"/>
                  </a:lnTo>
                  <a:close/>
                  <a:moveTo>
                    <a:pt x="0" y="2161413"/>
                  </a:moveTo>
                  <a:lnTo>
                    <a:pt x="2149578" y="0"/>
                  </a:lnTo>
                  <a:lnTo>
                    <a:pt x="4251959" y="216141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p:cNvSpPr/>
            <p:nvPr userDrawn="1"/>
          </p:nvSpPr>
          <p:spPr>
            <a:xfrm rot="16200000" flipH="1" flipV="1">
              <a:off x="9444097" y="840342"/>
              <a:ext cx="1835860" cy="943220"/>
            </a:xfrm>
            <a:prstGeom prst="triangle">
              <a:avLst>
                <a:gd name="adj" fmla="val 50555"/>
              </a:avLst>
            </a:prstGeom>
            <a:gradFill>
              <a:gsLst>
                <a:gs pos="0">
                  <a:srgbClr val="F37826"/>
                </a:gs>
                <a:gs pos="99291">
                  <a:srgbClr val="8775AA"/>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5" name="Picture 4">
            <a:extLst>
              <a:ext uri="{FF2B5EF4-FFF2-40B4-BE49-F238E27FC236}">
                <a16:creationId xmlns:a16="http://schemas.microsoft.com/office/drawing/2014/main" id="{E82C4AB3-CC8D-4938-81C5-DF5475028770}"/>
              </a:ext>
            </a:extLst>
          </p:cNvPr>
          <p:cNvPicPr>
            <a:picLocks noChangeAspect="1"/>
          </p:cNvPicPr>
          <p:nvPr userDrawn="1"/>
        </p:nvPicPr>
        <p:blipFill>
          <a:blip r:embed="rId2"/>
          <a:stretch>
            <a:fillRect/>
          </a:stretch>
        </p:blipFill>
        <p:spPr>
          <a:xfrm>
            <a:off x="6314947" y="0"/>
            <a:ext cx="5877053" cy="6669602"/>
          </a:xfrm>
          <a:prstGeom prst="rect">
            <a:avLst/>
          </a:prstGeom>
        </p:spPr>
      </p:pic>
      <p:sp>
        <p:nvSpPr>
          <p:cNvPr id="62" name="Shape 62"/>
          <p:cNvSpPr txBox="1">
            <a:spLocks noGrp="1"/>
          </p:cNvSpPr>
          <p:nvPr>
            <p:ph type="title"/>
          </p:nvPr>
        </p:nvSpPr>
        <p:spPr>
          <a:xfrm>
            <a:off x="5625574" y="702784"/>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5625592" y="176158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783051" y="176158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p:cNvPicPr>
            <a:picLocks noChangeAspect="1"/>
          </p:cNvPicPr>
          <p:nvPr userDrawn="1"/>
        </p:nvPicPr>
        <p:blipFill rotWithShape="1">
          <a:blip r:embed="rId3"/>
          <a:srcRect l="10031" t="22646" b="7208"/>
          <a:stretch/>
        </p:blipFill>
        <p:spPr>
          <a:xfrm>
            <a:off x="0" y="-29497"/>
            <a:ext cx="5183326" cy="6902245"/>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grpSp>
        <p:nvGrpSpPr>
          <p:cNvPr id="23" name="Group 22"/>
          <p:cNvGrpSpPr/>
          <p:nvPr userDrawn="1"/>
        </p:nvGrpSpPr>
        <p:grpSpPr>
          <a:xfrm>
            <a:off x="-43542" y="-6742"/>
            <a:ext cx="7544816" cy="4035425"/>
            <a:chOff x="-49378" y="2083473"/>
            <a:chExt cx="7535922" cy="4030667"/>
          </a:xfrm>
        </p:grpSpPr>
        <p:sp>
          <p:nvSpPr>
            <p:cNvPr id="24" name="Isosceles Triangle 23"/>
            <p:cNvSpPr/>
            <p:nvPr userDrawn="1"/>
          </p:nvSpPr>
          <p:spPr>
            <a:xfrm flipV="1">
              <a:off x="-31360" y="4755267"/>
              <a:ext cx="2315147" cy="1216195"/>
            </a:xfrm>
            <a:prstGeom prst="triangle">
              <a:avLst/>
            </a:prstGeom>
            <a:gradFill>
              <a:gsLst>
                <a:gs pos="0">
                  <a:srgbClr val="8775AA"/>
                </a:gs>
                <a:gs pos="99291">
                  <a:srgbClr val="8775AA"/>
                </a:gs>
                <a:gs pos="51000">
                  <a:schemeClr val="accent4">
                    <a:lumMod val="75000"/>
                    <a:alpha val="74000"/>
                  </a:schemeClr>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a:off x="-31359" y="2083633"/>
              <a:ext cx="6482106" cy="2218544"/>
            </a:xfrm>
            <a:custGeom>
              <a:avLst/>
              <a:gdLst>
                <a:gd name="connsiteX0" fmla="*/ 0 w 6541077"/>
                <a:gd name="connsiteY0" fmla="*/ 0 h 2218544"/>
                <a:gd name="connsiteX1" fmla="*/ 6541077 w 6541077"/>
                <a:gd name="connsiteY1" fmla="*/ 0 h 2218544"/>
                <a:gd name="connsiteX2" fmla="*/ 4272882 w 6541077"/>
                <a:gd name="connsiteY2" fmla="*/ 2218544 h 2218544"/>
                <a:gd name="connsiteX3" fmla="*/ 0 w 6541077"/>
                <a:gd name="connsiteY3" fmla="*/ 2218544 h 2218544"/>
              </a:gdLst>
              <a:ahLst/>
              <a:cxnLst>
                <a:cxn ang="0">
                  <a:pos x="connsiteX0" y="connsiteY0"/>
                </a:cxn>
                <a:cxn ang="0">
                  <a:pos x="connsiteX1" y="connsiteY1"/>
                </a:cxn>
                <a:cxn ang="0">
                  <a:pos x="connsiteX2" y="connsiteY2"/>
                </a:cxn>
                <a:cxn ang="0">
                  <a:pos x="connsiteX3" y="connsiteY3"/>
                </a:cxn>
              </a:cxnLst>
              <a:rect l="l" t="t" r="r" b="b"/>
              <a:pathLst>
                <a:path w="6541077" h="2218544">
                  <a:moveTo>
                    <a:pt x="0" y="0"/>
                  </a:moveTo>
                  <a:lnTo>
                    <a:pt x="6541077" y="0"/>
                  </a:lnTo>
                  <a:lnTo>
                    <a:pt x="4272882" y="2218544"/>
                  </a:lnTo>
                  <a:lnTo>
                    <a:pt x="0" y="2218544"/>
                  </a:lnTo>
                  <a:close/>
                </a:path>
              </a:pathLst>
            </a:custGeom>
            <a:solidFill>
              <a:srgbClr val="FECE6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Isosceles Triangle 25"/>
            <p:cNvSpPr/>
            <p:nvPr userDrawn="1"/>
          </p:nvSpPr>
          <p:spPr>
            <a:xfrm>
              <a:off x="882111" y="2230931"/>
              <a:ext cx="1979339" cy="996226"/>
            </a:xfrm>
            <a:prstGeom prst="triangle">
              <a:avLst/>
            </a:prstGeom>
            <a:gradFill>
              <a:gsLst>
                <a:gs pos="0">
                  <a:schemeClr val="bg1"/>
                </a:gs>
                <a:gs pos="99291">
                  <a:schemeClr val="bg1">
                    <a:lumMod val="50000"/>
                  </a:schemeClr>
                </a:gs>
                <a:gs pos="48000">
                  <a:schemeClr val="bg1">
                    <a:lumMod val="75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26"/>
            <p:cNvSpPr/>
            <p:nvPr userDrawn="1"/>
          </p:nvSpPr>
          <p:spPr>
            <a:xfrm flipV="1">
              <a:off x="1209281" y="4271312"/>
              <a:ext cx="3508005" cy="1842828"/>
            </a:xfrm>
            <a:prstGeom prst="triangle">
              <a:avLst/>
            </a:prstGeom>
            <a:gradFill>
              <a:gsLst>
                <a:gs pos="0">
                  <a:srgbClr val="8775AA"/>
                </a:gs>
                <a:gs pos="99291">
                  <a:srgbClr val="8775AA"/>
                </a:gs>
                <a:gs pos="51000">
                  <a:srgbClr val="7030A0"/>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Freeform 27"/>
            <p:cNvSpPr/>
            <p:nvPr userDrawn="1"/>
          </p:nvSpPr>
          <p:spPr>
            <a:xfrm flipV="1">
              <a:off x="-31360" y="4272165"/>
              <a:ext cx="1750146" cy="500335"/>
            </a:xfrm>
            <a:custGeom>
              <a:avLst/>
              <a:gdLst>
                <a:gd name="connsiteX0" fmla="*/ 0 w 1750146"/>
                <a:gd name="connsiteY0" fmla="*/ 500335 h 500335"/>
                <a:gd name="connsiteX1" fmla="*/ 1238614 w 1750146"/>
                <a:gd name="connsiteY1" fmla="*/ 500335 h 500335"/>
                <a:gd name="connsiteX2" fmla="*/ 1750146 w 1750146"/>
                <a:gd name="connsiteY2" fmla="*/ 0 h 500335"/>
                <a:gd name="connsiteX3" fmla="*/ 0 w 1750146"/>
                <a:gd name="connsiteY3" fmla="*/ 0 h 500335"/>
              </a:gdLst>
              <a:ahLst/>
              <a:cxnLst>
                <a:cxn ang="0">
                  <a:pos x="connsiteX0" y="connsiteY0"/>
                </a:cxn>
                <a:cxn ang="0">
                  <a:pos x="connsiteX1" y="connsiteY1"/>
                </a:cxn>
                <a:cxn ang="0">
                  <a:pos x="connsiteX2" y="connsiteY2"/>
                </a:cxn>
                <a:cxn ang="0">
                  <a:pos x="connsiteX3" y="connsiteY3"/>
                </a:cxn>
              </a:cxnLst>
              <a:rect l="l" t="t" r="r" b="b"/>
              <a:pathLst>
                <a:path w="1750146" h="500335">
                  <a:moveTo>
                    <a:pt x="0" y="500335"/>
                  </a:moveTo>
                  <a:lnTo>
                    <a:pt x="1238614" y="500335"/>
                  </a:lnTo>
                  <a:lnTo>
                    <a:pt x="1750146" y="0"/>
                  </a:lnTo>
                  <a:lnTo>
                    <a:pt x="0" y="0"/>
                  </a:lnTo>
                  <a:close/>
                </a:path>
              </a:pathLst>
            </a:custGeom>
            <a:solidFill>
              <a:srgbClr val="3095A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Isosceles Triangle 28"/>
            <p:cNvSpPr/>
            <p:nvPr userDrawn="1"/>
          </p:nvSpPr>
          <p:spPr>
            <a:xfrm flipV="1">
              <a:off x="3274501" y="2083473"/>
              <a:ext cx="4212043" cy="2212674"/>
            </a:xfrm>
            <a:prstGeom prst="triangle">
              <a:avLst/>
            </a:prstGeom>
            <a:gradFill>
              <a:gsLst>
                <a:gs pos="0">
                  <a:srgbClr val="00B0F0"/>
                </a:gs>
                <a:gs pos="99291">
                  <a:srgbClr val="8775AA"/>
                </a:gs>
                <a:gs pos="48000">
                  <a:srgbClr val="1E668D"/>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Isosceles Triangle 29"/>
            <p:cNvSpPr/>
            <p:nvPr userDrawn="1"/>
          </p:nvSpPr>
          <p:spPr>
            <a:xfrm flipV="1">
              <a:off x="80251" y="4274344"/>
              <a:ext cx="1592135" cy="836382"/>
            </a:xfrm>
            <a:prstGeom prst="triangle">
              <a:avLst/>
            </a:prstGeom>
            <a:gradFill>
              <a:gsLst>
                <a:gs pos="0">
                  <a:schemeClr val="accent2">
                    <a:lumMod val="75000"/>
                  </a:schemeClr>
                </a:gs>
                <a:gs pos="99291">
                  <a:srgbClr val="8775AA">
                    <a:alpha val="70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Parallelogram 30"/>
            <p:cNvSpPr/>
            <p:nvPr userDrawn="1"/>
          </p:nvSpPr>
          <p:spPr>
            <a:xfrm>
              <a:off x="121041" y="2089536"/>
              <a:ext cx="6541077" cy="2218586"/>
            </a:xfrm>
            <a:prstGeom prst="parallelogram">
              <a:avLst>
                <a:gd name="adj" fmla="val 109737"/>
              </a:avLst>
            </a:prstGeom>
            <a:gradFill>
              <a:gsLst>
                <a:gs pos="51036">
                  <a:srgbClr val="7F1037"/>
                </a:gs>
                <a:gs pos="99291">
                  <a:srgbClr val="F80010"/>
                </a:gs>
                <a:gs pos="0">
                  <a:srgbClr val="FC56A3"/>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Isosceles Triangle 31"/>
            <p:cNvSpPr/>
            <p:nvPr userDrawn="1"/>
          </p:nvSpPr>
          <p:spPr>
            <a:xfrm>
              <a:off x="-49378" y="236800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Freeform 32"/>
            <p:cNvSpPr/>
            <p:nvPr userDrawn="1"/>
          </p:nvSpPr>
          <p:spPr>
            <a:xfrm rot="10800000">
              <a:off x="4858346" y="2544847"/>
              <a:ext cx="2475019" cy="1262857"/>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rgbClr val="7030A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Freeform 33"/>
            <p:cNvSpPr/>
            <p:nvPr userDrawn="1"/>
          </p:nvSpPr>
          <p:spPr>
            <a:xfrm>
              <a:off x="2545527" y="4400932"/>
              <a:ext cx="2475019" cy="1262857"/>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Isosceles Triangle 35"/>
            <p:cNvSpPr/>
            <p:nvPr userDrawn="1"/>
          </p:nvSpPr>
          <p:spPr>
            <a:xfrm rot="10800000">
              <a:off x="2370032" y="3521263"/>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Isosceles Triangle 34"/>
            <p:cNvSpPr/>
            <p:nvPr userDrawn="1"/>
          </p:nvSpPr>
          <p:spPr>
            <a:xfrm>
              <a:off x="1455867" y="348622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 name="Group 8"/>
          <p:cNvGrpSpPr/>
          <p:nvPr userDrawn="1"/>
        </p:nvGrpSpPr>
        <p:grpSpPr>
          <a:xfrm rot="10800000">
            <a:off x="3038168" y="1908654"/>
            <a:ext cx="9191932" cy="4965088"/>
            <a:chOff x="-49378" y="2053611"/>
            <a:chExt cx="7583820" cy="4096454"/>
          </a:xfrm>
        </p:grpSpPr>
        <p:sp>
          <p:nvSpPr>
            <p:cNvPr id="10" name="Isosceles Triangle 9"/>
            <p:cNvSpPr/>
            <p:nvPr userDrawn="1"/>
          </p:nvSpPr>
          <p:spPr>
            <a:xfrm flipV="1">
              <a:off x="-31360" y="4791192"/>
              <a:ext cx="2315147" cy="1216195"/>
            </a:xfrm>
            <a:prstGeom prst="triangle">
              <a:avLst/>
            </a:prstGeom>
            <a:gradFill>
              <a:gsLst>
                <a:gs pos="0">
                  <a:srgbClr val="8775AA"/>
                </a:gs>
                <a:gs pos="99291">
                  <a:srgbClr val="8775AA"/>
                </a:gs>
                <a:gs pos="51000">
                  <a:schemeClr val="accent4">
                    <a:lumMod val="75000"/>
                    <a:alpha val="74000"/>
                  </a:schemeClr>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a:off x="-31359" y="2083633"/>
              <a:ext cx="6541077" cy="2218544"/>
            </a:xfrm>
            <a:custGeom>
              <a:avLst/>
              <a:gdLst>
                <a:gd name="connsiteX0" fmla="*/ 0 w 6541077"/>
                <a:gd name="connsiteY0" fmla="*/ 0 h 2218544"/>
                <a:gd name="connsiteX1" fmla="*/ 6541077 w 6541077"/>
                <a:gd name="connsiteY1" fmla="*/ 0 h 2218544"/>
                <a:gd name="connsiteX2" fmla="*/ 4272882 w 6541077"/>
                <a:gd name="connsiteY2" fmla="*/ 2218544 h 2218544"/>
                <a:gd name="connsiteX3" fmla="*/ 0 w 6541077"/>
                <a:gd name="connsiteY3" fmla="*/ 2218544 h 2218544"/>
              </a:gdLst>
              <a:ahLst/>
              <a:cxnLst>
                <a:cxn ang="0">
                  <a:pos x="connsiteX0" y="connsiteY0"/>
                </a:cxn>
                <a:cxn ang="0">
                  <a:pos x="connsiteX1" y="connsiteY1"/>
                </a:cxn>
                <a:cxn ang="0">
                  <a:pos x="connsiteX2" y="connsiteY2"/>
                </a:cxn>
                <a:cxn ang="0">
                  <a:pos x="connsiteX3" y="connsiteY3"/>
                </a:cxn>
              </a:cxnLst>
              <a:rect l="l" t="t" r="r" b="b"/>
              <a:pathLst>
                <a:path w="6541077" h="2218544">
                  <a:moveTo>
                    <a:pt x="0" y="0"/>
                  </a:moveTo>
                  <a:lnTo>
                    <a:pt x="6541077" y="0"/>
                  </a:lnTo>
                  <a:lnTo>
                    <a:pt x="4272882" y="2218544"/>
                  </a:lnTo>
                  <a:lnTo>
                    <a:pt x="0" y="2218544"/>
                  </a:lnTo>
                  <a:close/>
                </a:path>
              </a:pathLst>
            </a:custGeom>
            <a:solidFill>
              <a:srgbClr val="FECE6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p:cNvSpPr/>
            <p:nvPr userDrawn="1"/>
          </p:nvSpPr>
          <p:spPr>
            <a:xfrm>
              <a:off x="882111" y="2230931"/>
              <a:ext cx="1979339" cy="996226"/>
            </a:xfrm>
            <a:prstGeom prst="triangle">
              <a:avLst/>
            </a:prstGeom>
            <a:gradFill>
              <a:gsLst>
                <a:gs pos="0">
                  <a:schemeClr val="bg1"/>
                </a:gs>
                <a:gs pos="99291">
                  <a:schemeClr val="bg1">
                    <a:lumMod val="50000"/>
                  </a:schemeClr>
                </a:gs>
                <a:gs pos="48000">
                  <a:schemeClr val="bg1">
                    <a:lumMod val="75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2"/>
            <p:cNvSpPr/>
            <p:nvPr userDrawn="1"/>
          </p:nvSpPr>
          <p:spPr>
            <a:xfrm flipV="1">
              <a:off x="1209281" y="4307237"/>
              <a:ext cx="3508005" cy="1842828"/>
            </a:xfrm>
            <a:prstGeom prst="triangle">
              <a:avLst/>
            </a:prstGeom>
            <a:gradFill>
              <a:gsLst>
                <a:gs pos="0">
                  <a:srgbClr val="8775AA"/>
                </a:gs>
                <a:gs pos="99291">
                  <a:srgbClr val="8775AA"/>
                </a:gs>
                <a:gs pos="51000">
                  <a:srgbClr val="7030A0"/>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flipV="1">
              <a:off x="-31360" y="4308089"/>
              <a:ext cx="1750146" cy="500335"/>
            </a:xfrm>
            <a:custGeom>
              <a:avLst/>
              <a:gdLst>
                <a:gd name="connsiteX0" fmla="*/ 0 w 1750146"/>
                <a:gd name="connsiteY0" fmla="*/ 500335 h 500335"/>
                <a:gd name="connsiteX1" fmla="*/ 1238614 w 1750146"/>
                <a:gd name="connsiteY1" fmla="*/ 500335 h 500335"/>
                <a:gd name="connsiteX2" fmla="*/ 1750146 w 1750146"/>
                <a:gd name="connsiteY2" fmla="*/ 0 h 500335"/>
                <a:gd name="connsiteX3" fmla="*/ 0 w 1750146"/>
                <a:gd name="connsiteY3" fmla="*/ 0 h 500335"/>
              </a:gdLst>
              <a:ahLst/>
              <a:cxnLst>
                <a:cxn ang="0">
                  <a:pos x="connsiteX0" y="connsiteY0"/>
                </a:cxn>
                <a:cxn ang="0">
                  <a:pos x="connsiteX1" y="connsiteY1"/>
                </a:cxn>
                <a:cxn ang="0">
                  <a:pos x="connsiteX2" y="connsiteY2"/>
                </a:cxn>
                <a:cxn ang="0">
                  <a:pos x="connsiteX3" y="connsiteY3"/>
                </a:cxn>
              </a:cxnLst>
              <a:rect l="l" t="t" r="r" b="b"/>
              <a:pathLst>
                <a:path w="1750146" h="500335">
                  <a:moveTo>
                    <a:pt x="0" y="500335"/>
                  </a:moveTo>
                  <a:lnTo>
                    <a:pt x="1238614" y="500335"/>
                  </a:lnTo>
                  <a:lnTo>
                    <a:pt x="1750146" y="0"/>
                  </a:lnTo>
                  <a:lnTo>
                    <a:pt x="0" y="0"/>
                  </a:lnTo>
                  <a:close/>
                </a:path>
              </a:pathLst>
            </a:custGeom>
            <a:solidFill>
              <a:srgbClr val="3095A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p:cNvSpPr/>
            <p:nvPr userDrawn="1"/>
          </p:nvSpPr>
          <p:spPr>
            <a:xfrm flipV="1">
              <a:off x="3322399" y="2059523"/>
              <a:ext cx="4212043" cy="2212674"/>
            </a:xfrm>
            <a:prstGeom prst="triangle">
              <a:avLst/>
            </a:prstGeom>
            <a:gradFill>
              <a:gsLst>
                <a:gs pos="0">
                  <a:srgbClr val="00B0F0"/>
                </a:gs>
                <a:gs pos="99291">
                  <a:srgbClr val="8775AA"/>
                </a:gs>
                <a:gs pos="48000">
                  <a:srgbClr val="1E668D"/>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p:cNvSpPr/>
            <p:nvPr userDrawn="1"/>
          </p:nvSpPr>
          <p:spPr>
            <a:xfrm flipV="1">
              <a:off x="80251" y="4310268"/>
              <a:ext cx="1592135" cy="836382"/>
            </a:xfrm>
            <a:prstGeom prst="triangle">
              <a:avLst/>
            </a:prstGeom>
            <a:gradFill>
              <a:gsLst>
                <a:gs pos="0">
                  <a:schemeClr val="accent2">
                    <a:lumMod val="75000"/>
                  </a:schemeClr>
                </a:gs>
                <a:gs pos="99291">
                  <a:srgbClr val="8775AA">
                    <a:alpha val="70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Parallelogram 16"/>
            <p:cNvSpPr/>
            <p:nvPr userDrawn="1"/>
          </p:nvSpPr>
          <p:spPr>
            <a:xfrm>
              <a:off x="121041" y="2053611"/>
              <a:ext cx="6541077" cy="2218586"/>
            </a:xfrm>
            <a:prstGeom prst="parallelogram">
              <a:avLst>
                <a:gd name="adj" fmla="val 109737"/>
              </a:avLst>
            </a:prstGeom>
            <a:gradFill>
              <a:gsLst>
                <a:gs pos="51036">
                  <a:srgbClr val="7F1037"/>
                </a:gs>
                <a:gs pos="99291">
                  <a:srgbClr val="F80010"/>
                </a:gs>
                <a:gs pos="0">
                  <a:srgbClr val="FC56A3"/>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17"/>
            <p:cNvSpPr/>
            <p:nvPr userDrawn="1"/>
          </p:nvSpPr>
          <p:spPr>
            <a:xfrm>
              <a:off x="-49378" y="236800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Freeform 18"/>
            <p:cNvSpPr/>
            <p:nvPr userDrawn="1"/>
          </p:nvSpPr>
          <p:spPr>
            <a:xfrm rot="10800000">
              <a:off x="4858346" y="2544847"/>
              <a:ext cx="2475019" cy="1262857"/>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rgbClr val="7030A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19"/>
            <p:cNvSpPr/>
            <p:nvPr userDrawn="1"/>
          </p:nvSpPr>
          <p:spPr>
            <a:xfrm>
              <a:off x="2545527" y="4400932"/>
              <a:ext cx="2475019" cy="1262857"/>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Isosceles Triangle 20"/>
            <p:cNvSpPr/>
            <p:nvPr userDrawn="1"/>
          </p:nvSpPr>
          <p:spPr>
            <a:xfrm>
              <a:off x="1455867" y="348622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Isosceles Triangle 21"/>
            <p:cNvSpPr/>
            <p:nvPr userDrawn="1"/>
          </p:nvSpPr>
          <p:spPr>
            <a:xfrm rot="10800000">
              <a:off x="2370032" y="3521263"/>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 name="Rectangle 1">
            <a:extLst>
              <a:ext uri="{FF2B5EF4-FFF2-40B4-BE49-F238E27FC236}">
                <a16:creationId xmlns:a16="http://schemas.microsoft.com/office/drawing/2014/main" id="{C4FE9FF8-3DDB-4CAF-B55C-2E6A1D5E6AFE}"/>
              </a:ext>
            </a:extLst>
          </p:cNvPr>
          <p:cNvSpPr/>
          <p:nvPr userDrawn="1"/>
        </p:nvSpPr>
        <p:spPr>
          <a:xfrm>
            <a:off x="980153" y="672608"/>
            <a:ext cx="10231694" cy="5512785"/>
          </a:xfrm>
          <a:prstGeom prst="rect">
            <a:avLst/>
          </a:prstGeom>
          <a:gradFill flip="none" rotWithShape="1">
            <a:gsLst>
              <a:gs pos="0">
                <a:srgbClr val="00B0F0">
                  <a:lumMod val="80000"/>
                </a:srgbClr>
              </a:gs>
              <a:gs pos="100000">
                <a:srgbClr val="0070C0">
                  <a:lumMod val="85000"/>
                  <a:lumOff val="15000"/>
                  <a:alpha val="77000"/>
                </a:srgb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8" name="Shape 78"/>
          <p:cNvSpPr txBox="1">
            <a:spLocks noGrp="1"/>
          </p:cNvSpPr>
          <p:nvPr>
            <p:ph type="title"/>
          </p:nvPr>
        </p:nvSpPr>
        <p:spPr>
          <a:xfrm>
            <a:off x="2547451" y="964541"/>
            <a:ext cx="7097100" cy="758497"/>
          </a:xfrm>
          <a:prstGeom prst="rect">
            <a:avLst/>
          </a:prstGeom>
        </p:spPr>
        <p:txBody>
          <a:bodyPr lIns="91425" tIns="91425" rIns="91425" bIns="91425" anchor="b" anchorCtr="0"/>
          <a:lstStyle>
            <a:lvl1pPr lvl="0" algn="ctr" rtl="0">
              <a:spcBef>
                <a:spcPts val="0"/>
              </a:spcBef>
              <a:defRPr>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547468" y="1997656"/>
            <a:ext cx="2206989" cy="38747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4992515" y="1997656"/>
            <a:ext cx="2206989" cy="38747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437562" y="1997656"/>
            <a:ext cx="2206989" cy="38747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6" name="Picture 5"/>
          <p:cNvPicPr>
            <a:picLocks noChangeAspect="1"/>
          </p:cNvPicPr>
          <p:nvPr userDrawn="1"/>
        </p:nvPicPr>
        <p:blipFill rotWithShape="1">
          <a:blip r:embed="rId2"/>
          <a:srcRect l="20103" r="3230" b="61742"/>
          <a:stretch/>
        </p:blipFill>
        <p:spPr>
          <a:xfrm>
            <a:off x="0" y="2602899"/>
            <a:ext cx="12192000" cy="4240353"/>
          </a:xfrm>
          <a:prstGeom prst="rect">
            <a:avLst/>
          </a:prstGeom>
        </p:spPr>
      </p:pic>
      <p:grpSp>
        <p:nvGrpSpPr>
          <p:cNvPr id="3" name="Group 2"/>
          <p:cNvGrpSpPr/>
          <p:nvPr userDrawn="1"/>
        </p:nvGrpSpPr>
        <p:grpSpPr>
          <a:xfrm>
            <a:off x="0" y="-3130"/>
            <a:ext cx="12192000" cy="201250"/>
            <a:chOff x="0" y="657764"/>
            <a:chExt cx="12192000" cy="256636"/>
          </a:xfrm>
        </p:grpSpPr>
        <p:sp>
          <p:nvSpPr>
            <p:cNvPr id="2" name="Rectangle 1"/>
            <p:cNvSpPr/>
            <p:nvPr userDrawn="1"/>
          </p:nvSpPr>
          <p:spPr>
            <a:xfrm>
              <a:off x="0" y="659567"/>
              <a:ext cx="6096000" cy="254833"/>
            </a:xfrm>
            <a:prstGeom prst="rect">
              <a:avLst/>
            </a:prstGeom>
            <a:solidFill>
              <a:srgbClr val="86EAB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a:off x="6096000" y="657764"/>
              <a:ext cx="6096000" cy="254833"/>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 name="Group 6"/>
          <p:cNvGrpSpPr/>
          <p:nvPr userDrawn="1"/>
        </p:nvGrpSpPr>
        <p:grpSpPr>
          <a:xfrm>
            <a:off x="0" y="6713900"/>
            <a:ext cx="12192000" cy="166281"/>
            <a:chOff x="0" y="655569"/>
            <a:chExt cx="12192000" cy="258831"/>
          </a:xfrm>
        </p:grpSpPr>
        <p:sp>
          <p:nvSpPr>
            <p:cNvPr id="9" name="Rectangle 8"/>
            <p:cNvSpPr/>
            <p:nvPr userDrawn="1"/>
          </p:nvSpPr>
          <p:spPr>
            <a:xfrm>
              <a:off x="0" y="659567"/>
              <a:ext cx="6096000" cy="254833"/>
            </a:xfrm>
            <a:prstGeom prst="rect">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a:off x="6096000" y="655569"/>
              <a:ext cx="6096000" cy="254833"/>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5" name="Shape 95"/>
          <p:cNvSpPr txBox="1">
            <a:spLocks noGrp="1"/>
          </p:cNvSpPr>
          <p:nvPr>
            <p:ph type="title"/>
          </p:nvPr>
        </p:nvSpPr>
        <p:spPr>
          <a:xfrm>
            <a:off x="2370959" y="40712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6" name="Picture 5"/>
          <p:cNvPicPr>
            <a:picLocks noChangeAspect="1"/>
          </p:cNvPicPr>
          <p:nvPr userDrawn="1"/>
        </p:nvPicPr>
        <p:blipFill rotWithShape="1">
          <a:blip r:embed="rId2"/>
          <a:srcRect l="24591" t="64328" r="9660"/>
          <a:stretch/>
        </p:blipFill>
        <p:spPr>
          <a:xfrm>
            <a:off x="-9509" y="0"/>
            <a:ext cx="12201509" cy="4967495"/>
          </a:xfrm>
          <a:prstGeom prst="rect">
            <a:avLst/>
          </a:prstGeom>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grpSp>
        <p:nvGrpSpPr>
          <p:cNvPr id="3" name="Group 2"/>
          <p:cNvGrpSpPr/>
          <p:nvPr userDrawn="1"/>
        </p:nvGrpSpPr>
        <p:grpSpPr>
          <a:xfrm>
            <a:off x="11925300" y="1"/>
            <a:ext cx="266700" cy="6857999"/>
            <a:chOff x="-342900" y="0"/>
            <a:chExt cx="266700" cy="6857999"/>
          </a:xfrm>
        </p:grpSpPr>
        <p:sp>
          <p:nvSpPr>
            <p:cNvPr id="2" name="Rectangle 1"/>
            <p:cNvSpPr/>
            <p:nvPr userDrawn="1"/>
          </p:nvSpPr>
          <p:spPr>
            <a:xfrm>
              <a:off x="-342900" y="0"/>
              <a:ext cx="266700" cy="333375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a:off x="-342900" y="3524249"/>
              <a:ext cx="266700" cy="3333750"/>
            </a:xfrm>
            <a:prstGeom prst="rect">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 name="Group 7"/>
          <p:cNvGrpSpPr/>
          <p:nvPr userDrawn="1"/>
        </p:nvGrpSpPr>
        <p:grpSpPr>
          <a:xfrm>
            <a:off x="-9509" y="-1"/>
            <a:ext cx="266700" cy="6857999"/>
            <a:chOff x="-342900" y="0"/>
            <a:chExt cx="266700" cy="6857999"/>
          </a:xfrm>
        </p:grpSpPr>
        <p:sp>
          <p:nvSpPr>
            <p:cNvPr id="9" name="Rectangle 8"/>
            <p:cNvSpPr/>
            <p:nvPr userDrawn="1"/>
          </p:nvSpPr>
          <p:spPr>
            <a:xfrm>
              <a:off x="-342900" y="0"/>
              <a:ext cx="266700" cy="3333750"/>
            </a:xfrm>
            <a:prstGeom prst="rect">
              <a:avLst/>
            </a:prstGeom>
            <a:solidFill>
              <a:srgbClr val="86EAB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a:off x="-342900" y="3524249"/>
              <a:ext cx="266700" cy="3333750"/>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13" name="Rectangle 12"/>
          <p:cNvSpPr/>
          <p:nvPr userDrawn="1"/>
        </p:nvSpPr>
        <p:spPr>
          <a:xfrm>
            <a:off x="9115425" y="0"/>
            <a:ext cx="3076575" cy="3429000"/>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4"/>
          <p:cNvSpPr/>
          <p:nvPr userDrawn="1"/>
        </p:nvSpPr>
        <p:spPr>
          <a:xfrm flipH="1">
            <a:off x="4070554" y="0"/>
            <a:ext cx="8121445" cy="6686550"/>
          </a:xfrm>
          <a:custGeom>
            <a:avLst/>
            <a:gdLst>
              <a:gd name="connsiteX0" fmla="*/ 8121445 w 8121445"/>
              <a:gd name="connsiteY0" fmla="*/ 0 h 6705600"/>
              <a:gd name="connsiteX1" fmla="*/ 2350275 w 8121445"/>
              <a:gd name="connsiteY1" fmla="*/ 0 h 6705600"/>
              <a:gd name="connsiteX2" fmla="*/ 0 w 8121445"/>
              <a:gd name="connsiteY2" fmla="*/ 2836783 h 6705600"/>
              <a:gd name="connsiteX3" fmla="*/ 0 w 8121445"/>
              <a:gd name="connsiteY3" fmla="*/ 6705600 h 6705600"/>
              <a:gd name="connsiteX4" fmla="*/ 2565855 w 8121445"/>
              <a:gd name="connsiteY4" fmla="*/ 6705600 h 67056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8121445" h="6705600">
                <a:moveTo>
                  <a:pt x="8121445" y="0"/>
                </a:moveTo>
                <a:lnTo>
                  <a:pt x="2350275" y="0"/>
                </a:lnTo>
                <a:lnTo>
                  <a:pt x="0" y="2836783"/>
                </a:lnTo>
                <a:lnTo>
                  <a:pt x="0" y="6705600"/>
                </a:lnTo>
                <a:lnTo>
                  <a:pt x="2565855" y="6705600"/>
                </a:lnTo>
                <a:close/>
              </a:path>
            </a:pathLst>
          </a:custGeom>
          <a:solidFill>
            <a:srgbClr val="FF5E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 name="Group 7"/>
          <p:cNvGrpSpPr/>
          <p:nvPr userDrawn="1"/>
        </p:nvGrpSpPr>
        <p:grpSpPr>
          <a:xfrm>
            <a:off x="0" y="6534150"/>
            <a:ext cx="12192000" cy="342900"/>
            <a:chOff x="0" y="6534150"/>
            <a:chExt cx="12192000" cy="342900"/>
          </a:xfrm>
        </p:grpSpPr>
        <p:sp>
          <p:nvSpPr>
            <p:cNvPr id="6" name="Rectangle 5"/>
            <p:cNvSpPr/>
            <p:nvPr userDrawn="1"/>
          </p:nvSpPr>
          <p:spPr>
            <a:xfrm>
              <a:off x="0" y="6534150"/>
              <a:ext cx="6038850" cy="323850"/>
            </a:xfrm>
            <a:prstGeom prst="rect">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userDrawn="1"/>
          </p:nvSpPr>
          <p:spPr>
            <a:xfrm>
              <a:off x="6038850" y="6534150"/>
              <a:ext cx="6153150" cy="3429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 name="Group 8"/>
          <p:cNvGrpSpPr/>
          <p:nvPr userDrawn="1"/>
        </p:nvGrpSpPr>
        <p:grpSpPr>
          <a:xfrm>
            <a:off x="0" y="0"/>
            <a:ext cx="12192000" cy="323850"/>
            <a:chOff x="0" y="6534150"/>
            <a:chExt cx="12192000" cy="323850"/>
          </a:xfrm>
        </p:grpSpPr>
        <p:sp>
          <p:nvSpPr>
            <p:cNvPr id="10" name="Rectangle 9"/>
            <p:cNvSpPr/>
            <p:nvPr userDrawn="1"/>
          </p:nvSpPr>
          <p:spPr>
            <a:xfrm>
              <a:off x="0" y="6534150"/>
              <a:ext cx="6038850" cy="323850"/>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userDrawn="1"/>
          </p:nvSpPr>
          <p:spPr>
            <a:xfrm>
              <a:off x="6038850" y="6534150"/>
              <a:ext cx="6153150" cy="323850"/>
            </a:xfrm>
            <a:prstGeom prst="rect">
              <a:avLst/>
            </a:prstGeom>
            <a:solidFill>
              <a:srgbClr val="86EAB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 name="Freeform 13"/>
          <p:cNvSpPr/>
          <p:nvPr userDrawn="1"/>
        </p:nvSpPr>
        <p:spPr>
          <a:xfrm>
            <a:off x="7654555" y="4046068"/>
            <a:ext cx="4385045" cy="2237429"/>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165710823"/>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11" name="Freeform 10"/>
          <p:cNvSpPr/>
          <p:nvPr userDrawn="1"/>
        </p:nvSpPr>
        <p:spPr>
          <a:xfrm rot="10800000">
            <a:off x="0" y="0"/>
            <a:ext cx="6743700" cy="6811297"/>
          </a:xfrm>
          <a:custGeom>
            <a:avLst/>
            <a:gdLst>
              <a:gd name="connsiteX0" fmla="*/ 6743700 w 6743700"/>
              <a:gd name="connsiteY0" fmla="*/ 6858000 h 6858000"/>
              <a:gd name="connsiteX1" fmla="*/ 0 w 6743700"/>
              <a:gd name="connsiteY1" fmla="*/ 6858000 h 6858000"/>
              <a:gd name="connsiteX2" fmla="*/ 5213215 w 6743700"/>
              <a:gd name="connsiteY2" fmla="*/ 0 h 6858000"/>
              <a:gd name="connsiteX3" fmla="*/ 6743700 w 6743700"/>
              <a:gd name="connsiteY3" fmla="*/ 0 h 6858000"/>
            </a:gdLst>
            <a:ahLst/>
            <a:cxnLst>
              <a:cxn ang="0">
                <a:pos x="connsiteX0" y="connsiteY0"/>
              </a:cxn>
              <a:cxn ang="0">
                <a:pos x="connsiteX1" y="connsiteY1"/>
              </a:cxn>
              <a:cxn ang="0">
                <a:pos x="connsiteX2" y="connsiteY2"/>
              </a:cxn>
              <a:cxn ang="0">
                <a:pos x="connsiteX3" y="connsiteY3"/>
              </a:cxn>
            </a:cxnLst>
            <a:rect l="l" t="t" r="r" b="b"/>
            <a:pathLst>
              <a:path w="6743700" h="6858000">
                <a:moveTo>
                  <a:pt x="6743700" y="6858000"/>
                </a:moveTo>
                <a:lnTo>
                  <a:pt x="0" y="6858000"/>
                </a:lnTo>
                <a:lnTo>
                  <a:pt x="5213215" y="0"/>
                </a:lnTo>
                <a:lnTo>
                  <a:pt x="6743700" y="0"/>
                </a:lnTo>
                <a:close/>
              </a:path>
            </a:pathLst>
          </a:custGeom>
          <a:solidFill>
            <a:srgbClr val="FF5E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5" name="Picture 14"/>
          <p:cNvPicPr>
            <a:picLocks noChangeAspect="1"/>
          </p:cNvPicPr>
          <p:nvPr userDrawn="1"/>
        </p:nvPicPr>
        <p:blipFill rotWithShape="1">
          <a:blip r:embed="rId2"/>
          <a:srcRect l="50000"/>
          <a:stretch/>
        </p:blipFill>
        <p:spPr>
          <a:xfrm rot="10800000" flipH="1">
            <a:off x="0" y="-29496"/>
            <a:ext cx="3225063" cy="3353091"/>
          </a:xfrm>
          <a:prstGeom prst="rect">
            <a:avLst/>
          </a:prstGeom>
        </p:spPr>
      </p:pic>
      <p:grpSp>
        <p:nvGrpSpPr>
          <p:cNvPr id="5" name="Group 4"/>
          <p:cNvGrpSpPr/>
          <p:nvPr userDrawn="1"/>
        </p:nvGrpSpPr>
        <p:grpSpPr>
          <a:xfrm>
            <a:off x="0" y="-2461"/>
            <a:ext cx="12192000" cy="304800"/>
            <a:chOff x="0" y="419100"/>
            <a:chExt cx="12192000" cy="304800"/>
          </a:xfrm>
        </p:grpSpPr>
        <p:sp>
          <p:nvSpPr>
            <p:cNvPr id="3" name="Rectangle 2"/>
            <p:cNvSpPr/>
            <p:nvPr userDrawn="1"/>
          </p:nvSpPr>
          <p:spPr>
            <a:xfrm>
              <a:off x="0" y="419100"/>
              <a:ext cx="6096000" cy="304800"/>
            </a:xfrm>
            <a:prstGeom prst="rect">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6096000" y="419100"/>
              <a:ext cx="6096000" cy="304800"/>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 name="Isosceles Triangle 11"/>
          <p:cNvSpPr/>
          <p:nvPr userDrawn="1"/>
        </p:nvSpPr>
        <p:spPr>
          <a:xfrm>
            <a:off x="0" y="5115232"/>
            <a:ext cx="3628103" cy="1696065"/>
          </a:xfrm>
          <a:prstGeom prst="triangle">
            <a:avLst>
              <a:gd name="adj" fmla="val 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 name="Group 5"/>
          <p:cNvGrpSpPr/>
          <p:nvPr userDrawn="1"/>
        </p:nvGrpSpPr>
        <p:grpSpPr>
          <a:xfrm flipH="1">
            <a:off x="0" y="6553200"/>
            <a:ext cx="12192000" cy="304800"/>
            <a:chOff x="0" y="419100"/>
            <a:chExt cx="12192000" cy="304800"/>
          </a:xfrm>
        </p:grpSpPr>
        <p:sp>
          <p:nvSpPr>
            <p:cNvPr id="7" name="Rectangle 6"/>
            <p:cNvSpPr/>
            <p:nvPr userDrawn="1"/>
          </p:nvSpPr>
          <p:spPr>
            <a:xfrm>
              <a:off x="0" y="419100"/>
              <a:ext cx="6096000" cy="304800"/>
            </a:xfrm>
            <a:prstGeom prst="rect">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userDrawn="1"/>
          </p:nvSpPr>
          <p:spPr>
            <a:xfrm>
              <a:off x="6096000" y="419100"/>
              <a:ext cx="6096000" cy="304800"/>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173838864"/>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10/6/2018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61" r:id="rId10"/>
    <p:sldLayoutId id="2147483658"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arallelogram 1">
            <a:extLst>
              <a:ext uri="{FF2B5EF4-FFF2-40B4-BE49-F238E27FC236}">
                <a16:creationId xmlns:a16="http://schemas.microsoft.com/office/drawing/2014/main" id="{576D0B3F-2C36-4D8B-8A5D-650CB1333620}"/>
              </a:ext>
            </a:extLst>
          </p:cNvPr>
          <p:cNvSpPr/>
          <p:nvPr/>
        </p:nvSpPr>
        <p:spPr>
          <a:xfrm>
            <a:off x="2623279" y="2756711"/>
            <a:ext cx="6596476" cy="1170653"/>
          </a:xfrm>
          <a:prstGeom prst="parallelogram">
            <a:avLst>
              <a:gd name="adj" fmla="val 51805"/>
            </a:avLst>
          </a:prstGeom>
          <a:gradFill flip="none" rotWithShape="1">
            <a:gsLst>
              <a:gs pos="50000">
                <a:srgbClr val="00B0F0">
                  <a:lumMod val="75000"/>
                </a:srgbClr>
              </a:gs>
              <a:gs pos="100000">
                <a:srgbClr val="0070C0">
                  <a:alpha val="77000"/>
                  <a:lumMod val="50000"/>
                  <a:lumOff val="50000"/>
                </a:srgbClr>
              </a:gs>
            </a:gsLst>
            <a:lin ang="2700000" scaled="1"/>
            <a:tileRect/>
          </a:gradFill>
          <a:ln>
            <a:noFill/>
          </a:ln>
          <a:effectLst>
            <a:outerShdw blurRad="419100" sx="104000" sy="104000" algn="ctr" rotWithShape="0">
              <a:prstClr val="black">
                <a:alpha val="4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72"/>
          <p:cNvSpPr txBox="1">
            <a:spLocks noGrp="1"/>
          </p:cNvSpPr>
          <p:nvPr>
            <p:ph type="ctrTitle"/>
          </p:nvPr>
        </p:nvSpPr>
        <p:spPr>
          <a:xfrm>
            <a:off x="2982240" y="2856309"/>
            <a:ext cx="6237515" cy="996105"/>
          </a:xfrm>
          <a:prstGeom prst="rect">
            <a:avLst/>
          </a:prstGeom>
        </p:spPr>
        <p:txBody>
          <a:bodyPr lIns="91425" tIns="91425" rIns="91425" bIns="91425" anchor="b" anchorCtr="0">
            <a:noAutofit/>
          </a:bodyPr>
          <a:lstStyle/>
          <a:p>
            <a:pPr lvl="0">
              <a:spcBef>
                <a:spcPts val="0"/>
              </a:spcBef>
              <a:buNone/>
            </a:pPr>
            <a:r>
              <a:rPr lang="en-US" sz="5400" dirty="0">
                <a:solidFill>
                  <a:schemeClr val="bg1"/>
                </a:solidFill>
              </a:rPr>
              <a:t>FANTASTICO</a:t>
            </a:r>
            <a:endParaRPr lang="en" sz="4000" dirty="0">
              <a:solidFill>
                <a:schemeClr val="bg1"/>
              </a:solidFill>
            </a:endParaRPr>
          </a:p>
        </p:txBody>
      </p:sp>
      <p:pic>
        <p:nvPicPr>
          <p:cNvPr id="5" name="Picture 4">
            <a:extLst>
              <a:ext uri="{FF2B5EF4-FFF2-40B4-BE49-F238E27FC236}">
                <a16:creationId xmlns:a16="http://schemas.microsoft.com/office/drawing/2014/main" id="{6DAEE5B7-7987-4A9E-9BB5-6EE2ED728226}"/>
              </a:ext>
            </a:extLst>
          </p:cNvPr>
          <p:cNvPicPr>
            <a:picLocks noChangeAspect="1"/>
          </p:cNvPicPr>
          <p:nvPr/>
        </p:nvPicPr>
        <p:blipFill>
          <a:blip r:embed="rId2" cstate="hqprint">
            <a:lum bright="70000" contrast="-70000"/>
            <a:extLst>
              <a:ext uri="{28A0092B-C50C-407E-A947-70E740481C1C}">
                <a14:useLocalDpi xmlns:a14="http://schemas.microsoft.com/office/drawing/2010/main" val="0"/>
              </a:ext>
            </a:extLst>
          </a:blip>
          <a:stretch>
            <a:fillRect/>
          </a:stretch>
        </p:blipFill>
        <p:spPr>
          <a:xfrm rot="10800000">
            <a:off x="3236597" y="2816671"/>
            <a:ext cx="919122" cy="925359"/>
          </a:xfrm>
          <a:prstGeom prst="rect">
            <a:avLst/>
          </a:prstGeom>
        </p:spPr>
      </p:pic>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DA1FD333-EE7F-488B-BF86-70CACFAEBA39}"/>
              </a:ext>
            </a:extLst>
          </p:cNvPr>
          <p:cNvSpPr txBox="1">
            <a:spLocks/>
          </p:cNvSpPr>
          <p:nvPr/>
        </p:nvSpPr>
        <p:spPr>
          <a:xfrm>
            <a:off x="6096000" y="1084649"/>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03AB18DA-9471-4E2A-A7A6-9D2F560FEB8A}"/>
              </a:ext>
            </a:extLst>
          </p:cNvPr>
          <p:cNvSpPr txBox="1">
            <a:spLocks/>
          </p:cNvSpPr>
          <p:nvPr/>
        </p:nvSpPr>
        <p:spPr>
          <a:xfrm>
            <a:off x="6458328" y="2069610"/>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86F2D4DC-B98A-4111-82D8-4B0D4939EAF8}"/>
              </a:ext>
            </a:extLst>
          </p:cNvPr>
          <p:cNvSpPr/>
          <p:nvPr/>
        </p:nvSpPr>
        <p:spPr>
          <a:xfrm>
            <a:off x="6096000" y="4644833"/>
            <a:ext cx="3994363"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Raleway</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7" name="Rectangle 6">
            <a:extLst>
              <a:ext uri="{FF2B5EF4-FFF2-40B4-BE49-F238E27FC236}">
                <a16:creationId xmlns:a16="http://schemas.microsoft.com/office/drawing/2014/main" id="{5D791C4E-7E4C-474D-B10F-971672AB2B87}"/>
              </a:ext>
            </a:extLst>
          </p:cNvPr>
          <p:cNvSpPr/>
          <p:nvPr/>
        </p:nvSpPr>
        <p:spPr>
          <a:xfrm>
            <a:off x="6096000" y="2066403"/>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FEC1A6AB-2C3B-4E3F-A563-176B7512FA38}"/>
              </a:ext>
            </a:extLst>
          </p:cNvPr>
          <p:cNvSpPr/>
          <p:nvPr/>
        </p:nvSpPr>
        <p:spPr>
          <a:xfrm>
            <a:off x="9174002" y="2066403"/>
            <a:ext cx="2683240" cy="2369880"/>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2A1F56ED-1674-4EE6-AE3D-69C4F81F4169}"/>
              </a:ext>
            </a:extLst>
          </p:cNvPr>
          <p:cNvSpPr/>
          <p:nvPr/>
        </p:nvSpPr>
        <p:spPr>
          <a:xfrm>
            <a:off x="6096000" y="5204344"/>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2536102393"/>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35208" y="1993691"/>
            <a:ext cx="3897859" cy="1315387"/>
          </a:xfrm>
          <a:prstGeom prst="rect">
            <a:avLst/>
          </a:prstGeom>
        </p:spPr>
        <p:txBody>
          <a:bodyPr lIns="91425" tIns="91425" rIns="91425" bIns="91425" anchor="b" anchorCtr="0">
            <a:noAutofit/>
          </a:bodyPr>
          <a:lstStyle/>
          <a:p>
            <a:pPr lvl="0" rtl="0">
              <a:spcBef>
                <a:spcPts val="0"/>
              </a:spcBef>
              <a:buNone/>
            </a:pPr>
            <a:r>
              <a:rPr lang="en" sz="3600" dirty="0"/>
              <a:t>YOUR FIRST HEADLINE</a:t>
            </a:r>
          </a:p>
        </p:txBody>
      </p:sp>
      <p:sp>
        <p:nvSpPr>
          <p:cNvPr id="5" name="Shape 99"/>
          <p:cNvSpPr txBox="1">
            <a:spLocks noGrp="1"/>
          </p:cNvSpPr>
          <p:nvPr>
            <p:ph type="subTitle" idx="1"/>
          </p:nvPr>
        </p:nvSpPr>
        <p:spPr>
          <a:xfrm>
            <a:off x="170315" y="3137198"/>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0070C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3840485" y="3041400"/>
            <a:ext cx="5292013" cy="1125865"/>
          </a:xfrm>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786014" y="1886575"/>
            <a:ext cx="895350" cy="971549"/>
          </a:xfrm>
          <a:prstGeom prst="rect">
            <a:avLst/>
          </a:prstGeom>
        </p:spPr>
      </p:pic>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BD712FF-E0D8-4F6E-AE64-FDFF0E7A099F}"/>
              </a:ext>
            </a:extLst>
          </p:cNvPr>
          <p:cNvSpPr txBox="1">
            <a:spLocks/>
          </p:cNvSpPr>
          <p:nvPr/>
        </p:nvSpPr>
        <p:spPr>
          <a:xfrm>
            <a:off x="4184588" y="3061696"/>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0070C0"/>
                </a:solidFill>
              </a:rPr>
              <a:t>IDEA</a:t>
            </a:r>
          </a:p>
        </p:txBody>
      </p:sp>
      <p:sp>
        <p:nvSpPr>
          <p:cNvPr id="3" name="Rectangle 2">
            <a:extLst>
              <a:ext uri="{FF2B5EF4-FFF2-40B4-BE49-F238E27FC236}">
                <a16:creationId xmlns:a16="http://schemas.microsoft.com/office/drawing/2014/main" id="{55446892-AADA-4A1F-9335-C507C5FAA1F6}"/>
              </a:ext>
            </a:extLst>
          </p:cNvPr>
          <p:cNvSpPr/>
          <p:nvPr/>
        </p:nvSpPr>
        <p:spPr>
          <a:xfrm>
            <a:off x="4184588" y="3758785"/>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7" name="Rectangle 6">
            <a:extLst>
              <a:ext uri="{FF2B5EF4-FFF2-40B4-BE49-F238E27FC236}">
                <a16:creationId xmlns:a16="http://schemas.microsoft.com/office/drawing/2014/main" id="{8303C9E1-99FA-46F8-A667-52234E1C3250}"/>
              </a:ext>
            </a:extLst>
          </p:cNvPr>
          <p:cNvSpPr/>
          <p:nvPr/>
        </p:nvSpPr>
        <p:spPr>
          <a:xfrm>
            <a:off x="246993" y="181304"/>
            <a:ext cx="11698014" cy="6495393"/>
          </a:xfrm>
          <a:prstGeom prst="rect">
            <a:avLst/>
          </a:prstGeom>
          <a:noFill/>
          <a:ln w="28575">
            <a:solidFill>
              <a:srgbClr val="92D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 name="Group 7"/>
          <p:cNvGrpSpPr/>
          <p:nvPr/>
        </p:nvGrpSpPr>
        <p:grpSpPr>
          <a:xfrm rot="16200000">
            <a:off x="5076304" y="1434054"/>
            <a:ext cx="2039392" cy="1101592"/>
            <a:chOff x="-49378" y="2053611"/>
            <a:chExt cx="7583820" cy="4096454"/>
          </a:xfrm>
        </p:grpSpPr>
        <p:sp>
          <p:nvSpPr>
            <p:cNvPr id="9" name="Isosceles Triangle 8"/>
            <p:cNvSpPr/>
            <p:nvPr userDrawn="1"/>
          </p:nvSpPr>
          <p:spPr>
            <a:xfrm flipV="1">
              <a:off x="-31360" y="4791192"/>
              <a:ext cx="2315147" cy="1216195"/>
            </a:xfrm>
            <a:prstGeom prst="triangle">
              <a:avLst/>
            </a:prstGeom>
            <a:gradFill>
              <a:gsLst>
                <a:gs pos="0">
                  <a:srgbClr val="8775AA"/>
                </a:gs>
                <a:gs pos="99291">
                  <a:srgbClr val="8775AA"/>
                </a:gs>
                <a:gs pos="51000">
                  <a:schemeClr val="accent4">
                    <a:lumMod val="75000"/>
                    <a:alpha val="74000"/>
                  </a:schemeClr>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a:off x="-31359" y="2083633"/>
              <a:ext cx="6541077" cy="2218544"/>
            </a:xfrm>
            <a:custGeom>
              <a:avLst/>
              <a:gdLst>
                <a:gd name="connsiteX0" fmla="*/ 0 w 6541077"/>
                <a:gd name="connsiteY0" fmla="*/ 0 h 2218544"/>
                <a:gd name="connsiteX1" fmla="*/ 6541077 w 6541077"/>
                <a:gd name="connsiteY1" fmla="*/ 0 h 2218544"/>
                <a:gd name="connsiteX2" fmla="*/ 4272882 w 6541077"/>
                <a:gd name="connsiteY2" fmla="*/ 2218544 h 2218544"/>
                <a:gd name="connsiteX3" fmla="*/ 0 w 6541077"/>
                <a:gd name="connsiteY3" fmla="*/ 2218544 h 2218544"/>
              </a:gdLst>
              <a:ahLst/>
              <a:cxnLst>
                <a:cxn ang="0">
                  <a:pos x="connsiteX0" y="connsiteY0"/>
                </a:cxn>
                <a:cxn ang="0">
                  <a:pos x="connsiteX1" y="connsiteY1"/>
                </a:cxn>
                <a:cxn ang="0">
                  <a:pos x="connsiteX2" y="connsiteY2"/>
                </a:cxn>
                <a:cxn ang="0">
                  <a:pos x="connsiteX3" y="connsiteY3"/>
                </a:cxn>
              </a:cxnLst>
              <a:rect l="l" t="t" r="r" b="b"/>
              <a:pathLst>
                <a:path w="6541077" h="2218544">
                  <a:moveTo>
                    <a:pt x="0" y="0"/>
                  </a:moveTo>
                  <a:lnTo>
                    <a:pt x="6541077" y="0"/>
                  </a:lnTo>
                  <a:lnTo>
                    <a:pt x="4272882" y="2218544"/>
                  </a:lnTo>
                  <a:lnTo>
                    <a:pt x="0" y="2218544"/>
                  </a:lnTo>
                  <a:close/>
                </a:path>
              </a:pathLst>
            </a:custGeom>
            <a:solidFill>
              <a:srgbClr val="FECE6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Isosceles Triangle 10"/>
            <p:cNvSpPr/>
            <p:nvPr userDrawn="1"/>
          </p:nvSpPr>
          <p:spPr>
            <a:xfrm>
              <a:off x="882111" y="2230931"/>
              <a:ext cx="1979339" cy="996226"/>
            </a:xfrm>
            <a:prstGeom prst="triangle">
              <a:avLst/>
            </a:prstGeom>
            <a:gradFill>
              <a:gsLst>
                <a:gs pos="0">
                  <a:schemeClr val="bg1"/>
                </a:gs>
                <a:gs pos="99291">
                  <a:schemeClr val="bg1">
                    <a:lumMod val="50000"/>
                  </a:schemeClr>
                </a:gs>
                <a:gs pos="48000">
                  <a:schemeClr val="bg1">
                    <a:lumMod val="75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p:cNvSpPr/>
            <p:nvPr userDrawn="1"/>
          </p:nvSpPr>
          <p:spPr>
            <a:xfrm flipV="1">
              <a:off x="1209281" y="4307237"/>
              <a:ext cx="3508005" cy="1842828"/>
            </a:xfrm>
            <a:prstGeom prst="triangle">
              <a:avLst/>
            </a:prstGeom>
            <a:gradFill>
              <a:gsLst>
                <a:gs pos="0">
                  <a:srgbClr val="8775AA"/>
                </a:gs>
                <a:gs pos="99291">
                  <a:srgbClr val="8775AA"/>
                </a:gs>
                <a:gs pos="51000">
                  <a:srgbClr val="7030A0"/>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flipV="1">
              <a:off x="-31360" y="4308089"/>
              <a:ext cx="1750146" cy="500335"/>
            </a:xfrm>
            <a:custGeom>
              <a:avLst/>
              <a:gdLst>
                <a:gd name="connsiteX0" fmla="*/ 0 w 1750146"/>
                <a:gd name="connsiteY0" fmla="*/ 500335 h 500335"/>
                <a:gd name="connsiteX1" fmla="*/ 1238614 w 1750146"/>
                <a:gd name="connsiteY1" fmla="*/ 500335 h 500335"/>
                <a:gd name="connsiteX2" fmla="*/ 1750146 w 1750146"/>
                <a:gd name="connsiteY2" fmla="*/ 0 h 500335"/>
                <a:gd name="connsiteX3" fmla="*/ 0 w 1750146"/>
                <a:gd name="connsiteY3" fmla="*/ 0 h 500335"/>
              </a:gdLst>
              <a:ahLst/>
              <a:cxnLst>
                <a:cxn ang="0">
                  <a:pos x="connsiteX0" y="connsiteY0"/>
                </a:cxn>
                <a:cxn ang="0">
                  <a:pos x="connsiteX1" y="connsiteY1"/>
                </a:cxn>
                <a:cxn ang="0">
                  <a:pos x="connsiteX2" y="connsiteY2"/>
                </a:cxn>
                <a:cxn ang="0">
                  <a:pos x="connsiteX3" y="connsiteY3"/>
                </a:cxn>
              </a:cxnLst>
              <a:rect l="l" t="t" r="r" b="b"/>
              <a:pathLst>
                <a:path w="1750146" h="500335">
                  <a:moveTo>
                    <a:pt x="0" y="500335"/>
                  </a:moveTo>
                  <a:lnTo>
                    <a:pt x="1238614" y="500335"/>
                  </a:lnTo>
                  <a:lnTo>
                    <a:pt x="1750146" y="0"/>
                  </a:lnTo>
                  <a:lnTo>
                    <a:pt x="0" y="0"/>
                  </a:lnTo>
                  <a:close/>
                </a:path>
              </a:pathLst>
            </a:custGeom>
            <a:solidFill>
              <a:srgbClr val="3095A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Isosceles Triangle 13"/>
            <p:cNvSpPr/>
            <p:nvPr userDrawn="1"/>
          </p:nvSpPr>
          <p:spPr>
            <a:xfrm flipV="1">
              <a:off x="3322399" y="2059523"/>
              <a:ext cx="4212043" cy="2212674"/>
            </a:xfrm>
            <a:prstGeom prst="triangle">
              <a:avLst/>
            </a:prstGeom>
            <a:gradFill>
              <a:gsLst>
                <a:gs pos="0">
                  <a:srgbClr val="00B0F0"/>
                </a:gs>
                <a:gs pos="99291">
                  <a:srgbClr val="8775AA"/>
                </a:gs>
                <a:gs pos="48000">
                  <a:srgbClr val="1E668D"/>
                </a:gs>
              </a:gsLst>
              <a:lin ang="0" scaled="1"/>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p:cNvSpPr/>
            <p:nvPr userDrawn="1"/>
          </p:nvSpPr>
          <p:spPr>
            <a:xfrm flipV="1">
              <a:off x="80251" y="4310268"/>
              <a:ext cx="1592135" cy="836382"/>
            </a:xfrm>
            <a:prstGeom prst="triangle">
              <a:avLst/>
            </a:prstGeom>
            <a:gradFill>
              <a:gsLst>
                <a:gs pos="0">
                  <a:schemeClr val="accent2">
                    <a:lumMod val="75000"/>
                  </a:schemeClr>
                </a:gs>
                <a:gs pos="99291">
                  <a:srgbClr val="8775AA">
                    <a:alpha val="70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Parallelogram 15"/>
            <p:cNvSpPr/>
            <p:nvPr userDrawn="1"/>
          </p:nvSpPr>
          <p:spPr>
            <a:xfrm>
              <a:off x="121041" y="2053611"/>
              <a:ext cx="6541077" cy="2218586"/>
            </a:xfrm>
            <a:prstGeom prst="parallelogram">
              <a:avLst>
                <a:gd name="adj" fmla="val 109737"/>
              </a:avLst>
            </a:prstGeom>
            <a:solidFill>
              <a:srgbClr val="FFC000">
                <a:alpha val="4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6"/>
            <p:cNvSpPr/>
            <p:nvPr userDrawn="1"/>
          </p:nvSpPr>
          <p:spPr>
            <a:xfrm>
              <a:off x="-49378" y="236800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rot="10800000">
              <a:off x="4858346" y="2544847"/>
              <a:ext cx="2475019" cy="1262857"/>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rgbClr val="7030A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Freeform 18"/>
            <p:cNvSpPr/>
            <p:nvPr userDrawn="1"/>
          </p:nvSpPr>
          <p:spPr>
            <a:xfrm>
              <a:off x="2545527" y="4400932"/>
              <a:ext cx="2475019" cy="1262857"/>
            </a:xfrm>
            <a:custGeom>
              <a:avLst/>
              <a:gdLst>
                <a:gd name="connsiteX0" fmla="*/ 57581 w 2514600"/>
                <a:gd name="connsiteY0" fmla="*/ 1746470 h 1830363"/>
                <a:gd name="connsiteX1" fmla="*/ 2457020 w 2514600"/>
                <a:gd name="connsiteY1" fmla="*/ 1746470 h 1830363"/>
                <a:gd name="connsiteX2" fmla="*/ 2514600 w 2514600"/>
                <a:gd name="connsiteY2" fmla="*/ 1830363 h 1830363"/>
                <a:gd name="connsiteX3" fmla="*/ 0 w 2514600"/>
                <a:gd name="connsiteY3" fmla="*/ 1830363 h 1830363"/>
                <a:gd name="connsiteX4" fmla="*/ 177451 w 2514600"/>
                <a:gd name="connsiteY4" fmla="*/ 1571823 h 1830363"/>
                <a:gd name="connsiteX5" fmla="*/ 2337149 w 2514600"/>
                <a:gd name="connsiteY5" fmla="*/ 1571823 h 1830363"/>
                <a:gd name="connsiteX6" fmla="*/ 2425640 w 2514600"/>
                <a:gd name="connsiteY6" fmla="*/ 1700751 h 1830363"/>
                <a:gd name="connsiteX7" fmla="*/ 88961 w 2514600"/>
                <a:gd name="connsiteY7" fmla="*/ 1700751 h 1830363"/>
                <a:gd name="connsiteX8" fmla="*/ 297322 w 2514600"/>
                <a:gd name="connsiteY8" fmla="*/ 1397176 h 1830363"/>
                <a:gd name="connsiteX9" fmla="*/ 2217279 w 2514600"/>
                <a:gd name="connsiteY9" fmla="*/ 1397176 h 1830363"/>
                <a:gd name="connsiteX10" fmla="*/ 2305770 w 2514600"/>
                <a:gd name="connsiteY10" fmla="*/ 1526104 h 1830363"/>
                <a:gd name="connsiteX11" fmla="*/ 208831 w 2514600"/>
                <a:gd name="connsiteY11" fmla="*/ 1526104 h 1830363"/>
                <a:gd name="connsiteX12" fmla="*/ 417192 w 2514600"/>
                <a:gd name="connsiteY12" fmla="*/ 1222529 h 1830363"/>
                <a:gd name="connsiteX13" fmla="*/ 2097409 w 2514600"/>
                <a:gd name="connsiteY13" fmla="*/ 1222529 h 1830363"/>
                <a:gd name="connsiteX14" fmla="*/ 2185899 w 2514600"/>
                <a:gd name="connsiteY14" fmla="*/ 1351457 h 1830363"/>
                <a:gd name="connsiteX15" fmla="*/ 328702 w 2514600"/>
                <a:gd name="connsiteY15" fmla="*/ 1351457 h 1830363"/>
                <a:gd name="connsiteX16" fmla="*/ 537062 w 2514600"/>
                <a:gd name="connsiteY16" fmla="*/ 1047882 h 1830363"/>
                <a:gd name="connsiteX17" fmla="*/ 1977538 w 2514600"/>
                <a:gd name="connsiteY17" fmla="*/ 1047882 h 1830363"/>
                <a:gd name="connsiteX18" fmla="*/ 2066029 w 2514600"/>
                <a:gd name="connsiteY18" fmla="*/ 1176810 h 1830363"/>
                <a:gd name="connsiteX19" fmla="*/ 448572 w 2514600"/>
                <a:gd name="connsiteY19" fmla="*/ 1176810 h 1830363"/>
                <a:gd name="connsiteX20" fmla="*/ 656933 w 2514600"/>
                <a:gd name="connsiteY20" fmla="*/ 873235 h 1830363"/>
                <a:gd name="connsiteX21" fmla="*/ 1857668 w 2514600"/>
                <a:gd name="connsiteY21" fmla="*/ 873235 h 1830363"/>
                <a:gd name="connsiteX22" fmla="*/ 1946159 w 2514600"/>
                <a:gd name="connsiteY22" fmla="*/ 1002163 h 1830363"/>
                <a:gd name="connsiteX23" fmla="*/ 568442 w 2514600"/>
                <a:gd name="connsiteY23" fmla="*/ 1002163 h 1830363"/>
                <a:gd name="connsiteX24" fmla="*/ 776803 w 2514600"/>
                <a:gd name="connsiteY24" fmla="*/ 698588 h 1830363"/>
                <a:gd name="connsiteX25" fmla="*/ 1737798 w 2514600"/>
                <a:gd name="connsiteY25" fmla="*/ 698588 h 1830363"/>
                <a:gd name="connsiteX26" fmla="*/ 1826289 w 2514600"/>
                <a:gd name="connsiteY26" fmla="*/ 827516 h 1830363"/>
                <a:gd name="connsiteX27" fmla="*/ 688313 w 2514600"/>
                <a:gd name="connsiteY27" fmla="*/ 827516 h 1830363"/>
                <a:gd name="connsiteX28" fmla="*/ 896673 w 2514600"/>
                <a:gd name="connsiteY28" fmla="*/ 523941 h 1830363"/>
                <a:gd name="connsiteX29" fmla="*/ 1617928 w 2514600"/>
                <a:gd name="connsiteY29" fmla="*/ 523941 h 1830363"/>
                <a:gd name="connsiteX30" fmla="*/ 1706419 w 2514600"/>
                <a:gd name="connsiteY30" fmla="*/ 652869 h 1830363"/>
                <a:gd name="connsiteX31" fmla="*/ 808183 w 2514600"/>
                <a:gd name="connsiteY31" fmla="*/ 652869 h 1830363"/>
                <a:gd name="connsiteX32" fmla="*/ 1016543 w 2514600"/>
                <a:gd name="connsiteY32" fmla="*/ 349294 h 1830363"/>
                <a:gd name="connsiteX33" fmla="*/ 1498058 w 2514600"/>
                <a:gd name="connsiteY33" fmla="*/ 349294 h 1830363"/>
                <a:gd name="connsiteX34" fmla="*/ 1586549 w 2514600"/>
                <a:gd name="connsiteY34" fmla="*/ 478222 h 1830363"/>
                <a:gd name="connsiteX35" fmla="*/ 928053 w 2514600"/>
                <a:gd name="connsiteY35" fmla="*/ 478222 h 1830363"/>
                <a:gd name="connsiteX36" fmla="*/ 1136413 w 2514600"/>
                <a:gd name="connsiteY36" fmla="*/ 174647 h 1830363"/>
                <a:gd name="connsiteX37" fmla="*/ 1378188 w 2514600"/>
                <a:gd name="connsiteY37" fmla="*/ 174647 h 1830363"/>
                <a:gd name="connsiteX38" fmla="*/ 1466679 w 2514600"/>
                <a:gd name="connsiteY38" fmla="*/ 303575 h 1830363"/>
                <a:gd name="connsiteX39" fmla="*/ 1047923 w 2514600"/>
                <a:gd name="connsiteY39" fmla="*/ 303575 h 1830363"/>
                <a:gd name="connsiteX40" fmla="*/ 1256283 w 2514600"/>
                <a:gd name="connsiteY40" fmla="*/ 0 h 1830363"/>
                <a:gd name="connsiteX41" fmla="*/ 1258318 w 2514600"/>
                <a:gd name="connsiteY41" fmla="*/ 0 h 1830363"/>
                <a:gd name="connsiteX42" fmla="*/ 1346808 w 2514600"/>
                <a:gd name="connsiteY42" fmla="*/ 128928 h 1830363"/>
                <a:gd name="connsiteX43" fmla="*/ 1167793 w 2514600"/>
                <a:gd name="connsiteY43" fmla="*/ 128928 h 1830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2514600" h="1830363">
                  <a:moveTo>
                    <a:pt x="57581" y="1746470"/>
                  </a:moveTo>
                  <a:lnTo>
                    <a:pt x="2457020" y="1746470"/>
                  </a:lnTo>
                  <a:lnTo>
                    <a:pt x="2514600" y="1830363"/>
                  </a:lnTo>
                  <a:lnTo>
                    <a:pt x="0" y="1830363"/>
                  </a:lnTo>
                  <a:close/>
                  <a:moveTo>
                    <a:pt x="177451" y="1571823"/>
                  </a:moveTo>
                  <a:lnTo>
                    <a:pt x="2337149" y="1571823"/>
                  </a:lnTo>
                  <a:lnTo>
                    <a:pt x="2425640" y="1700751"/>
                  </a:lnTo>
                  <a:lnTo>
                    <a:pt x="88961" y="1700751"/>
                  </a:lnTo>
                  <a:close/>
                  <a:moveTo>
                    <a:pt x="297322" y="1397176"/>
                  </a:moveTo>
                  <a:lnTo>
                    <a:pt x="2217279" y="1397176"/>
                  </a:lnTo>
                  <a:lnTo>
                    <a:pt x="2305770" y="1526104"/>
                  </a:lnTo>
                  <a:lnTo>
                    <a:pt x="208831" y="1526104"/>
                  </a:lnTo>
                  <a:close/>
                  <a:moveTo>
                    <a:pt x="417192" y="1222529"/>
                  </a:moveTo>
                  <a:lnTo>
                    <a:pt x="2097409" y="1222529"/>
                  </a:lnTo>
                  <a:lnTo>
                    <a:pt x="2185899" y="1351457"/>
                  </a:lnTo>
                  <a:lnTo>
                    <a:pt x="328702" y="1351457"/>
                  </a:lnTo>
                  <a:close/>
                  <a:moveTo>
                    <a:pt x="537062" y="1047882"/>
                  </a:moveTo>
                  <a:lnTo>
                    <a:pt x="1977538" y="1047882"/>
                  </a:lnTo>
                  <a:lnTo>
                    <a:pt x="2066029" y="1176810"/>
                  </a:lnTo>
                  <a:lnTo>
                    <a:pt x="448572" y="1176810"/>
                  </a:lnTo>
                  <a:close/>
                  <a:moveTo>
                    <a:pt x="656933" y="873235"/>
                  </a:moveTo>
                  <a:lnTo>
                    <a:pt x="1857668" y="873235"/>
                  </a:lnTo>
                  <a:lnTo>
                    <a:pt x="1946159" y="1002163"/>
                  </a:lnTo>
                  <a:lnTo>
                    <a:pt x="568442" y="1002163"/>
                  </a:lnTo>
                  <a:close/>
                  <a:moveTo>
                    <a:pt x="776803" y="698588"/>
                  </a:moveTo>
                  <a:lnTo>
                    <a:pt x="1737798" y="698588"/>
                  </a:lnTo>
                  <a:lnTo>
                    <a:pt x="1826289" y="827516"/>
                  </a:lnTo>
                  <a:lnTo>
                    <a:pt x="688313" y="827516"/>
                  </a:lnTo>
                  <a:close/>
                  <a:moveTo>
                    <a:pt x="896673" y="523941"/>
                  </a:moveTo>
                  <a:lnTo>
                    <a:pt x="1617928" y="523941"/>
                  </a:lnTo>
                  <a:lnTo>
                    <a:pt x="1706419" y="652869"/>
                  </a:lnTo>
                  <a:lnTo>
                    <a:pt x="808183" y="652869"/>
                  </a:lnTo>
                  <a:close/>
                  <a:moveTo>
                    <a:pt x="1016543" y="349294"/>
                  </a:moveTo>
                  <a:lnTo>
                    <a:pt x="1498058" y="349294"/>
                  </a:lnTo>
                  <a:lnTo>
                    <a:pt x="1586549" y="478222"/>
                  </a:lnTo>
                  <a:lnTo>
                    <a:pt x="928053" y="478222"/>
                  </a:lnTo>
                  <a:close/>
                  <a:moveTo>
                    <a:pt x="1136413" y="174647"/>
                  </a:moveTo>
                  <a:lnTo>
                    <a:pt x="1378188" y="174647"/>
                  </a:lnTo>
                  <a:lnTo>
                    <a:pt x="1466679" y="303575"/>
                  </a:lnTo>
                  <a:lnTo>
                    <a:pt x="1047923" y="303575"/>
                  </a:lnTo>
                  <a:close/>
                  <a:moveTo>
                    <a:pt x="1256283" y="0"/>
                  </a:moveTo>
                  <a:lnTo>
                    <a:pt x="1258318" y="0"/>
                  </a:lnTo>
                  <a:lnTo>
                    <a:pt x="1346808" y="128928"/>
                  </a:lnTo>
                  <a:lnTo>
                    <a:pt x="1167793" y="128928"/>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Isosceles Triangle 19"/>
            <p:cNvSpPr/>
            <p:nvPr userDrawn="1"/>
          </p:nvSpPr>
          <p:spPr>
            <a:xfrm>
              <a:off x="1455867" y="3486221"/>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Isosceles Triangle 20"/>
            <p:cNvSpPr/>
            <p:nvPr userDrawn="1"/>
          </p:nvSpPr>
          <p:spPr>
            <a:xfrm rot="10800000">
              <a:off x="2370032" y="3521263"/>
              <a:ext cx="1574150" cy="826934"/>
            </a:xfrm>
            <a:prstGeom prst="triangle">
              <a:avLst/>
            </a:prstGeom>
            <a:gradFill>
              <a:gsLst>
                <a:gs pos="0">
                  <a:srgbClr val="EF5023">
                    <a:alpha val="56000"/>
                  </a:srgbClr>
                </a:gs>
                <a:gs pos="99291">
                  <a:srgbClr val="FCC35E"/>
                </a:gs>
                <a:gs pos="48000">
                  <a:srgbClr val="F37826">
                    <a:alpha val="67000"/>
                  </a:srgb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566278094"/>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939F6339-6BDA-4FB1-AF7A-0D14D86CDCBA}"/>
              </a:ext>
            </a:extLst>
          </p:cNvPr>
          <p:cNvSpPr>
            <a:spLocks noGrp="1"/>
          </p:cNvSpPr>
          <p:nvPr>
            <p:ph type="title"/>
          </p:nvPr>
        </p:nvSpPr>
        <p:spPr>
          <a:xfrm>
            <a:off x="621959" y="1595272"/>
            <a:ext cx="6159486" cy="847999"/>
          </a:xfrm>
        </p:spPr>
        <p:txBody>
          <a:bodyPr>
            <a:normAutofit fontScale="90000"/>
          </a:bodyPr>
          <a:lstStyle/>
          <a:p>
            <a:r>
              <a:rPr lang="en-US" dirty="0"/>
              <a:t>THIS IS YOUR </a:t>
            </a:r>
            <a:r>
              <a:rPr lang="en-US" dirty="0">
                <a:solidFill>
                  <a:srgbClr val="0070C0"/>
                </a:solidFill>
              </a:rPr>
              <a:t>HEADING</a:t>
            </a:r>
          </a:p>
        </p:txBody>
      </p:sp>
      <p:sp>
        <p:nvSpPr>
          <p:cNvPr id="5" name="Text Placeholder 6">
            <a:extLst>
              <a:ext uri="{FF2B5EF4-FFF2-40B4-BE49-F238E27FC236}">
                <a16:creationId xmlns:a16="http://schemas.microsoft.com/office/drawing/2014/main" id="{48CBBCCD-23DD-4412-837E-5B68A63454A4}"/>
              </a:ext>
            </a:extLst>
          </p:cNvPr>
          <p:cNvSpPr>
            <a:spLocks noGrp="1"/>
          </p:cNvSpPr>
          <p:nvPr>
            <p:ph type="body" idx="1"/>
          </p:nvPr>
        </p:nvSpPr>
        <p:spPr>
          <a:xfrm>
            <a:off x="621959" y="2443271"/>
            <a:ext cx="6159486" cy="2705326"/>
          </a:xfrm>
          <a:prstGeom prst="rect">
            <a:avLst/>
          </a:prstGeom>
        </p:spPr>
        <p:txBody>
          <a:bodyPr wrap="square">
            <a:spAutoFit/>
          </a:bodyPr>
          <a:lstStyle/>
          <a:p>
            <a:pPr marL="0" indent="0" algn="just">
              <a:buNone/>
            </a:pPr>
            <a:r>
              <a:rPr lang="en-US" sz="1400" b="1" dirty="0">
                <a:solidFill>
                  <a:srgbClr val="EC1C25"/>
                </a:solidFill>
              </a:rPr>
              <a:t>Chris Hadfield</a:t>
            </a:r>
            <a:r>
              <a:rPr lang="en-US" sz="1400" dirty="0">
                <a:solidFill>
                  <a:srgbClr val="EC1C25"/>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474937788"/>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412672" y="1426472"/>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0070C0"/>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412672" y="2915998"/>
            <a:ext cx="3182229" cy="2677656"/>
          </a:xfrm>
          <a:prstGeom prst="rect">
            <a:avLst/>
          </a:prstGeom>
        </p:spPr>
        <p:txBody>
          <a:bodyPr wrap="square">
            <a:spAutoFit/>
          </a:bodyPr>
          <a:lstStyle/>
          <a:p>
            <a:pPr algn="just"/>
            <a:r>
              <a:rPr lang="en-US" sz="1400" b="1" dirty="0">
                <a:solidFill>
                  <a:srgbClr val="EC1C25"/>
                </a:solidFill>
              </a:rPr>
              <a:t>Chris Hadfield</a:t>
            </a:r>
            <a:r>
              <a:rPr lang="en-US" sz="1400" dirty="0">
                <a:solidFill>
                  <a:srgbClr val="EC1C25"/>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778687" y="2915998"/>
            <a:ext cx="3345305" cy="2462213"/>
          </a:xfrm>
          <a:prstGeom prst="rect">
            <a:avLst/>
          </a:prstGeom>
        </p:spPr>
        <p:txBody>
          <a:bodyPr wrap="square">
            <a:spAutoFit/>
          </a:bodyPr>
          <a:lstStyle/>
          <a:p>
            <a:pPr algn="just"/>
            <a:r>
              <a:rPr lang="en-US" sz="1400" b="1" dirty="0">
                <a:solidFill>
                  <a:srgbClr val="EC1C25"/>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899857" y="1319134"/>
            <a:ext cx="6392287" cy="1282863"/>
          </a:xfrm>
          <a:prstGeom prst="rect">
            <a:avLst/>
          </a:prstGeom>
        </p:spPr>
        <p:txBody>
          <a:bodyPr lIns="91425" tIns="91425" rIns="91425" bIns="91425" anchor="b" anchorCtr="0">
            <a:noAutofit/>
          </a:bodyPr>
          <a:lstStyle/>
          <a:p>
            <a:pPr lvl="0">
              <a:spcBef>
                <a:spcPts val="0"/>
              </a:spcBef>
              <a:buNone/>
            </a:pPr>
            <a:r>
              <a:rPr lang="en" sz="3600" dirty="0"/>
              <a:t>IN </a:t>
            </a:r>
            <a:r>
              <a:rPr lang="en" sz="3600" dirty="0">
                <a:solidFill>
                  <a:srgbClr val="EB2264"/>
                </a:solidFill>
              </a:rPr>
              <a:t>TWO</a:t>
            </a:r>
            <a:r>
              <a:rPr lang="en" sz="3600" dirty="0"/>
              <a:t> OR </a:t>
            </a:r>
            <a:r>
              <a:rPr lang="en" sz="3600" dirty="0">
                <a:solidFill>
                  <a:srgbClr val="EB2264"/>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578676" y="2803246"/>
            <a:ext cx="2648549" cy="2031325"/>
          </a:xfrm>
          <a:prstGeom prst="rect">
            <a:avLst/>
          </a:prstGeom>
        </p:spPr>
        <p:txBody>
          <a:bodyPr wrap="square">
            <a:spAutoFit/>
          </a:bodyPr>
          <a:lstStyle/>
          <a:p>
            <a:r>
              <a:rPr lang="en-US" sz="1400" b="1" dirty="0">
                <a:solidFill>
                  <a:srgbClr val="FFFF00"/>
                </a:solidFill>
              </a:rPr>
              <a:t>Helen Keller </a:t>
            </a:r>
          </a:p>
          <a:p>
            <a:r>
              <a:rPr lang="en-US" sz="1400" dirty="0">
                <a:solidFill>
                  <a:schemeClr val="bg1"/>
                </a:solidFill>
              </a:rPr>
              <a:t>	</a:t>
            </a:r>
          </a:p>
          <a:p>
            <a:r>
              <a:rPr lang="en-US" sz="14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974617" y="2803246"/>
            <a:ext cx="2648549" cy="2031325"/>
          </a:xfrm>
          <a:prstGeom prst="rect">
            <a:avLst/>
          </a:prstGeom>
        </p:spPr>
        <p:txBody>
          <a:bodyPr wrap="square">
            <a:spAutoFit/>
          </a:bodyPr>
          <a:lstStyle/>
          <a:p>
            <a:r>
              <a:rPr lang="en-US" sz="1400" b="1" dirty="0">
                <a:solidFill>
                  <a:srgbClr val="FFFF00"/>
                </a:solidFill>
              </a:rPr>
              <a:t>Mario Andretti</a:t>
            </a:r>
          </a:p>
          <a:p>
            <a:endParaRPr lang="en-US" sz="1400" dirty="0">
              <a:solidFill>
                <a:schemeClr val="bg1"/>
              </a:solidFill>
            </a:endParaRPr>
          </a:p>
          <a:p>
            <a:r>
              <a:rPr lang="en-US" sz="14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370558" y="2803246"/>
            <a:ext cx="2648549" cy="2031325"/>
          </a:xfrm>
          <a:prstGeom prst="rect">
            <a:avLst/>
          </a:prstGeom>
        </p:spPr>
        <p:txBody>
          <a:bodyPr wrap="square">
            <a:spAutoFit/>
          </a:bodyPr>
          <a:lstStyle/>
          <a:p>
            <a:r>
              <a:rPr lang="en-US" sz="1400" b="1" dirty="0">
                <a:solidFill>
                  <a:srgbClr val="FFFF00"/>
                </a:solidFill>
              </a:rPr>
              <a:t>Dwight. Eisenhower</a:t>
            </a:r>
          </a:p>
          <a:p>
            <a:endParaRPr lang="en-US" sz="1400" b="1" dirty="0">
              <a:solidFill>
                <a:schemeClr val="bg1"/>
              </a:solidFill>
            </a:endParaRPr>
          </a:p>
          <a:p>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1BA044A6-8E7D-4387-B96C-E22E50E1238D}"/>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l="42885" t="5185"/>
          <a:stretch/>
        </p:blipFill>
        <p:spPr>
          <a:xfrm rot="16200000">
            <a:off x="2667000" y="-2667000"/>
            <a:ext cx="6858000" cy="12192000"/>
          </a:xfrm>
          <a:prstGeom prst="rect">
            <a:avLst/>
          </a:prstGeom>
        </p:spPr>
      </p:pic>
      <p:sp>
        <p:nvSpPr>
          <p:cNvPr id="4" name="Title 1">
            <a:extLst>
              <a:ext uri="{FF2B5EF4-FFF2-40B4-BE49-F238E27FC236}">
                <a16:creationId xmlns:a16="http://schemas.microsoft.com/office/drawing/2014/main" id="{BF6EDB07-BEB4-4EDE-9ABF-D6C1C06595E1}"/>
              </a:ext>
            </a:extLst>
          </p:cNvPr>
          <p:cNvSpPr txBox="1">
            <a:spLocks/>
          </p:cNvSpPr>
          <p:nvPr/>
        </p:nvSpPr>
        <p:spPr>
          <a:xfrm>
            <a:off x="265470" y="298331"/>
            <a:ext cx="5830529" cy="2921120"/>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500" b="1" dirty="0">
                <a:solidFill>
                  <a:schemeClr val="bg1"/>
                </a:solidFill>
              </a:rPr>
              <a:t>BIG PICTURE CREATES BIG IMPACT</a:t>
            </a:r>
            <a:r>
              <a:rPr lang="en-US" sz="2400" dirty="0">
                <a:solidFill>
                  <a:schemeClr val="bg1"/>
                </a:solidFill>
              </a:rPr>
              <a:t/>
            </a:r>
            <a:br>
              <a:rPr lang="en-US" sz="2400" dirty="0">
                <a:solidFill>
                  <a:schemeClr val="bg1"/>
                </a:solidFill>
              </a:rPr>
            </a:br>
            <a:r>
              <a:rPr lang="en-US" sz="2400" dirty="0">
                <a:solidFill>
                  <a:schemeClr val="bg1"/>
                </a:solidFill>
              </a:rPr>
              <a:t>A Picture Is Worth A Thousand Words</a:t>
            </a:r>
          </a:p>
        </p:txBody>
      </p:sp>
    </p:spTree>
    <p:extLst>
      <p:ext uri="{BB962C8B-B14F-4D97-AF65-F5344CB8AC3E}">
        <p14:creationId xmlns:p14="http://schemas.microsoft.com/office/powerpoint/2010/main" val="1147274787"/>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657071" y="510117"/>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CHARTS TO EXPLAIN YOUR </a:t>
            </a:r>
            <a:r>
              <a:rPr lang="en" sz="3600" dirty="0">
                <a:solidFill>
                  <a:srgbClr val="0070C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665155417"/>
              </p:ext>
            </p:extLst>
          </p:nvPr>
        </p:nvGraphicFramePr>
        <p:xfrm>
          <a:off x="2488036" y="1244635"/>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0070C0"/>
                </a:solidFill>
              </a:rPr>
              <a:t>DATA</a:t>
            </a:r>
            <a:endParaRPr lang="en" sz="36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371654864"/>
              </p:ext>
            </p:extLst>
          </p:nvPr>
        </p:nvGraphicFramePr>
        <p:xfrm>
          <a:off x="2571750" y="1786466"/>
          <a:ext cx="7391400" cy="4174276"/>
        </p:xfrm>
        <a:graphic>
          <a:graphicData uri="http://schemas.openxmlformats.org/drawingml/2006/table">
            <a:tbl>
              <a:tblPr firstRow="1" bandRow="1">
                <a:tableStyleId>{7DF18680-E054-41AD-8BC1-D1AEF772440D}</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3" name="Shape 249"/>
          <p:cNvSpPr/>
          <p:nvPr/>
        </p:nvSpPr>
        <p:spPr>
          <a:xfrm>
            <a:off x="844425" y="154201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2255800" y="2363560"/>
            <a:ext cx="1306550" cy="249042"/>
          </a:xfrm>
          <a:prstGeom prst="wedgeRectCallout">
            <a:avLst>
              <a:gd name="adj1" fmla="val -21428"/>
              <a:gd name="adj2" fmla="val 84287"/>
            </a:avLst>
          </a:prstGeom>
          <a:solidFill>
            <a:srgbClr val="F24745"/>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2070559" y="2791765"/>
            <a:ext cx="153458" cy="153458"/>
          </a:xfrm>
          <a:prstGeom prst="teardrop">
            <a:avLst>
              <a:gd name="adj" fmla="val 100000"/>
            </a:avLst>
          </a:prstGeom>
          <a:solidFill>
            <a:srgbClr val="FFFFFF"/>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3076164" y="4226751"/>
            <a:ext cx="153458" cy="153458"/>
          </a:xfrm>
          <a:prstGeom prst="teardrop">
            <a:avLst>
              <a:gd name="adj" fmla="val 100000"/>
            </a:avLst>
          </a:prstGeom>
          <a:solidFill>
            <a:srgbClr val="FFFFFF"/>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715164" y="4512226"/>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6098987" y="3676801"/>
            <a:ext cx="153458" cy="153458"/>
          </a:xfrm>
          <a:prstGeom prst="teardrop">
            <a:avLst>
              <a:gd name="adj" fmla="val 100000"/>
            </a:avLst>
          </a:prstGeom>
          <a:solidFill>
            <a:srgbClr val="FFFFFF"/>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1" name="Rectangle 10">
            <a:extLst>
              <a:ext uri="{FF2B5EF4-FFF2-40B4-BE49-F238E27FC236}">
                <a16:creationId xmlns:a16="http://schemas.microsoft.com/office/drawing/2014/main" id="{79E11118-35A3-4ED1-BE5D-E2D8EB4486B9}"/>
              </a:ext>
            </a:extLst>
          </p:cNvPr>
          <p:cNvSpPr/>
          <p:nvPr/>
        </p:nvSpPr>
        <p:spPr>
          <a:xfrm>
            <a:off x="246993" y="181304"/>
            <a:ext cx="11698014" cy="6495393"/>
          </a:xfrm>
          <a:prstGeom prst="rect">
            <a:avLst/>
          </a:prstGeom>
          <a:noFill/>
          <a:ln w="28575">
            <a:solidFill>
              <a:srgbClr val="92D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223118014"/>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chemeClr val="bg1">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262540" y="388821"/>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39055190"/>
      </p:ext>
    </p:extLst>
  </p:cSld>
  <p:clrMapOvr>
    <a:masterClrMapping/>
  </p:clrMapOvr>
  <p:transition spd="med">
    <p:pull/>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7" name="Group 56"/>
          <p:cNvGrpSpPr/>
          <p:nvPr/>
        </p:nvGrpSpPr>
        <p:grpSpPr>
          <a:xfrm>
            <a:off x="1154074" y="2168656"/>
            <a:ext cx="1943104" cy="2970831"/>
            <a:chOff x="1676399" y="2256652"/>
            <a:chExt cx="1943104" cy="2970831"/>
          </a:xfrm>
        </p:grpSpPr>
        <p:cxnSp>
          <p:nvCxnSpPr>
            <p:cNvPr id="58" name="Straight Connector 57"/>
            <p:cNvCxnSpPr>
              <a:stCxn id="62"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9" name="Group 58"/>
            <p:cNvGrpSpPr/>
            <p:nvPr/>
          </p:nvGrpSpPr>
          <p:grpSpPr>
            <a:xfrm>
              <a:off x="1676399" y="2256652"/>
              <a:ext cx="1943104" cy="1943104"/>
              <a:chOff x="1676399" y="1144132"/>
              <a:chExt cx="1943104" cy="1943104"/>
            </a:xfrm>
          </p:grpSpPr>
          <p:grpSp>
            <p:nvGrpSpPr>
              <p:cNvPr id="60" name="Group 59"/>
              <p:cNvGrpSpPr/>
              <p:nvPr/>
            </p:nvGrpSpPr>
            <p:grpSpPr>
              <a:xfrm>
                <a:off x="1676399" y="1144132"/>
                <a:ext cx="1943104" cy="1943104"/>
                <a:chOff x="1160205" y="1032386"/>
                <a:chExt cx="2453150" cy="2453150"/>
              </a:xfrm>
            </p:grpSpPr>
            <p:sp>
              <p:nvSpPr>
                <p:cNvPr id="62" name="Oval 61"/>
                <p:cNvSpPr/>
                <p:nvPr/>
              </p:nvSpPr>
              <p:spPr>
                <a:xfrm>
                  <a:off x="1302774" y="1174955"/>
                  <a:ext cx="2168013" cy="2168013"/>
                </a:xfrm>
                <a:prstGeom prst="ellipse">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Donut 62"/>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Oval 60"/>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4" name="Group 63"/>
          <p:cNvGrpSpPr/>
          <p:nvPr/>
        </p:nvGrpSpPr>
        <p:grpSpPr>
          <a:xfrm>
            <a:off x="3871600" y="1056136"/>
            <a:ext cx="1943104" cy="4097867"/>
            <a:chOff x="4137369" y="1144132"/>
            <a:chExt cx="1943104" cy="4097867"/>
          </a:xfrm>
        </p:grpSpPr>
        <p:cxnSp>
          <p:nvCxnSpPr>
            <p:cNvPr id="65" name="Straight Connector 64"/>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6" name="Group 65"/>
            <p:cNvGrpSpPr/>
            <p:nvPr/>
          </p:nvGrpSpPr>
          <p:grpSpPr>
            <a:xfrm>
              <a:off x="4137369" y="1144132"/>
              <a:ext cx="1943104" cy="1943104"/>
              <a:chOff x="1160205" y="1032386"/>
              <a:chExt cx="2453150" cy="2453150"/>
            </a:xfrm>
            <a:solidFill>
              <a:srgbClr val="47A7D8"/>
            </a:solidFill>
          </p:grpSpPr>
          <p:sp>
            <p:nvSpPr>
              <p:cNvPr id="68" name="Oval 67"/>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Donut 68"/>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0" name="Group 69"/>
          <p:cNvGrpSpPr/>
          <p:nvPr/>
        </p:nvGrpSpPr>
        <p:grpSpPr>
          <a:xfrm>
            <a:off x="6589126" y="2168656"/>
            <a:ext cx="1943104" cy="2960051"/>
            <a:chOff x="6486549" y="2256652"/>
            <a:chExt cx="1943104" cy="2960051"/>
          </a:xfrm>
        </p:grpSpPr>
        <p:cxnSp>
          <p:nvCxnSpPr>
            <p:cNvPr id="75" name="Straight Connector 74"/>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6" name="Group 75"/>
            <p:cNvGrpSpPr/>
            <p:nvPr/>
          </p:nvGrpSpPr>
          <p:grpSpPr>
            <a:xfrm>
              <a:off x="6486549" y="2256652"/>
              <a:ext cx="1943104" cy="1943104"/>
              <a:chOff x="6486549" y="2287132"/>
              <a:chExt cx="1943104" cy="1943104"/>
            </a:xfrm>
          </p:grpSpPr>
          <p:grpSp>
            <p:nvGrpSpPr>
              <p:cNvPr id="128" name="Group 127"/>
              <p:cNvGrpSpPr/>
              <p:nvPr/>
            </p:nvGrpSpPr>
            <p:grpSpPr>
              <a:xfrm>
                <a:off x="6486549" y="2287132"/>
                <a:ext cx="1943104" cy="1943104"/>
                <a:chOff x="1160205" y="1032386"/>
                <a:chExt cx="2453150" cy="2453150"/>
              </a:xfrm>
              <a:solidFill>
                <a:srgbClr val="857C9C"/>
              </a:solidFill>
            </p:grpSpPr>
            <p:sp>
              <p:nvSpPr>
                <p:cNvPr id="130" name="Oval 129"/>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Donut 130"/>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9" name="Oval 128"/>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32" name="Group 131"/>
          <p:cNvGrpSpPr/>
          <p:nvPr/>
        </p:nvGrpSpPr>
        <p:grpSpPr>
          <a:xfrm>
            <a:off x="9306652" y="1056136"/>
            <a:ext cx="1943104" cy="4097867"/>
            <a:chOff x="8749477" y="1144132"/>
            <a:chExt cx="1943104" cy="4097867"/>
          </a:xfrm>
        </p:grpSpPr>
        <p:cxnSp>
          <p:nvCxnSpPr>
            <p:cNvPr id="133" name="Straight Connector 132"/>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134" name="Group 133"/>
            <p:cNvGrpSpPr/>
            <p:nvPr/>
          </p:nvGrpSpPr>
          <p:grpSpPr>
            <a:xfrm>
              <a:off x="8749477" y="1144132"/>
              <a:ext cx="1943104" cy="1943104"/>
              <a:chOff x="1160205" y="1032386"/>
              <a:chExt cx="2453150" cy="2453150"/>
            </a:xfrm>
            <a:solidFill>
              <a:srgbClr val="D36F8E"/>
            </a:solidFill>
          </p:grpSpPr>
          <p:sp>
            <p:nvSpPr>
              <p:cNvPr id="136" name="Oval 135"/>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Donut 136"/>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Oval 134"/>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p:cNvGrpSpPr/>
          <p:nvPr/>
        </p:nvGrpSpPr>
        <p:grpSpPr>
          <a:xfrm>
            <a:off x="853345" y="5030513"/>
            <a:ext cx="10485311" cy="217949"/>
            <a:chOff x="1048074" y="4877209"/>
            <a:chExt cx="10485311" cy="217949"/>
          </a:xfrm>
        </p:grpSpPr>
        <p:cxnSp>
          <p:nvCxnSpPr>
            <p:cNvPr id="139" name="Straight Connector 138"/>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0" name="Oval 139"/>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2" name="TextBox 141">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a:solidFill>
                  <a:srgbClr val="E34425"/>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3" name="TextBox 142">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a:solidFill>
                  <a:srgbClr val="47A7D8"/>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4" name="TextBox 143">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a:solidFill>
                  <a:srgbClr val="847C9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a:solidFill>
                  <a:srgbClr val="D06D8C"/>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D7871"/>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7" name="Shape 486"/>
          <p:cNvGrpSpPr/>
          <p:nvPr/>
        </p:nvGrpSpPr>
        <p:grpSpPr>
          <a:xfrm>
            <a:off x="4667164" y="1751115"/>
            <a:ext cx="367601" cy="599260"/>
            <a:chOff x="6730350" y="2315900"/>
            <a:chExt cx="257700" cy="420100"/>
          </a:xfrm>
          <a:solidFill>
            <a:srgbClr val="47A7D8"/>
          </a:solidFill>
        </p:grpSpPr>
        <p:sp>
          <p:nvSpPr>
            <p:cNvPr id="148"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2"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3" name="Shape 453"/>
          <p:cNvGrpSpPr/>
          <p:nvPr/>
        </p:nvGrpSpPr>
        <p:grpSpPr>
          <a:xfrm>
            <a:off x="7264886" y="2807632"/>
            <a:ext cx="611458" cy="651505"/>
            <a:chOff x="5970800" y="1619250"/>
            <a:chExt cx="428650" cy="456725"/>
          </a:xfrm>
          <a:solidFill>
            <a:srgbClr val="847C9B"/>
          </a:solidFill>
        </p:grpSpPr>
        <p:sp>
          <p:nvSpPr>
            <p:cNvPr id="1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51"/>
          <p:cNvGrpSpPr/>
          <p:nvPr/>
        </p:nvGrpSpPr>
        <p:grpSpPr>
          <a:xfrm>
            <a:off x="10017300" y="1777084"/>
            <a:ext cx="561554" cy="561586"/>
            <a:chOff x="570875" y="4322250"/>
            <a:chExt cx="443300" cy="443325"/>
          </a:xfrm>
          <a:solidFill>
            <a:srgbClr val="D06D8C"/>
          </a:solidFill>
        </p:grpSpPr>
        <p:sp>
          <p:nvSpPr>
            <p:cNvPr id="16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4" name="Group 163"/>
          <p:cNvGrpSpPr/>
          <p:nvPr/>
        </p:nvGrpSpPr>
        <p:grpSpPr>
          <a:xfrm>
            <a:off x="1844196" y="4872063"/>
            <a:ext cx="563880" cy="563880"/>
            <a:chOff x="1844196" y="4518099"/>
            <a:chExt cx="563880" cy="563880"/>
          </a:xfrm>
        </p:grpSpPr>
        <p:sp>
          <p:nvSpPr>
            <p:cNvPr id="165" name="Oval 164"/>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p:nvGrpSpPr>
        <p:grpSpPr>
          <a:xfrm>
            <a:off x="4561210" y="4866550"/>
            <a:ext cx="563880" cy="563880"/>
            <a:chOff x="1844196" y="4518099"/>
            <a:chExt cx="563880" cy="563880"/>
          </a:xfrm>
        </p:grpSpPr>
        <p:sp>
          <p:nvSpPr>
            <p:cNvPr id="168" name="Oval 167"/>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p:nvGrpSpPr>
        <p:grpSpPr>
          <a:xfrm>
            <a:off x="7288675" y="4846767"/>
            <a:ext cx="563880" cy="563880"/>
            <a:chOff x="1844196" y="4518099"/>
            <a:chExt cx="563880" cy="563880"/>
          </a:xfrm>
        </p:grpSpPr>
        <p:sp>
          <p:nvSpPr>
            <p:cNvPr id="171" name="Oval 170"/>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p:nvGrpSpPr>
        <p:grpSpPr>
          <a:xfrm>
            <a:off x="10051312" y="4866550"/>
            <a:ext cx="563880" cy="563880"/>
            <a:chOff x="1844196" y="4518099"/>
            <a:chExt cx="563880" cy="563880"/>
          </a:xfrm>
        </p:grpSpPr>
        <p:sp>
          <p:nvSpPr>
            <p:cNvPr id="174" name="Oval 173"/>
            <p:cNvSpPr/>
            <p:nvPr/>
          </p:nvSpPr>
          <p:spPr>
            <a:xfrm>
              <a:off x="1844196" y="4518099"/>
              <a:ext cx="563880" cy="563880"/>
            </a:xfrm>
            <a:prstGeom prst="ellipse">
              <a:avLst/>
            </a:prstGeom>
            <a:solidFill>
              <a:srgbClr val="D36F8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6" name="Rectangle 175"/>
          <p:cNvSpPr/>
          <p:nvPr/>
        </p:nvSpPr>
        <p:spPr>
          <a:xfrm>
            <a:off x="1699646" y="1757235"/>
            <a:ext cx="1413516" cy="461665"/>
          </a:xfrm>
          <a:prstGeom prst="rect">
            <a:avLst/>
          </a:prstGeom>
        </p:spPr>
        <p:txBody>
          <a:bodyPr wrap="square">
            <a:spAutoFit/>
          </a:bodyPr>
          <a:lstStyle/>
          <a:p>
            <a:r>
              <a:rPr lang="en-US" sz="2400" spc="-150" dirty="0">
                <a:solidFill>
                  <a:srgbClr val="E34425"/>
                </a:solidFill>
                <a:latin typeface="Roboto" pitchFamily="2" charset="0"/>
                <a:ea typeface="Roboto" pitchFamily="2" charset="0"/>
                <a:cs typeface="Lato" panose="020F0502020204030203" pitchFamily="34" charset="0"/>
              </a:rPr>
              <a:t>2015</a:t>
            </a:r>
            <a:endParaRPr lang="en-US" sz="2400" spc="-150" dirty="0"/>
          </a:p>
        </p:txBody>
      </p:sp>
      <p:sp>
        <p:nvSpPr>
          <p:cNvPr id="177" name="Rectangle 176"/>
          <p:cNvSpPr/>
          <p:nvPr/>
        </p:nvSpPr>
        <p:spPr>
          <a:xfrm>
            <a:off x="4424983" y="590355"/>
            <a:ext cx="1413516" cy="461665"/>
          </a:xfrm>
          <a:prstGeom prst="rect">
            <a:avLst/>
          </a:prstGeom>
        </p:spPr>
        <p:txBody>
          <a:bodyPr wrap="square">
            <a:spAutoFit/>
          </a:bodyPr>
          <a:lstStyle/>
          <a:p>
            <a:r>
              <a:rPr lang="en-US" sz="2400" spc="-150" dirty="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78" name="Rectangle 177"/>
          <p:cNvSpPr/>
          <p:nvPr/>
        </p:nvSpPr>
        <p:spPr>
          <a:xfrm>
            <a:off x="7134697" y="1760337"/>
            <a:ext cx="1413516" cy="461665"/>
          </a:xfrm>
          <a:prstGeom prst="rect">
            <a:avLst/>
          </a:prstGeom>
        </p:spPr>
        <p:txBody>
          <a:bodyPr wrap="square">
            <a:spAutoFit/>
          </a:bodyPr>
          <a:lstStyle/>
          <a:p>
            <a:r>
              <a:rPr lang="en-US" sz="2400" spc="-150" dirty="0">
                <a:solidFill>
                  <a:srgbClr val="847C9B"/>
                </a:solidFill>
                <a:latin typeface="Roboto" pitchFamily="2" charset="0"/>
                <a:ea typeface="Roboto" pitchFamily="2" charset="0"/>
                <a:cs typeface="Lato" panose="020F0502020204030203" pitchFamily="34" charset="0"/>
              </a:rPr>
              <a:t>2017</a:t>
            </a:r>
            <a:endParaRPr lang="en-US" sz="2400" spc="-150" dirty="0">
              <a:solidFill>
                <a:srgbClr val="847C9B"/>
              </a:solidFill>
            </a:endParaRPr>
          </a:p>
        </p:txBody>
      </p:sp>
      <p:sp>
        <p:nvSpPr>
          <p:cNvPr id="179" name="Rectangle 178"/>
          <p:cNvSpPr/>
          <p:nvPr/>
        </p:nvSpPr>
        <p:spPr>
          <a:xfrm>
            <a:off x="9872096" y="602532"/>
            <a:ext cx="1413516" cy="461665"/>
          </a:xfrm>
          <a:prstGeom prst="rect">
            <a:avLst/>
          </a:prstGeom>
        </p:spPr>
        <p:txBody>
          <a:bodyPr wrap="square">
            <a:spAutoFit/>
          </a:bodyPr>
          <a:lstStyle/>
          <a:p>
            <a:r>
              <a:rPr lang="en-US" sz="2400" spc="-150" dirty="0">
                <a:solidFill>
                  <a:srgbClr val="ED7871"/>
                </a:solidFill>
                <a:latin typeface="Roboto" pitchFamily="2" charset="0"/>
                <a:ea typeface="Roboto" pitchFamily="2" charset="0"/>
                <a:cs typeface="Lato" panose="020F0502020204030203" pitchFamily="34" charset="0"/>
              </a:rPr>
              <a:t>2018</a:t>
            </a:r>
            <a:endParaRPr lang="en-US" sz="2400" spc="-150" dirty="0">
              <a:solidFill>
                <a:srgbClr val="ED7871"/>
              </a:solidFill>
            </a:endParaRPr>
          </a:p>
        </p:txBody>
      </p:sp>
      <p:sp>
        <p:nvSpPr>
          <p:cNvPr id="180" name="Rectangle 179">
            <a:extLst>
              <a:ext uri="{FF2B5EF4-FFF2-40B4-BE49-F238E27FC236}">
                <a16:creationId xmlns:a16="http://schemas.microsoft.com/office/drawing/2014/main" id="{EFF49A3A-275B-4E2D-9586-12C6492F041A}"/>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81" name="Rectangle 180">
            <a:extLst>
              <a:ext uri="{FF2B5EF4-FFF2-40B4-BE49-F238E27FC236}">
                <a16:creationId xmlns:a16="http://schemas.microsoft.com/office/drawing/2014/main" id="{EFF49A3A-275B-4E2D-9586-12C6492F041A}"/>
              </a:ext>
            </a:extLst>
          </p:cNvPr>
          <p:cNvSpPr/>
          <p:nvPr/>
        </p:nvSpPr>
        <p:spPr>
          <a:xfrm>
            <a:off x="180726" y="8976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4103896731"/>
      </p:ext>
    </p:extLst>
  </p:cSld>
  <p:clrMapOvr>
    <a:masterClrMapping/>
  </p:clrMapOvr>
  <p:transition spd="med">
    <p:pull/>
  </p:transition>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3A76C907-6AC5-473C-AF96-6C8CE148E690}"/>
              </a:ext>
            </a:extLst>
          </p:cNvPr>
          <p:cNvPicPr>
            <a:picLocks noChangeAspect="1"/>
          </p:cNvPicPr>
          <p:nvPr/>
        </p:nvPicPr>
        <p:blipFill>
          <a:blip r:embed="rId2"/>
          <a:stretch>
            <a:fillRect/>
          </a:stretch>
        </p:blipFill>
        <p:spPr>
          <a:xfrm>
            <a:off x="6447832" y="1070702"/>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395">
            <a:extLst>
              <a:ext uri="{FF2B5EF4-FFF2-40B4-BE49-F238E27FC236}">
                <a16:creationId xmlns:a16="http://schemas.microsoft.com/office/drawing/2014/main" id="{7243FB77-F583-4444-8A5D-81DC202E647C}"/>
              </a:ext>
            </a:extLst>
          </p:cNvPr>
          <p:cNvSpPr txBox="1">
            <a:spLocks/>
          </p:cNvSpPr>
          <p:nvPr/>
        </p:nvSpPr>
        <p:spPr>
          <a:xfrm>
            <a:off x="855867" y="1463874"/>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0070C0"/>
                </a:solidFill>
                <a:latin typeface="+mj-lt"/>
                <a:ea typeface="Muli"/>
                <a:cs typeface="Muli"/>
                <a:sym typeface="Muli"/>
              </a:rPr>
              <a:t>	ANDROID MOCKUP</a:t>
            </a:r>
            <a:endParaRPr lang="en-US" sz="3600" dirty="0">
              <a:solidFill>
                <a:srgbClr val="0070C0"/>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4" name="Shape 394">
            <a:extLst>
              <a:ext uri="{FF2B5EF4-FFF2-40B4-BE49-F238E27FC236}">
                <a16:creationId xmlns:a16="http://schemas.microsoft.com/office/drawing/2014/main" id="{F80AC615-7C47-4D32-8129-17E484D55264}"/>
              </a:ext>
            </a:extLst>
          </p:cNvPr>
          <p:cNvSpPr/>
          <p:nvPr/>
        </p:nvSpPr>
        <p:spPr>
          <a:xfrm>
            <a:off x="6329327" y="671165"/>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Rectangle 4">
            <a:extLst>
              <a:ext uri="{FF2B5EF4-FFF2-40B4-BE49-F238E27FC236}">
                <a16:creationId xmlns:a16="http://schemas.microsoft.com/office/drawing/2014/main" id="{F075541A-B5ED-411B-9217-1D0173AB4ACC}"/>
              </a:ext>
            </a:extLst>
          </p:cNvPr>
          <p:cNvSpPr/>
          <p:nvPr/>
        </p:nvSpPr>
        <p:spPr>
          <a:xfrm>
            <a:off x="1679318" y="2364340"/>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D22C082-8876-40A7-B3DD-088CB5C61122}"/>
              </a:ext>
            </a:extLst>
          </p:cNvPr>
          <p:cNvSpPr/>
          <p:nvPr/>
        </p:nvSpPr>
        <p:spPr>
          <a:xfrm>
            <a:off x="1679318" y="3782342"/>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E68A5943-FB97-41BE-AC4F-19A19A2B9EE8}"/>
              </a:ext>
            </a:extLst>
          </p:cNvPr>
          <p:cNvSpPr/>
          <p:nvPr/>
        </p:nvSpPr>
        <p:spPr>
          <a:xfrm>
            <a:off x="1140479" y="243344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AABBB33A-BB97-45B2-A06B-4ED22CD25EAF}"/>
              </a:ext>
            </a:extLst>
          </p:cNvPr>
          <p:cNvSpPr/>
          <p:nvPr/>
        </p:nvSpPr>
        <p:spPr>
          <a:xfrm>
            <a:off x="1140479" y="381874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3329173459"/>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CCE059BA-7366-4EDD-A672-E7C76AD84C94}"/>
              </a:ext>
            </a:extLst>
          </p:cNvPr>
          <p:cNvPicPr>
            <a:picLocks noChangeAspect="1"/>
          </p:cNvPicPr>
          <p:nvPr/>
        </p:nvPicPr>
        <p:blipFill>
          <a:blip r:embed="rId2"/>
          <a:stretch>
            <a:fillRect/>
          </a:stretch>
        </p:blipFill>
        <p:spPr>
          <a:xfrm>
            <a:off x="3075765" y="1423153"/>
            <a:ext cx="2432515" cy="4224894"/>
          </a:xfrm>
          <a:prstGeom prst="rect">
            <a:avLst/>
          </a:prstGeom>
        </p:spPr>
      </p:pic>
      <p:sp>
        <p:nvSpPr>
          <p:cNvPr id="3" name="Shape 401">
            <a:extLst>
              <a:ext uri="{FF2B5EF4-FFF2-40B4-BE49-F238E27FC236}">
                <a16:creationId xmlns:a16="http://schemas.microsoft.com/office/drawing/2014/main" id="{0A9BC6A3-F325-42EE-BD89-D76CF10A2A4F}"/>
              </a:ext>
            </a:extLst>
          </p:cNvPr>
          <p:cNvSpPr/>
          <p:nvPr/>
        </p:nvSpPr>
        <p:spPr>
          <a:xfrm>
            <a:off x="2971090" y="649193"/>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sp>
        <p:nvSpPr>
          <p:cNvPr id="4" name="Rectangle 3">
            <a:extLst>
              <a:ext uri="{FF2B5EF4-FFF2-40B4-BE49-F238E27FC236}">
                <a16:creationId xmlns:a16="http://schemas.microsoft.com/office/drawing/2014/main" id="{99A16E11-A158-48EE-A91D-6C94AF886CBF}"/>
              </a:ext>
            </a:extLst>
          </p:cNvPr>
          <p:cNvSpPr/>
          <p:nvPr/>
        </p:nvSpPr>
        <p:spPr>
          <a:xfrm>
            <a:off x="6674412" y="2148531"/>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7B7C3236-92D2-4D1D-AD4D-645BDA585046}"/>
              </a:ext>
            </a:extLst>
          </p:cNvPr>
          <p:cNvSpPr/>
          <p:nvPr/>
        </p:nvSpPr>
        <p:spPr>
          <a:xfrm>
            <a:off x="6674412" y="3566533"/>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1F5CB42D-810A-443D-9ED1-296902AB9951}"/>
              </a:ext>
            </a:extLst>
          </p:cNvPr>
          <p:cNvSpPr/>
          <p:nvPr/>
        </p:nvSpPr>
        <p:spPr>
          <a:xfrm>
            <a:off x="6135573" y="221763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45559538-5C7D-45C0-87CD-B8615C7CF0AF}"/>
              </a:ext>
            </a:extLst>
          </p:cNvPr>
          <p:cNvSpPr/>
          <p:nvPr/>
        </p:nvSpPr>
        <p:spPr>
          <a:xfrm>
            <a:off x="6135573" y="36029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97F69152-B615-4D1A-AFB5-EEC1DD704D38}"/>
              </a:ext>
            </a:extLst>
          </p:cNvPr>
          <p:cNvSpPr/>
          <p:nvPr/>
        </p:nvSpPr>
        <p:spPr>
          <a:xfrm>
            <a:off x="6617262" y="1377974"/>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rgbClr val="0070C0"/>
                </a:solidFill>
                <a:latin typeface="+mj-lt"/>
                <a:ea typeface="Muli"/>
                <a:cs typeface="Muli"/>
                <a:sym typeface="Muli"/>
              </a:rPr>
              <a:t>iPhone MOCK</a:t>
            </a:r>
          </a:p>
        </p:txBody>
      </p:sp>
    </p:spTree>
    <p:extLst>
      <p:ext uri="{BB962C8B-B14F-4D97-AF65-F5344CB8AC3E}">
        <p14:creationId xmlns:p14="http://schemas.microsoft.com/office/powerpoint/2010/main" val="103918625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918C2B6F-D1EB-49ED-A26A-8963ADD96F31}"/>
              </a:ext>
            </a:extLst>
          </p:cNvPr>
          <p:cNvSpPr txBox="1">
            <a:spLocks/>
          </p:cNvSpPr>
          <p:nvPr/>
        </p:nvSpPr>
        <p:spPr>
          <a:xfrm>
            <a:off x="407420" y="1499926"/>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0070C0"/>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grpSp>
        <p:nvGrpSpPr>
          <p:cNvPr id="3" name="Group 2">
            <a:extLst>
              <a:ext uri="{FF2B5EF4-FFF2-40B4-BE49-F238E27FC236}">
                <a16:creationId xmlns:a16="http://schemas.microsoft.com/office/drawing/2014/main" id="{8F54E4A8-98E6-4EF4-8328-1D9435E0771D}"/>
              </a:ext>
            </a:extLst>
          </p:cNvPr>
          <p:cNvGrpSpPr/>
          <p:nvPr/>
        </p:nvGrpSpPr>
        <p:grpSpPr>
          <a:xfrm>
            <a:off x="5945846" y="1289341"/>
            <a:ext cx="5494305" cy="3619490"/>
            <a:chOff x="5897595" y="1485900"/>
            <a:chExt cx="5494305" cy="3677195"/>
          </a:xfrm>
        </p:grpSpPr>
        <p:pic>
          <p:nvPicPr>
            <p:cNvPr id="4" name="Picture 3">
              <a:extLst>
                <a:ext uri="{FF2B5EF4-FFF2-40B4-BE49-F238E27FC236}">
                  <a16:creationId xmlns:a16="http://schemas.microsoft.com/office/drawing/2014/main" id="{EB8359FD-FDB6-42A4-B97D-AF3A5BBE1A48}"/>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5" name="Group 4">
              <a:extLst>
                <a:ext uri="{FF2B5EF4-FFF2-40B4-BE49-F238E27FC236}">
                  <a16:creationId xmlns:a16="http://schemas.microsoft.com/office/drawing/2014/main" id="{54346CD8-9599-4F0D-94B2-2DA6ECFA756A}"/>
                </a:ext>
              </a:extLst>
            </p:cNvPr>
            <p:cNvGrpSpPr/>
            <p:nvPr/>
          </p:nvGrpSpPr>
          <p:grpSpPr>
            <a:xfrm>
              <a:off x="5927091" y="1507954"/>
              <a:ext cx="5464809" cy="3655141"/>
              <a:chOff x="5995956" y="1011667"/>
              <a:chExt cx="5464809" cy="3655141"/>
            </a:xfrm>
          </p:grpSpPr>
          <p:sp>
            <p:nvSpPr>
              <p:cNvPr id="6" name="Rectangle 5">
                <a:extLst>
                  <a:ext uri="{FF2B5EF4-FFF2-40B4-BE49-F238E27FC236}">
                    <a16:creationId xmlns:a16="http://schemas.microsoft.com/office/drawing/2014/main" id="{CCFB2A5B-FD3D-4EC2-83DE-F9DDF5DAAB31}"/>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21BAA55F-BF04-42CC-A8BB-3893CBA95F10}"/>
                  </a:ext>
                </a:extLst>
              </p:cNvPr>
              <p:cNvSpPr/>
              <p:nvPr/>
            </p:nvSpPr>
            <p:spPr>
              <a:xfrm>
                <a:off x="7650480" y="1214948"/>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8" name="Shape 415">
            <a:extLst>
              <a:ext uri="{FF2B5EF4-FFF2-40B4-BE49-F238E27FC236}">
                <a16:creationId xmlns:a16="http://schemas.microsoft.com/office/drawing/2014/main" id="{80744131-0160-495B-A1C0-A59D7DEB0BF9}"/>
              </a:ext>
            </a:extLst>
          </p:cNvPr>
          <p:cNvSpPr/>
          <p:nvPr/>
        </p:nvSpPr>
        <p:spPr>
          <a:xfrm>
            <a:off x="5748491" y="1083067"/>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sp>
        <p:nvSpPr>
          <p:cNvPr id="9" name="Rectangle 8">
            <a:extLst>
              <a:ext uri="{FF2B5EF4-FFF2-40B4-BE49-F238E27FC236}">
                <a16:creationId xmlns:a16="http://schemas.microsoft.com/office/drawing/2014/main" id="{3C23AF40-56E3-4E14-90AC-C0862A9E6926}"/>
              </a:ext>
            </a:extLst>
          </p:cNvPr>
          <p:cNvSpPr/>
          <p:nvPr/>
        </p:nvSpPr>
        <p:spPr>
          <a:xfrm>
            <a:off x="1525418" y="2259449"/>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140FB008-60B1-4354-A2A1-C874144527B5}"/>
              </a:ext>
            </a:extLst>
          </p:cNvPr>
          <p:cNvSpPr/>
          <p:nvPr/>
        </p:nvSpPr>
        <p:spPr>
          <a:xfrm>
            <a:off x="1525418" y="3558667"/>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7E5EE89A-F734-4DB1-82D7-916FC239E2E1}"/>
              </a:ext>
            </a:extLst>
          </p:cNvPr>
          <p:cNvGrpSpPr/>
          <p:nvPr/>
        </p:nvGrpSpPr>
        <p:grpSpPr>
          <a:xfrm>
            <a:off x="867424" y="2492203"/>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C30EBC7C-C0B0-4BEF-BAB3-26005FA4108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F6D8BBAB-42D3-43B1-A161-E1486DA7C3F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61190C58-65BF-438A-99B1-776A1852A493}"/>
              </a:ext>
            </a:extLst>
          </p:cNvPr>
          <p:cNvGrpSpPr/>
          <p:nvPr/>
        </p:nvGrpSpPr>
        <p:grpSpPr>
          <a:xfrm>
            <a:off x="842787" y="3886671"/>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884E369F-4F61-43C3-8943-31942487B896}"/>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914B90B5-0351-44C6-83E8-BA850B14621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Tree>
    <p:extLst>
      <p:ext uri="{BB962C8B-B14F-4D97-AF65-F5344CB8AC3E}">
        <p14:creationId xmlns:p14="http://schemas.microsoft.com/office/powerpoint/2010/main" val="2625961329"/>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2670070A-B8B5-40EA-8BF5-B8C013AA88BC}"/>
              </a:ext>
            </a:extLst>
          </p:cNvPr>
          <p:cNvPicPr>
            <a:picLocks noChangeAspect="1"/>
          </p:cNvPicPr>
          <p:nvPr/>
        </p:nvPicPr>
        <p:blipFill>
          <a:blip r:embed="rId2"/>
          <a:stretch>
            <a:fillRect/>
          </a:stretch>
        </p:blipFill>
        <p:spPr>
          <a:xfrm>
            <a:off x="2074889" y="1200216"/>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408">
            <a:extLst>
              <a:ext uri="{FF2B5EF4-FFF2-40B4-BE49-F238E27FC236}">
                <a16:creationId xmlns:a16="http://schemas.microsoft.com/office/drawing/2014/main" id="{B4B22AFD-D0E6-4F5E-8BCE-9A510D6E6ED4}"/>
              </a:ext>
            </a:extLst>
          </p:cNvPr>
          <p:cNvSpPr/>
          <p:nvPr/>
        </p:nvSpPr>
        <p:spPr>
          <a:xfrm>
            <a:off x="1815529" y="68216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Rectangle 3">
            <a:extLst>
              <a:ext uri="{FF2B5EF4-FFF2-40B4-BE49-F238E27FC236}">
                <a16:creationId xmlns:a16="http://schemas.microsoft.com/office/drawing/2014/main" id="{B1AA4A3B-42A1-4A1E-A83C-CA582AE7A38B}"/>
              </a:ext>
            </a:extLst>
          </p:cNvPr>
          <p:cNvSpPr/>
          <p:nvPr/>
        </p:nvSpPr>
        <p:spPr>
          <a:xfrm>
            <a:off x="6491967" y="1531234"/>
            <a:ext cx="3413115" cy="646331"/>
          </a:xfrm>
          <a:prstGeom prst="rect">
            <a:avLst/>
          </a:prstGeom>
        </p:spPr>
        <p:txBody>
          <a:bodyPr wrap="none">
            <a:spAutoFit/>
          </a:bodyPr>
          <a:lstStyle/>
          <a:p>
            <a:pPr algn="ctr"/>
            <a:r>
              <a:rPr lang="en-US" sz="3600" dirty="0">
                <a:solidFill>
                  <a:srgbClr val="0070C0"/>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53266FEB-D7FB-404D-887C-8D1015F767C1}"/>
              </a:ext>
            </a:extLst>
          </p:cNvPr>
          <p:cNvSpPr/>
          <p:nvPr/>
        </p:nvSpPr>
        <p:spPr>
          <a:xfrm>
            <a:off x="6659652" y="2334416"/>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5A15FE35-C0F9-49D0-B929-A2A73EEB5649}"/>
              </a:ext>
            </a:extLst>
          </p:cNvPr>
          <p:cNvSpPr/>
          <p:nvPr/>
        </p:nvSpPr>
        <p:spPr>
          <a:xfrm>
            <a:off x="6659652" y="3752418"/>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FF9FBB79-36A3-43B7-833B-E98675E97EEB}"/>
              </a:ext>
            </a:extLst>
          </p:cNvPr>
          <p:cNvSpPr/>
          <p:nvPr/>
        </p:nvSpPr>
        <p:spPr>
          <a:xfrm>
            <a:off x="6087939" y="2562011"/>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FF2F8B97-0B6E-465B-818F-E4456AD97D2B}"/>
              </a:ext>
            </a:extLst>
          </p:cNvPr>
          <p:cNvSpPr/>
          <p:nvPr/>
        </p:nvSpPr>
        <p:spPr>
          <a:xfrm>
            <a:off x="6087939" y="406547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Tree>
    <p:extLst>
      <p:ext uri="{BB962C8B-B14F-4D97-AF65-F5344CB8AC3E}">
        <p14:creationId xmlns:p14="http://schemas.microsoft.com/office/powerpoint/2010/main" val="1290099694"/>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EC1C25"/>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31918" y="6211274"/>
            <a:ext cx="12160082" cy="584775"/>
          </a:xfrm>
          <a:prstGeom prst="rect">
            <a:avLst/>
          </a:prstGeom>
        </p:spPr>
        <p:txBody>
          <a:bodyPr wrap="square">
            <a:spAutoFit/>
          </a:bodyPr>
          <a:lstStyle/>
          <a:p>
            <a:pPr algn="ctr"/>
            <a:r>
              <a:rPr lang="en-US" sz="1600" dirty="0">
                <a:solidFill>
                  <a:schemeClr val="bg1"/>
                </a:solidFill>
              </a:rPr>
              <a:t>Special thanks and credits  to: </a:t>
            </a:r>
            <a:r>
              <a:rPr lang="en-US" sz="1600" dirty="0" smtClean="0">
                <a:solidFill>
                  <a:schemeClr val="bg1"/>
                </a:solidFill>
              </a:rPr>
              <a:t>  </a:t>
            </a:r>
            <a:r>
              <a:rPr lang="en-US" sz="1600" dirty="0">
                <a:solidFill>
                  <a:schemeClr val="bg1"/>
                </a:solidFill>
              </a:rPr>
              <a:t>Unsplash.com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481</TotalTime>
  <Words>964</Words>
  <Application>Microsoft Office PowerPoint</Application>
  <PresentationFormat>Widescreen</PresentationFormat>
  <Paragraphs>101</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FANTASTICO</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Shakeel</cp:lastModifiedBy>
  <cp:revision>81</cp:revision>
  <dcterms:created xsi:type="dcterms:W3CDTF">2017-08-02T20:41:11Z</dcterms:created>
  <dcterms:modified xsi:type="dcterms:W3CDTF">2018-10-06T08:26:12Z</dcterms:modified>
</cp:coreProperties>
</file>