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81316"/>
    <a:srgbClr val="000206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1511" autoAdjust="0"/>
    <p:restoredTop sz="94755" autoAdjust="0"/>
  </p:normalViewPr>
  <p:slideViewPr>
    <p:cSldViewPr snapToGrid="0">
      <p:cViewPr varScale="1">
        <p:scale>
          <a:sx n="123" d="100"/>
          <a:sy n="123" d="100"/>
        </p:scale>
        <p:origin x="1087" y="272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10/9/2026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673932" y="1918933"/>
            <a:ext cx="4679868" cy="1852748"/>
          </a:xfrm>
        </p:spPr>
        <p:txBody>
          <a:bodyPr anchor="b"/>
          <a:lstStyle>
            <a:lvl1pPr algn="ctr">
              <a:defRPr sz="6600">
                <a:solidFill>
                  <a:schemeClr val="accent2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673932" y="3910830"/>
            <a:ext cx="4679868" cy="1347307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773884" cy="1325563"/>
          </a:xfrm>
        </p:spPr>
        <p:txBody>
          <a:bodyPr/>
          <a:lstStyle>
            <a:lvl1pPr algn="l">
              <a:defRPr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6773883" cy="4419252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  <a:lvl2pPr algn="l">
              <a:defRPr>
                <a:solidFill>
                  <a:schemeClr val="bg1"/>
                </a:solidFill>
              </a:defRPr>
            </a:lvl2pPr>
            <a:lvl3pPr algn="l">
              <a:defRPr>
                <a:solidFill>
                  <a:schemeClr val="bg1"/>
                </a:solidFill>
              </a:defRPr>
            </a:lvl3pPr>
            <a:lvl4pPr algn="l">
              <a:defRPr>
                <a:solidFill>
                  <a:schemeClr val="bg1"/>
                </a:solidFill>
              </a:defRPr>
            </a:lvl4pPr>
            <a:lvl5pPr algn="l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98868" y="365125"/>
            <a:ext cx="7033596" cy="1024288"/>
          </a:xfrm>
        </p:spPr>
        <p:txBody>
          <a:bodyPr/>
          <a:lstStyle>
            <a:lvl1pPr algn="r">
              <a:defRPr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79522" y="1508166"/>
            <a:ext cx="5952942" cy="4683912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323305"/>
            <a:ext cx="4481945" cy="2368561"/>
          </a:xfrm>
        </p:spPr>
        <p:txBody>
          <a:bodyPr anchor="b"/>
          <a:lstStyle>
            <a:lvl1pPr algn="l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857663"/>
            <a:ext cx="4481945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4434444" cy="2368561"/>
          </a:xfrm>
        </p:spPr>
        <p:txBody>
          <a:bodyPr anchor="b"/>
          <a:lstStyle>
            <a:lvl1pPr algn="l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4434444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62989"/>
            <a:ext cx="5408221" cy="1869365"/>
          </a:xfrm>
        </p:spPr>
        <p:txBody>
          <a:bodyPr anchor="b"/>
          <a:lstStyle>
            <a:lvl1pPr algn="l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640946"/>
            <a:ext cx="5422660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3745843"/>
            <a:ext cx="1333500" cy="1333500"/>
          </a:xfrm>
          <a:prstGeom prst="ellipse">
            <a:avLst/>
          </a:prstGeom>
          <a:solidFill>
            <a:schemeClr val="accent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838200" y="526254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38200" y="548988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8200" y="571721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rgbClr val="08131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2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8566E1B0-B119-F664-3F45-604456D49F8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E150B6DD-9D78-5C64-D717-3DD0EB7B713E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3BBECFEA-FFB5-EF18-F0F9-4CE4FA29901B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4FDE60E8-2C02-A589-769D-EEB0C872287F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2412507B-F90A-E1EA-3790-B28C8880B639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C9BCC928-0BF1-A41D-1A62-4FE49F8D4E51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98EEE70B-9FA1-FE2F-4CA4-0024A7882702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7D12D1C7-8DA8-D47C-8B54-93238638ACDE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CF2E35DB-B7F0-572D-3E2B-4660EBDDFCE8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D3A09438-8B4B-55D9-3172-76E938BE020E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AC5D9423-4444-CC46-48C5-3F0FE6E8F5C3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B4D8AC0C-998A-285E-D88D-E8D3CDF06A0C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72EC798F-5EA0-17FB-3BC7-1D58E8E29607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869864C3-0B0D-2F5B-807A-7FCB2E886908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A25314C3-2FB0-BBF1-5C72-9A3CFCD3CE2D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3ACCD0FC-622A-3AC9-B27F-7191FF56E8DB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FFED2F73-3852-B0C6-CB7B-403C09ACF3FB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562CAD83-AB6E-DA1E-9467-7A5D3B4681E1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77E5932C-75CA-AC26-AB54-8A282E768B05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97E77BC7-7E98-C3F3-F727-805F01FE56CD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FF04A233-A5DC-C8CA-31F8-0D39B2E1206D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A75EC668-4768-D2A1-2710-88D32D83D61A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DDB4E52-0606-99E1-C617-CE6AA727F929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55BC72E2-D091-BB43-09FE-383F8904C177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3C221C46-6248-B324-B710-13C0F9AE2369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D1A12FB0-D0EC-F705-F132-F166C5AA1FFE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90FC5A36-F20E-C01B-142A-BB669936CE94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73D4F5BB-08DD-1508-3661-8F4CA56F78F1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355BCD46-C27E-1667-0A83-FDDF83A90715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6EF612FC-AF68-D299-1D04-F82050D62810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E3B9AFCC-C5A0-7616-15D0-6F1224EACA4C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F2A148ED-83C6-513E-1035-52F41BA4403C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E3A523B0-F95C-184C-CB18-2EBCACBBE877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3AEC319C-0259-F7BC-4F69-12A0A9129C3D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BDEB8AA-D685-C050-D4F4-BCD9E98E5DE6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46BE9B86-7B38-D06E-915B-9658230DAB4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20BF7F72-EFC7-8012-F47A-523A814213F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636BB3F1-2432-FC22-ED49-C0F4687DFDC6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53D5B128-E8BF-C92B-9E06-9C3716238787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5AD864AD-6C60-1285-F35D-44ED388DFB16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871A0BDE-366F-74D1-2DDF-C8D8FE21BF50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99C791BE-74CB-D1B8-694B-2B89A931085D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DB79D8C3-6D53-F109-3282-CBF513E2978E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107612F5-8657-1346-89A6-C9A80FD65011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54E27D8B-79E4-BDC4-B3CD-D3DAE1A1A5AF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836ABE04-D486-7A39-687A-6DA8624F834A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A0A36CA5-A1FD-FE34-6C02-F81CD861CFC6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EF57A6D0-9635-BC9C-FE55-E32D0101DC8A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102F7E5D-04EC-50B5-EC7F-A9A8B3FF306E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D41E4021-945D-F97B-85EA-0D4DCAF37D89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87A6844E-0E7D-23AC-05E3-42DAA84DCC23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C19440B-DE30-E525-3749-E4200ECB669B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9C6BC79A-CA8E-9DFD-A04B-8C855E2C096F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784FA259-B3EB-A744-BEBA-094589CA365D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FC5BBAD4-BE87-4CE2-6480-869412349AB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8DB5E9CE-C06B-CD7D-5471-7AD6E1D39FA3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B0492416-FDE0-1D56-EEC2-A42E235306A8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32A98CE3-D290-02CD-EB75-34F3540E7758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AC105998-4EC9-44A5-D3B9-2C185E43C7BF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0CD03E90-B2C1-F1C5-53B8-6093731A813B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673932" y="1918933"/>
            <a:ext cx="4679868" cy="1852748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673932" y="3910830"/>
            <a:ext cx="4679868" cy="1347307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773884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6773883" cy="441925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98868" y="365125"/>
            <a:ext cx="7033596" cy="1024288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79522" y="1508166"/>
            <a:ext cx="5952942" cy="468391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323305"/>
            <a:ext cx="4481945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857663"/>
            <a:ext cx="4481945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4434444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4434444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62989"/>
            <a:ext cx="5408221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640946"/>
            <a:ext cx="5422660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70394706-3F0E-0E48-6B24-C17A84DD2CF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838200" y="5262547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838200" y="5489880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838200" y="5717213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Arabian Nights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002E44"/>
      </a:accent1>
      <a:accent2>
        <a:srgbClr val="C4B897"/>
      </a:accent2>
      <a:accent3>
        <a:srgbClr val="EDE6D5"/>
      </a:accent3>
      <a:accent4>
        <a:srgbClr val="819293"/>
      </a:accent4>
      <a:accent5>
        <a:srgbClr val="6E8387"/>
      </a:accent5>
      <a:accent6>
        <a:srgbClr val="D1C7AB"/>
      </a:accent6>
      <a:hlink>
        <a:srgbClr val="C4B897"/>
      </a:hlink>
      <a:folHlink>
        <a:srgbClr val="002E44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7_T_PGO_Arabian-Nights.pptx" id="{025C4CC4-3C9F-4947-A1D2-9BAFB9FE3A59}" vid="{49CD2289-A761-4B1E-8A30-45A66D45C251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7_T_PGO_Arabian-Nights.pptx" id="{025C4CC4-3C9F-4947-A1D2-9BAFB9FE3A59}" vid="{19F2A6CB-B4F5-48ED-8AC0-0BC17E246BF4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33</TotalTime>
  <Words>334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Arabian Nights</dc:title>
  <dc:creator>PresentationGO.com</dc:creator>
  <dc:description>© Copyright PresentationGO.com</dc:description>
  <cp:lastModifiedBy>word</cp:lastModifiedBy>
  <cp:revision>9</cp:revision>
  <dcterms:created xsi:type="dcterms:W3CDTF">2025-02-27T23:48:18Z</dcterms:created>
  <dcterms:modified xsi:type="dcterms:W3CDTF">2026-10-09T07:43:47Z</dcterms:modified>
  <cp:category>Templates</cp:category>
</cp:coreProperties>
</file>