
<file path=[Content_Types].xml><?xml version="1.0" encoding="utf-8"?>
<Types xmlns="http://schemas.openxmlformats.org/package/2006/content-types">
  <Default ContentType="image/jpeg" Extension="jpg"/>
  <Default ContentType="application/vnd.openxmlformats-officedocument.spreadsheetml.sheet" Extension="xlsx"/>
  <Default ContentType="application/x-fontdata" Extension="fntdata"/>
  <Default ContentType="application/xml" Extension="xml"/>
  <Default ContentType="application/vnd.openxmlformats-package.relationships+xml" Extension="rels"/>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xml"/>
  <Override ContentType="application/vnd.openxmlformats-officedocument.presentationml.slideLayout+xml" PartName="/ppt/slideLayouts/slideLayout10.xml"/>
  <Override ContentType="application/vnd.openxmlformats-officedocument.presentationml.slideLayout+xml" PartName="/ppt/slideLayouts/slideLayout7.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package.core-properties+xml" PartName="/docProps/core.xml"/>
  <Override ContentType="application/vnd.openxmlformats-officedocument.presentationml.presentation.main+xml" PartName="/ppt/presentation.xml"/>
  <Override ContentType="application/vnd.ms-office.chartcolorstyle+xml" PartName="/ppt/charts/colors1.xml"/>
  <Override ContentType="application/vnd.openxmlformats-officedocument.theme+xml" PartName="/ppt/theme/theme1.xml"/>
  <Override ContentType="application/vnd.openxmlformats-officedocument.theme+xml" PartName="/ppt/theme/theme2.xml"/>
  <Override ContentType="application/vnd.openxmlformats-officedocument.drawingml.chart+xml" PartName="/ppt/charts/chart1.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16.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binary" PartName="/ppt/metadata"/>
  <Override ContentType="application/vnd.openxmlformats-officedocument.presentationml.notesMaster+xml" PartName="/ppt/notesMasters/notesMaster1.xml"/>
  <Override ContentType="application/vnd.ms-office.chartstyle+xml" PartName="/ppt/charts/style1.xml"/>
  <Override ContentType="application/vnd.openxmlformats-officedocument.presentationml.presProps+xml" PartName="/ppt/presProps.xml"/>
</Types>
</file>

<file path=_rels/.rels><?xml version="1.0" encoding="UTF-8" standalone="yes"?><Relationships xmlns="http://schemas.openxmlformats.org/package/2006/relationships"><Relationship Id="rId1" Type="http://schemas.openxmlformats.org/package/2006/relationships/metadata/core-properties" Target="docProps/core.xml"/><Relationship Id="rId2"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autoCompressPictures="0" embedTrueTypeFonts="1" strictFirstAndLastChars="0" saveSubsetFonts="1">
  <p:sldMasterIdLst>
    <p:sldMasterId id="2147483648"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Lst>
  <p:sldSz cy="6858000" cx="12192000"/>
  <p:notesSz cx="6858000" cy="9144000"/>
  <p:embeddedFontLst>
    <p:embeddedFont>
      <p:font typeface="Dosis"/>
      <p:regular r:id="rId22"/>
      <p:bold r:id="rId23"/>
    </p:embeddedFont>
    <p:embeddedFont>
      <p:font typeface="Raleway"/>
      <p:regular r:id="rId24"/>
      <p:bold r:id="rId25"/>
      <p:italic r:id="rId26"/>
      <p:boldItalic r:id="rId27"/>
    </p:embeddedFont>
    <p:embeddedFont>
      <p:font typeface="Muli"/>
      <p:regular r:id="rId28"/>
      <p:bold r:id="rId29"/>
      <p:italic r:id="rId30"/>
      <p:boldItalic r:id="rId31"/>
    </p:embeddedFont>
    <p:embeddedFont>
      <p:font typeface="Roboto"/>
      <p:regular r:id="rId32"/>
      <p:bold r:id="rId33"/>
      <p:italic r:id="rId34"/>
      <p:boldItalic r:id="rId35"/>
    </p:embeddedFont>
    <p:embeddedFont>
      <p:font typeface="Lato"/>
      <p:regular r:id="rId36"/>
      <p:bold r:id="rId37"/>
      <p:italic r:id="rId38"/>
      <p:boldItalic r:id="rId39"/>
    </p:embeddedFont>
    <p:embeddedFont>
      <p:font typeface="Raleway Medium"/>
      <p:regular r:id="rId40"/>
      <p:bold r:id="rId41"/>
      <p:italic r:id="rId42"/>
      <p:boldItalic r:id="rId43"/>
    </p:embeddedFont>
    <p:embeddedFont>
      <p:font typeface="Bitter"/>
      <p:regular r:id="rId44"/>
      <p:bold r:id="rId45"/>
      <p:italic r:id="rId46"/>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http://customooxmlschemas.google.com/">
      <go:slidesCustomData xmlns:go="http://customooxmlschemas.google.com/" r:id="rId47" roundtripDataSignature="AMtx7mgVX5pSg6+2CqwgYayPgkvYcKuOYw=="/>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file>

<file path=ppt/tableStyles.xml><?xml version="1.0" encoding="utf-8"?>
<a:tblStyleLst xmlns:a="http://schemas.openxmlformats.org/drawingml/2006/main" xmlns:r="http://schemas.openxmlformats.org/officeDocument/2006/relationships" def="{69D68948-A8A8-49BD-A780-CA080E19AD2F}">
  <a:tblStyle styleId="{69D68948-A8A8-49BD-A780-CA080E19AD2F}" styleName="Table_0">
    <a:wholeTbl>
      <a:tcTxStyle b="off" i="off">
        <a:font>
          <a:latin typeface="Raleway"/>
          <a:ea typeface="Raleway"/>
          <a:cs typeface="Raleway"/>
        </a:font>
        <a:schemeClr val="dk1"/>
      </a:tcTxStyle>
      <a:tcStyle>
        <a:tcBdr>
          <a:left>
            <a:ln cap="flat" cmpd="sng" w="12700">
              <a:solidFill>
                <a:schemeClr val="lt1"/>
              </a:solidFill>
              <a:prstDash val="solid"/>
              <a:round/>
              <a:headEnd len="sm" w="sm" type="none"/>
              <a:tailEnd len="sm" w="sm" type="none"/>
            </a:ln>
          </a:left>
          <a:right>
            <a:ln cap="flat" cmpd="sng" w="12700">
              <a:solidFill>
                <a:schemeClr val="lt1"/>
              </a:solidFill>
              <a:prstDash val="solid"/>
              <a:round/>
              <a:headEnd len="sm" w="sm" type="none"/>
              <a:tailEnd len="sm" w="sm" type="none"/>
            </a:ln>
          </a:right>
          <a:top>
            <a:ln cap="flat" cmpd="sng" w="12700">
              <a:solidFill>
                <a:schemeClr val="lt1"/>
              </a:solidFill>
              <a:prstDash val="solid"/>
              <a:round/>
              <a:headEnd len="sm" w="sm" type="none"/>
              <a:tailEnd len="sm" w="sm" type="none"/>
            </a:ln>
          </a:top>
          <a:bottom>
            <a:ln cap="flat" cmpd="sng" w="12700">
              <a:solidFill>
                <a:schemeClr val="lt1"/>
              </a:solidFill>
              <a:prstDash val="solid"/>
              <a:round/>
              <a:headEnd len="sm" w="sm" type="none"/>
              <a:tailEnd len="sm" w="sm" type="none"/>
            </a:ln>
          </a:bottom>
          <a:insideH>
            <a:ln cap="flat" cmpd="sng" w="12700">
              <a:solidFill>
                <a:schemeClr val="lt1"/>
              </a:solidFill>
              <a:prstDash val="solid"/>
              <a:round/>
              <a:headEnd len="sm" w="sm" type="none"/>
              <a:tailEnd len="sm" w="sm" type="none"/>
            </a:ln>
          </a:insideH>
          <a:insideV>
            <a:ln cap="flat" cmpd="sng" w="12700">
              <a:solidFill>
                <a:schemeClr val="lt1"/>
              </a:solidFill>
              <a:prstDash val="solid"/>
              <a:round/>
              <a:headEnd len="sm" w="sm" type="none"/>
              <a:tailEnd len="sm" w="sm" type="none"/>
            </a:ln>
          </a:insideV>
        </a:tcBdr>
        <a:fill>
          <a:solidFill>
            <a:srgbClr val="FAE7EE"/>
          </a:solidFill>
        </a:fill>
      </a:tcStyle>
    </a:wholeTbl>
    <a:band1H>
      <a:tcTxStyle/>
      <a:tcStyle>
        <a:fill>
          <a:solidFill>
            <a:srgbClr val="F4CCDB"/>
          </a:solidFill>
        </a:fill>
      </a:tcStyle>
    </a:band1H>
    <a:band2H>
      <a:tcTxStyle/>
    </a:band2H>
    <a:band1V>
      <a:tcTxStyle/>
      <a:tcStyle>
        <a:fill>
          <a:solidFill>
            <a:srgbClr val="F4CCDB"/>
          </a:solidFill>
        </a:fill>
      </a:tcStyle>
    </a:band1V>
    <a:band2V>
      <a:tcTxStyle/>
    </a:band2V>
    <a:lastCol>
      <a:tcTxStyle b="on" i="off">
        <a:font>
          <a:latin typeface="Raleway"/>
          <a:ea typeface="Raleway"/>
          <a:cs typeface="Raleway"/>
        </a:font>
        <a:schemeClr val="lt1"/>
      </a:tcTxStyle>
      <a:tcStyle>
        <a:fill>
          <a:solidFill>
            <a:schemeClr val="accent1"/>
          </a:solidFill>
        </a:fill>
      </a:tcStyle>
    </a:lastCol>
    <a:firstCol>
      <a:tcTxStyle b="on" i="off">
        <a:font>
          <a:latin typeface="Raleway"/>
          <a:ea typeface="Raleway"/>
          <a:cs typeface="Raleway"/>
        </a:font>
        <a:schemeClr val="lt1"/>
      </a:tcTxStyle>
      <a:tcStyle>
        <a:fill>
          <a:solidFill>
            <a:schemeClr val="accent1"/>
          </a:solidFill>
        </a:fill>
      </a:tcStyle>
    </a:firstCol>
    <a:lastRow>
      <a:tcTxStyle b="on" i="off">
        <a:font>
          <a:latin typeface="Raleway"/>
          <a:ea typeface="Raleway"/>
          <a:cs typeface="Raleway"/>
        </a:font>
        <a:schemeClr val="lt1"/>
      </a:tcTxStyle>
      <a:tcStyle>
        <a:tcBdr>
          <a:top>
            <a:ln cap="flat" cmpd="sng" w="38100">
              <a:solidFill>
                <a:schemeClr val="lt1"/>
              </a:solidFill>
              <a:prstDash val="solid"/>
              <a:round/>
              <a:headEnd len="sm" w="sm" type="none"/>
              <a:tailEnd len="sm" w="sm" type="none"/>
            </a:ln>
          </a:top>
        </a:tcBdr>
        <a:fill>
          <a:solidFill>
            <a:schemeClr val="accent1"/>
          </a:solidFill>
        </a:fill>
      </a:tcStyle>
    </a:lastRow>
    <a:seCell>
      <a:tcTxStyle/>
    </a:seCell>
    <a:swCell>
      <a:tcTxStyle/>
    </a:swCell>
    <a:firstRow>
      <a:tcTxStyle b="on" i="off">
        <a:font>
          <a:latin typeface="Raleway"/>
          <a:ea typeface="Raleway"/>
          <a:cs typeface="Raleway"/>
        </a:font>
        <a:schemeClr val="lt1"/>
      </a:tcTxStyle>
      <a:tcStyle>
        <a:tcBdr>
          <a:bottom>
            <a:ln cap="flat" cmpd="sng" w="38100">
              <a:solidFill>
                <a:schemeClr val="lt1"/>
              </a:solidFill>
              <a:prstDash val="solid"/>
              <a:round/>
              <a:headEnd len="sm" w="sm" type="none"/>
              <a:tailEnd len="sm" w="sm" type="none"/>
            </a:ln>
          </a:bottom>
        </a:tcBdr>
        <a:fill>
          <a:solidFill>
            <a:schemeClr val="accent1"/>
          </a:solidFill>
        </a:fill>
      </a:tcStyle>
    </a:firstRow>
    <a:neCell>
      <a:tcTxStyle/>
    </a:neCell>
    <a:nwCell>
      <a:tcTxStyle/>
    </a:nwCell>
  </a:tblStyle>
</a:tblStyleLst>
</file>

<file path=ppt/_rels/presentation.xml.rels><?xml version="1.0" encoding="UTF-8" standalone="yes"?><Relationships xmlns="http://schemas.openxmlformats.org/package/2006/relationships"><Relationship Id="rId40" Type="http://schemas.openxmlformats.org/officeDocument/2006/relationships/font" Target="fonts/RalewayMedium-regular.fntdata"/><Relationship Id="rId20" Type="http://schemas.openxmlformats.org/officeDocument/2006/relationships/slide" Target="slides/slide15.xml"/><Relationship Id="rId42" Type="http://schemas.openxmlformats.org/officeDocument/2006/relationships/font" Target="fonts/RalewayMedium-italic.fntdata"/><Relationship Id="rId41" Type="http://schemas.openxmlformats.org/officeDocument/2006/relationships/font" Target="fonts/RalewayMedium-bold.fntdata"/><Relationship Id="rId22" Type="http://schemas.openxmlformats.org/officeDocument/2006/relationships/font" Target="fonts/Dosis-regular.fntdata"/><Relationship Id="rId44" Type="http://schemas.openxmlformats.org/officeDocument/2006/relationships/font" Target="fonts/Bitter-regular.fntdata"/><Relationship Id="rId21" Type="http://schemas.openxmlformats.org/officeDocument/2006/relationships/slide" Target="slides/slide16.xml"/><Relationship Id="rId43" Type="http://schemas.openxmlformats.org/officeDocument/2006/relationships/font" Target="fonts/RalewayMedium-boldItalic.fntdata"/><Relationship Id="rId24" Type="http://schemas.openxmlformats.org/officeDocument/2006/relationships/font" Target="fonts/Raleway-regular.fntdata"/><Relationship Id="rId46" Type="http://schemas.openxmlformats.org/officeDocument/2006/relationships/font" Target="fonts/Bitter-italic.fntdata"/><Relationship Id="rId23" Type="http://schemas.openxmlformats.org/officeDocument/2006/relationships/font" Target="fonts/Dosis-bold.fntdata"/><Relationship Id="rId45" Type="http://schemas.openxmlformats.org/officeDocument/2006/relationships/font" Target="fonts/Bitter-bold.fntdata"/><Relationship Id="rId1" Type="http://schemas.openxmlformats.org/officeDocument/2006/relationships/theme" Target="theme/theme1.xml"/><Relationship Id="rId2" Type="http://schemas.openxmlformats.org/officeDocument/2006/relationships/presProps" Target="presProps.xml"/><Relationship Id="rId3" Type="http://schemas.openxmlformats.org/officeDocument/2006/relationships/tableStyles" Target="tableStyle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font" Target="fonts/Raleway-italic.fntdata"/><Relationship Id="rId25" Type="http://schemas.openxmlformats.org/officeDocument/2006/relationships/font" Target="fonts/Raleway-bold.fntdata"/><Relationship Id="rId47" Type="http://customschemas.google.com/relationships/presentationmetadata" Target="metadata"/><Relationship Id="rId28" Type="http://schemas.openxmlformats.org/officeDocument/2006/relationships/font" Target="fonts/Muli-regular.fntdata"/><Relationship Id="rId27" Type="http://schemas.openxmlformats.org/officeDocument/2006/relationships/font" Target="fonts/Raleway-boldItalic.fntdata"/><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Muli-bold.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Muli-boldItalic.fntdata"/><Relationship Id="rId30" Type="http://schemas.openxmlformats.org/officeDocument/2006/relationships/font" Target="fonts/Muli-italic.fntdata"/><Relationship Id="rId11" Type="http://schemas.openxmlformats.org/officeDocument/2006/relationships/slide" Target="slides/slide6.xml"/><Relationship Id="rId33" Type="http://schemas.openxmlformats.org/officeDocument/2006/relationships/font" Target="fonts/Roboto-bold.fntdata"/><Relationship Id="rId10" Type="http://schemas.openxmlformats.org/officeDocument/2006/relationships/slide" Target="slides/slide5.xml"/><Relationship Id="rId32" Type="http://schemas.openxmlformats.org/officeDocument/2006/relationships/font" Target="fonts/Roboto-regular.fntdata"/><Relationship Id="rId13" Type="http://schemas.openxmlformats.org/officeDocument/2006/relationships/slide" Target="slides/slide8.xml"/><Relationship Id="rId35" Type="http://schemas.openxmlformats.org/officeDocument/2006/relationships/font" Target="fonts/Roboto-boldItalic.fntdata"/><Relationship Id="rId12" Type="http://schemas.openxmlformats.org/officeDocument/2006/relationships/slide" Target="slides/slide7.xml"/><Relationship Id="rId34" Type="http://schemas.openxmlformats.org/officeDocument/2006/relationships/font" Target="fonts/Roboto-italic.fntdata"/><Relationship Id="rId15" Type="http://schemas.openxmlformats.org/officeDocument/2006/relationships/slide" Target="slides/slide10.xml"/><Relationship Id="rId37" Type="http://schemas.openxmlformats.org/officeDocument/2006/relationships/font" Target="fonts/Lato-bold.fntdata"/><Relationship Id="rId14" Type="http://schemas.openxmlformats.org/officeDocument/2006/relationships/slide" Target="slides/slide9.xml"/><Relationship Id="rId36" Type="http://schemas.openxmlformats.org/officeDocument/2006/relationships/font" Target="fonts/Lato-regular.fntdata"/><Relationship Id="rId17" Type="http://schemas.openxmlformats.org/officeDocument/2006/relationships/slide" Target="slides/slide12.xml"/><Relationship Id="rId39" Type="http://schemas.openxmlformats.org/officeDocument/2006/relationships/font" Target="fonts/Lato-boldItalic.fntdata"/><Relationship Id="rId16" Type="http://schemas.openxmlformats.org/officeDocument/2006/relationships/slide" Target="slides/slide11.xml"/><Relationship Id="rId38" Type="http://schemas.openxmlformats.org/officeDocument/2006/relationships/font" Target="fonts/Lato-italic.fntdata"/><Relationship Id="rId19" Type="http://schemas.openxmlformats.org/officeDocument/2006/relationships/slide" Target="slides/slide14.xml"/><Relationship Id="rId18" Type="http://schemas.openxmlformats.org/officeDocument/2006/relationships/slide" Target="slides/slide13.xml"/></Relationships>
</file>

<file path=ppt/charts/_rels/chart1.xml.rels><?xml version="1.0" encoding="UTF-8" standalone="yes"?><Relationships xmlns="http://schemas.openxmlformats.org/package/2006/relationships"><Relationship Id="rId1" Type="http://schemas.microsoft.com/office/2011/relationships/chartStyle" Target="style1.xml"/><Relationship Id="rId2" Type="http://schemas.microsoft.com/office/2011/relationships/chartColorStyle" Target="colors1.xml"/><Relationship Id="rId3" Type="http://schemas.openxmlformats.org/officeDocument/2006/relationships/package" Target="../embeddings/Microsoft_Excel_Sheet1.xlsx"/></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title>
      <c:overlay val="0"/>
      <c:spPr>
        <a:noFill/>
        <a:ln>
          <a:noFill/>
        </a:ln>
        <a:effectLst/>
      </c:spPr>
      <c:txPr>
        <a:bodyPr rot="0" spcFirstLastPara="1" vertOverflow="ellipsis" vert="horz" wrap="square" anchor="ctr" anchorCtr="1"/>
        <a:lstStyle/>
        <a:p>
          <a:pPr>
            <a:defRPr sz="1862" b="0" i="0" u="none" strike="noStrike" kern="1200" spc="0" baseline="0">
              <a:solidFill>
                <a:schemeClr val="tx1">
                  <a:lumMod val="65000"/>
                  <a:lumOff val="35000"/>
                </a:schemeClr>
              </a:solidFill>
              <a:latin typeface="+mn-lt"/>
              <a:ea typeface="+mn-ea"/>
              <a:cs typeface="+mn-cs"/>
            </a:defRPr>
          </a:pPr>
          <a:endParaRPr lang="en-US"/>
        </a:p>
      </c:txPr>
    </c:title>
    <c:autoTitleDeleted val="0"/>
    <c:view3D>
      <c:rotX val="30"/>
      <c:rotY val="0"/>
      <c:depthPercent val="100"/>
      <c:rAngAx val="0"/>
    </c:view3D>
    <c:floor>
      <c:thickness val="0"/>
      <c:spPr>
        <a:noFill/>
        <a:ln>
          <a:noFill/>
        </a:ln>
        <a:effectLst/>
        <a:sp3d/>
      </c:spPr>
    </c:floor>
    <c:sideWall>
      <c:thickness val="0"/>
      <c:spPr>
        <a:noFill/>
        <a:ln>
          <a:noFill/>
        </a:ln>
        <a:effectLst/>
        <a:sp3d/>
      </c:spPr>
    </c:sideWall>
    <c:backWall>
      <c:thickness val="0"/>
      <c:spPr>
        <a:noFill/>
        <a:ln>
          <a:noFill/>
        </a:ln>
        <a:effectLst/>
        <a:sp3d/>
      </c:spPr>
    </c:backWall>
    <c:plotArea>
      <c:layout/>
      <c:pie3DChart>
        <c:varyColors val="1"/>
        <c:ser>
          <c:idx val="0"/>
          <c:order val="0"/>
          <c:tx>
            <c:strRef>
              <c:f>Sheet1!$B$1</c:f>
              <c:strCache>
                <c:ptCount val="1"/>
                <c:pt idx="0">
                  <c:v>Sales</c:v>
                </c:pt>
              </c:strCache>
            </c:strRef>
          </c:tx>
          <c:explosion val="6"/>
          <c:dPt>
            <c:idx val="0"/>
            <c:bubble3D val="0"/>
            <c:explosion val="13"/>
            <c:spPr>
              <a:solidFill>
                <a:schemeClr val="accent1"/>
              </a:solidFill>
              <a:ln w="25400">
                <a:solidFill>
                  <a:schemeClr val="lt1"/>
                </a:solidFill>
              </a:ln>
              <a:effectLst/>
              <a:sp3d contourW="25400">
                <a:contourClr>
                  <a:schemeClr val="lt1"/>
                </a:contourClr>
              </a:sp3d>
            </c:spPr>
            <c:extLst>
              <c:ext xmlns:c16="http://schemas.microsoft.com/office/drawing/2014/chart" uri="{C3380CC4-5D6E-409C-BE32-E72D297353CC}">
                <c16:uniqueId val="{00000001-55DE-416A-99DC-C7F146AE78E7}"/>
              </c:ext>
            </c:extLst>
          </c:dPt>
          <c:dPt>
            <c:idx val="1"/>
            <c:bubble3D val="0"/>
            <c:spPr>
              <a:solidFill>
                <a:schemeClr val="accent2"/>
              </a:solidFill>
              <a:ln w="25400">
                <a:solidFill>
                  <a:schemeClr val="lt1"/>
                </a:solidFill>
              </a:ln>
              <a:effectLst/>
              <a:sp3d contourW="25400">
                <a:contourClr>
                  <a:schemeClr val="lt1"/>
                </a:contourClr>
              </a:sp3d>
            </c:spPr>
            <c:extLst>
              <c:ext xmlns:c16="http://schemas.microsoft.com/office/drawing/2014/chart" uri="{C3380CC4-5D6E-409C-BE32-E72D297353CC}">
                <c16:uniqueId val="{00000003-7BDD-4F09-B94F-2ADAC3CA87F5}"/>
              </c:ext>
            </c:extLst>
          </c:dPt>
          <c:dPt>
            <c:idx val="2"/>
            <c:bubble3D val="0"/>
            <c:spPr>
              <a:solidFill>
                <a:schemeClr val="accent3"/>
              </a:solidFill>
              <a:ln w="25400">
                <a:solidFill>
                  <a:schemeClr val="lt1"/>
                </a:solidFill>
              </a:ln>
              <a:effectLst/>
              <a:sp3d contourW="25400">
                <a:contourClr>
                  <a:schemeClr val="lt1"/>
                </a:contourClr>
              </a:sp3d>
            </c:spPr>
            <c:extLst>
              <c:ext xmlns:c16="http://schemas.microsoft.com/office/drawing/2014/chart" uri="{C3380CC4-5D6E-409C-BE32-E72D297353CC}">
                <c16:uniqueId val="{00000005-7BDD-4F09-B94F-2ADAC3CA87F5}"/>
              </c:ext>
            </c:extLst>
          </c:dPt>
          <c:dPt>
            <c:idx val="3"/>
            <c:bubble3D val="0"/>
            <c:spPr>
              <a:solidFill>
                <a:schemeClr val="accent4"/>
              </a:solidFill>
              <a:ln w="25400">
                <a:solidFill>
                  <a:schemeClr val="lt1"/>
                </a:solidFill>
              </a:ln>
              <a:effectLst/>
              <a:sp3d contourW="25400">
                <a:contourClr>
                  <a:schemeClr val="lt1"/>
                </a:contourClr>
              </a:sp3d>
            </c:spPr>
            <c:extLst>
              <c:ext xmlns:c16="http://schemas.microsoft.com/office/drawing/2014/chart" uri="{C3380CC4-5D6E-409C-BE32-E72D297353CC}">
                <c16:uniqueId val="{00000007-7BDD-4F09-B94F-2ADAC3CA87F5}"/>
              </c:ext>
            </c:extLst>
          </c:dPt>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55DE-416A-99DC-C7F146AE78E7}"/>
            </c:ext>
          </c:extLst>
        </c:ser>
        <c:dLbls>
          <c:showLegendKey val="0"/>
          <c:showVal val="0"/>
          <c:showCatName val="0"/>
          <c:showSerName val="0"/>
          <c:showPercent val="0"/>
          <c:showBubbleSize val="0"/>
          <c:showLeaderLines val="1"/>
        </c:dLbls>
      </c:pie3DChart>
      <c:spPr>
        <a:noFill/>
        <a:ln>
          <a:noFill/>
        </a:ln>
        <a:effectLst/>
      </c:spPr>
    </c:plotArea>
    <c:legend>
      <c:legendPos val="b"/>
      <c:overlay val="0"/>
      <c:spPr>
        <a:noFill/>
        <a:ln>
          <a:noFill/>
        </a:ln>
        <a:effectLst/>
      </c:spPr>
      <c:txPr>
        <a:bodyPr rot="0" spcFirstLastPara="1" vertOverflow="ellipsis" vert="horz" wrap="square" anchor="ctr" anchorCtr="1"/>
        <a:lstStyle/>
        <a:p>
          <a:pPr>
            <a:defRPr sz="1197" b="0" i="0" u="none" strike="noStrike" kern="1200" baseline="0">
              <a:solidFill>
                <a:schemeClr val="tx1">
                  <a:lumMod val="65000"/>
                  <a:lumOff val="35000"/>
                </a:schemeClr>
              </a:solidFill>
              <a:latin typeface="+mn-lt"/>
              <a:ea typeface="+mn-ea"/>
              <a:cs typeface="+mn-cs"/>
            </a:defRPr>
          </a:pPr>
          <a:endParaRPr lang="en-US"/>
        </a:p>
      </c:txPr>
    </c:legend>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62">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 name="Shape 2"/>
        <p:cNvGrpSpPr/>
        <p:nvPr/>
      </p:nvGrpSpPr>
      <p:grpSpPr>
        <a:xfrm>
          <a:off x="0" y="0"/>
          <a:ext cx="0" cy="0"/>
          <a:chOff x="0" y="0"/>
          <a:chExt cx="0" cy="0"/>
        </a:xfrm>
      </p:grpSpPr>
      <p:sp>
        <p:nvSpPr>
          <p:cNvPr id="3" name="Google Shape;3;n"/>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6" name="Shape 76"/>
        <p:cNvGrpSpPr/>
        <p:nvPr/>
      </p:nvGrpSpPr>
      <p:grpSpPr>
        <a:xfrm>
          <a:off x="0" y="0"/>
          <a:ext cx="0" cy="0"/>
          <a:chOff x="0" y="0"/>
          <a:chExt cx="0" cy="0"/>
        </a:xfrm>
      </p:grpSpPr>
      <p:sp>
        <p:nvSpPr>
          <p:cNvPr id="77" name="Google Shape;77;p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78" name="Google Shape;78;p1: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81" name="Shape 81"/>
        <p:cNvGrpSpPr/>
        <p:nvPr/>
      </p:nvGrpSpPr>
      <p:grpSpPr>
        <a:xfrm>
          <a:off x="0" y="0"/>
          <a:ext cx="0" cy="0"/>
          <a:chOff x="0" y="0"/>
          <a:chExt cx="0" cy="0"/>
        </a:xfrm>
      </p:grpSpPr>
      <p:sp>
        <p:nvSpPr>
          <p:cNvPr id="82" name="Google Shape;82;p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83" name="Google Shape;83;p2: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89" name="Shape 89"/>
        <p:cNvGrpSpPr/>
        <p:nvPr/>
      </p:nvGrpSpPr>
      <p:grpSpPr>
        <a:xfrm>
          <a:off x="0" y="0"/>
          <a:ext cx="0" cy="0"/>
          <a:chOff x="0" y="0"/>
          <a:chExt cx="0" cy="0"/>
        </a:xfrm>
      </p:grpSpPr>
      <p:sp>
        <p:nvSpPr>
          <p:cNvPr id="90" name="Google Shape;90;p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91" name="Google Shape;91;p3: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5" name="Shape 95"/>
        <p:cNvGrpSpPr/>
        <p:nvPr/>
      </p:nvGrpSpPr>
      <p:grpSpPr>
        <a:xfrm>
          <a:off x="0" y="0"/>
          <a:ext cx="0" cy="0"/>
          <a:chOff x="0" y="0"/>
          <a:chExt cx="0" cy="0"/>
        </a:xfrm>
      </p:grpSpPr>
      <p:sp>
        <p:nvSpPr>
          <p:cNvPr id="96" name="Google Shape;96;p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97" name="Google Shape;97;p4: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0" name="Shape 100"/>
        <p:cNvGrpSpPr/>
        <p:nvPr/>
      </p:nvGrpSpPr>
      <p:grpSpPr>
        <a:xfrm>
          <a:off x="0" y="0"/>
          <a:ext cx="0" cy="0"/>
          <a:chOff x="0" y="0"/>
          <a:chExt cx="0" cy="0"/>
        </a:xfrm>
      </p:grpSpPr>
      <p:sp>
        <p:nvSpPr>
          <p:cNvPr id="101" name="Google Shape;101;p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02" name="Google Shape;102;p5: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2" name="Shape 112"/>
        <p:cNvGrpSpPr/>
        <p:nvPr/>
      </p:nvGrpSpPr>
      <p:grpSpPr>
        <a:xfrm>
          <a:off x="0" y="0"/>
          <a:ext cx="0" cy="0"/>
          <a:chOff x="0" y="0"/>
          <a:chExt cx="0" cy="0"/>
        </a:xfrm>
      </p:grpSpPr>
      <p:sp>
        <p:nvSpPr>
          <p:cNvPr id="113" name="Google Shape;113;p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14" name="Google Shape;114;p6: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9" name="Shape 119"/>
        <p:cNvGrpSpPr/>
        <p:nvPr/>
      </p:nvGrpSpPr>
      <p:grpSpPr>
        <a:xfrm>
          <a:off x="0" y="0"/>
          <a:ext cx="0" cy="0"/>
          <a:chOff x="0" y="0"/>
          <a:chExt cx="0" cy="0"/>
        </a:xfrm>
      </p:grpSpPr>
      <p:sp>
        <p:nvSpPr>
          <p:cNvPr id="120" name="Google Shape;120;p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21" name="Google Shape;121;p7: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27" name="Shape 127"/>
        <p:cNvGrpSpPr/>
        <p:nvPr/>
      </p:nvGrpSpPr>
      <p:grpSpPr>
        <a:xfrm>
          <a:off x="0" y="0"/>
          <a:ext cx="0" cy="0"/>
          <a:chOff x="0" y="0"/>
          <a:chExt cx="0" cy="0"/>
        </a:xfrm>
      </p:grpSpPr>
      <p:sp>
        <p:nvSpPr>
          <p:cNvPr id="128" name="Google Shape;128;p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29" name="Google Shape;129;p8: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33" name="Shape 133"/>
        <p:cNvGrpSpPr/>
        <p:nvPr/>
      </p:nvGrpSpPr>
      <p:grpSpPr>
        <a:xfrm>
          <a:off x="0" y="0"/>
          <a:ext cx="0" cy="0"/>
          <a:chOff x="0" y="0"/>
          <a:chExt cx="0" cy="0"/>
        </a:xfrm>
      </p:grpSpPr>
      <p:sp>
        <p:nvSpPr>
          <p:cNvPr id="134" name="Google Shape;134;p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35" name="Google Shape;135;p9: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40" name="Shape 140"/>
        <p:cNvGrpSpPr/>
        <p:nvPr/>
      </p:nvGrpSpPr>
      <p:grpSpPr>
        <a:xfrm>
          <a:off x="0" y="0"/>
          <a:ext cx="0" cy="0"/>
          <a:chOff x="0" y="0"/>
          <a:chExt cx="0" cy="0"/>
        </a:xfrm>
      </p:grpSpPr>
      <p:sp>
        <p:nvSpPr>
          <p:cNvPr id="141" name="Google Shape;141;p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42" name="Google Shape;142;p10: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50" name="Shape 150"/>
        <p:cNvGrpSpPr/>
        <p:nvPr/>
      </p:nvGrpSpPr>
      <p:grpSpPr>
        <a:xfrm>
          <a:off x="0" y="0"/>
          <a:ext cx="0" cy="0"/>
          <a:chOff x="0" y="0"/>
          <a:chExt cx="0" cy="0"/>
        </a:xfrm>
      </p:grpSpPr>
      <p:sp>
        <p:nvSpPr>
          <p:cNvPr id="151" name="Google Shape;151;p1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52" name="Google Shape;152;p11: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65" name="Shape 165"/>
        <p:cNvGrpSpPr/>
        <p:nvPr/>
      </p:nvGrpSpPr>
      <p:grpSpPr>
        <a:xfrm>
          <a:off x="0" y="0"/>
          <a:ext cx="0" cy="0"/>
          <a:chOff x="0" y="0"/>
          <a:chExt cx="0" cy="0"/>
        </a:xfrm>
      </p:grpSpPr>
      <p:sp>
        <p:nvSpPr>
          <p:cNvPr id="166" name="Google Shape;166;p1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67" name="Google Shape;167;p12: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72" name="Shape 172"/>
        <p:cNvGrpSpPr/>
        <p:nvPr/>
      </p:nvGrpSpPr>
      <p:grpSpPr>
        <a:xfrm>
          <a:off x="0" y="0"/>
          <a:ext cx="0" cy="0"/>
          <a:chOff x="0" y="0"/>
          <a:chExt cx="0" cy="0"/>
        </a:xfrm>
      </p:grpSpPr>
      <p:sp>
        <p:nvSpPr>
          <p:cNvPr id="173" name="Google Shape;173;p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74" name="Google Shape;174;p13: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79" name="Shape 179"/>
        <p:cNvGrpSpPr/>
        <p:nvPr/>
      </p:nvGrpSpPr>
      <p:grpSpPr>
        <a:xfrm>
          <a:off x="0" y="0"/>
          <a:ext cx="0" cy="0"/>
          <a:chOff x="0" y="0"/>
          <a:chExt cx="0" cy="0"/>
        </a:xfrm>
      </p:grpSpPr>
      <p:sp>
        <p:nvSpPr>
          <p:cNvPr id="180" name="Google Shape;180;p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81" name="Google Shape;181;p14: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86" name="Shape 186"/>
        <p:cNvGrpSpPr/>
        <p:nvPr/>
      </p:nvGrpSpPr>
      <p:grpSpPr>
        <a:xfrm>
          <a:off x="0" y="0"/>
          <a:ext cx="0" cy="0"/>
          <a:chOff x="0" y="0"/>
          <a:chExt cx="0" cy="0"/>
        </a:xfrm>
      </p:grpSpPr>
      <p:sp>
        <p:nvSpPr>
          <p:cNvPr id="187" name="Google Shape;187;p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88" name="Google Shape;188;p15: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93" name="Shape 193"/>
        <p:cNvGrpSpPr/>
        <p:nvPr/>
      </p:nvGrpSpPr>
      <p:grpSpPr>
        <a:xfrm>
          <a:off x="0" y="0"/>
          <a:ext cx="0" cy="0"/>
          <a:chOff x="0" y="0"/>
          <a:chExt cx="0" cy="0"/>
        </a:xfrm>
      </p:grpSpPr>
      <p:sp>
        <p:nvSpPr>
          <p:cNvPr id="194" name="Google Shape;194;p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95" name="Google Shape;195;p16: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p:cSld name="Title Slide">
    <p:spTree>
      <p:nvGrpSpPr>
        <p:cNvPr id="11" name="Shape 11"/>
        <p:cNvGrpSpPr/>
        <p:nvPr/>
      </p:nvGrpSpPr>
      <p:grpSpPr>
        <a:xfrm>
          <a:off x="0" y="0"/>
          <a:ext cx="0" cy="0"/>
          <a:chOff x="0" y="0"/>
          <a:chExt cx="0" cy="0"/>
        </a:xfrm>
      </p:grpSpPr>
      <p:sp>
        <p:nvSpPr>
          <p:cNvPr id="12" name="Google Shape;12;p18"/>
          <p:cNvSpPr/>
          <p:nvPr/>
        </p:nvSpPr>
        <p:spPr>
          <a:xfrm>
            <a:off x="0" y="-1"/>
            <a:ext cx="12192000" cy="6858001"/>
          </a:xfrm>
          <a:prstGeom prst="rect">
            <a:avLst/>
          </a:prstGeom>
          <a:solidFill>
            <a:srgbClr val="AEAEB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Raleway"/>
              <a:ea typeface="Raleway"/>
              <a:cs typeface="Raleway"/>
              <a:sym typeface="Raleway"/>
            </a:endParaRPr>
          </a:p>
        </p:txBody>
      </p:sp>
      <p:sp>
        <p:nvSpPr>
          <p:cNvPr id="13" name="Google Shape;13;p18"/>
          <p:cNvSpPr/>
          <p:nvPr/>
        </p:nvSpPr>
        <p:spPr>
          <a:xfrm>
            <a:off x="0" y="2110581"/>
            <a:ext cx="12192000" cy="2636837"/>
          </a:xfrm>
          <a:prstGeom prst="rect">
            <a:avLst/>
          </a:prstGeom>
          <a:solidFill>
            <a:srgbClr val="444453"/>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Raleway"/>
              <a:ea typeface="Raleway"/>
              <a:cs typeface="Raleway"/>
              <a:sym typeface="Raleway"/>
            </a:endParaRPr>
          </a:p>
        </p:txBody>
      </p:sp>
      <p:sp>
        <p:nvSpPr>
          <p:cNvPr id="14" name="Google Shape;14;p18"/>
          <p:cNvSpPr txBox="1"/>
          <p:nvPr>
            <p:ph type="ctrTitle"/>
          </p:nvPr>
        </p:nvSpPr>
        <p:spPr>
          <a:xfrm>
            <a:off x="5318815" y="2655799"/>
            <a:ext cx="6201250" cy="1546399"/>
          </a:xfrm>
          <a:prstGeom prst="rect">
            <a:avLst/>
          </a:prstGeom>
          <a:noFill/>
          <a:ln>
            <a:noFill/>
          </a:ln>
        </p:spPr>
        <p:txBody>
          <a:bodyPr anchorCtr="0" anchor="ctr" bIns="91425" lIns="91425" spcFirstLastPara="1" rIns="91425" wrap="square" tIns="91425">
            <a:normAutofit/>
          </a:bodyPr>
          <a:lstStyle>
            <a:lvl1pPr lvl="0" algn="ctr">
              <a:lnSpc>
                <a:spcPct val="90000"/>
              </a:lnSpc>
              <a:spcBef>
                <a:spcPts val="0"/>
              </a:spcBef>
              <a:spcAft>
                <a:spcPts val="0"/>
              </a:spcAft>
              <a:buClr>
                <a:schemeClr val="lt1"/>
              </a:buClr>
              <a:buSzPts val="6133"/>
              <a:buFont typeface="Raleway Medium"/>
              <a:buNone/>
              <a:defRPr sz="6133">
                <a:solidFill>
                  <a:schemeClr val="lt1"/>
                </a:solidFill>
              </a:defRPr>
            </a:lvl1pPr>
            <a:lvl2pPr lvl="1" algn="ctr">
              <a:spcBef>
                <a:spcPts val="0"/>
              </a:spcBef>
              <a:spcAft>
                <a:spcPts val="0"/>
              </a:spcAft>
              <a:buSzPts val="1400"/>
              <a:buNone/>
              <a:defRPr sz="6400"/>
            </a:lvl2pPr>
            <a:lvl3pPr lvl="2" algn="ctr">
              <a:spcBef>
                <a:spcPts val="0"/>
              </a:spcBef>
              <a:spcAft>
                <a:spcPts val="0"/>
              </a:spcAft>
              <a:buSzPts val="1400"/>
              <a:buNone/>
              <a:defRPr sz="6400"/>
            </a:lvl3pPr>
            <a:lvl4pPr lvl="3" algn="ctr">
              <a:spcBef>
                <a:spcPts val="0"/>
              </a:spcBef>
              <a:spcAft>
                <a:spcPts val="0"/>
              </a:spcAft>
              <a:buSzPts val="1400"/>
              <a:buNone/>
              <a:defRPr sz="6400"/>
            </a:lvl4pPr>
            <a:lvl5pPr lvl="4" algn="ctr">
              <a:spcBef>
                <a:spcPts val="0"/>
              </a:spcBef>
              <a:spcAft>
                <a:spcPts val="0"/>
              </a:spcAft>
              <a:buSzPts val="1400"/>
              <a:buNone/>
              <a:defRPr sz="6400"/>
            </a:lvl5pPr>
            <a:lvl6pPr lvl="5" algn="ctr">
              <a:spcBef>
                <a:spcPts val="0"/>
              </a:spcBef>
              <a:spcAft>
                <a:spcPts val="0"/>
              </a:spcAft>
              <a:buSzPts val="1400"/>
              <a:buNone/>
              <a:defRPr sz="6400"/>
            </a:lvl6pPr>
            <a:lvl7pPr lvl="6" algn="ctr">
              <a:spcBef>
                <a:spcPts val="0"/>
              </a:spcBef>
              <a:spcAft>
                <a:spcPts val="0"/>
              </a:spcAft>
              <a:buSzPts val="1400"/>
              <a:buNone/>
              <a:defRPr sz="6400"/>
            </a:lvl7pPr>
            <a:lvl8pPr lvl="7" algn="ctr">
              <a:spcBef>
                <a:spcPts val="0"/>
              </a:spcBef>
              <a:spcAft>
                <a:spcPts val="0"/>
              </a:spcAft>
              <a:buSzPts val="1400"/>
              <a:buNone/>
              <a:defRPr sz="6400"/>
            </a:lvl8pPr>
            <a:lvl9pPr lvl="8" algn="ctr">
              <a:spcBef>
                <a:spcPts val="0"/>
              </a:spcBef>
              <a:spcAft>
                <a:spcPts val="0"/>
              </a:spcAft>
              <a:buSzPts val="1400"/>
              <a:buNone/>
              <a:defRPr sz="6400"/>
            </a:lvl9pPr>
          </a:lstStyle>
          <a:p/>
        </p:txBody>
      </p:sp>
      <p:sp>
        <p:nvSpPr>
          <p:cNvPr id="15" name="Google Shape;15;p18"/>
          <p:cNvSpPr/>
          <p:nvPr/>
        </p:nvSpPr>
        <p:spPr>
          <a:xfrm>
            <a:off x="0" y="2110581"/>
            <a:ext cx="3876382" cy="4747419"/>
          </a:xfrm>
          <a:prstGeom prst="rtTriangle">
            <a:avLst/>
          </a:prstGeom>
          <a:solidFill>
            <a:srgbClr val="C95A6D">
              <a:alpha val="76862"/>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Raleway"/>
              <a:ea typeface="Raleway"/>
              <a:cs typeface="Raleway"/>
              <a:sym typeface="Raleway"/>
            </a:endParaRPr>
          </a:p>
        </p:txBody>
      </p:sp>
      <p:sp>
        <p:nvSpPr>
          <p:cNvPr id="16" name="Google Shape;16;p18"/>
          <p:cNvSpPr/>
          <p:nvPr/>
        </p:nvSpPr>
        <p:spPr>
          <a:xfrm flipH="1" rot="10800000">
            <a:off x="-7039" y="-2"/>
            <a:ext cx="3874189" cy="4747419"/>
          </a:xfrm>
          <a:prstGeom prst="rtTriangle">
            <a:avLst/>
          </a:prstGeom>
          <a:solidFill>
            <a:srgbClr val="C95A6D">
              <a:alpha val="76862"/>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Raleway"/>
              <a:ea typeface="Raleway"/>
              <a:cs typeface="Raleway"/>
              <a:sym typeface="Raleway"/>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small" type="blank">
  <p:cSld name="BLANK">
    <p:spTree>
      <p:nvGrpSpPr>
        <p:cNvPr id="17" name="Shape 17"/>
        <p:cNvGrpSpPr/>
        <p:nvPr/>
      </p:nvGrpSpPr>
      <p:grpSpPr>
        <a:xfrm>
          <a:off x="0" y="0"/>
          <a:ext cx="0" cy="0"/>
          <a:chOff x="0" y="0"/>
          <a:chExt cx="0" cy="0"/>
        </a:xfrm>
      </p:grpSpPr>
      <p:sp>
        <p:nvSpPr>
          <p:cNvPr id="18" name="Google Shape;18;p19"/>
          <p:cNvSpPr/>
          <p:nvPr/>
        </p:nvSpPr>
        <p:spPr>
          <a:xfrm rot="10800000">
            <a:off x="8134350" y="0"/>
            <a:ext cx="4064690" cy="3200400"/>
          </a:xfrm>
          <a:prstGeom prst="rtTriangle">
            <a:avLst/>
          </a:prstGeom>
          <a:solidFill>
            <a:srgbClr val="C95A6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Raleway"/>
              <a:ea typeface="Raleway"/>
              <a:cs typeface="Raleway"/>
              <a:sym typeface="Raleway"/>
            </a:endParaRPr>
          </a:p>
        </p:txBody>
      </p:sp>
      <p:sp>
        <p:nvSpPr>
          <p:cNvPr id="19" name="Google Shape;19;p19"/>
          <p:cNvSpPr/>
          <p:nvPr/>
        </p:nvSpPr>
        <p:spPr>
          <a:xfrm rot="-5400000">
            <a:off x="5191126" y="-142878"/>
            <a:ext cx="6857999" cy="7143751"/>
          </a:xfrm>
          <a:prstGeom prst="rtTriangle">
            <a:avLst/>
          </a:prstGeom>
          <a:solidFill>
            <a:srgbClr val="FF8FA0"/>
          </a:solidFill>
          <a:ln>
            <a:noFill/>
          </a:ln>
          <a:effectLst>
            <a:outerShdw blurRad="50800" rotWithShape="0" algn="r" dir="108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Raleway"/>
              <a:ea typeface="Raleway"/>
              <a:cs typeface="Raleway"/>
              <a:sym typeface="Raleway"/>
            </a:endParaRPr>
          </a:p>
        </p:txBody>
      </p:sp>
      <p:sp>
        <p:nvSpPr>
          <p:cNvPr id="20" name="Google Shape;20;p19"/>
          <p:cNvSpPr/>
          <p:nvPr/>
        </p:nvSpPr>
        <p:spPr>
          <a:xfrm>
            <a:off x="0" y="6470569"/>
            <a:ext cx="12192000" cy="387430"/>
          </a:xfrm>
          <a:prstGeom prst="rect">
            <a:avLst/>
          </a:prstGeom>
          <a:solidFill>
            <a:srgbClr val="AEAEB2"/>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Raleway"/>
              <a:ea typeface="Raleway"/>
              <a:cs typeface="Raleway"/>
              <a:sym typeface="Raleway"/>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ubtitle">
  <p:cSld name="Subtitle">
    <p:spTree>
      <p:nvGrpSpPr>
        <p:cNvPr id="21" name="Shape 21"/>
        <p:cNvGrpSpPr/>
        <p:nvPr/>
      </p:nvGrpSpPr>
      <p:grpSpPr>
        <a:xfrm>
          <a:off x="0" y="0"/>
          <a:ext cx="0" cy="0"/>
          <a:chOff x="0" y="0"/>
          <a:chExt cx="0" cy="0"/>
        </a:xfrm>
      </p:grpSpPr>
      <p:sp>
        <p:nvSpPr>
          <p:cNvPr id="22" name="Google Shape;22;p20"/>
          <p:cNvSpPr/>
          <p:nvPr/>
        </p:nvSpPr>
        <p:spPr>
          <a:xfrm>
            <a:off x="0" y="-1"/>
            <a:ext cx="12192000" cy="6858001"/>
          </a:xfrm>
          <a:prstGeom prst="rect">
            <a:avLst/>
          </a:prstGeom>
          <a:solidFill>
            <a:srgbClr val="AEAEB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aleway"/>
              <a:ea typeface="Raleway"/>
              <a:cs typeface="Raleway"/>
              <a:sym typeface="Raleway"/>
            </a:endParaRPr>
          </a:p>
        </p:txBody>
      </p:sp>
      <p:sp>
        <p:nvSpPr>
          <p:cNvPr id="23" name="Google Shape;23;p20"/>
          <p:cNvSpPr txBox="1"/>
          <p:nvPr>
            <p:ph type="ctrTitle"/>
          </p:nvPr>
        </p:nvSpPr>
        <p:spPr>
          <a:xfrm>
            <a:off x="225376" y="1994664"/>
            <a:ext cx="5130799" cy="1546399"/>
          </a:xfrm>
          <a:prstGeom prst="rect">
            <a:avLst/>
          </a:prstGeom>
          <a:noFill/>
          <a:ln>
            <a:noFill/>
          </a:ln>
        </p:spPr>
        <p:txBody>
          <a:bodyPr anchorCtr="0" anchor="b" bIns="91425" lIns="91425" spcFirstLastPara="1" rIns="91425" wrap="square" tIns="91425">
            <a:normAutofit/>
          </a:bodyPr>
          <a:lstStyle>
            <a:lvl1pPr lvl="0" algn="ctr">
              <a:lnSpc>
                <a:spcPct val="90000"/>
              </a:lnSpc>
              <a:spcBef>
                <a:spcPts val="0"/>
              </a:spcBef>
              <a:spcAft>
                <a:spcPts val="0"/>
              </a:spcAft>
              <a:buClr>
                <a:schemeClr val="lt1"/>
              </a:buClr>
              <a:buSzPts val="4400"/>
              <a:buFont typeface="Raleway Medium"/>
              <a:buNone/>
              <a:defRPr>
                <a:solidFill>
                  <a:schemeClr val="lt1"/>
                </a:solidFill>
              </a:defRPr>
            </a:lvl1pPr>
            <a:lvl2pPr lvl="1" algn="ctr">
              <a:spcBef>
                <a:spcPts val="0"/>
              </a:spcBef>
              <a:spcAft>
                <a:spcPts val="0"/>
              </a:spcAft>
              <a:buSzPts val="1400"/>
              <a:buNone/>
              <a:defRPr/>
            </a:lvl2pPr>
            <a:lvl3pPr lvl="2" algn="ctr">
              <a:spcBef>
                <a:spcPts val="0"/>
              </a:spcBef>
              <a:spcAft>
                <a:spcPts val="0"/>
              </a:spcAft>
              <a:buSzPts val="1400"/>
              <a:buNone/>
              <a:defRPr/>
            </a:lvl3pPr>
            <a:lvl4pPr lvl="3" algn="ctr">
              <a:spcBef>
                <a:spcPts val="0"/>
              </a:spcBef>
              <a:spcAft>
                <a:spcPts val="0"/>
              </a:spcAft>
              <a:buSzPts val="1400"/>
              <a:buNone/>
              <a:defRPr/>
            </a:lvl4pPr>
            <a:lvl5pPr lvl="4" algn="ctr">
              <a:spcBef>
                <a:spcPts val="0"/>
              </a:spcBef>
              <a:spcAft>
                <a:spcPts val="0"/>
              </a:spcAft>
              <a:buSzPts val="1400"/>
              <a:buNone/>
              <a:defRPr/>
            </a:lvl5pPr>
            <a:lvl6pPr lvl="5" algn="ctr">
              <a:spcBef>
                <a:spcPts val="0"/>
              </a:spcBef>
              <a:spcAft>
                <a:spcPts val="0"/>
              </a:spcAft>
              <a:buSzPts val="1400"/>
              <a:buNone/>
              <a:defRPr/>
            </a:lvl6pPr>
            <a:lvl7pPr lvl="6" algn="ctr">
              <a:spcBef>
                <a:spcPts val="0"/>
              </a:spcBef>
              <a:spcAft>
                <a:spcPts val="0"/>
              </a:spcAft>
              <a:buSzPts val="1400"/>
              <a:buNone/>
              <a:defRPr/>
            </a:lvl7pPr>
            <a:lvl8pPr lvl="7" algn="ctr">
              <a:spcBef>
                <a:spcPts val="0"/>
              </a:spcBef>
              <a:spcAft>
                <a:spcPts val="0"/>
              </a:spcAft>
              <a:buSzPts val="1400"/>
              <a:buNone/>
              <a:defRPr/>
            </a:lvl8pPr>
            <a:lvl9pPr lvl="8" algn="ctr">
              <a:spcBef>
                <a:spcPts val="0"/>
              </a:spcBef>
              <a:spcAft>
                <a:spcPts val="0"/>
              </a:spcAft>
              <a:buSzPts val="1400"/>
              <a:buNone/>
              <a:defRPr/>
            </a:lvl9pPr>
          </a:lstStyle>
          <a:p/>
        </p:txBody>
      </p:sp>
      <p:sp>
        <p:nvSpPr>
          <p:cNvPr id="24" name="Google Shape;24;p20"/>
          <p:cNvSpPr txBox="1"/>
          <p:nvPr>
            <p:ph idx="1" type="subTitle"/>
          </p:nvPr>
        </p:nvSpPr>
        <p:spPr>
          <a:xfrm>
            <a:off x="225476" y="3467064"/>
            <a:ext cx="5130799" cy="1046399"/>
          </a:xfrm>
          <a:prstGeom prst="rect">
            <a:avLst/>
          </a:prstGeom>
          <a:noFill/>
          <a:ln>
            <a:noFill/>
          </a:ln>
        </p:spPr>
        <p:txBody>
          <a:bodyPr anchorCtr="0" anchor="t" bIns="91425" lIns="91425" spcFirstLastPara="1" rIns="91425" wrap="square" tIns="91425">
            <a:normAutofit/>
          </a:bodyPr>
          <a:lstStyle>
            <a:lvl1pPr lvl="0" algn="ctr">
              <a:lnSpc>
                <a:spcPct val="90000"/>
              </a:lnSpc>
              <a:spcBef>
                <a:spcPts val="0"/>
              </a:spcBef>
              <a:spcAft>
                <a:spcPts val="0"/>
              </a:spcAft>
              <a:buClr>
                <a:srgbClr val="33CCFF"/>
              </a:buClr>
              <a:buSzPts val="2400"/>
              <a:buNone/>
              <a:defRPr sz="2400">
                <a:solidFill>
                  <a:srgbClr val="C95A6D"/>
                </a:solidFill>
              </a:defRPr>
            </a:lvl1pPr>
            <a:lvl2pPr lvl="1" algn="ctr">
              <a:lnSpc>
                <a:spcPct val="90000"/>
              </a:lnSpc>
              <a:spcBef>
                <a:spcPts val="0"/>
              </a:spcBef>
              <a:spcAft>
                <a:spcPts val="0"/>
              </a:spcAft>
              <a:buClr>
                <a:srgbClr val="33CCFF"/>
              </a:buClr>
              <a:buSzPts val="2400"/>
              <a:buNone/>
              <a:defRPr sz="2400">
                <a:solidFill>
                  <a:srgbClr val="33CCFF"/>
                </a:solidFill>
              </a:defRPr>
            </a:lvl2pPr>
            <a:lvl3pPr lvl="2" algn="ctr">
              <a:lnSpc>
                <a:spcPct val="90000"/>
              </a:lnSpc>
              <a:spcBef>
                <a:spcPts val="0"/>
              </a:spcBef>
              <a:spcAft>
                <a:spcPts val="0"/>
              </a:spcAft>
              <a:buClr>
                <a:srgbClr val="33CCFF"/>
              </a:buClr>
              <a:buSzPts val="2400"/>
              <a:buNone/>
              <a:defRPr sz="2400">
                <a:solidFill>
                  <a:srgbClr val="33CCFF"/>
                </a:solidFill>
              </a:defRPr>
            </a:lvl3pPr>
            <a:lvl4pPr lvl="3" algn="ctr">
              <a:lnSpc>
                <a:spcPct val="90000"/>
              </a:lnSpc>
              <a:spcBef>
                <a:spcPts val="0"/>
              </a:spcBef>
              <a:spcAft>
                <a:spcPts val="0"/>
              </a:spcAft>
              <a:buClr>
                <a:srgbClr val="33CCFF"/>
              </a:buClr>
              <a:buSzPts val="2400"/>
              <a:buNone/>
              <a:defRPr sz="2400">
                <a:solidFill>
                  <a:srgbClr val="33CCFF"/>
                </a:solidFill>
              </a:defRPr>
            </a:lvl4pPr>
            <a:lvl5pPr lvl="4" algn="ctr">
              <a:lnSpc>
                <a:spcPct val="90000"/>
              </a:lnSpc>
              <a:spcBef>
                <a:spcPts val="0"/>
              </a:spcBef>
              <a:spcAft>
                <a:spcPts val="0"/>
              </a:spcAft>
              <a:buClr>
                <a:srgbClr val="33CCFF"/>
              </a:buClr>
              <a:buSzPts val="2400"/>
              <a:buNone/>
              <a:defRPr sz="2400">
                <a:solidFill>
                  <a:srgbClr val="33CCFF"/>
                </a:solidFill>
              </a:defRPr>
            </a:lvl5pPr>
            <a:lvl6pPr lvl="5" algn="ctr">
              <a:lnSpc>
                <a:spcPct val="90000"/>
              </a:lnSpc>
              <a:spcBef>
                <a:spcPts val="0"/>
              </a:spcBef>
              <a:spcAft>
                <a:spcPts val="0"/>
              </a:spcAft>
              <a:buClr>
                <a:srgbClr val="33CCFF"/>
              </a:buClr>
              <a:buSzPts val="2400"/>
              <a:buNone/>
              <a:defRPr sz="2400">
                <a:solidFill>
                  <a:srgbClr val="33CCFF"/>
                </a:solidFill>
              </a:defRPr>
            </a:lvl6pPr>
            <a:lvl7pPr lvl="6" algn="ctr">
              <a:lnSpc>
                <a:spcPct val="90000"/>
              </a:lnSpc>
              <a:spcBef>
                <a:spcPts val="0"/>
              </a:spcBef>
              <a:spcAft>
                <a:spcPts val="0"/>
              </a:spcAft>
              <a:buClr>
                <a:srgbClr val="33CCFF"/>
              </a:buClr>
              <a:buSzPts val="2400"/>
              <a:buNone/>
              <a:defRPr sz="2400">
                <a:solidFill>
                  <a:srgbClr val="33CCFF"/>
                </a:solidFill>
              </a:defRPr>
            </a:lvl7pPr>
            <a:lvl8pPr lvl="7" algn="ctr">
              <a:lnSpc>
                <a:spcPct val="90000"/>
              </a:lnSpc>
              <a:spcBef>
                <a:spcPts val="0"/>
              </a:spcBef>
              <a:spcAft>
                <a:spcPts val="0"/>
              </a:spcAft>
              <a:buClr>
                <a:srgbClr val="33CCFF"/>
              </a:buClr>
              <a:buSzPts val="2400"/>
              <a:buNone/>
              <a:defRPr sz="2400">
                <a:solidFill>
                  <a:srgbClr val="33CCFF"/>
                </a:solidFill>
              </a:defRPr>
            </a:lvl8pPr>
            <a:lvl9pPr lvl="8" algn="ctr">
              <a:lnSpc>
                <a:spcPct val="90000"/>
              </a:lnSpc>
              <a:spcBef>
                <a:spcPts val="0"/>
              </a:spcBef>
              <a:spcAft>
                <a:spcPts val="0"/>
              </a:spcAft>
              <a:buClr>
                <a:srgbClr val="33CCFF"/>
              </a:buClr>
              <a:buSzPts val="2400"/>
              <a:buNone/>
              <a:defRPr sz="2400">
                <a:solidFill>
                  <a:srgbClr val="33CCFF"/>
                </a:solidFill>
              </a:defRPr>
            </a:lvl9pPr>
          </a:lstStyle>
          <a:p/>
        </p:txBody>
      </p:sp>
      <p:sp>
        <p:nvSpPr>
          <p:cNvPr id="25" name="Google Shape;25;p20"/>
          <p:cNvSpPr/>
          <p:nvPr/>
        </p:nvSpPr>
        <p:spPr>
          <a:xfrm rot="10800000">
            <a:off x="8496300" y="-19801"/>
            <a:ext cx="3688660" cy="2977695"/>
          </a:xfrm>
          <a:prstGeom prst="rtTriangle">
            <a:avLst/>
          </a:prstGeom>
          <a:solidFill>
            <a:srgbClr val="C95A6D">
              <a:alpha val="76862"/>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aleway"/>
              <a:ea typeface="Raleway"/>
              <a:cs typeface="Raleway"/>
              <a:sym typeface="Raleway"/>
            </a:endParaRPr>
          </a:p>
        </p:txBody>
      </p:sp>
      <p:sp>
        <p:nvSpPr>
          <p:cNvPr id="26" name="Google Shape;26;p20"/>
          <p:cNvSpPr/>
          <p:nvPr/>
        </p:nvSpPr>
        <p:spPr>
          <a:xfrm flipH="1">
            <a:off x="4724400" y="-19798"/>
            <a:ext cx="7460560" cy="6877797"/>
          </a:xfrm>
          <a:prstGeom prst="rtTriangle">
            <a:avLst/>
          </a:prstGeom>
          <a:solidFill>
            <a:srgbClr val="C95A6D">
              <a:alpha val="76862"/>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aleway"/>
              <a:ea typeface="Raleway"/>
              <a:cs typeface="Raleway"/>
              <a:sym typeface="Raleway"/>
            </a:endParaRPr>
          </a:p>
        </p:txBody>
      </p:sp>
      <p:sp>
        <p:nvSpPr>
          <p:cNvPr id="27" name="Google Shape;27;p20"/>
          <p:cNvSpPr/>
          <p:nvPr/>
        </p:nvSpPr>
        <p:spPr>
          <a:xfrm>
            <a:off x="-7040" y="6643030"/>
            <a:ext cx="12192000" cy="214970"/>
          </a:xfrm>
          <a:prstGeom prst="rect">
            <a:avLst/>
          </a:prstGeom>
          <a:solidFill>
            <a:srgbClr val="444453"/>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aleway"/>
              <a:ea typeface="Raleway"/>
              <a:cs typeface="Raleway"/>
              <a:sym typeface="Raleway"/>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Quote">
  <p:cSld name="Quote">
    <p:spTree>
      <p:nvGrpSpPr>
        <p:cNvPr id="28" name="Shape 28"/>
        <p:cNvGrpSpPr/>
        <p:nvPr/>
      </p:nvGrpSpPr>
      <p:grpSpPr>
        <a:xfrm>
          <a:off x="0" y="0"/>
          <a:ext cx="0" cy="0"/>
          <a:chOff x="0" y="0"/>
          <a:chExt cx="0" cy="0"/>
        </a:xfrm>
      </p:grpSpPr>
      <p:sp>
        <p:nvSpPr>
          <p:cNvPr id="29" name="Google Shape;29;p21"/>
          <p:cNvSpPr/>
          <p:nvPr/>
        </p:nvSpPr>
        <p:spPr>
          <a:xfrm>
            <a:off x="10725150" y="6001497"/>
            <a:ext cx="1466850" cy="876301"/>
          </a:xfrm>
          <a:prstGeom prst="rect">
            <a:avLst/>
          </a:prstGeom>
          <a:solidFill>
            <a:srgbClr val="AEAEB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aleway"/>
              <a:ea typeface="Raleway"/>
              <a:cs typeface="Raleway"/>
              <a:sym typeface="Raleway"/>
            </a:endParaRPr>
          </a:p>
        </p:txBody>
      </p:sp>
      <p:sp>
        <p:nvSpPr>
          <p:cNvPr id="30" name="Google Shape;30;p21"/>
          <p:cNvSpPr/>
          <p:nvPr/>
        </p:nvSpPr>
        <p:spPr>
          <a:xfrm>
            <a:off x="0" y="-1"/>
            <a:ext cx="1638300" cy="876301"/>
          </a:xfrm>
          <a:prstGeom prst="rect">
            <a:avLst/>
          </a:prstGeom>
          <a:solidFill>
            <a:srgbClr val="AEAEB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aleway"/>
              <a:ea typeface="Raleway"/>
              <a:cs typeface="Raleway"/>
              <a:sym typeface="Raleway"/>
            </a:endParaRPr>
          </a:p>
        </p:txBody>
      </p:sp>
      <p:sp>
        <p:nvSpPr>
          <p:cNvPr id="31" name="Google Shape;31;p21"/>
          <p:cNvSpPr txBox="1"/>
          <p:nvPr>
            <p:ph idx="1" type="body"/>
          </p:nvPr>
        </p:nvSpPr>
        <p:spPr>
          <a:xfrm>
            <a:off x="2967567" y="2882401"/>
            <a:ext cx="6256800" cy="1093199"/>
          </a:xfrm>
          <a:prstGeom prst="rect">
            <a:avLst/>
          </a:prstGeom>
          <a:noFill/>
          <a:ln>
            <a:noFill/>
          </a:ln>
        </p:spPr>
        <p:txBody>
          <a:bodyPr anchorCtr="0" anchor="ctr" bIns="91425" lIns="91425" spcFirstLastPara="1" rIns="91425" wrap="square" tIns="91425">
            <a:normAutofit/>
          </a:bodyPr>
          <a:lstStyle>
            <a:lvl1pPr indent="-406400" lvl="0" marL="457200" algn="ctr">
              <a:lnSpc>
                <a:spcPct val="100000"/>
              </a:lnSpc>
              <a:spcBef>
                <a:spcPts val="0"/>
              </a:spcBef>
              <a:spcAft>
                <a:spcPts val="0"/>
              </a:spcAft>
              <a:buClr>
                <a:schemeClr val="dk1"/>
              </a:buClr>
              <a:buSzPts val="2800"/>
              <a:buChar char="•"/>
              <a:defRPr b="0" i="1"/>
            </a:lvl1pPr>
            <a:lvl2pPr indent="-381000" lvl="1" marL="914400" algn="ctr">
              <a:lnSpc>
                <a:spcPct val="90000"/>
              </a:lnSpc>
              <a:spcBef>
                <a:spcPts val="0"/>
              </a:spcBef>
              <a:spcAft>
                <a:spcPts val="0"/>
              </a:spcAft>
              <a:buClr>
                <a:schemeClr val="dk1"/>
              </a:buClr>
              <a:buSzPts val="2400"/>
              <a:buChar char="•"/>
              <a:defRPr b="1" i="1"/>
            </a:lvl2pPr>
            <a:lvl3pPr indent="-355600" lvl="2" marL="1371600" algn="ctr">
              <a:lnSpc>
                <a:spcPct val="90000"/>
              </a:lnSpc>
              <a:spcBef>
                <a:spcPts val="0"/>
              </a:spcBef>
              <a:spcAft>
                <a:spcPts val="0"/>
              </a:spcAft>
              <a:buClr>
                <a:schemeClr val="dk1"/>
              </a:buClr>
              <a:buSzPts val="2000"/>
              <a:buChar char="•"/>
              <a:defRPr b="1" i="1"/>
            </a:lvl3pPr>
            <a:lvl4pPr indent="-342900" lvl="3" marL="1828800" algn="ctr">
              <a:lnSpc>
                <a:spcPct val="90000"/>
              </a:lnSpc>
              <a:spcBef>
                <a:spcPts val="0"/>
              </a:spcBef>
              <a:spcAft>
                <a:spcPts val="0"/>
              </a:spcAft>
              <a:buClr>
                <a:schemeClr val="dk1"/>
              </a:buClr>
              <a:buSzPts val="1800"/>
              <a:buChar char="•"/>
              <a:defRPr b="1" i="1"/>
            </a:lvl4pPr>
            <a:lvl5pPr indent="-342900" lvl="4" marL="2286000" algn="ctr">
              <a:lnSpc>
                <a:spcPct val="90000"/>
              </a:lnSpc>
              <a:spcBef>
                <a:spcPts val="0"/>
              </a:spcBef>
              <a:spcAft>
                <a:spcPts val="0"/>
              </a:spcAft>
              <a:buClr>
                <a:schemeClr val="dk1"/>
              </a:buClr>
              <a:buSzPts val="1800"/>
              <a:buChar char="•"/>
              <a:defRPr b="1" i="1"/>
            </a:lvl5pPr>
            <a:lvl6pPr indent="-342900" lvl="5" marL="2743200" algn="ctr">
              <a:lnSpc>
                <a:spcPct val="90000"/>
              </a:lnSpc>
              <a:spcBef>
                <a:spcPts val="0"/>
              </a:spcBef>
              <a:spcAft>
                <a:spcPts val="0"/>
              </a:spcAft>
              <a:buClr>
                <a:schemeClr val="dk1"/>
              </a:buClr>
              <a:buSzPts val="1800"/>
              <a:buChar char="•"/>
              <a:defRPr b="1" i="1"/>
            </a:lvl6pPr>
            <a:lvl7pPr indent="-342900" lvl="6" marL="3200400" algn="ctr">
              <a:lnSpc>
                <a:spcPct val="90000"/>
              </a:lnSpc>
              <a:spcBef>
                <a:spcPts val="0"/>
              </a:spcBef>
              <a:spcAft>
                <a:spcPts val="0"/>
              </a:spcAft>
              <a:buClr>
                <a:schemeClr val="dk1"/>
              </a:buClr>
              <a:buSzPts val="1800"/>
              <a:buChar char="•"/>
              <a:defRPr b="1" i="1"/>
            </a:lvl7pPr>
            <a:lvl8pPr indent="-342900" lvl="7" marL="3657600" algn="ctr">
              <a:lnSpc>
                <a:spcPct val="90000"/>
              </a:lnSpc>
              <a:spcBef>
                <a:spcPts val="0"/>
              </a:spcBef>
              <a:spcAft>
                <a:spcPts val="0"/>
              </a:spcAft>
              <a:buClr>
                <a:schemeClr val="dk1"/>
              </a:buClr>
              <a:buSzPts val="1800"/>
              <a:buChar char="•"/>
              <a:defRPr b="1" i="1"/>
            </a:lvl8pPr>
            <a:lvl9pPr indent="-342900" lvl="8" marL="4114800" algn="ctr">
              <a:lnSpc>
                <a:spcPct val="90000"/>
              </a:lnSpc>
              <a:spcBef>
                <a:spcPts val="0"/>
              </a:spcBef>
              <a:spcAft>
                <a:spcPts val="0"/>
              </a:spcAft>
              <a:buClr>
                <a:schemeClr val="dk1"/>
              </a:buClr>
              <a:buSzPts val="1800"/>
              <a:buChar char="•"/>
              <a:defRPr b="1" i="1"/>
            </a:lvl9pPr>
          </a:lstStyle>
          <a:p/>
        </p:txBody>
      </p:sp>
      <p:sp>
        <p:nvSpPr>
          <p:cNvPr id="32" name="Google Shape;32;p21"/>
          <p:cNvSpPr/>
          <p:nvPr/>
        </p:nvSpPr>
        <p:spPr>
          <a:xfrm flipH="1">
            <a:off x="1" y="-19797"/>
            <a:ext cx="12184959" cy="667498"/>
          </a:xfrm>
          <a:prstGeom prst="rect">
            <a:avLst/>
          </a:prstGeom>
          <a:solidFill>
            <a:srgbClr val="FF8FA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aleway"/>
              <a:ea typeface="Raleway"/>
              <a:cs typeface="Raleway"/>
              <a:sym typeface="Raleway"/>
            </a:endParaRPr>
          </a:p>
        </p:txBody>
      </p:sp>
      <p:sp>
        <p:nvSpPr>
          <p:cNvPr id="33" name="Google Shape;33;p21"/>
          <p:cNvSpPr/>
          <p:nvPr/>
        </p:nvSpPr>
        <p:spPr>
          <a:xfrm flipH="1">
            <a:off x="7041" y="6210300"/>
            <a:ext cx="12184959" cy="667498"/>
          </a:xfrm>
          <a:prstGeom prst="rect">
            <a:avLst/>
          </a:prstGeom>
          <a:solidFill>
            <a:srgbClr val="FF8FA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aleway"/>
              <a:ea typeface="Raleway"/>
              <a:cs typeface="Raleway"/>
              <a:sym typeface="Raleway"/>
            </a:endParaRPr>
          </a:p>
        </p:txBody>
      </p:sp>
      <p:sp>
        <p:nvSpPr>
          <p:cNvPr id="34" name="Google Shape;34;p21"/>
          <p:cNvSpPr/>
          <p:nvPr/>
        </p:nvSpPr>
        <p:spPr>
          <a:xfrm>
            <a:off x="283634" y="1933575"/>
            <a:ext cx="11624733" cy="2990850"/>
          </a:xfrm>
          <a:prstGeom prst="rect">
            <a:avLst/>
          </a:prstGeom>
          <a:noFill/>
          <a:ln cap="flat" cmpd="sng" w="28575">
            <a:solidFill>
              <a:srgbClr val="444453"/>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aleway"/>
              <a:ea typeface="Raleway"/>
              <a:cs typeface="Raleway"/>
              <a:sym typeface="Raleway"/>
            </a:endParaRPr>
          </a:p>
        </p:txBody>
      </p:sp>
      <p:sp>
        <p:nvSpPr>
          <p:cNvPr id="35" name="Google Shape;35;p21"/>
          <p:cNvSpPr/>
          <p:nvPr/>
        </p:nvSpPr>
        <p:spPr>
          <a:xfrm flipH="1">
            <a:off x="11466285" y="4470399"/>
            <a:ext cx="456595" cy="468539"/>
          </a:xfrm>
          <a:prstGeom prst="rtTriangle">
            <a:avLst/>
          </a:prstGeom>
          <a:solidFill>
            <a:srgbClr val="C95A6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aleway"/>
              <a:ea typeface="Raleway"/>
              <a:cs typeface="Raleway"/>
              <a:sym typeface="Raleway"/>
            </a:endParaRPr>
          </a:p>
        </p:txBody>
      </p:sp>
      <p:sp>
        <p:nvSpPr>
          <p:cNvPr id="36" name="Google Shape;36;p21"/>
          <p:cNvSpPr/>
          <p:nvPr/>
        </p:nvSpPr>
        <p:spPr>
          <a:xfrm flipH="1" rot="-5400000">
            <a:off x="11464850" y="1913090"/>
            <a:ext cx="456595" cy="468539"/>
          </a:xfrm>
          <a:prstGeom prst="rtTriangle">
            <a:avLst/>
          </a:prstGeom>
          <a:solidFill>
            <a:srgbClr val="C95A6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aleway"/>
              <a:ea typeface="Raleway"/>
              <a:cs typeface="Raleway"/>
              <a:sym typeface="Raleway"/>
            </a:endParaRPr>
          </a:p>
        </p:txBody>
      </p:sp>
      <p:sp>
        <p:nvSpPr>
          <p:cNvPr id="37" name="Google Shape;37;p21"/>
          <p:cNvSpPr/>
          <p:nvPr/>
        </p:nvSpPr>
        <p:spPr>
          <a:xfrm flipH="1" rot="10800000">
            <a:off x="269345" y="1921407"/>
            <a:ext cx="456595" cy="468539"/>
          </a:xfrm>
          <a:prstGeom prst="rtTriangle">
            <a:avLst/>
          </a:prstGeom>
          <a:solidFill>
            <a:srgbClr val="C95A6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aleway"/>
              <a:ea typeface="Raleway"/>
              <a:cs typeface="Raleway"/>
              <a:sym typeface="Raleway"/>
            </a:endParaRPr>
          </a:p>
        </p:txBody>
      </p:sp>
      <p:sp>
        <p:nvSpPr>
          <p:cNvPr id="38" name="Google Shape;38;p21"/>
          <p:cNvSpPr/>
          <p:nvPr/>
        </p:nvSpPr>
        <p:spPr>
          <a:xfrm flipH="1" rot="5400000">
            <a:off x="275317" y="4474026"/>
            <a:ext cx="456595" cy="468539"/>
          </a:xfrm>
          <a:prstGeom prst="rtTriangle">
            <a:avLst/>
          </a:prstGeom>
          <a:solidFill>
            <a:srgbClr val="C95A6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aleway"/>
              <a:ea typeface="Raleway"/>
              <a:cs typeface="Raleway"/>
              <a:sym typeface="Raleway"/>
            </a:endParaRPr>
          </a:p>
        </p:txBody>
      </p:sp>
      <p:sp>
        <p:nvSpPr>
          <p:cNvPr id="39" name="Google Shape;39;p21"/>
          <p:cNvSpPr/>
          <p:nvPr/>
        </p:nvSpPr>
        <p:spPr>
          <a:xfrm rot="10800000">
            <a:off x="47257" y="-1898947"/>
            <a:ext cx="1576072" cy="3939540"/>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b="1" lang="en-US" sz="25000" cap="none">
                <a:solidFill>
                  <a:srgbClr val="444453"/>
                </a:solidFill>
                <a:latin typeface="Raleway"/>
                <a:ea typeface="Raleway"/>
                <a:cs typeface="Raleway"/>
                <a:sym typeface="Raleway"/>
              </a:rPr>
              <a:t>“</a:t>
            </a:r>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 2 columns" type="twoColTx">
  <p:cSld name="TITLE_AND_TWO_COLUMNS">
    <p:spTree>
      <p:nvGrpSpPr>
        <p:cNvPr id="40" name="Shape 40"/>
        <p:cNvGrpSpPr/>
        <p:nvPr/>
      </p:nvGrpSpPr>
      <p:grpSpPr>
        <a:xfrm>
          <a:off x="0" y="0"/>
          <a:ext cx="0" cy="0"/>
          <a:chOff x="0" y="0"/>
          <a:chExt cx="0" cy="0"/>
        </a:xfrm>
      </p:grpSpPr>
      <p:sp>
        <p:nvSpPr>
          <p:cNvPr id="41" name="Google Shape;41;p22"/>
          <p:cNvSpPr txBox="1"/>
          <p:nvPr>
            <p:ph idx="1" type="body"/>
          </p:nvPr>
        </p:nvSpPr>
        <p:spPr>
          <a:xfrm>
            <a:off x="1639797" y="1937209"/>
            <a:ext cx="4228256" cy="4291600"/>
          </a:xfrm>
          <a:prstGeom prst="rect">
            <a:avLst/>
          </a:prstGeom>
          <a:noFill/>
          <a:ln>
            <a:noFill/>
          </a:ln>
        </p:spPr>
        <p:txBody>
          <a:bodyPr anchorCtr="0" anchor="t" bIns="91425" lIns="91425" spcFirstLastPara="1" rIns="91425" wrap="square" tIns="91425">
            <a:normAutofit/>
          </a:bodyPr>
          <a:lstStyle>
            <a:lvl1pPr indent="-381000" lvl="0" marL="457200" algn="l">
              <a:lnSpc>
                <a:spcPct val="90000"/>
              </a:lnSpc>
              <a:spcBef>
                <a:spcPts val="0"/>
              </a:spcBef>
              <a:spcAft>
                <a:spcPts val="0"/>
              </a:spcAft>
              <a:buClr>
                <a:schemeClr val="dk1"/>
              </a:buClr>
              <a:buSzPts val="2400"/>
              <a:buChar char="•"/>
              <a:defRPr sz="2400"/>
            </a:lvl1pPr>
            <a:lvl2pPr indent="-381000" lvl="1" marL="914400" algn="l">
              <a:lnSpc>
                <a:spcPct val="90000"/>
              </a:lnSpc>
              <a:spcBef>
                <a:spcPts val="0"/>
              </a:spcBef>
              <a:spcAft>
                <a:spcPts val="0"/>
              </a:spcAft>
              <a:buClr>
                <a:schemeClr val="dk1"/>
              </a:buClr>
              <a:buSzPts val="2400"/>
              <a:buChar char="•"/>
              <a:defRPr sz="2400"/>
            </a:lvl2pPr>
            <a:lvl3pPr indent="-381000" lvl="2" marL="1371600" algn="l">
              <a:lnSpc>
                <a:spcPct val="90000"/>
              </a:lnSpc>
              <a:spcBef>
                <a:spcPts val="0"/>
              </a:spcBef>
              <a:spcAft>
                <a:spcPts val="0"/>
              </a:spcAft>
              <a:buClr>
                <a:schemeClr val="dk1"/>
              </a:buClr>
              <a:buSzPts val="2400"/>
              <a:buChar char="•"/>
              <a:defRPr sz="2400"/>
            </a:lvl3pPr>
            <a:lvl4pPr indent="-381000" lvl="3" marL="1828800" algn="l">
              <a:lnSpc>
                <a:spcPct val="90000"/>
              </a:lnSpc>
              <a:spcBef>
                <a:spcPts val="0"/>
              </a:spcBef>
              <a:spcAft>
                <a:spcPts val="0"/>
              </a:spcAft>
              <a:buClr>
                <a:schemeClr val="dk1"/>
              </a:buClr>
              <a:buSzPts val="2400"/>
              <a:buChar char="•"/>
              <a:defRPr sz="2400"/>
            </a:lvl4pPr>
            <a:lvl5pPr indent="-381000" lvl="4" marL="2286000" algn="l">
              <a:lnSpc>
                <a:spcPct val="90000"/>
              </a:lnSpc>
              <a:spcBef>
                <a:spcPts val="0"/>
              </a:spcBef>
              <a:spcAft>
                <a:spcPts val="0"/>
              </a:spcAft>
              <a:buClr>
                <a:schemeClr val="dk1"/>
              </a:buClr>
              <a:buSzPts val="2400"/>
              <a:buChar char="•"/>
              <a:defRPr sz="2400"/>
            </a:lvl5pPr>
            <a:lvl6pPr indent="-381000" lvl="5" marL="2743200" algn="l">
              <a:lnSpc>
                <a:spcPct val="90000"/>
              </a:lnSpc>
              <a:spcBef>
                <a:spcPts val="0"/>
              </a:spcBef>
              <a:spcAft>
                <a:spcPts val="0"/>
              </a:spcAft>
              <a:buClr>
                <a:schemeClr val="dk1"/>
              </a:buClr>
              <a:buSzPts val="2400"/>
              <a:buChar char="•"/>
              <a:defRPr sz="2400"/>
            </a:lvl6pPr>
            <a:lvl7pPr indent="-381000" lvl="6" marL="3200400" algn="l">
              <a:lnSpc>
                <a:spcPct val="90000"/>
              </a:lnSpc>
              <a:spcBef>
                <a:spcPts val="0"/>
              </a:spcBef>
              <a:spcAft>
                <a:spcPts val="0"/>
              </a:spcAft>
              <a:buClr>
                <a:schemeClr val="dk1"/>
              </a:buClr>
              <a:buSzPts val="2400"/>
              <a:buChar char="•"/>
              <a:defRPr sz="2400"/>
            </a:lvl7pPr>
            <a:lvl8pPr indent="-381000" lvl="7" marL="3657600" algn="l">
              <a:lnSpc>
                <a:spcPct val="90000"/>
              </a:lnSpc>
              <a:spcBef>
                <a:spcPts val="0"/>
              </a:spcBef>
              <a:spcAft>
                <a:spcPts val="0"/>
              </a:spcAft>
              <a:buClr>
                <a:schemeClr val="dk1"/>
              </a:buClr>
              <a:buSzPts val="2400"/>
              <a:buChar char="•"/>
              <a:defRPr sz="2400"/>
            </a:lvl8pPr>
            <a:lvl9pPr indent="-381000" lvl="8" marL="4114800" algn="l">
              <a:lnSpc>
                <a:spcPct val="90000"/>
              </a:lnSpc>
              <a:spcBef>
                <a:spcPts val="0"/>
              </a:spcBef>
              <a:spcAft>
                <a:spcPts val="0"/>
              </a:spcAft>
              <a:buClr>
                <a:schemeClr val="dk1"/>
              </a:buClr>
              <a:buSzPts val="2400"/>
              <a:buChar char="•"/>
              <a:defRPr sz="2400"/>
            </a:lvl9pPr>
          </a:lstStyle>
          <a:p/>
        </p:txBody>
      </p:sp>
      <p:sp>
        <p:nvSpPr>
          <p:cNvPr id="42" name="Google Shape;42;p22"/>
          <p:cNvSpPr txBox="1"/>
          <p:nvPr>
            <p:ph idx="2" type="body"/>
          </p:nvPr>
        </p:nvSpPr>
        <p:spPr>
          <a:xfrm>
            <a:off x="6153993" y="1937209"/>
            <a:ext cx="4228256" cy="4291600"/>
          </a:xfrm>
          <a:prstGeom prst="rect">
            <a:avLst/>
          </a:prstGeom>
          <a:noFill/>
          <a:ln>
            <a:noFill/>
          </a:ln>
        </p:spPr>
        <p:txBody>
          <a:bodyPr anchorCtr="0" anchor="t" bIns="91425" lIns="91425" spcFirstLastPara="1" rIns="91425" wrap="square" tIns="91425">
            <a:normAutofit/>
          </a:bodyPr>
          <a:lstStyle>
            <a:lvl1pPr indent="-381000" lvl="0" marL="457200" algn="l">
              <a:lnSpc>
                <a:spcPct val="90000"/>
              </a:lnSpc>
              <a:spcBef>
                <a:spcPts val="0"/>
              </a:spcBef>
              <a:spcAft>
                <a:spcPts val="0"/>
              </a:spcAft>
              <a:buClr>
                <a:schemeClr val="dk1"/>
              </a:buClr>
              <a:buSzPts val="2400"/>
              <a:buChar char="•"/>
              <a:defRPr sz="2400"/>
            </a:lvl1pPr>
            <a:lvl2pPr indent="-381000" lvl="1" marL="914400" algn="l">
              <a:lnSpc>
                <a:spcPct val="90000"/>
              </a:lnSpc>
              <a:spcBef>
                <a:spcPts val="0"/>
              </a:spcBef>
              <a:spcAft>
                <a:spcPts val="0"/>
              </a:spcAft>
              <a:buClr>
                <a:schemeClr val="dk1"/>
              </a:buClr>
              <a:buSzPts val="2400"/>
              <a:buChar char="•"/>
              <a:defRPr sz="2400"/>
            </a:lvl2pPr>
            <a:lvl3pPr indent="-381000" lvl="2" marL="1371600" algn="l">
              <a:lnSpc>
                <a:spcPct val="90000"/>
              </a:lnSpc>
              <a:spcBef>
                <a:spcPts val="0"/>
              </a:spcBef>
              <a:spcAft>
                <a:spcPts val="0"/>
              </a:spcAft>
              <a:buClr>
                <a:schemeClr val="dk1"/>
              </a:buClr>
              <a:buSzPts val="2400"/>
              <a:buChar char="•"/>
              <a:defRPr sz="2400"/>
            </a:lvl3pPr>
            <a:lvl4pPr indent="-381000" lvl="3" marL="1828800" algn="l">
              <a:lnSpc>
                <a:spcPct val="90000"/>
              </a:lnSpc>
              <a:spcBef>
                <a:spcPts val="0"/>
              </a:spcBef>
              <a:spcAft>
                <a:spcPts val="0"/>
              </a:spcAft>
              <a:buClr>
                <a:schemeClr val="dk1"/>
              </a:buClr>
              <a:buSzPts val="2400"/>
              <a:buChar char="•"/>
              <a:defRPr sz="2400"/>
            </a:lvl4pPr>
            <a:lvl5pPr indent="-381000" lvl="4" marL="2286000" algn="l">
              <a:lnSpc>
                <a:spcPct val="90000"/>
              </a:lnSpc>
              <a:spcBef>
                <a:spcPts val="0"/>
              </a:spcBef>
              <a:spcAft>
                <a:spcPts val="0"/>
              </a:spcAft>
              <a:buClr>
                <a:schemeClr val="dk1"/>
              </a:buClr>
              <a:buSzPts val="2400"/>
              <a:buChar char="•"/>
              <a:defRPr sz="2400"/>
            </a:lvl5pPr>
            <a:lvl6pPr indent="-381000" lvl="5" marL="2743200" algn="l">
              <a:lnSpc>
                <a:spcPct val="90000"/>
              </a:lnSpc>
              <a:spcBef>
                <a:spcPts val="0"/>
              </a:spcBef>
              <a:spcAft>
                <a:spcPts val="0"/>
              </a:spcAft>
              <a:buClr>
                <a:schemeClr val="dk1"/>
              </a:buClr>
              <a:buSzPts val="2400"/>
              <a:buChar char="•"/>
              <a:defRPr sz="2400"/>
            </a:lvl6pPr>
            <a:lvl7pPr indent="-381000" lvl="6" marL="3200400" algn="l">
              <a:lnSpc>
                <a:spcPct val="90000"/>
              </a:lnSpc>
              <a:spcBef>
                <a:spcPts val="0"/>
              </a:spcBef>
              <a:spcAft>
                <a:spcPts val="0"/>
              </a:spcAft>
              <a:buClr>
                <a:schemeClr val="dk1"/>
              </a:buClr>
              <a:buSzPts val="2400"/>
              <a:buChar char="•"/>
              <a:defRPr sz="2400"/>
            </a:lvl7pPr>
            <a:lvl8pPr indent="-381000" lvl="7" marL="3657600" algn="l">
              <a:lnSpc>
                <a:spcPct val="90000"/>
              </a:lnSpc>
              <a:spcBef>
                <a:spcPts val="0"/>
              </a:spcBef>
              <a:spcAft>
                <a:spcPts val="0"/>
              </a:spcAft>
              <a:buClr>
                <a:schemeClr val="dk1"/>
              </a:buClr>
              <a:buSzPts val="2400"/>
              <a:buChar char="•"/>
              <a:defRPr sz="2400"/>
            </a:lvl8pPr>
            <a:lvl9pPr indent="-381000" lvl="8" marL="4114800" algn="l">
              <a:lnSpc>
                <a:spcPct val="90000"/>
              </a:lnSpc>
              <a:spcBef>
                <a:spcPts val="0"/>
              </a:spcBef>
              <a:spcAft>
                <a:spcPts val="0"/>
              </a:spcAft>
              <a:buClr>
                <a:schemeClr val="dk1"/>
              </a:buClr>
              <a:buSzPts val="2400"/>
              <a:buChar char="•"/>
              <a:defRPr sz="2400"/>
            </a:lvl9pPr>
          </a:lstStyle>
          <a:p/>
        </p:txBody>
      </p:sp>
      <p:sp>
        <p:nvSpPr>
          <p:cNvPr id="43" name="Google Shape;43;p22"/>
          <p:cNvSpPr/>
          <p:nvPr/>
        </p:nvSpPr>
        <p:spPr>
          <a:xfrm>
            <a:off x="7040" y="5921"/>
            <a:ext cx="12177920" cy="698929"/>
          </a:xfrm>
          <a:prstGeom prst="rect">
            <a:avLst/>
          </a:prstGeom>
          <a:solidFill>
            <a:srgbClr val="444453"/>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aleway"/>
              <a:ea typeface="Raleway"/>
              <a:cs typeface="Raleway"/>
              <a:sym typeface="Raleway"/>
            </a:endParaRPr>
          </a:p>
        </p:txBody>
      </p:sp>
      <p:sp>
        <p:nvSpPr>
          <p:cNvPr id="44" name="Google Shape;44;p22"/>
          <p:cNvSpPr/>
          <p:nvPr/>
        </p:nvSpPr>
        <p:spPr>
          <a:xfrm flipH="1">
            <a:off x="1422782" y="704850"/>
            <a:ext cx="10762177" cy="990600"/>
          </a:xfrm>
          <a:prstGeom prst="rect">
            <a:avLst/>
          </a:prstGeom>
          <a:solidFill>
            <a:srgbClr val="FF8FA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aleway"/>
              <a:ea typeface="Raleway"/>
              <a:cs typeface="Raleway"/>
              <a:sym typeface="Raleway"/>
            </a:endParaRPr>
          </a:p>
        </p:txBody>
      </p:sp>
      <p:sp>
        <p:nvSpPr>
          <p:cNvPr id="45" name="Google Shape;45;p22"/>
          <p:cNvSpPr/>
          <p:nvPr/>
        </p:nvSpPr>
        <p:spPr>
          <a:xfrm rot="10800000">
            <a:off x="10382250" y="0"/>
            <a:ext cx="1802710" cy="2519808"/>
          </a:xfrm>
          <a:prstGeom prst="rtTriangle">
            <a:avLst/>
          </a:prstGeom>
          <a:solidFill>
            <a:srgbClr val="C95A6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aleway"/>
              <a:ea typeface="Raleway"/>
              <a:cs typeface="Raleway"/>
              <a:sym typeface="Raleway"/>
            </a:endParaRPr>
          </a:p>
        </p:txBody>
      </p:sp>
      <p:sp>
        <p:nvSpPr>
          <p:cNvPr id="46" name="Google Shape;46;p22"/>
          <p:cNvSpPr/>
          <p:nvPr/>
        </p:nvSpPr>
        <p:spPr>
          <a:xfrm>
            <a:off x="0" y="6470569"/>
            <a:ext cx="12192000" cy="387430"/>
          </a:xfrm>
          <a:prstGeom prst="rect">
            <a:avLst/>
          </a:prstGeom>
          <a:solidFill>
            <a:srgbClr val="AEAEB2"/>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aleway"/>
              <a:ea typeface="Raleway"/>
              <a:cs typeface="Raleway"/>
              <a:sym typeface="Raleway"/>
            </a:endParaRPr>
          </a:p>
        </p:txBody>
      </p:sp>
      <p:sp>
        <p:nvSpPr>
          <p:cNvPr id="47" name="Google Shape;47;p22"/>
          <p:cNvSpPr txBox="1"/>
          <p:nvPr>
            <p:ph type="title"/>
          </p:nvPr>
        </p:nvSpPr>
        <p:spPr>
          <a:xfrm>
            <a:off x="1639797" y="802429"/>
            <a:ext cx="8742452" cy="797771"/>
          </a:xfrm>
          <a:prstGeom prst="rect">
            <a:avLst/>
          </a:prstGeom>
          <a:noFill/>
          <a:ln>
            <a:noFill/>
          </a:ln>
        </p:spPr>
        <p:txBody>
          <a:bodyPr anchorCtr="0" anchor="b" bIns="91425" lIns="91425" spcFirstLastPara="1" rIns="91425" wrap="square" tIns="91425">
            <a:normAutofit/>
          </a:bodyPr>
          <a:lstStyle>
            <a:lvl1pPr lvl="0" algn="ctr">
              <a:lnSpc>
                <a:spcPct val="90000"/>
              </a:lnSpc>
              <a:spcBef>
                <a:spcPts val="0"/>
              </a:spcBef>
              <a:spcAft>
                <a:spcPts val="0"/>
              </a:spcAft>
              <a:buClr>
                <a:schemeClr val="lt1"/>
              </a:buClr>
              <a:buSzPts val="3600"/>
              <a:buFont typeface="Raleway Medium"/>
              <a:buNone/>
              <a:defRPr sz="3600">
                <a:solidFill>
                  <a:schemeClr val="lt1"/>
                </a:solidFill>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 3 columns">
  <p:cSld name="Title + 3 columns">
    <p:spTree>
      <p:nvGrpSpPr>
        <p:cNvPr id="48" name="Shape 48"/>
        <p:cNvGrpSpPr/>
        <p:nvPr/>
      </p:nvGrpSpPr>
      <p:grpSpPr>
        <a:xfrm>
          <a:off x="0" y="0"/>
          <a:ext cx="0" cy="0"/>
          <a:chOff x="0" y="0"/>
          <a:chExt cx="0" cy="0"/>
        </a:xfrm>
      </p:grpSpPr>
      <p:sp>
        <p:nvSpPr>
          <p:cNvPr id="49" name="Google Shape;49;p23"/>
          <p:cNvSpPr/>
          <p:nvPr/>
        </p:nvSpPr>
        <p:spPr>
          <a:xfrm>
            <a:off x="0" y="0"/>
            <a:ext cx="12192000" cy="704847"/>
          </a:xfrm>
          <a:prstGeom prst="rect">
            <a:avLst/>
          </a:prstGeom>
          <a:solidFill>
            <a:srgbClr val="AEAEB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aleway"/>
              <a:ea typeface="Raleway"/>
              <a:cs typeface="Raleway"/>
              <a:sym typeface="Raleway"/>
            </a:endParaRPr>
          </a:p>
        </p:txBody>
      </p:sp>
      <p:sp>
        <p:nvSpPr>
          <p:cNvPr id="50" name="Google Shape;50;p23"/>
          <p:cNvSpPr txBox="1"/>
          <p:nvPr>
            <p:ph idx="1" type="body"/>
          </p:nvPr>
        </p:nvSpPr>
        <p:spPr>
          <a:xfrm>
            <a:off x="1422800" y="1954823"/>
            <a:ext cx="2698800" cy="4331999"/>
          </a:xfrm>
          <a:prstGeom prst="rect">
            <a:avLst/>
          </a:prstGeom>
          <a:noFill/>
          <a:ln>
            <a:noFill/>
          </a:ln>
        </p:spPr>
        <p:txBody>
          <a:bodyPr anchorCtr="0" anchor="t" bIns="91425" lIns="91425" spcFirstLastPara="1" rIns="91425" wrap="square" tIns="91425">
            <a:normAutofit/>
          </a:bodyPr>
          <a:lstStyle>
            <a:lvl1pPr indent="-364045" lvl="0" marL="457200" algn="l">
              <a:lnSpc>
                <a:spcPct val="90000"/>
              </a:lnSpc>
              <a:spcBef>
                <a:spcPts val="0"/>
              </a:spcBef>
              <a:spcAft>
                <a:spcPts val="0"/>
              </a:spcAft>
              <a:buClr>
                <a:schemeClr val="dk1"/>
              </a:buClr>
              <a:buSzPts val="2133"/>
              <a:buChar char="•"/>
              <a:defRPr sz="2133"/>
            </a:lvl1pPr>
            <a:lvl2pPr indent="-364045" lvl="1" marL="914400" algn="l">
              <a:lnSpc>
                <a:spcPct val="90000"/>
              </a:lnSpc>
              <a:spcBef>
                <a:spcPts val="0"/>
              </a:spcBef>
              <a:spcAft>
                <a:spcPts val="0"/>
              </a:spcAft>
              <a:buClr>
                <a:schemeClr val="dk1"/>
              </a:buClr>
              <a:buSzPts val="2133"/>
              <a:buChar char="•"/>
              <a:defRPr sz="2133"/>
            </a:lvl2pPr>
            <a:lvl3pPr indent="-364045" lvl="2" marL="1371600" algn="l">
              <a:lnSpc>
                <a:spcPct val="90000"/>
              </a:lnSpc>
              <a:spcBef>
                <a:spcPts val="0"/>
              </a:spcBef>
              <a:spcAft>
                <a:spcPts val="0"/>
              </a:spcAft>
              <a:buClr>
                <a:schemeClr val="dk1"/>
              </a:buClr>
              <a:buSzPts val="2133"/>
              <a:buChar char="•"/>
              <a:defRPr sz="2133"/>
            </a:lvl3pPr>
            <a:lvl4pPr indent="-364045" lvl="3" marL="1828800" algn="l">
              <a:lnSpc>
                <a:spcPct val="90000"/>
              </a:lnSpc>
              <a:spcBef>
                <a:spcPts val="0"/>
              </a:spcBef>
              <a:spcAft>
                <a:spcPts val="0"/>
              </a:spcAft>
              <a:buClr>
                <a:schemeClr val="dk1"/>
              </a:buClr>
              <a:buSzPts val="2133"/>
              <a:buChar char="•"/>
              <a:defRPr sz="2133"/>
            </a:lvl4pPr>
            <a:lvl5pPr indent="-364045" lvl="4" marL="2286000" algn="l">
              <a:lnSpc>
                <a:spcPct val="90000"/>
              </a:lnSpc>
              <a:spcBef>
                <a:spcPts val="0"/>
              </a:spcBef>
              <a:spcAft>
                <a:spcPts val="0"/>
              </a:spcAft>
              <a:buClr>
                <a:schemeClr val="dk1"/>
              </a:buClr>
              <a:buSzPts val="2133"/>
              <a:buChar char="•"/>
              <a:defRPr sz="2133"/>
            </a:lvl5pPr>
            <a:lvl6pPr indent="-364045" lvl="5" marL="2743200" algn="l">
              <a:lnSpc>
                <a:spcPct val="90000"/>
              </a:lnSpc>
              <a:spcBef>
                <a:spcPts val="0"/>
              </a:spcBef>
              <a:spcAft>
                <a:spcPts val="0"/>
              </a:spcAft>
              <a:buClr>
                <a:schemeClr val="dk1"/>
              </a:buClr>
              <a:buSzPts val="2133"/>
              <a:buChar char="•"/>
              <a:defRPr sz="2133"/>
            </a:lvl6pPr>
            <a:lvl7pPr indent="-364045" lvl="6" marL="3200400" algn="l">
              <a:lnSpc>
                <a:spcPct val="90000"/>
              </a:lnSpc>
              <a:spcBef>
                <a:spcPts val="0"/>
              </a:spcBef>
              <a:spcAft>
                <a:spcPts val="0"/>
              </a:spcAft>
              <a:buClr>
                <a:schemeClr val="dk1"/>
              </a:buClr>
              <a:buSzPts val="2133"/>
              <a:buChar char="•"/>
              <a:defRPr sz="2133"/>
            </a:lvl7pPr>
            <a:lvl8pPr indent="-364045" lvl="7" marL="3657600" algn="l">
              <a:lnSpc>
                <a:spcPct val="90000"/>
              </a:lnSpc>
              <a:spcBef>
                <a:spcPts val="0"/>
              </a:spcBef>
              <a:spcAft>
                <a:spcPts val="0"/>
              </a:spcAft>
              <a:buClr>
                <a:schemeClr val="dk1"/>
              </a:buClr>
              <a:buSzPts val="2133"/>
              <a:buChar char="•"/>
              <a:defRPr sz="2133"/>
            </a:lvl8pPr>
            <a:lvl9pPr indent="-364045" lvl="8" marL="4114800" algn="l">
              <a:lnSpc>
                <a:spcPct val="90000"/>
              </a:lnSpc>
              <a:spcBef>
                <a:spcPts val="0"/>
              </a:spcBef>
              <a:spcAft>
                <a:spcPts val="0"/>
              </a:spcAft>
              <a:buClr>
                <a:schemeClr val="dk1"/>
              </a:buClr>
              <a:buSzPts val="2133"/>
              <a:buChar char="•"/>
              <a:defRPr sz="2133"/>
            </a:lvl9pPr>
          </a:lstStyle>
          <a:p/>
        </p:txBody>
      </p:sp>
      <p:sp>
        <p:nvSpPr>
          <p:cNvPr id="51" name="Google Shape;51;p23"/>
          <p:cNvSpPr txBox="1"/>
          <p:nvPr>
            <p:ph idx="2" type="body"/>
          </p:nvPr>
        </p:nvSpPr>
        <p:spPr>
          <a:xfrm>
            <a:off x="4259733" y="1954823"/>
            <a:ext cx="2698800" cy="4331999"/>
          </a:xfrm>
          <a:prstGeom prst="rect">
            <a:avLst/>
          </a:prstGeom>
          <a:noFill/>
          <a:ln>
            <a:noFill/>
          </a:ln>
        </p:spPr>
        <p:txBody>
          <a:bodyPr anchorCtr="0" anchor="t" bIns="91425" lIns="91425" spcFirstLastPara="1" rIns="91425" wrap="square" tIns="91425">
            <a:normAutofit/>
          </a:bodyPr>
          <a:lstStyle>
            <a:lvl1pPr indent="-364045" lvl="0" marL="457200" algn="l">
              <a:lnSpc>
                <a:spcPct val="90000"/>
              </a:lnSpc>
              <a:spcBef>
                <a:spcPts val="0"/>
              </a:spcBef>
              <a:spcAft>
                <a:spcPts val="0"/>
              </a:spcAft>
              <a:buClr>
                <a:schemeClr val="dk1"/>
              </a:buClr>
              <a:buSzPts val="2133"/>
              <a:buChar char="•"/>
              <a:defRPr sz="2133"/>
            </a:lvl1pPr>
            <a:lvl2pPr indent="-364045" lvl="1" marL="914400" algn="l">
              <a:lnSpc>
                <a:spcPct val="90000"/>
              </a:lnSpc>
              <a:spcBef>
                <a:spcPts val="0"/>
              </a:spcBef>
              <a:spcAft>
                <a:spcPts val="0"/>
              </a:spcAft>
              <a:buClr>
                <a:schemeClr val="dk1"/>
              </a:buClr>
              <a:buSzPts val="2133"/>
              <a:buChar char="•"/>
              <a:defRPr sz="2133"/>
            </a:lvl2pPr>
            <a:lvl3pPr indent="-364045" lvl="2" marL="1371600" algn="l">
              <a:lnSpc>
                <a:spcPct val="90000"/>
              </a:lnSpc>
              <a:spcBef>
                <a:spcPts val="0"/>
              </a:spcBef>
              <a:spcAft>
                <a:spcPts val="0"/>
              </a:spcAft>
              <a:buClr>
                <a:schemeClr val="dk1"/>
              </a:buClr>
              <a:buSzPts val="2133"/>
              <a:buChar char="•"/>
              <a:defRPr sz="2133"/>
            </a:lvl3pPr>
            <a:lvl4pPr indent="-364045" lvl="3" marL="1828800" algn="l">
              <a:lnSpc>
                <a:spcPct val="90000"/>
              </a:lnSpc>
              <a:spcBef>
                <a:spcPts val="0"/>
              </a:spcBef>
              <a:spcAft>
                <a:spcPts val="0"/>
              </a:spcAft>
              <a:buClr>
                <a:schemeClr val="dk1"/>
              </a:buClr>
              <a:buSzPts val="2133"/>
              <a:buChar char="•"/>
              <a:defRPr sz="2133"/>
            </a:lvl4pPr>
            <a:lvl5pPr indent="-364045" lvl="4" marL="2286000" algn="l">
              <a:lnSpc>
                <a:spcPct val="90000"/>
              </a:lnSpc>
              <a:spcBef>
                <a:spcPts val="0"/>
              </a:spcBef>
              <a:spcAft>
                <a:spcPts val="0"/>
              </a:spcAft>
              <a:buClr>
                <a:schemeClr val="dk1"/>
              </a:buClr>
              <a:buSzPts val="2133"/>
              <a:buChar char="•"/>
              <a:defRPr sz="2133"/>
            </a:lvl5pPr>
            <a:lvl6pPr indent="-364045" lvl="5" marL="2743200" algn="l">
              <a:lnSpc>
                <a:spcPct val="90000"/>
              </a:lnSpc>
              <a:spcBef>
                <a:spcPts val="0"/>
              </a:spcBef>
              <a:spcAft>
                <a:spcPts val="0"/>
              </a:spcAft>
              <a:buClr>
                <a:schemeClr val="dk1"/>
              </a:buClr>
              <a:buSzPts val="2133"/>
              <a:buChar char="•"/>
              <a:defRPr sz="2133"/>
            </a:lvl6pPr>
            <a:lvl7pPr indent="-364045" lvl="6" marL="3200400" algn="l">
              <a:lnSpc>
                <a:spcPct val="90000"/>
              </a:lnSpc>
              <a:spcBef>
                <a:spcPts val="0"/>
              </a:spcBef>
              <a:spcAft>
                <a:spcPts val="0"/>
              </a:spcAft>
              <a:buClr>
                <a:schemeClr val="dk1"/>
              </a:buClr>
              <a:buSzPts val="2133"/>
              <a:buChar char="•"/>
              <a:defRPr sz="2133"/>
            </a:lvl7pPr>
            <a:lvl8pPr indent="-364045" lvl="7" marL="3657600" algn="l">
              <a:lnSpc>
                <a:spcPct val="90000"/>
              </a:lnSpc>
              <a:spcBef>
                <a:spcPts val="0"/>
              </a:spcBef>
              <a:spcAft>
                <a:spcPts val="0"/>
              </a:spcAft>
              <a:buClr>
                <a:schemeClr val="dk1"/>
              </a:buClr>
              <a:buSzPts val="2133"/>
              <a:buChar char="•"/>
              <a:defRPr sz="2133"/>
            </a:lvl8pPr>
            <a:lvl9pPr indent="-364045" lvl="8" marL="4114800" algn="l">
              <a:lnSpc>
                <a:spcPct val="90000"/>
              </a:lnSpc>
              <a:spcBef>
                <a:spcPts val="0"/>
              </a:spcBef>
              <a:spcAft>
                <a:spcPts val="0"/>
              </a:spcAft>
              <a:buClr>
                <a:schemeClr val="dk1"/>
              </a:buClr>
              <a:buSzPts val="2133"/>
              <a:buChar char="•"/>
              <a:defRPr sz="2133"/>
            </a:lvl9pPr>
          </a:lstStyle>
          <a:p/>
        </p:txBody>
      </p:sp>
      <p:sp>
        <p:nvSpPr>
          <p:cNvPr id="52" name="Google Shape;52;p23"/>
          <p:cNvSpPr txBox="1"/>
          <p:nvPr>
            <p:ph idx="3" type="body"/>
          </p:nvPr>
        </p:nvSpPr>
        <p:spPr>
          <a:xfrm>
            <a:off x="7096668" y="1954823"/>
            <a:ext cx="2698800" cy="4331999"/>
          </a:xfrm>
          <a:prstGeom prst="rect">
            <a:avLst/>
          </a:prstGeom>
          <a:noFill/>
          <a:ln>
            <a:noFill/>
          </a:ln>
        </p:spPr>
        <p:txBody>
          <a:bodyPr anchorCtr="0" anchor="t" bIns="91425" lIns="91425" spcFirstLastPara="1" rIns="91425" wrap="square" tIns="91425">
            <a:normAutofit/>
          </a:bodyPr>
          <a:lstStyle>
            <a:lvl1pPr indent="-364045" lvl="0" marL="457200" algn="l">
              <a:lnSpc>
                <a:spcPct val="90000"/>
              </a:lnSpc>
              <a:spcBef>
                <a:spcPts val="0"/>
              </a:spcBef>
              <a:spcAft>
                <a:spcPts val="0"/>
              </a:spcAft>
              <a:buClr>
                <a:schemeClr val="dk1"/>
              </a:buClr>
              <a:buSzPts val="2133"/>
              <a:buChar char="•"/>
              <a:defRPr sz="2133"/>
            </a:lvl1pPr>
            <a:lvl2pPr indent="-364045" lvl="1" marL="914400" algn="l">
              <a:lnSpc>
                <a:spcPct val="90000"/>
              </a:lnSpc>
              <a:spcBef>
                <a:spcPts val="0"/>
              </a:spcBef>
              <a:spcAft>
                <a:spcPts val="0"/>
              </a:spcAft>
              <a:buClr>
                <a:schemeClr val="dk1"/>
              </a:buClr>
              <a:buSzPts val="2133"/>
              <a:buChar char="•"/>
              <a:defRPr sz="2133"/>
            </a:lvl2pPr>
            <a:lvl3pPr indent="-364045" lvl="2" marL="1371600" algn="l">
              <a:lnSpc>
                <a:spcPct val="90000"/>
              </a:lnSpc>
              <a:spcBef>
                <a:spcPts val="0"/>
              </a:spcBef>
              <a:spcAft>
                <a:spcPts val="0"/>
              </a:spcAft>
              <a:buClr>
                <a:schemeClr val="dk1"/>
              </a:buClr>
              <a:buSzPts val="2133"/>
              <a:buChar char="•"/>
              <a:defRPr sz="2133"/>
            </a:lvl3pPr>
            <a:lvl4pPr indent="-364045" lvl="3" marL="1828800" algn="l">
              <a:lnSpc>
                <a:spcPct val="90000"/>
              </a:lnSpc>
              <a:spcBef>
                <a:spcPts val="0"/>
              </a:spcBef>
              <a:spcAft>
                <a:spcPts val="0"/>
              </a:spcAft>
              <a:buClr>
                <a:schemeClr val="dk1"/>
              </a:buClr>
              <a:buSzPts val="2133"/>
              <a:buChar char="•"/>
              <a:defRPr sz="2133"/>
            </a:lvl4pPr>
            <a:lvl5pPr indent="-364045" lvl="4" marL="2286000" algn="l">
              <a:lnSpc>
                <a:spcPct val="90000"/>
              </a:lnSpc>
              <a:spcBef>
                <a:spcPts val="0"/>
              </a:spcBef>
              <a:spcAft>
                <a:spcPts val="0"/>
              </a:spcAft>
              <a:buClr>
                <a:schemeClr val="dk1"/>
              </a:buClr>
              <a:buSzPts val="2133"/>
              <a:buChar char="•"/>
              <a:defRPr sz="2133"/>
            </a:lvl5pPr>
            <a:lvl6pPr indent="-364045" lvl="5" marL="2743200" algn="l">
              <a:lnSpc>
                <a:spcPct val="90000"/>
              </a:lnSpc>
              <a:spcBef>
                <a:spcPts val="0"/>
              </a:spcBef>
              <a:spcAft>
                <a:spcPts val="0"/>
              </a:spcAft>
              <a:buClr>
                <a:schemeClr val="dk1"/>
              </a:buClr>
              <a:buSzPts val="2133"/>
              <a:buChar char="•"/>
              <a:defRPr sz="2133"/>
            </a:lvl6pPr>
            <a:lvl7pPr indent="-364045" lvl="6" marL="3200400" algn="l">
              <a:lnSpc>
                <a:spcPct val="90000"/>
              </a:lnSpc>
              <a:spcBef>
                <a:spcPts val="0"/>
              </a:spcBef>
              <a:spcAft>
                <a:spcPts val="0"/>
              </a:spcAft>
              <a:buClr>
                <a:schemeClr val="dk1"/>
              </a:buClr>
              <a:buSzPts val="2133"/>
              <a:buChar char="•"/>
              <a:defRPr sz="2133"/>
            </a:lvl7pPr>
            <a:lvl8pPr indent="-364045" lvl="7" marL="3657600" algn="l">
              <a:lnSpc>
                <a:spcPct val="90000"/>
              </a:lnSpc>
              <a:spcBef>
                <a:spcPts val="0"/>
              </a:spcBef>
              <a:spcAft>
                <a:spcPts val="0"/>
              </a:spcAft>
              <a:buClr>
                <a:schemeClr val="dk1"/>
              </a:buClr>
              <a:buSzPts val="2133"/>
              <a:buChar char="•"/>
              <a:defRPr sz="2133"/>
            </a:lvl8pPr>
            <a:lvl9pPr indent="-364045" lvl="8" marL="4114800" algn="l">
              <a:lnSpc>
                <a:spcPct val="90000"/>
              </a:lnSpc>
              <a:spcBef>
                <a:spcPts val="0"/>
              </a:spcBef>
              <a:spcAft>
                <a:spcPts val="0"/>
              </a:spcAft>
              <a:buClr>
                <a:schemeClr val="dk1"/>
              </a:buClr>
              <a:buSzPts val="2133"/>
              <a:buChar char="•"/>
              <a:defRPr sz="2133"/>
            </a:lvl9pPr>
          </a:lstStyle>
          <a:p/>
        </p:txBody>
      </p:sp>
      <p:sp>
        <p:nvSpPr>
          <p:cNvPr id="53" name="Google Shape;53;p23"/>
          <p:cNvSpPr/>
          <p:nvPr/>
        </p:nvSpPr>
        <p:spPr>
          <a:xfrm>
            <a:off x="7040" y="6567733"/>
            <a:ext cx="12177920" cy="290267"/>
          </a:xfrm>
          <a:prstGeom prst="rect">
            <a:avLst/>
          </a:prstGeom>
          <a:solidFill>
            <a:srgbClr val="444453"/>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aleway"/>
              <a:ea typeface="Raleway"/>
              <a:cs typeface="Raleway"/>
              <a:sym typeface="Raleway"/>
            </a:endParaRPr>
          </a:p>
        </p:txBody>
      </p:sp>
      <p:sp>
        <p:nvSpPr>
          <p:cNvPr id="54" name="Google Shape;54;p23"/>
          <p:cNvSpPr/>
          <p:nvPr/>
        </p:nvSpPr>
        <p:spPr>
          <a:xfrm rot="10800000">
            <a:off x="1276350" y="704847"/>
            <a:ext cx="10908610" cy="969065"/>
          </a:xfrm>
          <a:prstGeom prst="rect">
            <a:avLst/>
          </a:prstGeom>
          <a:solidFill>
            <a:srgbClr val="C95A6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aleway"/>
              <a:ea typeface="Raleway"/>
              <a:cs typeface="Raleway"/>
              <a:sym typeface="Raleway"/>
            </a:endParaRPr>
          </a:p>
        </p:txBody>
      </p:sp>
      <p:sp>
        <p:nvSpPr>
          <p:cNvPr id="55" name="Google Shape;55;p23"/>
          <p:cNvSpPr/>
          <p:nvPr/>
        </p:nvSpPr>
        <p:spPr>
          <a:xfrm rot="10800000">
            <a:off x="10515600" y="0"/>
            <a:ext cx="1683440" cy="2514600"/>
          </a:xfrm>
          <a:prstGeom prst="rtTriangle">
            <a:avLst/>
          </a:prstGeom>
          <a:solidFill>
            <a:srgbClr val="FF8FA0"/>
          </a:solidFill>
          <a:ln>
            <a:noFill/>
          </a:ln>
          <a:effectLst>
            <a:outerShdw blurRad="50800" rotWithShape="0" algn="tr" dir="81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aleway"/>
              <a:ea typeface="Raleway"/>
              <a:cs typeface="Raleway"/>
              <a:sym typeface="Raleway"/>
            </a:endParaRPr>
          </a:p>
        </p:txBody>
      </p:sp>
      <p:sp>
        <p:nvSpPr>
          <p:cNvPr id="56" name="Google Shape;56;p23"/>
          <p:cNvSpPr txBox="1"/>
          <p:nvPr>
            <p:ph type="title"/>
          </p:nvPr>
        </p:nvSpPr>
        <p:spPr>
          <a:xfrm>
            <a:off x="1422783" y="761724"/>
            <a:ext cx="8372685" cy="847999"/>
          </a:xfrm>
          <a:prstGeom prst="rect">
            <a:avLst/>
          </a:prstGeom>
          <a:noFill/>
          <a:ln>
            <a:noFill/>
          </a:ln>
        </p:spPr>
        <p:txBody>
          <a:bodyPr anchorCtr="0" anchor="b" bIns="91425" lIns="91425" spcFirstLastPara="1" rIns="91425" wrap="square" tIns="91425">
            <a:normAutofit/>
          </a:bodyPr>
          <a:lstStyle>
            <a:lvl1pPr lvl="0" algn="ctr">
              <a:lnSpc>
                <a:spcPct val="90000"/>
              </a:lnSpc>
              <a:spcBef>
                <a:spcPts val="0"/>
              </a:spcBef>
              <a:spcAft>
                <a:spcPts val="0"/>
              </a:spcAft>
              <a:buClr>
                <a:schemeClr val="lt1"/>
              </a:buClr>
              <a:buSzPts val="3600"/>
              <a:buFont typeface="Raleway Medium"/>
              <a:buNone/>
              <a:defRPr sz="3600">
                <a:solidFill>
                  <a:schemeClr val="lt1"/>
                </a:solidFill>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big">
  <p:cSld name="Blank big">
    <p:spTree>
      <p:nvGrpSpPr>
        <p:cNvPr id="57" name="Shape 57"/>
        <p:cNvGrpSpPr/>
        <p:nvPr/>
      </p:nvGrpSpPr>
      <p:grpSpPr>
        <a:xfrm>
          <a:off x="0" y="0"/>
          <a:ext cx="0" cy="0"/>
          <a:chOff x="0" y="0"/>
          <a:chExt cx="0" cy="0"/>
        </a:xfrm>
      </p:grpSpPr>
      <p:sp>
        <p:nvSpPr>
          <p:cNvPr id="58" name="Google Shape;58;p24"/>
          <p:cNvSpPr/>
          <p:nvPr/>
        </p:nvSpPr>
        <p:spPr>
          <a:xfrm rot="-5400000">
            <a:off x="-265401" y="1608641"/>
            <a:ext cx="1358399" cy="827600"/>
          </a:xfrm>
          <a:prstGeom prst="parallelogram">
            <a:avLst>
              <a:gd fmla="val 81897" name="adj"/>
            </a:avLst>
          </a:prstGeom>
          <a:solidFill>
            <a:srgbClr val="FFFFFF">
              <a:alpha val="14117"/>
            </a:srgbClr>
          </a:solidFill>
          <a:ln>
            <a:noFill/>
          </a:ln>
        </p:spPr>
        <p:txBody>
          <a:bodyPr anchorCtr="0" anchor="ctr" bIns="60925" lIns="121900" spcFirstLastPara="1" rIns="121900" wrap="square" tIns="60925">
            <a:noAutofit/>
          </a:bodyPr>
          <a:lstStyle/>
          <a:p>
            <a:pPr indent="0" lvl="0" marL="0" marR="0" rtl="0" algn="ctr">
              <a:spcBef>
                <a:spcPts val="0"/>
              </a:spcBef>
              <a:spcAft>
                <a:spcPts val="0"/>
              </a:spcAft>
              <a:buClr>
                <a:schemeClr val="dk1"/>
              </a:buClr>
              <a:buSzPts val="2400"/>
              <a:buFont typeface="Raleway"/>
              <a:buNone/>
            </a:pPr>
            <a:r>
              <a:t/>
            </a:r>
            <a:endParaRPr b="0" i="0" sz="2400" u="none" cap="none" strike="noStrike">
              <a:solidFill>
                <a:srgbClr val="FFFFFF"/>
              </a:solidFill>
              <a:latin typeface="Calibri"/>
              <a:ea typeface="Calibri"/>
              <a:cs typeface="Calibri"/>
              <a:sym typeface="Calibri"/>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aption">
  <p:cSld name="Caption">
    <p:spTree>
      <p:nvGrpSpPr>
        <p:cNvPr id="59" name="Shape 59"/>
        <p:cNvGrpSpPr/>
        <p:nvPr/>
      </p:nvGrpSpPr>
      <p:grpSpPr>
        <a:xfrm>
          <a:off x="0" y="0"/>
          <a:ext cx="0" cy="0"/>
          <a:chOff x="0" y="0"/>
          <a:chExt cx="0" cy="0"/>
        </a:xfrm>
      </p:grpSpPr>
      <p:sp>
        <p:nvSpPr>
          <p:cNvPr id="60" name="Google Shape;60;p25"/>
          <p:cNvSpPr txBox="1"/>
          <p:nvPr>
            <p:ph idx="1" type="body"/>
          </p:nvPr>
        </p:nvSpPr>
        <p:spPr>
          <a:xfrm>
            <a:off x="2440777" y="5356417"/>
            <a:ext cx="8335991" cy="692799"/>
          </a:xfrm>
          <a:prstGeom prst="rect">
            <a:avLst/>
          </a:prstGeom>
          <a:noFill/>
          <a:ln>
            <a:noFill/>
          </a:ln>
        </p:spPr>
        <p:txBody>
          <a:bodyPr anchorCtr="0" anchor="t" bIns="91425" lIns="91425" spcFirstLastPara="1" rIns="91425" wrap="square" tIns="91425">
            <a:normAutofit/>
          </a:bodyPr>
          <a:lstStyle>
            <a:lvl1pPr indent="-228600" lvl="0" marL="457200" algn="ctr">
              <a:lnSpc>
                <a:spcPct val="90000"/>
              </a:lnSpc>
              <a:spcBef>
                <a:spcPts val="480"/>
              </a:spcBef>
              <a:spcAft>
                <a:spcPts val="0"/>
              </a:spcAft>
              <a:buClr>
                <a:schemeClr val="dk1"/>
              </a:buClr>
              <a:buSzPts val="2400"/>
              <a:buNone/>
              <a:defRPr b="0" sz="2400"/>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1" name="Google Shape;61;p25"/>
          <p:cNvSpPr/>
          <p:nvPr/>
        </p:nvSpPr>
        <p:spPr>
          <a:xfrm>
            <a:off x="7040" y="1"/>
            <a:ext cx="12177920" cy="781664"/>
          </a:xfrm>
          <a:prstGeom prst="rtTriangle">
            <a:avLst/>
          </a:prstGeom>
          <a:solidFill>
            <a:srgbClr val="44445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aleway"/>
              <a:ea typeface="Raleway"/>
              <a:cs typeface="Raleway"/>
              <a:sym typeface="Raleway"/>
            </a:endParaRPr>
          </a:p>
        </p:txBody>
      </p:sp>
      <p:sp>
        <p:nvSpPr>
          <p:cNvPr id="62" name="Google Shape;62;p25"/>
          <p:cNvSpPr/>
          <p:nvPr/>
        </p:nvSpPr>
        <p:spPr>
          <a:xfrm rot="10800000">
            <a:off x="7041" y="-2"/>
            <a:ext cx="12184959" cy="781665"/>
          </a:xfrm>
          <a:prstGeom prst="rtTriangle">
            <a:avLst/>
          </a:prstGeom>
          <a:solidFill>
            <a:srgbClr val="AEAEB2"/>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aleway"/>
              <a:ea typeface="Raleway"/>
              <a:cs typeface="Raleway"/>
              <a:sym typeface="Raleway"/>
            </a:endParaRPr>
          </a:p>
        </p:txBody>
      </p:sp>
      <p:sp>
        <p:nvSpPr>
          <p:cNvPr id="63" name="Google Shape;63;p25"/>
          <p:cNvSpPr/>
          <p:nvPr/>
        </p:nvSpPr>
        <p:spPr>
          <a:xfrm rot="10800000">
            <a:off x="7041" y="6534149"/>
            <a:ext cx="12184959" cy="323850"/>
          </a:xfrm>
          <a:prstGeom prst="rect">
            <a:avLst/>
          </a:prstGeom>
          <a:solidFill>
            <a:srgbClr val="C95A6D"/>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aleway"/>
              <a:ea typeface="Raleway"/>
              <a:cs typeface="Raleway"/>
              <a:sym typeface="Raleway"/>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64" name="Shape 64"/>
        <p:cNvGrpSpPr/>
        <p:nvPr/>
      </p:nvGrpSpPr>
      <p:grpSpPr>
        <a:xfrm>
          <a:off x="0" y="0"/>
          <a:ext cx="0" cy="0"/>
          <a:chOff x="0" y="0"/>
          <a:chExt cx="0" cy="0"/>
        </a:xfrm>
      </p:grpSpPr>
      <p:sp>
        <p:nvSpPr>
          <p:cNvPr id="65" name="Google Shape;65;p26"/>
          <p:cNvSpPr txBox="1"/>
          <p:nvPr>
            <p:ph type="title"/>
          </p:nvPr>
        </p:nvSpPr>
        <p:spPr>
          <a:xfrm>
            <a:off x="2114600" y="3005001"/>
            <a:ext cx="7962800" cy="847999"/>
          </a:xfrm>
          <a:prstGeom prst="rect">
            <a:avLst/>
          </a:prstGeom>
          <a:noFill/>
          <a:ln>
            <a:noFill/>
          </a:ln>
        </p:spPr>
        <p:txBody>
          <a:bodyPr anchorCtr="0" anchor="b" bIns="91425" lIns="91425" spcFirstLastPara="1" rIns="91425" wrap="square" tIns="91425">
            <a:normAutofit/>
          </a:bodyPr>
          <a:lstStyle>
            <a:lvl1pPr lvl="0" algn="ctr">
              <a:lnSpc>
                <a:spcPct val="90000"/>
              </a:lnSpc>
              <a:spcBef>
                <a:spcPts val="0"/>
              </a:spcBef>
              <a:spcAft>
                <a:spcPts val="0"/>
              </a:spcAft>
              <a:buClr>
                <a:schemeClr val="dk1"/>
              </a:buClr>
              <a:buSzPts val="3600"/>
              <a:buFont typeface="Raleway Medium"/>
              <a:buNone/>
              <a:defRPr sz="36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6" name="Google Shape;66;p26"/>
          <p:cNvSpPr/>
          <p:nvPr/>
        </p:nvSpPr>
        <p:spPr>
          <a:xfrm rot="10800000">
            <a:off x="0" y="0"/>
            <a:ext cx="12199040" cy="811160"/>
          </a:xfrm>
          <a:prstGeom prst="rtTriangle">
            <a:avLst/>
          </a:prstGeom>
          <a:solidFill>
            <a:srgbClr val="FF8FA0"/>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aleway"/>
              <a:ea typeface="Raleway"/>
              <a:cs typeface="Raleway"/>
              <a:sym typeface="Raleway"/>
            </a:endParaRPr>
          </a:p>
        </p:txBody>
      </p:sp>
      <p:sp>
        <p:nvSpPr>
          <p:cNvPr id="67" name="Google Shape;67;p26"/>
          <p:cNvSpPr/>
          <p:nvPr/>
        </p:nvSpPr>
        <p:spPr>
          <a:xfrm>
            <a:off x="0" y="0"/>
            <a:ext cx="12199040" cy="811161"/>
          </a:xfrm>
          <a:prstGeom prst="rtTriangle">
            <a:avLst/>
          </a:prstGeom>
          <a:solidFill>
            <a:srgbClr val="C95A6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aleway"/>
              <a:ea typeface="Raleway"/>
              <a:cs typeface="Raleway"/>
              <a:sym typeface="Raleway"/>
            </a:endParaRPr>
          </a:p>
        </p:txBody>
      </p:sp>
      <p:sp>
        <p:nvSpPr>
          <p:cNvPr id="68" name="Google Shape;68;p26"/>
          <p:cNvSpPr/>
          <p:nvPr/>
        </p:nvSpPr>
        <p:spPr>
          <a:xfrm>
            <a:off x="-7040" y="6643030"/>
            <a:ext cx="12192000" cy="214970"/>
          </a:xfrm>
          <a:prstGeom prst="rect">
            <a:avLst/>
          </a:prstGeom>
          <a:solidFill>
            <a:srgbClr val="444453"/>
          </a:solidFill>
          <a:ln>
            <a:noFill/>
          </a:ln>
          <a:effectLst>
            <a:outerShdw blurRad="50800" rotWithShape="0" dir="162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aleway"/>
              <a:ea typeface="Raleway"/>
              <a:cs typeface="Raleway"/>
              <a:sym typeface="Raleway"/>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 1 column" type="tx">
  <p:cSld name="TITLE_AND_BODY">
    <p:spTree>
      <p:nvGrpSpPr>
        <p:cNvPr id="69" name="Shape 69"/>
        <p:cNvGrpSpPr/>
        <p:nvPr/>
      </p:nvGrpSpPr>
      <p:grpSpPr>
        <a:xfrm>
          <a:off x="0" y="0"/>
          <a:ext cx="0" cy="0"/>
          <a:chOff x="0" y="0"/>
          <a:chExt cx="0" cy="0"/>
        </a:xfrm>
      </p:grpSpPr>
      <p:sp>
        <p:nvSpPr>
          <p:cNvPr id="70" name="Google Shape;70;p27"/>
          <p:cNvSpPr/>
          <p:nvPr/>
        </p:nvSpPr>
        <p:spPr>
          <a:xfrm>
            <a:off x="-7040" y="716714"/>
            <a:ext cx="9284390" cy="1026646"/>
          </a:xfrm>
          <a:prstGeom prst="rect">
            <a:avLst/>
          </a:prstGeom>
          <a:solidFill>
            <a:srgbClr val="444453"/>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aleway"/>
              <a:ea typeface="Raleway"/>
              <a:cs typeface="Raleway"/>
              <a:sym typeface="Raleway"/>
            </a:endParaRPr>
          </a:p>
        </p:txBody>
      </p:sp>
      <p:sp>
        <p:nvSpPr>
          <p:cNvPr id="71" name="Google Shape;71;p27"/>
          <p:cNvSpPr txBox="1"/>
          <p:nvPr>
            <p:ph type="title"/>
          </p:nvPr>
        </p:nvSpPr>
        <p:spPr>
          <a:xfrm>
            <a:off x="1144473" y="842859"/>
            <a:ext cx="7962800" cy="774356"/>
          </a:xfrm>
          <a:prstGeom prst="rect">
            <a:avLst/>
          </a:prstGeom>
          <a:noFill/>
          <a:ln>
            <a:noFill/>
          </a:ln>
        </p:spPr>
        <p:txBody>
          <a:bodyPr anchorCtr="0" anchor="b" bIns="91425" lIns="91425" spcFirstLastPara="1" rIns="91425" wrap="square" tIns="91425">
            <a:normAutofit/>
          </a:bodyPr>
          <a:lstStyle>
            <a:lvl1pPr lvl="0" algn="ctr">
              <a:lnSpc>
                <a:spcPct val="90000"/>
              </a:lnSpc>
              <a:spcBef>
                <a:spcPts val="0"/>
              </a:spcBef>
              <a:spcAft>
                <a:spcPts val="0"/>
              </a:spcAft>
              <a:buClr>
                <a:schemeClr val="lt1"/>
              </a:buClr>
              <a:buSzPts val="3600"/>
              <a:buFont typeface="Raleway Medium"/>
              <a:buNone/>
              <a:defRPr sz="3600">
                <a:solidFill>
                  <a:schemeClr val="lt1"/>
                </a:solidFill>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2" name="Google Shape;72;p27"/>
          <p:cNvSpPr txBox="1"/>
          <p:nvPr>
            <p:ph idx="1" type="body"/>
          </p:nvPr>
        </p:nvSpPr>
        <p:spPr>
          <a:xfrm>
            <a:off x="1144473" y="1984580"/>
            <a:ext cx="7962800" cy="4244769"/>
          </a:xfrm>
          <a:prstGeom prst="rect">
            <a:avLst/>
          </a:prstGeom>
          <a:noFill/>
          <a:ln>
            <a:noFill/>
          </a:ln>
        </p:spPr>
        <p:txBody>
          <a:bodyPr anchorCtr="0" anchor="t" bIns="91425" lIns="91425" spcFirstLastPara="1" rIns="91425" wrap="square" tIns="91425">
            <a:normAutofit/>
          </a:bodyPr>
          <a:lstStyle>
            <a:lvl1pPr indent="-406400" lvl="0" marL="457200" algn="l">
              <a:lnSpc>
                <a:spcPct val="90000"/>
              </a:lnSpc>
              <a:spcBef>
                <a:spcPts val="0"/>
              </a:spcBef>
              <a:spcAft>
                <a:spcPts val="0"/>
              </a:spcAft>
              <a:buClr>
                <a:schemeClr val="dk1"/>
              </a:buClr>
              <a:buSzPts val="2800"/>
              <a:buChar char="•"/>
              <a:defRPr/>
            </a:lvl1pPr>
            <a:lvl2pPr indent="-381000" lvl="1" marL="914400" algn="l">
              <a:lnSpc>
                <a:spcPct val="90000"/>
              </a:lnSpc>
              <a:spcBef>
                <a:spcPts val="0"/>
              </a:spcBef>
              <a:spcAft>
                <a:spcPts val="0"/>
              </a:spcAft>
              <a:buClr>
                <a:schemeClr val="dk1"/>
              </a:buClr>
              <a:buSzPts val="2400"/>
              <a:buChar char="•"/>
              <a:defRPr/>
            </a:lvl2pPr>
            <a:lvl3pPr indent="-355600" lvl="2" marL="1371600" algn="l">
              <a:lnSpc>
                <a:spcPct val="90000"/>
              </a:lnSpc>
              <a:spcBef>
                <a:spcPts val="0"/>
              </a:spcBef>
              <a:spcAft>
                <a:spcPts val="0"/>
              </a:spcAft>
              <a:buClr>
                <a:schemeClr val="dk1"/>
              </a:buClr>
              <a:buSzPts val="2000"/>
              <a:buChar char="•"/>
              <a:defRPr/>
            </a:lvl3pPr>
            <a:lvl4pPr indent="-342900" lvl="3" marL="1828800" algn="l">
              <a:lnSpc>
                <a:spcPct val="90000"/>
              </a:lnSpc>
              <a:spcBef>
                <a:spcPts val="0"/>
              </a:spcBef>
              <a:spcAft>
                <a:spcPts val="0"/>
              </a:spcAft>
              <a:buClr>
                <a:schemeClr val="dk1"/>
              </a:buClr>
              <a:buSzPts val="1800"/>
              <a:buChar char="•"/>
              <a:defRPr/>
            </a:lvl4pPr>
            <a:lvl5pPr indent="-342900" lvl="4" marL="2286000" algn="l">
              <a:lnSpc>
                <a:spcPct val="90000"/>
              </a:lnSpc>
              <a:spcBef>
                <a:spcPts val="0"/>
              </a:spcBef>
              <a:spcAft>
                <a:spcPts val="0"/>
              </a:spcAft>
              <a:buClr>
                <a:schemeClr val="dk1"/>
              </a:buClr>
              <a:buSzPts val="1800"/>
              <a:buChar char="•"/>
              <a:defRPr/>
            </a:lvl5pPr>
            <a:lvl6pPr indent="-342900" lvl="5" marL="2743200" algn="l">
              <a:lnSpc>
                <a:spcPct val="90000"/>
              </a:lnSpc>
              <a:spcBef>
                <a:spcPts val="0"/>
              </a:spcBef>
              <a:spcAft>
                <a:spcPts val="0"/>
              </a:spcAft>
              <a:buClr>
                <a:schemeClr val="dk1"/>
              </a:buClr>
              <a:buSzPts val="1800"/>
              <a:buChar char="•"/>
              <a:defRPr/>
            </a:lvl6pPr>
            <a:lvl7pPr indent="-342900" lvl="6" marL="3200400" algn="l">
              <a:lnSpc>
                <a:spcPct val="90000"/>
              </a:lnSpc>
              <a:spcBef>
                <a:spcPts val="0"/>
              </a:spcBef>
              <a:spcAft>
                <a:spcPts val="0"/>
              </a:spcAft>
              <a:buClr>
                <a:schemeClr val="dk1"/>
              </a:buClr>
              <a:buSzPts val="1800"/>
              <a:buChar char="•"/>
              <a:defRPr/>
            </a:lvl7pPr>
            <a:lvl8pPr indent="-342900" lvl="7" marL="3657600" algn="l">
              <a:lnSpc>
                <a:spcPct val="90000"/>
              </a:lnSpc>
              <a:spcBef>
                <a:spcPts val="0"/>
              </a:spcBef>
              <a:spcAft>
                <a:spcPts val="0"/>
              </a:spcAft>
              <a:buClr>
                <a:schemeClr val="dk1"/>
              </a:buClr>
              <a:buSzPts val="1800"/>
              <a:buChar char="•"/>
              <a:defRPr/>
            </a:lvl8pPr>
            <a:lvl9pPr indent="-342900" lvl="8" marL="4114800" algn="l">
              <a:lnSpc>
                <a:spcPct val="90000"/>
              </a:lnSpc>
              <a:spcBef>
                <a:spcPts val="0"/>
              </a:spcBef>
              <a:spcAft>
                <a:spcPts val="0"/>
              </a:spcAft>
              <a:buClr>
                <a:schemeClr val="dk1"/>
              </a:buClr>
              <a:buSzPts val="1800"/>
              <a:buChar char="•"/>
              <a:defRPr/>
            </a:lvl9pPr>
          </a:lstStyle>
          <a:p/>
        </p:txBody>
      </p:sp>
      <p:sp>
        <p:nvSpPr>
          <p:cNvPr id="73" name="Google Shape;73;p27"/>
          <p:cNvSpPr/>
          <p:nvPr/>
        </p:nvSpPr>
        <p:spPr>
          <a:xfrm flipH="1">
            <a:off x="1" y="-19798"/>
            <a:ext cx="12184959" cy="762747"/>
          </a:xfrm>
          <a:prstGeom prst="rect">
            <a:avLst/>
          </a:prstGeom>
          <a:solidFill>
            <a:srgbClr val="FF8FA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aleway"/>
              <a:ea typeface="Raleway"/>
              <a:cs typeface="Raleway"/>
              <a:sym typeface="Raleway"/>
            </a:endParaRPr>
          </a:p>
        </p:txBody>
      </p:sp>
      <p:sp>
        <p:nvSpPr>
          <p:cNvPr id="74" name="Google Shape;74;p27"/>
          <p:cNvSpPr/>
          <p:nvPr/>
        </p:nvSpPr>
        <p:spPr>
          <a:xfrm flipH="1" rot="10800000">
            <a:off x="0" y="-24258"/>
            <a:ext cx="1654705" cy="2519808"/>
          </a:xfrm>
          <a:prstGeom prst="rtTriangle">
            <a:avLst/>
          </a:prstGeom>
          <a:solidFill>
            <a:srgbClr val="C95A6D"/>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aleway"/>
              <a:ea typeface="Raleway"/>
              <a:cs typeface="Raleway"/>
              <a:sym typeface="Raleway"/>
            </a:endParaRPr>
          </a:p>
        </p:txBody>
      </p:sp>
      <p:sp>
        <p:nvSpPr>
          <p:cNvPr id="75" name="Google Shape;75;p27"/>
          <p:cNvSpPr/>
          <p:nvPr/>
        </p:nvSpPr>
        <p:spPr>
          <a:xfrm>
            <a:off x="0" y="6470569"/>
            <a:ext cx="12192000" cy="387430"/>
          </a:xfrm>
          <a:prstGeom prst="rect">
            <a:avLst/>
          </a:prstGeom>
          <a:solidFill>
            <a:srgbClr val="AEAEB2"/>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aleway"/>
              <a:ea typeface="Raleway"/>
              <a:cs typeface="Raleway"/>
              <a:sym typeface="Raleway"/>
            </a:endParaRPr>
          </a:p>
        </p:txBody>
      </p:sp>
    </p:spTree>
  </p:cSld>
  <p:clrMapOvr>
    <a:masterClrMapping/>
  </p:clrMapOvr>
</p:sldLayout>
</file>

<file path=ppt/slideMasters/_rels/slideMaster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11" Type="http://schemas.openxmlformats.org/officeDocument/2006/relationships/theme" Target="../theme/theme1.xml"/><Relationship Id="rId10" Type="http://schemas.openxmlformats.org/officeDocument/2006/relationships/slideLayout" Target="../slideLayouts/slideLayout10.xml"/><Relationship Id="rId9" Type="http://schemas.openxmlformats.org/officeDocument/2006/relationships/slideLayout" Target="../slideLayouts/slideLayout9.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5" name="Shape 5"/>
        <p:cNvGrpSpPr/>
        <p:nvPr/>
      </p:nvGrpSpPr>
      <p:grpSpPr>
        <a:xfrm>
          <a:off x="0" y="0"/>
          <a:ext cx="0" cy="0"/>
          <a:chOff x="0" y="0"/>
          <a:chExt cx="0" cy="0"/>
        </a:xfrm>
      </p:grpSpPr>
      <p:sp>
        <p:nvSpPr>
          <p:cNvPr id="6" name="Google Shape;6;p17"/>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rmAutofit/>
          </a:bodyPr>
          <a:lstStyle>
            <a:lvl1pPr lvl="0" marR="0" rtl="0" algn="l">
              <a:lnSpc>
                <a:spcPct val="90000"/>
              </a:lnSpc>
              <a:spcBef>
                <a:spcPts val="0"/>
              </a:spcBef>
              <a:spcAft>
                <a:spcPts val="0"/>
              </a:spcAft>
              <a:buClr>
                <a:schemeClr val="dk1"/>
              </a:buClr>
              <a:buSzPts val="4400"/>
              <a:buFont typeface="Raleway Medium"/>
              <a:buNone/>
              <a:defRPr b="0" i="0" sz="4400" u="none" cap="none" strike="noStrike">
                <a:solidFill>
                  <a:schemeClr val="dk1"/>
                </a:solidFill>
                <a:latin typeface="Raleway Medium"/>
                <a:ea typeface="Raleway Medium"/>
                <a:cs typeface="Raleway Medium"/>
                <a:sym typeface="Raleway Medium"/>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7" name="Google Shape;7;p17"/>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rm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Raleway"/>
                <a:ea typeface="Raleway"/>
                <a:cs typeface="Raleway"/>
                <a:sym typeface="Raleway"/>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Raleway"/>
                <a:ea typeface="Raleway"/>
                <a:cs typeface="Raleway"/>
                <a:sym typeface="Raleway"/>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Raleway"/>
                <a:ea typeface="Raleway"/>
                <a:cs typeface="Raleway"/>
                <a:sym typeface="Raleway"/>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aleway"/>
                <a:ea typeface="Raleway"/>
                <a:cs typeface="Raleway"/>
                <a:sym typeface="Raleway"/>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aleway"/>
                <a:ea typeface="Raleway"/>
                <a:cs typeface="Raleway"/>
                <a:sym typeface="Raleway"/>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aleway"/>
                <a:ea typeface="Raleway"/>
                <a:cs typeface="Raleway"/>
                <a:sym typeface="Raleway"/>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aleway"/>
                <a:ea typeface="Raleway"/>
                <a:cs typeface="Raleway"/>
                <a:sym typeface="Raleway"/>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aleway"/>
                <a:ea typeface="Raleway"/>
                <a:cs typeface="Raleway"/>
                <a:sym typeface="Raleway"/>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aleway"/>
                <a:ea typeface="Raleway"/>
                <a:cs typeface="Raleway"/>
                <a:sym typeface="Raleway"/>
              </a:defRPr>
            </a:lvl9pPr>
          </a:lstStyle>
          <a:p/>
        </p:txBody>
      </p:sp>
      <p:sp>
        <p:nvSpPr>
          <p:cNvPr id="8" name="Google Shape;8;p1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Raleway"/>
                <a:ea typeface="Raleway"/>
                <a:cs typeface="Raleway"/>
                <a:sym typeface="Raleway"/>
              </a:defRPr>
            </a:lvl1pPr>
            <a:lvl2pPr lvl="1" marR="0" rtl="0" algn="l">
              <a:spcBef>
                <a:spcPts val="0"/>
              </a:spcBef>
              <a:spcAft>
                <a:spcPts val="0"/>
              </a:spcAft>
              <a:buSzPts val="1400"/>
              <a:buNone/>
              <a:defRPr b="0" i="0" sz="1800" u="none" cap="none" strike="noStrike">
                <a:solidFill>
                  <a:schemeClr val="dk1"/>
                </a:solidFill>
                <a:latin typeface="Raleway"/>
                <a:ea typeface="Raleway"/>
                <a:cs typeface="Raleway"/>
                <a:sym typeface="Raleway"/>
              </a:defRPr>
            </a:lvl2pPr>
            <a:lvl3pPr lvl="2" marR="0" rtl="0" algn="l">
              <a:spcBef>
                <a:spcPts val="0"/>
              </a:spcBef>
              <a:spcAft>
                <a:spcPts val="0"/>
              </a:spcAft>
              <a:buSzPts val="1400"/>
              <a:buNone/>
              <a:defRPr b="0" i="0" sz="1800" u="none" cap="none" strike="noStrike">
                <a:solidFill>
                  <a:schemeClr val="dk1"/>
                </a:solidFill>
                <a:latin typeface="Raleway"/>
                <a:ea typeface="Raleway"/>
                <a:cs typeface="Raleway"/>
                <a:sym typeface="Raleway"/>
              </a:defRPr>
            </a:lvl3pPr>
            <a:lvl4pPr lvl="3" marR="0" rtl="0" algn="l">
              <a:spcBef>
                <a:spcPts val="0"/>
              </a:spcBef>
              <a:spcAft>
                <a:spcPts val="0"/>
              </a:spcAft>
              <a:buSzPts val="1400"/>
              <a:buNone/>
              <a:defRPr b="0" i="0" sz="1800" u="none" cap="none" strike="noStrike">
                <a:solidFill>
                  <a:schemeClr val="dk1"/>
                </a:solidFill>
                <a:latin typeface="Raleway"/>
                <a:ea typeface="Raleway"/>
                <a:cs typeface="Raleway"/>
                <a:sym typeface="Raleway"/>
              </a:defRPr>
            </a:lvl4pPr>
            <a:lvl5pPr lvl="4" marR="0" rtl="0" algn="l">
              <a:spcBef>
                <a:spcPts val="0"/>
              </a:spcBef>
              <a:spcAft>
                <a:spcPts val="0"/>
              </a:spcAft>
              <a:buSzPts val="1400"/>
              <a:buNone/>
              <a:defRPr b="0" i="0" sz="1800" u="none" cap="none" strike="noStrike">
                <a:solidFill>
                  <a:schemeClr val="dk1"/>
                </a:solidFill>
                <a:latin typeface="Raleway"/>
                <a:ea typeface="Raleway"/>
                <a:cs typeface="Raleway"/>
                <a:sym typeface="Raleway"/>
              </a:defRPr>
            </a:lvl5pPr>
            <a:lvl6pPr lvl="5" marR="0" rtl="0" algn="l">
              <a:spcBef>
                <a:spcPts val="0"/>
              </a:spcBef>
              <a:spcAft>
                <a:spcPts val="0"/>
              </a:spcAft>
              <a:buSzPts val="1400"/>
              <a:buNone/>
              <a:defRPr b="0" i="0" sz="1800" u="none" cap="none" strike="noStrike">
                <a:solidFill>
                  <a:schemeClr val="dk1"/>
                </a:solidFill>
                <a:latin typeface="Raleway"/>
                <a:ea typeface="Raleway"/>
                <a:cs typeface="Raleway"/>
                <a:sym typeface="Raleway"/>
              </a:defRPr>
            </a:lvl6pPr>
            <a:lvl7pPr lvl="6" marR="0" rtl="0" algn="l">
              <a:spcBef>
                <a:spcPts val="0"/>
              </a:spcBef>
              <a:spcAft>
                <a:spcPts val="0"/>
              </a:spcAft>
              <a:buSzPts val="1400"/>
              <a:buNone/>
              <a:defRPr b="0" i="0" sz="1800" u="none" cap="none" strike="noStrike">
                <a:solidFill>
                  <a:schemeClr val="dk1"/>
                </a:solidFill>
                <a:latin typeface="Raleway"/>
                <a:ea typeface="Raleway"/>
                <a:cs typeface="Raleway"/>
                <a:sym typeface="Raleway"/>
              </a:defRPr>
            </a:lvl7pPr>
            <a:lvl8pPr lvl="7" marR="0" rtl="0" algn="l">
              <a:spcBef>
                <a:spcPts val="0"/>
              </a:spcBef>
              <a:spcAft>
                <a:spcPts val="0"/>
              </a:spcAft>
              <a:buSzPts val="1400"/>
              <a:buNone/>
              <a:defRPr b="0" i="0" sz="1800" u="none" cap="none" strike="noStrike">
                <a:solidFill>
                  <a:schemeClr val="dk1"/>
                </a:solidFill>
                <a:latin typeface="Raleway"/>
                <a:ea typeface="Raleway"/>
                <a:cs typeface="Raleway"/>
                <a:sym typeface="Raleway"/>
              </a:defRPr>
            </a:lvl8pPr>
            <a:lvl9pPr lvl="8" marR="0" rtl="0" algn="l">
              <a:spcBef>
                <a:spcPts val="0"/>
              </a:spcBef>
              <a:spcAft>
                <a:spcPts val="0"/>
              </a:spcAft>
              <a:buSzPts val="1400"/>
              <a:buNone/>
              <a:defRPr b="0" i="0" sz="1800" u="none" cap="none" strike="noStrike">
                <a:solidFill>
                  <a:schemeClr val="dk1"/>
                </a:solidFill>
                <a:latin typeface="Raleway"/>
                <a:ea typeface="Raleway"/>
                <a:cs typeface="Raleway"/>
                <a:sym typeface="Raleway"/>
              </a:defRPr>
            </a:lvl9pPr>
          </a:lstStyle>
          <a:p/>
        </p:txBody>
      </p:sp>
      <p:sp>
        <p:nvSpPr>
          <p:cNvPr id="9" name="Google Shape;9;p1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Raleway"/>
                <a:ea typeface="Raleway"/>
                <a:cs typeface="Raleway"/>
                <a:sym typeface="Raleway"/>
              </a:defRPr>
            </a:lvl1pPr>
            <a:lvl2pPr lvl="1" marR="0" rtl="0" algn="l">
              <a:spcBef>
                <a:spcPts val="0"/>
              </a:spcBef>
              <a:spcAft>
                <a:spcPts val="0"/>
              </a:spcAft>
              <a:buSzPts val="1400"/>
              <a:buNone/>
              <a:defRPr b="0" i="0" sz="1800" u="none" cap="none" strike="noStrike">
                <a:solidFill>
                  <a:schemeClr val="dk1"/>
                </a:solidFill>
                <a:latin typeface="Raleway"/>
                <a:ea typeface="Raleway"/>
                <a:cs typeface="Raleway"/>
                <a:sym typeface="Raleway"/>
              </a:defRPr>
            </a:lvl2pPr>
            <a:lvl3pPr lvl="2" marR="0" rtl="0" algn="l">
              <a:spcBef>
                <a:spcPts val="0"/>
              </a:spcBef>
              <a:spcAft>
                <a:spcPts val="0"/>
              </a:spcAft>
              <a:buSzPts val="1400"/>
              <a:buNone/>
              <a:defRPr b="0" i="0" sz="1800" u="none" cap="none" strike="noStrike">
                <a:solidFill>
                  <a:schemeClr val="dk1"/>
                </a:solidFill>
                <a:latin typeface="Raleway"/>
                <a:ea typeface="Raleway"/>
                <a:cs typeface="Raleway"/>
                <a:sym typeface="Raleway"/>
              </a:defRPr>
            </a:lvl3pPr>
            <a:lvl4pPr lvl="3" marR="0" rtl="0" algn="l">
              <a:spcBef>
                <a:spcPts val="0"/>
              </a:spcBef>
              <a:spcAft>
                <a:spcPts val="0"/>
              </a:spcAft>
              <a:buSzPts val="1400"/>
              <a:buNone/>
              <a:defRPr b="0" i="0" sz="1800" u="none" cap="none" strike="noStrike">
                <a:solidFill>
                  <a:schemeClr val="dk1"/>
                </a:solidFill>
                <a:latin typeface="Raleway"/>
                <a:ea typeface="Raleway"/>
                <a:cs typeface="Raleway"/>
                <a:sym typeface="Raleway"/>
              </a:defRPr>
            </a:lvl4pPr>
            <a:lvl5pPr lvl="4" marR="0" rtl="0" algn="l">
              <a:spcBef>
                <a:spcPts val="0"/>
              </a:spcBef>
              <a:spcAft>
                <a:spcPts val="0"/>
              </a:spcAft>
              <a:buSzPts val="1400"/>
              <a:buNone/>
              <a:defRPr b="0" i="0" sz="1800" u="none" cap="none" strike="noStrike">
                <a:solidFill>
                  <a:schemeClr val="dk1"/>
                </a:solidFill>
                <a:latin typeface="Raleway"/>
                <a:ea typeface="Raleway"/>
                <a:cs typeface="Raleway"/>
                <a:sym typeface="Raleway"/>
              </a:defRPr>
            </a:lvl5pPr>
            <a:lvl6pPr lvl="5" marR="0" rtl="0" algn="l">
              <a:spcBef>
                <a:spcPts val="0"/>
              </a:spcBef>
              <a:spcAft>
                <a:spcPts val="0"/>
              </a:spcAft>
              <a:buSzPts val="1400"/>
              <a:buNone/>
              <a:defRPr b="0" i="0" sz="1800" u="none" cap="none" strike="noStrike">
                <a:solidFill>
                  <a:schemeClr val="dk1"/>
                </a:solidFill>
                <a:latin typeface="Raleway"/>
                <a:ea typeface="Raleway"/>
                <a:cs typeface="Raleway"/>
                <a:sym typeface="Raleway"/>
              </a:defRPr>
            </a:lvl6pPr>
            <a:lvl7pPr lvl="6" marR="0" rtl="0" algn="l">
              <a:spcBef>
                <a:spcPts val="0"/>
              </a:spcBef>
              <a:spcAft>
                <a:spcPts val="0"/>
              </a:spcAft>
              <a:buSzPts val="1400"/>
              <a:buNone/>
              <a:defRPr b="0" i="0" sz="1800" u="none" cap="none" strike="noStrike">
                <a:solidFill>
                  <a:schemeClr val="dk1"/>
                </a:solidFill>
                <a:latin typeface="Raleway"/>
                <a:ea typeface="Raleway"/>
                <a:cs typeface="Raleway"/>
                <a:sym typeface="Raleway"/>
              </a:defRPr>
            </a:lvl7pPr>
            <a:lvl8pPr lvl="7" marR="0" rtl="0" algn="l">
              <a:spcBef>
                <a:spcPts val="0"/>
              </a:spcBef>
              <a:spcAft>
                <a:spcPts val="0"/>
              </a:spcAft>
              <a:buSzPts val="1400"/>
              <a:buNone/>
              <a:defRPr b="0" i="0" sz="1800" u="none" cap="none" strike="noStrike">
                <a:solidFill>
                  <a:schemeClr val="dk1"/>
                </a:solidFill>
                <a:latin typeface="Raleway"/>
                <a:ea typeface="Raleway"/>
                <a:cs typeface="Raleway"/>
                <a:sym typeface="Raleway"/>
              </a:defRPr>
            </a:lvl8pPr>
            <a:lvl9pPr lvl="8" marR="0" rtl="0" algn="l">
              <a:spcBef>
                <a:spcPts val="0"/>
              </a:spcBef>
              <a:spcAft>
                <a:spcPts val="0"/>
              </a:spcAft>
              <a:buSzPts val="1400"/>
              <a:buNone/>
              <a:defRPr b="0" i="0" sz="1800" u="none" cap="none" strike="noStrike">
                <a:solidFill>
                  <a:schemeClr val="dk1"/>
                </a:solidFill>
                <a:latin typeface="Raleway"/>
                <a:ea typeface="Raleway"/>
                <a:cs typeface="Raleway"/>
                <a:sym typeface="Raleway"/>
              </a:defRPr>
            </a:lvl9pPr>
          </a:lstStyle>
          <a:p/>
        </p:txBody>
      </p:sp>
      <p:sp>
        <p:nvSpPr>
          <p:cNvPr id="10" name="Google Shape;10;p1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Raleway"/>
                <a:ea typeface="Raleway"/>
                <a:cs typeface="Raleway"/>
                <a:sym typeface="Raleway"/>
              </a:defRPr>
            </a:lvl1pPr>
            <a:lvl2pPr indent="0" lvl="1" marL="0" marR="0" rtl="0" algn="r">
              <a:spcBef>
                <a:spcPts val="0"/>
              </a:spcBef>
              <a:buNone/>
              <a:defRPr b="0" i="0" sz="1200" u="none" cap="none" strike="noStrike">
                <a:solidFill>
                  <a:srgbClr val="888888"/>
                </a:solidFill>
                <a:latin typeface="Raleway"/>
                <a:ea typeface="Raleway"/>
                <a:cs typeface="Raleway"/>
                <a:sym typeface="Raleway"/>
              </a:defRPr>
            </a:lvl2pPr>
            <a:lvl3pPr indent="0" lvl="2" marL="0" marR="0" rtl="0" algn="r">
              <a:spcBef>
                <a:spcPts val="0"/>
              </a:spcBef>
              <a:buNone/>
              <a:defRPr b="0" i="0" sz="1200" u="none" cap="none" strike="noStrike">
                <a:solidFill>
                  <a:srgbClr val="888888"/>
                </a:solidFill>
                <a:latin typeface="Raleway"/>
                <a:ea typeface="Raleway"/>
                <a:cs typeface="Raleway"/>
                <a:sym typeface="Raleway"/>
              </a:defRPr>
            </a:lvl3pPr>
            <a:lvl4pPr indent="0" lvl="3" marL="0" marR="0" rtl="0" algn="r">
              <a:spcBef>
                <a:spcPts val="0"/>
              </a:spcBef>
              <a:buNone/>
              <a:defRPr b="0" i="0" sz="1200" u="none" cap="none" strike="noStrike">
                <a:solidFill>
                  <a:srgbClr val="888888"/>
                </a:solidFill>
                <a:latin typeface="Raleway"/>
                <a:ea typeface="Raleway"/>
                <a:cs typeface="Raleway"/>
                <a:sym typeface="Raleway"/>
              </a:defRPr>
            </a:lvl4pPr>
            <a:lvl5pPr indent="0" lvl="4" marL="0" marR="0" rtl="0" algn="r">
              <a:spcBef>
                <a:spcPts val="0"/>
              </a:spcBef>
              <a:buNone/>
              <a:defRPr b="0" i="0" sz="1200" u="none" cap="none" strike="noStrike">
                <a:solidFill>
                  <a:srgbClr val="888888"/>
                </a:solidFill>
                <a:latin typeface="Raleway"/>
                <a:ea typeface="Raleway"/>
                <a:cs typeface="Raleway"/>
                <a:sym typeface="Raleway"/>
              </a:defRPr>
            </a:lvl5pPr>
            <a:lvl6pPr indent="0" lvl="5" marL="0" marR="0" rtl="0" algn="r">
              <a:spcBef>
                <a:spcPts val="0"/>
              </a:spcBef>
              <a:buNone/>
              <a:defRPr b="0" i="0" sz="1200" u="none" cap="none" strike="noStrike">
                <a:solidFill>
                  <a:srgbClr val="888888"/>
                </a:solidFill>
                <a:latin typeface="Raleway"/>
                <a:ea typeface="Raleway"/>
                <a:cs typeface="Raleway"/>
                <a:sym typeface="Raleway"/>
              </a:defRPr>
            </a:lvl6pPr>
            <a:lvl7pPr indent="0" lvl="6" marL="0" marR="0" rtl="0" algn="r">
              <a:spcBef>
                <a:spcPts val="0"/>
              </a:spcBef>
              <a:buNone/>
              <a:defRPr b="0" i="0" sz="1200" u="none" cap="none" strike="noStrike">
                <a:solidFill>
                  <a:srgbClr val="888888"/>
                </a:solidFill>
                <a:latin typeface="Raleway"/>
                <a:ea typeface="Raleway"/>
                <a:cs typeface="Raleway"/>
                <a:sym typeface="Raleway"/>
              </a:defRPr>
            </a:lvl7pPr>
            <a:lvl8pPr indent="0" lvl="7" marL="0" marR="0" rtl="0" algn="r">
              <a:spcBef>
                <a:spcPts val="0"/>
              </a:spcBef>
              <a:buNone/>
              <a:defRPr b="0" i="0" sz="1200" u="none" cap="none" strike="noStrike">
                <a:solidFill>
                  <a:srgbClr val="888888"/>
                </a:solidFill>
                <a:latin typeface="Raleway"/>
                <a:ea typeface="Raleway"/>
                <a:cs typeface="Raleway"/>
                <a:sym typeface="Raleway"/>
              </a:defRPr>
            </a:lvl8pPr>
            <a:lvl9pPr indent="0" lvl="8" marL="0" marR="0" rtl="0" algn="r">
              <a:spcBef>
                <a:spcPts val="0"/>
              </a:spcBef>
              <a:buNone/>
              <a:defRPr b="0" i="0" sz="1200" u="none" cap="none" strike="noStrike">
                <a:solidFill>
                  <a:srgbClr val="888888"/>
                </a:solidFill>
                <a:latin typeface="Raleway"/>
                <a:ea typeface="Raleway"/>
                <a:cs typeface="Raleway"/>
                <a:sym typeface="Raleway"/>
              </a:defRPr>
            </a:lvl9pPr>
          </a:lstStyle>
          <a:p>
            <a:pPr indent="0" lvl="0" marL="0" rtl="0" algn="r">
              <a:spcBef>
                <a:spcPts val="0"/>
              </a:spcBef>
              <a:spcAft>
                <a:spcPts val="0"/>
              </a:spcAft>
              <a:buNone/>
            </a:pPr>
            <a:fld id="{00000000-1234-1234-1234-123412341234}" type="slidenum">
              <a:rPr lang="en-US"/>
              <a:t>‹#›</a:t>
            </a:fld>
            <a:endParaRPr/>
          </a:p>
        </p:txBody>
      </p:sp>
    </p:spTree>
  </p:cSld>
  <p:clrMap accent1="accent1" accent2="accent2" accent3="accent3" accent4="accent4" accent5="accent5" accent6="accent6" bg1="lt1" bg2="dk2" tx1="dk1" tx2="lt2" folHlink="folHlink" hlink="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8.xml"/><Relationship Id="rId3" Type="http://schemas.openxmlformats.org/officeDocument/2006/relationships/image" Target="../media/image1.jpg"/></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9.xml"/><Relationship Id="rId3" Type="http://schemas.openxmlformats.org/officeDocument/2006/relationships/chart" Target="../charts/chart1.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16.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9" name="Shape 79"/>
        <p:cNvGrpSpPr/>
        <p:nvPr/>
      </p:nvGrpSpPr>
      <p:grpSpPr>
        <a:xfrm>
          <a:off x="0" y="0"/>
          <a:ext cx="0" cy="0"/>
          <a:chOff x="0" y="0"/>
          <a:chExt cx="0" cy="0"/>
        </a:xfrm>
      </p:grpSpPr>
      <p:sp>
        <p:nvSpPr>
          <p:cNvPr id="80" name="Google Shape;80;p1"/>
          <p:cNvSpPr txBox="1"/>
          <p:nvPr>
            <p:ph type="ctrTitle"/>
          </p:nvPr>
        </p:nvSpPr>
        <p:spPr>
          <a:xfrm>
            <a:off x="4062944" y="2609538"/>
            <a:ext cx="6237515" cy="1392719"/>
          </a:xfrm>
          <a:prstGeom prst="rect">
            <a:avLst/>
          </a:prstGeom>
          <a:noFill/>
          <a:ln>
            <a:noFill/>
          </a:ln>
        </p:spPr>
        <p:txBody>
          <a:bodyPr anchorCtr="0" anchor="b" bIns="91425" lIns="91425" spcFirstLastPara="1" rIns="91425" wrap="square" tIns="91425">
            <a:noAutofit/>
          </a:bodyPr>
          <a:lstStyle/>
          <a:p>
            <a:pPr indent="0" lvl="0" marL="0" rtl="0" algn="ctr">
              <a:lnSpc>
                <a:spcPct val="90000"/>
              </a:lnSpc>
              <a:spcBef>
                <a:spcPts val="0"/>
              </a:spcBef>
              <a:spcAft>
                <a:spcPts val="0"/>
              </a:spcAft>
              <a:buClr>
                <a:schemeClr val="lt1"/>
              </a:buClr>
              <a:buSzPts val="4400"/>
              <a:buFont typeface="Raleway Medium"/>
              <a:buNone/>
            </a:pPr>
            <a:r>
              <a:rPr lang="en-US" sz="4400"/>
              <a:t>THIS IS YOUR PRESENTATION TITLE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84" name="Shape 84"/>
        <p:cNvGrpSpPr/>
        <p:nvPr/>
      </p:nvGrpSpPr>
      <p:grpSpPr>
        <a:xfrm>
          <a:off x="0" y="0"/>
          <a:ext cx="0" cy="0"/>
          <a:chOff x="0" y="0"/>
          <a:chExt cx="0" cy="0"/>
        </a:xfrm>
      </p:grpSpPr>
      <p:sp>
        <p:nvSpPr>
          <p:cNvPr id="85" name="Google Shape;85;p2"/>
          <p:cNvSpPr txBox="1"/>
          <p:nvPr/>
        </p:nvSpPr>
        <p:spPr>
          <a:xfrm>
            <a:off x="306682" y="1514004"/>
            <a:ext cx="5614433" cy="742140"/>
          </a:xfrm>
          <a:prstGeom prst="rect">
            <a:avLst/>
          </a:prstGeom>
          <a:noFill/>
          <a:ln>
            <a:noFill/>
          </a:ln>
        </p:spPr>
        <p:txBody>
          <a:bodyPr anchorCtr="0" anchor="b" bIns="91425" lIns="91425" spcFirstLastPara="1" rIns="91425" wrap="square" tIns="91425">
            <a:noAutofit/>
          </a:bodyPr>
          <a:lstStyle/>
          <a:p>
            <a:pPr indent="0" lvl="0" marL="0" marR="0" rtl="0" algn="l">
              <a:lnSpc>
                <a:spcPct val="90000"/>
              </a:lnSpc>
              <a:spcBef>
                <a:spcPts val="0"/>
              </a:spcBef>
              <a:spcAft>
                <a:spcPts val="0"/>
              </a:spcAft>
              <a:buClr>
                <a:schemeClr val="dk1"/>
              </a:buClr>
              <a:buSzPts val="3600"/>
              <a:buFont typeface="Raleway Medium"/>
              <a:buNone/>
            </a:pPr>
            <a:r>
              <a:rPr b="0" i="0" lang="en-US" sz="3600" u="none" cap="none" strike="noStrike">
                <a:solidFill>
                  <a:schemeClr val="dk1"/>
                </a:solidFill>
                <a:latin typeface="Raleway Medium"/>
                <a:ea typeface="Raleway Medium"/>
                <a:cs typeface="Raleway Medium"/>
                <a:sym typeface="Raleway Medium"/>
              </a:rPr>
              <a:t>INSTRUCTIONS FOR USE</a:t>
            </a:r>
            <a:endParaRPr/>
          </a:p>
        </p:txBody>
      </p:sp>
      <p:sp>
        <p:nvSpPr>
          <p:cNvPr id="86" name="Google Shape;86;p2"/>
          <p:cNvSpPr/>
          <p:nvPr/>
        </p:nvSpPr>
        <p:spPr>
          <a:xfrm>
            <a:off x="4105131" y="2479448"/>
            <a:ext cx="3689754" cy="1815882"/>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b="0" i="0" lang="en-US" sz="1400" u="none" cap="none" strike="noStrike">
                <a:solidFill>
                  <a:srgbClr val="D54773"/>
                </a:solidFill>
                <a:latin typeface="Lato"/>
                <a:ea typeface="Lato"/>
                <a:cs typeface="Lato"/>
                <a:sym typeface="Lato"/>
              </a:rPr>
              <a:t>USE AS GOOGLE SLIDES THEME</a:t>
            </a:r>
            <a:endParaRPr sz="1400">
              <a:solidFill>
                <a:schemeClr val="dk1"/>
              </a:solidFill>
              <a:latin typeface="Raleway"/>
              <a:ea typeface="Raleway"/>
              <a:cs typeface="Raleway"/>
              <a:sym typeface="Raleway"/>
            </a:endParaRPr>
          </a:p>
          <a:p>
            <a:pPr indent="0" lvl="0" marL="0" marR="0" rtl="0" algn="just">
              <a:spcBef>
                <a:spcPts val="0"/>
              </a:spcBef>
              <a:spcAft>
                <a:spcPts val="0"/>
              </a:spcAft>
              <a:buNone/>
            </a:pPr>
            <a:br>
              <a:rPr lang="en-US" sz="1400">
                <a:solidFill>
                  <a:schemeClr val="dk1"/>
                </a:solidFill>
                <a:latin typeface="Raleway"/>
                <a:ea typeface="Raleway"/>
                <a:cs typeface="Raleway"/>
                <a:sym typeface="Raleway"/>
              </a:rPr>
            </a:br>
            <a:r>
              <a:rPr lang="en-US" sz="1400">
                <a:solidFill>
                  <a:srgbClr val="434343"/>
                </a:solidFill>
                <a:latin typeface="Lato"/>
                <a:ea typeface="Lato"/>
                <a:cs typeface="Lato"/>
                <a:sym typeface="Lato"/>
              </a:rPr>
              <a:t>Click on the button that says "Use as Google Slides Theme".</a:t>
            </a:r>
            <a:endParaRPr sz="1400">
              <a:solidFill>
                <a:schemeClr val="dk1"/>
              </a:solidFill>
              <a:latin typeface="Raleway"/>
              <a:ea typeface="Raleway"/>
              <a:cs typeface="Raleway"/>
              <a:sym typeface="Raleway"/>
            </a:endParaRPr>
          </a:p>
          <a:p>
            <a:pPr indent="0" lvl="0" marL="0" marR="0" rtl="0" algn="just">
              <a:spcBef>
                <a:spcPts val="0"/>
              </a:spcBef>
              <a:spcAft>
                <a:spcPts val="0"/>
              </a:spcAft>
              <a:buNone/>
            </a:pPr>
            <a:r>
              <a:rPr lang="en-US" sz="1400">
                <a:solidFill>
                  <a:srgbClr val="434343"/>
                </a:solidFill>
                <a:latin typeface="Lato"/>
                <a:ea typeface="Lato"/>
                <a:cs typeface="Lato"/>
                <a:sym typeface="Lato"/>
              </a:rPr>
              <a:t>You will get a copy of this document on your Google Drive and will be able to edit, add or delete slides.</a:t>
            </a:r>
            <a:r>
              <a:rPr lang="en-US" sz="1400">
                <a:solidFill>
                  <a:schemeClr val="dk1"/>
                </a:solidFill>
                <a:latin typeface="Raleway"/>
                <a:ea typeface="Raleway"/>
                <a:cs typeface="Raleway"/>
                <a:sym typeface="Raleway"/>
              </a:rPr>
              <a:t> </a:t>
            </a:r>
            <a:r>
              <a:rPr lang="en-US" sz="1400">
                <a:solidFill>
                  <a:srgbClr val="434343"/>
                </a:solidFill>
                <a:latin typeface="Lato"/>
                <a:ea typeface="Lato"/>
                <a:cs typeface="Lato"/>
                <a:sym typeface="Lato"/>
              </a:rPr>
              <a:t>You must be signed in to your Google account to get this presentation.</a:t>
            </a:r>
            <a:endParaRPr sz="1400">
              <a:solidFill>
                <a:schemeClr val="dk1"/>
              </a:solidFill>
              <a:latin typeface="Raleway"/>
              <a:ea typeface="Raleway"/>
              <a:cs typeface="Raleway"/>
              <a:sym typeface="Raleway"/>
            </a:endParaRPr>
          </a:p>
        </p:txBody>
      </p:sp>
      <p:sp>
        <p:nvSpPr>
          <p:cNvPr id="87" name="Google Shape;87;p2"/>
          <p:cNvSpPr/>
          <p:nvPr/>
        </p:nvSpPr>
        <p:spPr>
          <a:xfrm>
            <a:off x="306682" y="4957459"/>
            <a:ext cx="6170010" cy="523220"/>
          </a:xfrm>
          <a:prstGeom prst="rect">
            <a:avLst/>
          </a:prstGeom>
          <a:noFill/>
          <a:ln>
            <a:noFill/>
          </a:ln>
        </p:spPr>
        <p:txBody>
          <a:bodyPr anchorCtr="0" anchor="t" bIns="45700" lIns="91425" spcFirstLastPara="1" rIns="91425" wrap="square" tIns="45700">
            <a:spAutoFit/>
          </a:bodyPr>
          <a:lstStyle/>
          <a:p>
            <a:pPr indent="0" lvl="0" marL="0" marR="0" rtl="0" algn="just">
              <a:spcBef>
                <a:spcPts val="0"/>
              </a:spcBef>
              <a:spcAft>
                <a:spcPts val="0"/>
              </a:spcAft>
              <a:buNone/>
            </a:pPr>
            <a:r>
              <a:rPr lang="en-US" sz="1400">
                <a:solidFill>
                  <a:srgbClr val="666666"/>
                </a:solidFill>
                <a:latin typeface="Roboto"/>
                <a:ea typeface="Roboto"/>
                <a:cs typeface="Roboto"/>
                <a:sym typeface="Roboto"/>
              </a:rPr>
              <a:t>This template is free to use under Creative Commons Attribution license. Please mention Slidehood.com and other resources used in a slide footer.</a:t>
            </a:r>
            <a:endParaRPr sz="1400">
              <a:solidFill>
                <a:schemeClr val="dk1"/>
              </a:solidFill>
              <a:latin typeface="Raleway"/>
              <a:ea typeface="Raleway"/>
              <a:cs typeface="Raleway"/>
              <a:sym typeface="Raleway"/>
            </a:endParaRPr>
          </a:p>
        </p:txBody>
      </p:sp>
      <p:sp>
        <p:nvSpPr>
          <p:cNvPr id="88" name="Google Shape;88;p2"/>
          <p:cNvSpPr/>
          <p:nvPr/>
        </p:nvSpPr>
        <p:spPr>
          <a:xfrm>
            <a:off x="306682" y="2525613"/>
            <a:ext cx="3798449" cy="2246769"/>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lang="en-US" sz="1400">
                <a:solidFill>
                  <a:srgbClr val="D54773"/>
                </a:solidFill>
                <a:latin typeface="Lato"/>
                <a:ea typeface="Lato"/>
                <a:cs typeface="Lato"/>
                <a:sym typeface="Lato"/>
              </a:rPr>
              <a:t>DOWNLOAD AS POWERPOINT TEMPLATE</a:t>
            </a:r>
            <a:endParaRPr sz="1400">
              <a:solidFill>
                <a:schemeClr val="dk1"/>
              </a:solidFill>
              <a:latin typeface="Raleway"/>
              <a:ea typeface="Raleway"/>
              <a:cs typeface="Raleway"/>
              <a:sym typeface="Raleway"/>
            </a:endParaRPr>
          </a:p>
          <a:p>
            <a:pPr indent="0" lvl="0" marL="0" marR="0" rtl="0" algn="just">
              <a:spcBef>
                <a:spcPts val="0"/>
              </a:spcBef>
              <a:spcAft>
                <a:spcPts val="0"/>
              </a:spcAft>
              <a:buNone/>
            </a:pPr>
            <a:br>
              <a:rPr lang="en-US" sz="1400">
                <a:solidFill>
                  <a:schemeClr val="dk1"/>
                </a:solidFill>
                <a:latin typeface="Raleway"/>
                <a:ea typeface="Raleway"/>
                <a:cs typeface="Raleway"/>
                <a:sym typeface="Raleway"/>
              </a:rPr>
            </a:br>
            <a:r>
              <a:rPr lang="en-US" sz="1400">
                <a:solidFill>
                  <a:srgbClr val="434343"/>
                </a:solidFill>
                <a:latin typeface="Lato"/>
                <a:ea typeface="Lato"/>
                <a:cs typeface="Lato"/>
                <a:sym typeface="Lato"/>
              </a:rPr>
              <a:t>Click on the button under the presentation preview that says "Download as PowerPoint template". You will get a .pptx file that you can edit in PowerPoint.  Remember to download and install the fonts used in this presentation.</a:t>
            </a:r>
            <a:endParaRPr sz="1400">
              <a:solidFill>
                <a:schemeClr val="dk1"/>
              </a:solidFill>
              <a:latin typeface="Raleway"/>
              <a:ea typeface="Raleway"/>
              <a:cs typeface="Raleway"/>
              <a:sym typeface="Raleway"/>
            </a:endParaRPr>
          </a:p>
          <a:p>
            <a:pPr indent="0" lvl="0" marL="0" marR="0" rtl="0" algn="just">
              <a:spcBef>
                <a:spcPts val="0"/>
              </a:spcBef>
              <a:spcAft>
                <a:spcPts val="0"/>
              </a:spcAft>
              <a:buNone/>
            </a:pPr>
            <a:br>
              <a:rPr lang="en-US" sz="1400">
                <a:solidFill>
                  <a:schemeClr val="dk1"/>
                </a:solidFill>
                <a:latin typeface="Raleway"/>
                <a:ea typeface="Raleway"/>
                <a:cs typeface="Raleway"/>
                <a:sym typeface="Raleway"/>
              </a:rPr>
            </a:br>
            <a:r>
              <a:rPr lang="en-US" sz="1400">
                <a:solidFill>
                  <a:srgbClr val="D54773"/>
                </a:solidFill>
                <a:latin typeface="Lato"/>
                <a:ea typeface="Lato"/>
                <a:cs typeface="Lato"/>
                <a:sym typeface="Lato"/>
              </a:rPr>
              <a:t>Google Font: Raleway</a:t>
            </a:r>
            <a:endParaRPr sz="1400">
              <a:solidFill>
                <a:schemeClr val="dk1"/>
              </a:solidFill>
              <a:latin typeface="Raleway"/>
              <a:ea typeface="Raleway"/>
              <a:cs typeface="Raleway"/>
              <a:sym typeface="Raleway"/>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92" name="Shape 92"/>
        <p:cNvGrpSpPr/>
        <p:nvPr/>
      </p:nvGrpSpPr>
      <p:grpSpPr>
        <a:xfrm>
          <a:off x="0" y="0"/>
          <a:ext cx="0" cy="0"/>
          <a:chOff x="0" y="0"/>
          <a:chExt cx="0" cy="0"/>
        </a:xfrm>
      </p:grpSpPr>
      <p:sp>
        <p:nvSpPr>
          <p:cNvPr id="93" name="Google Shape;93;p3"/>
          <p:cNvSpPr txBox="1"/>
          <p:nvPr>
            <p:ph type="ctrTitle"/>
          </p:nvPr>
        </p:nvSpPr>
        <p:spPr>
          <a:xfrm>
            <a:off x="1304260" y="1493987"/>
            <a:ext cx="3897859" cy="2154571"/>
          </a:xfrm>
          <a:prstGeom prst="rect">
            <a:avLst/>
          </a:prstGeom>
          <a:noFill/>
          <a:ln>
            <a:noFill/>
          </a:ln>
        </p:spPr>
        <p:txBody>
          <a:bodyPr anchorCtr="0" anchor="b" bIns="91425" lIns="91425" spcFirstLastPara="1" rIns="91425" wrap="square" tIns="91425">
            <a:noAutofit/>
          </a:bodyPr>
          <a:lstStyle/>
          <a:p>
            <a:pPr indent="0" lvl="0" marL="0" rtl="0" algn="ctr">
              <a:lnSpc>
                <a:spcPct val="90000"/>
              </a:lnSpc>
              <a:spcBef>
                <a:spcPts val="0"/>
              </a:spcBef>
              <a:spcAft>
                <a:spcPts val="0"/>
              </a:spcAft>
              <a:buClr>
                <a:schemeClr val="lt1"/>
              </a:buClr>
              <a:buSzPts val="3600"/>
              <a:buFont typeface="Raleway Medium"/>
              <a:buNone/>
            </a:pPr>
            <a:r>
              <a:rPr lang="en-US" sz="3600"/>
              <a:t>1.</a:t>
            </a:r>
            <a:endParaRPr/>
          </a:p>
          <a:p>
            <a:pPr indent="0" lvl="0" marL="0" rtl="0" algn="ctr">
              <a:lnSpc>
                <a:spcPct val="90000"/>
              </a:lnSpc>
              <a:spcBef>
                <a:spcPts val="0"/>
              </a:spcBef>
              <a:spcAft>
                <a:spcPts val="0"/>
              </a:spcAft>
              <a:buClr>
                <a:schemeClr val="lt1"/>
              </a:buClr>
              <a:buSzPts val="3600"/>
              <a:buFont typeface="Raleway Medium"/>
              <a:buNone/>
            </a:pPr>
            <a:r>
              <a:rPr lang="en-US" sz="3600"/>
              <a:t>YOUR FIRST HEADLINE</a:t>
            </a:r>
            <a:endParaRPr/>
          </a:p>
        </p:txBody>
      </p:sp>
      <p:sp>
        <p:nvSpPr>
          <p:cNvPr id="94" name="Google Shape;94;p3"/>
          <p:cNvSpPr txBox="1"/>
          <p:nvPr>
            <p:ph idx="1" type="subTitle"/>
          </p:nvPr>
        </p:nvSpPr>
        <p:spPr>
          <a:xfrm>
            <a:off x="1109387" y="3528636"/>
            <a:ext cx="4287603" cy="823450"/>
          </a:xfrm>
          <a:prstGeom prst="rect">
            <a:avLst/>
          </a:prstGeom>
          <a:noFill/>
          <a:ln>
            <a:noFill/>
          </a:ln>
        </p:spPr>
        <p:txBody>
          <a:bodyPr anchorCtr="0" anchor="ctr" bIns="91425" lIns="91425" spcFirstLastPara="1" rIns="91425" wrap="square" tIns="91425">
            <a:noAutofit/>
          </a:bodyPr>
          <a:lstStyle/>
          <a:p>
            <a:pPr indent="-228600" lvl="0" marL="228600" rtl="0" algn="ctr">
              <a:lnSpc>
                <a:spcPct val="90000"/>
              </a:lnSpc>
              <a:spcBef>
                <a:spcPts val="0"/>
              </a:spcBef>
              <a:spcAft>
                <a:spcPts val="0"/>
              </a:spcAft>
              <a:buSzPts val="2000"/>
              <a:buNone/>
            </a:pPr>
            <a:r>
              <a:rPr lang="en-US" sz="2000"/>
              <a:t>First things first let’s start with the first set of slides</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98" name="Shape 98"/>
        <p:cNvGrpSpPr/>
        <p:nvPr/>
      </p:nvGrpSpPr>
      <p:grpSpPr>
        <a:xfrm>
          <a:off x="0" y="0"/>
          <a:ext cx="0" cy="0"/>
          <a:chOff x="0" y="0"/>
          <a:chExt cx="0" cy="0"/>
        </a:xfrm>
      </p:grpSpPr>
      <p:sp>
        <p:nvSpPr>
          <p:cNvPr id="99" name="Google Shape;99;p4"/>
          <p:cNvSpPr txBox="1"/>
          <p:nvPr>
            <p:ph idx="1" type="body"/>
          </p:nvPr>
        </p:nvSpPr>
        <p:spPr>
          <a:xfrm>
            <a:off x="2967567" y="2882401"/>
            <a:ext cx="6256800" cy="1093199"/>
          </a:xfrm>
          <a:prstGeom prst="rect">
            <a:avLst/>
          </a:prstGeom>
          <a:noFill/>
          <a:ln>
            <a:noFill/>
          </a:ln>
        </p:spPr>
        <p:txBody>
          <a:bodyPr anchorCtr="0" anchor="ctr" bIns="91425" lIns="91425" spcFirstLastPara="1" rIns="91425" wrap="square" tIns="91425">
            <a:normAutofit/>
          </a:bodyPr>
          <a:lstStyle/>
          <a:p>
            <a:pPr indent="-228600" lvl="0" marL="228600" rtl="0" algn="ctr">
              <a:lnSpc>
                <a:spcPct val="80000"/>
              </a:lnSpc>
              <a:spcBef>
                <a:spcPts val="0"/>
              </a:spcBef>
              <a:spcAft>
                <a:spcPts val="0"/>
              </a:spcAft>
              <a:buClr>
                <a:schemeClr val="dk1"/>
              </a:buClr>
              <a:buSzPts val="2380"/>
              <a:buChar char="•"/>
            </a:pPr>
            <a:r>
              <a:rPr b="0" lang="en-US" sz="2380"/>
              <a:t>A fine quotation is a diamond in the hand of a man of wit and a pebble in the hand of a fool. </a:t>
            </a:r>
            <a:endParaRPr/>
          </a:p>
          <a:p>
            <a:pPr indent="-77470" lvl="0" marL="228600" rtl="0" algn="ctr">
              <a:lnSpc>
                <a:spcPct val="80000"/>
              </a:lnSpc>
              <a:spcBef>
                <a:spcPts val="0"/>
              </a:spcBef>
              <a:spcAft>
                <a:spcPts val="0"/>
              </a:spcAft>
              <a:buClr>
                <a:schemeClr val="dk1"/>
              </a:buClr>
              <a:buSzPts val="2380"/>
              <a:buNone/>
            </a:pPr>
            <a:r>
              <a:t/>
            </a:r>
            <a:endParaRPr b="0" sz="2380"/>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03" name="Shape 103"/>
        <p:cNvGrpSpPr/>
        <p:nvPr/>
      </p:nvGrpSpPr>
      <p:grpSpPr>
        <a:xfrm>
          <a:off x="0" y="0"/>
          <a:ext cx="0" cy="0"/>
          <a:chOff x="0" y="0"/>
          <a:chExt cx="0" cy="0"/>
        </a:xfrm>
      </p:grpSpPr>
      <p:sp>
        <p:nvSpPr>
          <p:cNvPr id="104" name="Google Shape;104;p5"/>
          <p:cNvSpPr txBox="1"/>
          <p:nvPr/>
        </p:nvSpPr>
        <p:spPr>
          <a:xfrm>
            <a:off x="349126" y="2788483"/>
            <a:ext cx="3899024" cy="964316"/>
          </a:xfrm>
          <a:prstGeom prst="rect">
            <a:avLst/>
          </a:prstGeom>
          <a:noFill/>
          <a:ln>
            <a:noFill/>
          </a:ln>
        </p:spPr>
        <p:txBody>
          <a:bodyPr anchorCtr="0" anchor="b" bIns="91425" lIns="91425" spcFirstLastPara="1" rIns="91425" wrap="square" tIns="91425">
            <a:noAutofit/>
          </a:bodyPr>
          <a:lstStyle/>
          <a:p>
            <a:pPr indent="0" lvl="0" marL="0" marR="0" rtl="0" algn="l">
              <a:lnSpc>
                <a:spcPct val="90000"/>
              </a:lnSpc>
              <a:spcBef>
                <a:spcPts val="0"/>
              </a:spcBef>
              <a:spcAft>
                <a:spcPts val="0"/>
              </a:spcAft>
              <a:buClr>
                <a:schemeClr val="dk1"/>
              </a:buClr>
              <a:buSzPts val="6600"/>
              <a:buFont typeface="Raleway Medium"/>
              <a:buNone/>
            </a:pPr>
            <a:r>
              <a:rPr b="1" lang="en-US" sz="6600">
                <a:solidFill>
                  <a:schemeClr val="dk1"/>
                </a:solidFill>
                <a:latin typeface="Raleway Medium"/>
                <a:ea typeface="Raleway Medium"/>
                <a:cs typeface="Raleway Medium"/>
                <a:sym typeface="Raleway Medium"/>
              </a:rPr>
              <a:t>BIG IDEA</a:t>
            </a:r>
            <a:endParaRPr/>
          </a:p>
        </p:txBody>
      </p:sp>
      <p:sp>
        <p:nvSpPr>
          <p:cNvPr id="105" name="Google Shape;105;p5"/>
          <p:cNvSpPr txBox="1"/>
          <p:nvPr/>
        </p:nvSpPr>
        <p:spPr>
          <a:xfrm>
            <a:off x="406276" y="3506800"/>
            <a:ext cx="3899024" cy="911863"/>
          </a:xfrm>
          <a:prstGeom prst="rect">
            <a:avLst/>
          </a:prstGeom>
          <a:noFill/>
          <a:ln>
            <a:noFill/>
          </a:ln>
        </p:spPr>
        <p:txBody>
          <a:bodyPr anchorCtr="0" anchor="t" bIns="91425" lIns="91425" spcFirstLastPara="1" rIns="91425" wrap="square" tIns="91425">
            <a:noAutofit/>
          </a:bodyPr>
          <a:lstStyle/>
          <a:p>
            <a:pPr indent="-228600" lvl="0" marL="228600" marR="0" rtl="0" algn="l">
              <a:lnSpc>
                <a:spcPct val="90000"/>
              </a:lnSpc>
              <a:spcBef>
                <a:spcPts val="0"/>
              </a:spcBef>
              <a:spcAft>
                <a:spcPts val="0"/>
              </a:spcAft>
              <a:buClr>
                <a:schemeClr val="dk1"/>
              </a:buClr>
              <a:buSzPts val="1600"/>
              <a:buFont typeface="Arial"/>
              <a:buNone/>
            </a:pPr>
            <a:r>
              <a:rPr lang="en-US" sz="1600">
                <a:solidFill>
                  <a:schemeClr val="dk1"/>
                </a:solidFill>
                <a:latin typeface="Raleway"/>
                <a:ea typeface="Raleway"/>
                <a:cs typeface="Raleway"/>
                <a:sym typeface="Raleway"/>
              </a:rPr>
              <a:t>Grab the attention of your audience </a:t>
            </a:r>
            <a:endParaRPr/>
          </a:p>
          <a:p>
            <a:pPr indent="-228600" lvl="0" marL="228600" marR="0" rtl="0" algn="l">
              <a:lnSpc>
                <a:spcPct val="90000"/>
              </a:lnSpc>
              <a:spcBef>
                <a:spcPts val="0"/>
              </a:spcBef>
              <a:spcAft>
                <a:spcPts val="0"/>
              </a:spcAft>
              <a:buClr>
                <a:schemeClr val="dk1"/>
              </a:buClr>
              <a:buSzPts val="1600"/>
              <a:buFont typeface="Arial"/>
              <a:buNone/>
            </a:pPr>
            <a:r>
              <a:rPr lang="en-US" sz="1600">
                <a:solidFill>
                  <a:schemeClr val="dk1"/>
                </a:solidFill>
                <a:latin typeface="Raleway"/>
                <a:ea typeface="Raleway"/>
                <a:cs typeface="Raleway"/>
                <a:sym typeface="Raleway"/>
              </a:rPr>
              <a:t>by using icons and immpressive</a:t>
            </a:r>
            <a:endParaRPr/>
          </a:p>
          <a:p>
            <a:pPr indent="-228600" lvl="0" marL="228600" marR="0" rtl="0" algn="l">
              <a:lnSpc>
                <a:spcPct val="90000"/>
              </a:lnSpc>
              <a:spcBef>
                <a:spcPts val="0"/>
              </a:spcBef>
              <a:spcAft>
                <a:spcPts val="0"/>
              </a:spcAft>
              <a:buClr>
                <a:schemeClr val="dk1"/>
              </a:buClr>
              <a:buSzPts val="1600"/>
              <a:buFont typeface="Arial"/>
              <a:buNone/>
            </a:pPr>
            <a:r>
              <a:rPr lang="en-US" sz="1600">
                <a:solidFill>
                  <a:schemeClr val="dk1"/>
                </a:solidFill>
                <a:latin typeface="Raleway"/>
                <a:ea typeface="Raleway"/>
                <a:cs typeface="Raleway"/>
                <a:sym typeface="Raleway"/>
              </a:rPr>
              <a:t>images</a:t>
            </a:r>
            <a:endParaRPr/>
          </a:p>
        </p:txBody>
      </p:sp>
      <p:grpSp>
        <p:nvGrpSpPr>
          <p:cNvPr id="106" name="Google Shape;106;p5"/>
          <p:cNvGrpSpPr/>
          <p:nvPr/>
        </p:nvGrpSpPr>
        <p:grpSpPr>
          <a:xfrm>
            <a:off x="1564269" y="817605"/>
            <a:ext cx="1102729" cy="1797661"/>
            <a:chOff x="6730350" y="2315900"/>
            <a:chExt cx="257700" cy="420100"/>
          </a:xfrm>
        </p:grpSpPr>
        <p:sp>
          <p:nvSpPr>
            <p:cNvPr id="107" name="Google Shape;107;p5"/>
            <p:cNvSpPr/>
            <p:nvPr/>
          </p:nvSpPr>
          <p:spPr>
            <a:xfrm>
              <a:off x="6807900" y="2671250"/>
              <a:ext cx="102600" cy="22625"/>
            </a:xfrm>
            <a:custGeom>
              <a:rect b="b" l="l" r="r" t="t"/>
              <a:pathLst>
                <a:path extrusionOk="0" h="905" w="4104">
                  <a:moveTo>
                    <a:pt x="1" y="1"/>
                  </a:moveTo>
                  <a:lnTo>
                    <a:pt x="1" y="905"/>
                  </a:lnTo>
                  <a:lnTo>
                    <a:pt x="4104" y="905"/>
                  </a:lnTo>
                  <a:lnTo>
                    <a:pt x="4104" y="1"/>
                  </a:lnTo>
                  <a:close/>
                </a:path>
              </a:pathLst>
            </a:custGeom>
            <a:solidFill>
              <a:srgbClr val="AEAEB2"/>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108" name="Google Shape;108;p5"/>
            <p:cNvSpPr/>
            <p:nvPr/>
          </p:nvSpPr>
          <p:spPr>
            <a:xfrm>
              <a:off x="6807900" y="2636450"/>
              <a:ext cx="102600" cy="22625"/>
            </a:xfrm>
            <a:custGeom>
              <a:rect b="b" l="l" r="r" t="t"/>
              <a:pathLst>
                <a:path extrusionOk="0" h="905" w="4104">
                  <a:moveTo>
                    <a:pt x="1" y="1"/>
                  </a:moveTo>
                  <a:lnTo>
                    <a:pt x="1" y="905"/>
                  </a:lnTo>
                  <a:lnTo>
                    <a:pt x="4104" y="905"/>
                  </a:lnTo>
                  <a:lnTo>
                    <a:pt x="4104" y="1"/>
                  </a:lnTo>
                  <a:close/>
                </a:path>
              </a:pathLst>
            </a:custGeom>
            <a:solidFill>
              <a:srgbClr val="AEAEB2"/>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109" name="Google Shape;109;p5"/>
            <p:cNvSpPr/>
            <p:nvPr/>
          </p:nvSpPr>
          <p:spPr>
            <a:xfrm>
              <a:off x="6807900" y="2706075"/>
              <a:ext cx="102600" cy="29925"/>
            </a:xfrm>
            <a:custGeom>
              <a:rect b="b" l="l" r="r" t="t"/>
              <a:pathLst>
                <a:path extrusionOk="0" h="1197" w="4104">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solidFill>
              <a:srgbClr val="AEAEB2"/>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110" name="Google Shape;110;p5"/>
            <p:cNvSpPr/>
            <p:nvPr/>
          </p:nvSpPr>
          <p:spPr>
            <a:xfrm>
              <a:off x="6811575" y="2463675"/>
              <a:ext cx="95275" cy="160600"/>
            </a:xfrm>
            <a:custGeom>
              <a:rect b="b" l="l" r="r" t="t"/>
              <a:pathLst>
                <a:path extrusionOk="0" h="6424" w="3811">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solidFill>
              <a:srgbClr val="AEAEB2"/>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111" name="Google Shape;111;p5"/>
            <p:cNvSpPr/>
            <p:nvPr/>
          </p:nvSpPr>
          <p:spPr>
            <a:xfrm>
              <a:off x="6730350" y="2315900"/>
              <a:ext cx="257700" cy="308375"/>
            </a:xfrm>
            <a:custGeom>
              <a:rect b="b" l="l" r="r" t="t"/>
              <a:pathLst>
                <a:path extrusionOk="0" h="12335" w="10308">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solidFill>
              <a:srgbClr val="AEAEB2"/>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15" name="Shape 115"/>
        <p:cNvGrpSpPr/>
        <p:nvPr/>
      </p:nvGrpSpPr>
      <p:grpSpPr>
        <a:xfrm>
          <a:off x="0" y="0"/>
          <a:ext cx="0" cy="0"/>
          <a:chOff x="0" y="0"/>
          <a:chExt cx="0" cy="0"/>
        </a:xfrm>
      </p:grpSpPr>
      <p:sp>
        <p:nvSpPr>
          <p:cNvPr id="116" name="Google Shape;116;p6"/>
          <p:cNvSpPr txBox="1"/>
          <p:nvPr>
            <p:ph idx="1" type="body"/>
          </p:nvPr>
        </p:nvSpPr>
        <p:spPr>
          <a:xfrm>
            <a:off x="3432505" y="1988610"/>
            <a:ext cx="3264416" cy="3764489"/>
          </a:xfrm>
          <a:prstGeom prst="rect">
            <a:avLst/>
          </a:prstGeom>
          <a:noFill/>
          <a:ln>
            <a:noFill/>
          </a:ln>
        </p:spPr>
        <p:txBody>
          <a:bodyPr anchorCtr="0" anchor="t" bIns="91425" lIns="91425" spcFirstLastPara="1" rIns="91425" wrap="square" tIns="91425">
            <a:noAutofit/>
          </a:bodyPr>
          <a:lstStyle/>
          <a:p>
            <a:pPr indent="-228600" lvl="0" marL="228600" rtl="0" algn="just">
              <a:lnSpc>
                <a:spcPct val="90000"/>
              </a:lnSpc>
              <a:spcBef>
                <a:spcPts val="0"/>
              </a:spcBef>
              <a:spcAft>
                <a:spcPts val="0"/>
              </a:spcAft>
              <a:buClr>
                <a:schemeClr val="dk1"/>
              </a:buClr>
              <a:buSzPts val="1600"/>
              <a:buNone/>
            </a:pPr>
            <a:r>
              <a:rPr b="1" lang="en-US" sz="1600"/>
              <a:t>	</a:t>
            </a:r>
            <a:r>
              <a:rPr b="1" lang="en-US" sz="1600">
                <a:solidFill>
                  <a:srgbClr val="C95A6D"/>
                </a:solidFill>
              </a:rPr>
              <a:t>Chris Hadfield</a:t>
            </a:r>
            <a:r>
              <a:rPr lang="en-US" sz="1600"/>
              <a:t>	</a:t>
            </a:r>
            <a:endParaRPr/>
          </a:p>
          <a:p>
            <a:pPr indent="-228600" lvl="0" marL="228600" rtl="0" algn="just">
              <a:lnSpc>
                <a:spcPct val="90000"/>
              </a:lnSpc>
              <a:spcBef>
                <a:spcPts val="0"/>
              </a:spcBef>
              <a:spcAft>
                <a:spcPts val="0"/>
              </a:spcAft>
              <a:buClr>
                <a:schemeClr val="dk1"/>
              </a:buClr>
              <a:buSzPts val="1600"/>
              <a:buNone/>
            </a:pPr>
            <a:r>
              <a:rPr lang="en-US" sz="1600"/>
              <a:t>	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endParaRPr i="1" sz="1600"/>
          </a:p>
        </p:txBody>
      </p:sp>
      <p:sp>
        <p:nvSpPr>
          <p:cNvPr id="117" name="Google Shape;117;p6"/>
          <p:cNvSpPr txBox="1"/>
          <p:nvPr>
            <p:ph type="title"/>
          </p:nvPr>
        </p:nvSpPr>
        <p:spPr>
          <a:xfrm>
            <a:off x="1451304" y="685799"/>
            <a:ext cx="9121445" cy="985033"/>
          </a:xfrm>
          <a:prstGeom prst="rect">
            <a:avLst/>
          </a:prstGeom>
          <a:noFill/>
          <a:ln>
            <a:noFill/>
          </a:ln>
        </p:spPr>
        <p:txBody>
          <a:bodyPr anchorCtr="0" anchor="b" bIns="91425" lIns="91425" spcFirstLastPara="1" rIns="91425" wrap="square" tIns="91425">
            <a:noAutofit/>
          </a:bodyPr>
          <a:lstStyle/>
          <a:p>
            <a:pPr indent="0" lvl="0" marL="0" rtl="0" algn="ctr">
              <a:lnSpc>
                <a:spcPct val="90000"/>
              </a:lnSpc>
              <a:spcBef>
                <a:spcPts val="0"/>
              </a:spcBef>
              <a:spcAft>
                <a:spcPts val="0"/>
              </a:spcAft>
              <a:buClr>
                <a:schemeClr val="lt1"/>
              </a:buClr>
              <a:buSzPts val="3600"/>
              <a:buFont typeface="Raleway Medium"/>
              <a:buNone/>
            </a:pPr>
            <a:r>
              <a:rPr lang="en-US" sz="3600"/>
              <a:t>YOU CAN ALSO SPLIT YOUR CONTENT</a:t>
            </a:r>
            <a:endParaRPr/>
          </a:p>
        </p:txBody>
      </p:sp>
      <p:sp>
        <p:nvSpPr>
          <p:cNvPr id="118" name="Google Shape;118;p6"/>
          <p:cNvSpPr txBox="1"/>
          <p:nvPr>
            <p:ph idx="2" type="body"/>
          </p:nvPr>
        </p:nvSpPr>
        <p:spPr>
          <a:xfrm>
            <a:off x="7059776" y="1988609"/>
            <a:ext cx="3104759" cy="3764489"/>
          </a:xfrm>
          <a:prstGeom prst="rect">
            <a:avLst/>
          </a:prstGeom>
          <a:noFill/>
          <a:ln>
            <a:noFill/>
          </a:ln>
        </p:spPr>
        <p:txBody>
          <a:bodyPr anchorCtr="0" anchor="t" bIns="91425" lIns="91425" spcFirstLastPara="1" rIns="91425" wrap="square" tIns="91425">
            <a:noAutofit/>
          </a:bodyPr>
          <a:lstStyle/>
          <a:p>
            <a:pPr indent="-228600" lvl="0" marL="228600" rtl="0" algn="just">
              <a:lnSpc>
                <a:spcPct val="90000"/>
              </a:lnSpc>
              <a:spcBef>
                <a:spcPts val="0"/>
              </a:spcBef>
              <a:spcAft>
                <a:spcPts val="0"/>
              </a:spcAft>
              <a:buClr>
                <a:schemeClr val="dk1"/>
              </a:buClr>
              <a:buSzPts val="1600"/>
              <a:buNone/>
            </a:pPr>
            <a:r>
              <a:rPr lang="en-US" sz="1600"/>
              <a:t>	</a:t>
            </a:r>
            <a:r>
              <a:rPr b="1" lang="en-US" sz="1600">
                <a:solidFill>
                  <a:srgbClr val="C95A6D"/>
                </a:solidFill>
              </a:rPr>
              <a:t>Erin Cummings</a:t>
            </a:r>
            <a:endParaRPr/>
          </a:p>
          <a:p>
            <a:pPr indent="-228600" lvl="0" marL="228600" rtl="0" algn="just">
              <a:lnSpc>
                <a:spcPct val="90000"/>
              </a:lnSpc>
              <a:spcBef>
                <a:spcPts val="0"/>
              </a:spcBef>
              <a:spcAft>
                <a:spcPts val="0"/>
              </a:spcAft>
              <a:buClr>
                <a:schemeClr val="dk1"/>
              </a:buClr>
              <a:buSzPts val="1600"/>
              <a:buNone/>
            </a:pPr>
            <a:r>
              <a:rPr lang="en-US" sz="1600"/>
              <a:t>	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i="1" lang="en-US" sz="1600"/>
            </a:br>
            <a:endParaRPr i="1" sz="1600"/>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22" name="Shape 122"/>
        <p:cNvGrpSpPr/>
        <p:nvPr/>
      </p:nvGrpSpPr>
      <p:grpSpPr>
        <a:xfrm>
          <a:off x="0" y="0"/>
          <a:ext cx="0" cy="0"/>
          <a:chOff x="0" y="0"/>
          <a:chExt cx="0" cy="0"/>
        </a:xfrm>
      </p:grpSpPr>
      <p:sp>
        <p:nvSpPr>
          <p:cNvPr id="123" name="Google Shape;123;p7"/>
          <p:cNvSpPr txBox="1"/>
          <p:nvPr>
            <p:ph type="title"/>
          </p:nvPr>
        </p:nvSpPr>
        <p:spPr>
          <a:xfrm>
            <a:off x="1348922" y="803848"/>
            <a:ext cx="8336896" cy="771892"/>
          </a:xfrm>
          <a:prstGeom prst="rect">
            <a:avLst/>
          </a:prstGeom>
          <a:noFill/>
          <a:ln>
            <a:noFill/>
          </a:ln>
        </p:spPr>
        <p:txBody>
          <a:bodyPr anchorCtr="0" anchor="b" bIns="91425" lIns="91425" spcFirstLastPara="1" rIns="91425" wrap="square" tIns="91425">
            <a:noAutofit/>
          </a:bodyPr>
          <a:lstStyle/>
          <a:p>
            <a:pPr indent="0" lvl="0" marL="0" rtl="0" algn="ctr">
              <a:lnSpc>
                <a:spcPct val="90000"/>
              </a:lnSpc>
              <a:spcBef>
                <a:spcPts val="0"/>
              </a:spcBef>
              <a:spcAft>
                <a:spcPts val="0"/>
              </a:spcAft>
              <a:buClr>
                <a:schemeClr val="lt1"/>
              </a:buClr>
              <a:buSzPts val="3600"/>
              <a:buFont typeface="Raleway Medium"/>
              <a:buNone/>
            </a:pPr>
            <a:r>
              <a:rPr lang="en-US" sz="3600"/>
              <a:t>IN TWO OR THREE COLUMNS</a:t>
            </a:r>
            <a:endParaRPr/>
          </a:p>
        </p:txBody>
      </p:sp>
      <p:sp>
        <p:nvSpPr>
          <p:cNvPr id="124" name="Google Shape;124;p7"/>
          <p:cNvSpPr txBox="1"/>
          <p:nvPr>
            <p:ph idx="1" type="body"/>
          </p:nvPr>
        </p:nvSpPr>
        <p:spPr>
          <a:xfrm>
            <a:off x="2052484" y="2315968"/>
            <a:ext cx="2626686" cy="3206986"/>
          </a:xfrm>
          <a:prstGeom prst="rect">
            <a:avLst/>
          </a:prstGeom>
          <a:noFill/>
          <a:ln>
            <a:noFill/>
          </a:ln>
        </p:spPr>
        <p:txBody>
          <a:bodyPr anchorCtr="0" anchor="t" bIns="91425" lIns="91425" spcFirstLastPara="1" rIns="91425" wrap="square" tIns="91425">
            <a:noAutofit/>
          </a:bodyPr>
          <a:lstStyle/>
          <a:p>
            <a:pPr indent="-228600" lvl="0" marL="228600" rtl="0" algn="just">
              <a:lnSpc>
                <a:spcPct val="90000"/>
              </a:lnSpc>
              <a:spcBef>
                <a:spcPts val="0"/>
              </a:spcBef>
              <a:spcAft>
                <a:spcPts val="0"/>
              </a:spcAft>
              <a:buClr>
                <a:srgbClr val="C95A6D"/>
              </a:buClr>
              <a:buSzPts val="1600"/>
              <a:buNone/>
            </a:pPr>
            <a:r>
              <a:rPr b="1" lang="en-US" sz="1600">
                <a:solidFill>
                  <a:srgbClr val="C95A6D"/>
                </a:solidFill>
              </a:rPr>
              <a:t>	Helen Keller </a:t>
            </a:r>
            <a:r>
              <a:rPr lang="en-US" sz="1600">
                <a:solidFill>
                  <a:srgbClr val="C95A6D"/>
                </a:solidFill>
              </a:rPr>
              <a:t>	</a:t>
            </a:r>
            <a:endParaRPr/>
          </a:p>
          <a:p>
            <a:pPr indent="-228600" lvl="0" marL="228600" rtl="0" algn="just">
              <a:lnSpc>
                <a:spcPct val="90000"/>
              </a:lnSpc>
              <a:spcBef>
                <a:spcPts val="0"/>
              </a:spcBef>
              <a:spcAft>
                <a:spcPts val="0"/>
              </a:spcAft>
              <a:buClr>
                <a:schemeClr val="dk1"/>
              </a:buClr>
              <a:buSzPts val="1600"/>
              <a:buNone/>
            </a:pPr>
            <a:r>
              <a:rPr lang="en-US" sz="1600"/>
              <a:t>	Character cannot be developed in ease and quiet. Only through experience of trial and suffering can the soul be strengthened, ambition inspired, and success achieved.</a:t>
            </a:r>
            <a:endParaRPr sz="1600"/>
          </a:p>
        </p:txBody>
      </p:sp>
      <p:sp>
        <p:nvSpPr>
          <p:cNvPr id="125" name="Google Shape;125;p7"/>
          <p:cNvSpPr txBox="1"/>
          <p:nvPr>
            <p:ph idx="2" type="body"/>
          </p:nvPr>
        </p:nvSpPr>
        <p:spPr>
          <a:xfrm>
            <a:off x="4679170" y="2311465"/>
            <a:ext cx="2627085" cy="3225000"/>
          </a:xfrm>
          <a:prstGeom prst="rect">
            <a:avLst/>
          </a:prstGeom>
          <a:noFill/>
          <a:ln>
            <a:noFill/>
          </a:ln>
        </p:spPr>
        <p:txBody>
          <a:bodyPr anchorCtr="0" anchor="t" bIns="91425" lIns="91425" spcFirstLastPara="1" rIns="91425" wrap="square" tIns="91425">
            <a:noAutofit/>
          </a:bodyPr>
          <a:lstStyle/>
          <a:p>
            <a:pPr indent="-228600" lvl="0" marL="228600" rtl="0" algn="just">
              <a:lnSpc>
                <a:spcPct val="90000"/>
              </a:lnSpc>
              <a:spcBef>
                <a:spcPts val="0"/>
              </a:spcBef>
              <a:spcAft>
                <a:spcPts val="0"/>
              </a:spcAft>
              <a:buClr>
                <a:srgbClr val="C95A6D"/>
              </a:buClr>
              <a:buSzPts val="1600"/>
              <a:buNone/>
            </a:pPr>
            <a:r>
              <a:rPr lang="en-US" sz="1600">
                <a:solidFill>
                  <a:srgbClr val="C95A6D"/>
                </a:solidFill>
              </a:rPr>
              <a:t>	</a:t>
            </a:r>
            <a:r>
              <a:rPr b="1" lang="en-US" sz="1600">
                <a:solidFill>
                  <a:srgbClr val="C95A6D"/>
                </a:solidFill>
              </a:rPr>
              <a:t>Mario Andretti</a:t>
            </a:r>
            <a:r>
              <a:rPr lang="en-US" sz="1600">
                <a:solidFill>
                  <a:srgbClr val="C95A6D"/>
                </a:solidFill>
              </a:rPr>
              <a:t>	</a:t>
            </a:r>
            <a:endParaRPr/>
          </a:p>
          <a:p>
            <a:pPr indent="-228600" lvl="0" marL="228600" rtl="0" algn="just">
              <a:lnSpc>
                <a:spcPct val="90000"/>
              </a:lnSpc>
              <a:spcBef>
                <a:spcPts val="0"/>
              </a:spcBef>
              <a:spcAft>
                <a:spcPts val="0"/>
              </a:spcAft>
              <a:buClr>
                <a:schemeClr val="dk1"/>
              </a:buClr>
              <a:buSzPts val="1600"/>
              <a:buNone/>
            </a:pPr>
            <a:r>
              <a:rPr lang="en-US" sz="1600"/>
              <a:t>	Desire is the key to motivation, but it's determination and commitment to an unrelenting pursuit of your goal - a commitment to excellence - that will enable you to attain the success you seek. </a:t>
            </a:r>
            <a:endParaRPr sz="1600"/>
          </a:p>
        </p:txBody>
      </p:sp>
      <p:sp>
        <p:nvSpPr>
          <p:cNvPr id="126" name="Google Shape;126;p7"/>
          <p:cNvSpPr txBox="1"/>
          <p:nvPr>
            <p:ph idx="3" type="body"/>
          </p:nvPr>
        </p:nvSpPr>
        <p:spPr>
          <a:xfrm>
            <a:off x="7305856" y="2297954"/>
            <a:ext cx="2627085" cy="3225000"/>
          </a:xfrm>
          <a:prstGeom prst="rect">
            <a:avLst/>
          </a:prstGeom>
          <a:noFill/>
          <a:ln>
            <a:noFill/>
          </a:ln>
        </p:spPr>
        <p:txBody>
          <a:bodyPr anchorCtr="0" anchor="t" bIns="91425" lIns="91425" spcFirstLastPara="1" rIns="91425" wrap="square" tIns="91425">
            <a:noAutofit/>
          </a:bodyPr>
          <a:lstStyle/>
          <a:p>
            <a:pPr indent="-228600" lvl="0" marL="228600" rtl="0" algn="just">
              <a:lnSpc>
                <a:spcPct val="90000"/>
              </a:lnSpc>
              <a:spcBef>
                <a:spcPts val="0"/>
              </a:spcBef>
              <a:spcAft>
                <a:spcPts val="0"/>
              </a:spcAft>
              <a:buClr>
                <a:srgbClr val="C95A6D"/>
              </a:buClr>
              <a:buSzPts val="1600"/>
              <a:buNone/>
            </a:pPr>
            <a:r>
              <a:rPr lang="en-US" sz="1600">
                <a:solidFill>
                  <a:srgbClr val="C95A6D"/>
                </a:solidFill>
              </a:rPr>
              <a:t>	</a:t>
            </a:r>
            <a:r>
              <a:rPr b="1" lang="en-US" sz="1600">
                <a:solidFill>
                  <a:srgbClr val="C95A6D"/>
                </a:solidFill>
              </a:rPr>
              <a:t>Dwight D. Eisenhower</a:t>
            </a:r>
            <a:endParaRPr sz="1600">
              <a:solidFill>
                <a:srgbClr val="C95A6D"/>
              </a:solidFill>
            </a:endParaRPr>
          </a:p>
          <a:p>
            <a:pPr indent="-228600" lvl="0" marL="228600" rtl="0" algn="just">
              <a:lnSpc>
                <a:spcPct val="90000"/>
              </a:lnSpc>
              <a:spcBef>
                <a:spcPts val="0"/>
              </a:spcBef>
              <a:spcAft>
                <a:spcPts val="0"/>
              </a:spcAft>
              <a:buClr>
                <a:schemeClr val="dk1"/>
              </a:buClr>
              <a:buSzPts val="1600"/>
              <a:buNone/>
            </a:pPr>
            <a:r>
              <a:rPr lang="en-US" sz="1600"/>
              <a:t>	The supreme quality for leadership is unquestionably integrity. Without it, no real success is possible, no matter whether it is on a section gang, a football field, in an army, or in an office. </a:t>
            </a:r>
            <a:endParaRPr sz="1600"/>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30" name="Shape 130"/>
        <p:cNvGrpSpPr/>
        <p:nvPr/>
      </p:nvGrpSpPr>
      <p:grpSpPr>
        <a:xfrm>
          <a:off x="0" y="0"/>
          <a:ext cx="0" cy="0"/>
          <a:chOff x="0" y="0"/>
          <a:chExt cx="0" cy="0"/>
        </a:xfrm>
      </p:grpSpPr>
      <p:pic>
        <p:nvPicPr>
          <p:cNvPr id="131" name="Google Shape;131;p8"/>
          <p:cNvPicPr preferRelativeResize="0"/>
          <p:nvPr/>
        </p:nvPicPr>
        <p:blipFill rotWithShape="1">
          <a:blip r:embed="rId3">
            <a:alphaModFix/>
          </a:blip>
          <a:srcRect b="0" l="0" r="0" t="0"/>
          <a:stretch/>
        </p:blipFill>
        <p:spPr>
          <a:xfrm rot="5400000">
            <a:off x="2667001" y="-2667000"/>
            <a:ext cx="6857999" cy="12192000"/>
          </a:xfrm>
          <a:prstGeom prst="rect">
            <a:avLst/>
          </a:prstGeom>
          <a:noFill/>
          <a:ln>
            <a:noFill/>
          </a:ln>
        </p:spPr>
      </p:pic>
      <p:sp>
        <p:nvSpPr>
          <p:cNvPr id="132" name="Google Shape;132;p8"/>
          <p:cNvSpPr txBox="1"/>
          <p:nvPr/>
        </p:nvSpPr>
        <p:spPr>
          <a:xfrm>
            <a:off x="4445383" y="2580584"/>
            <a:ext cx="3860417" cy="1934266"/>
          </a:xfrm>
          <a:prstGeom prst="rect">
            <a:avLst/>
          </a:prstGeom>
          <a:noFill/>
          <a:ln>
            <a:noFill/>
          </a:ln>
        </p:spPr>
        <p:txBody>
          <a:bodyPr anchorCtr="0" anchor="t" bIns="45700" lIns="91425" spcFirstLastPara="1" rIns="91425" wrap="square" tIns="45700">
            <a:normAutofit/>
          </a:bodyPr>
          <a:lstStyle/>
          <a:p>
            <a:pPr indent="0" lvl="0" marL="0" marR="0" rtl="0" algn="l">
              <a:lnSpc>
                <a:spcPct val="80000"/>
              </a:lnSpc>
              <a:spcBef>
                <a:spcPts val="0"/>
              </a:spcBef>
              <a:spcAft>
                <a:spcPts val="0"/>
              </a:spcAft>
              <a:buClr>
                <a:schemeClr val="lt1"/>
              </a:buClr>
              <a:buSzPts val="3600"/>
              <a:buFont typeface="Raleway Medium"/>
              <a:buNone/>
            </a:pPr>
            <a:r>
              <a:rPr lang="en-US" sz="3600">
                <a:solidFill>
                  <a:schemeClr val="lt1"/>
                </a:solidFill>
                <a:latin typeface="Raleway Medium"/>
                <a:ea typeface="Raleway Medium"/>
                <a:cs typeface="Raleway Medium"/>
                <a:sym typeface="Raleway Medium"/>
              </a:rPr>
              <a:t>BIG </a:t>
            </a:r>
            <a:r>
              <a:rPr lang="en-US" sz="3600">
                <a:solidFill>
                  <a:srgbClr val="FFFF00"/>
                </a:solidFill>
                <a:latin typeface="Raleway Medium"/>
                <a:ea typeface="Raleway Medium"/>
                <a:cs typeface="Raleway Medium"/>
                <a:sym typeface="Raleway Medium"/>
              </a:rPr>
              <a:t>PICTURE</a:t>
            </a:r>
            <a:r>
              <a:rPr lang="en-US" sz="3600">
                <a:solidFill>
                  <a:schemeClr val="lt1"/>
                </a:solidFill>
                <a:latin typeface="Raleway Medium"/>
                <a:ea typeface="Raleway Medium"/>
                <a:cs typeface="Raleway Medium"/>
                <a:sym typeface="Raleway Medium"/>
              </a:rPr>
              <a:t> CREATES BIG </a:t>
            </a:r>
            <a:r>
              <a:rPr lang="en-US" sz="3600">
                <a:solidFill>
                  <a:srgbClr val="FFFF00"/>
                </a:solidFill>
                <a:latin typeface="Raleway Medium"/>
                <a:ea typeface="Raleway Medium"/>
                <a:cs typeface="Raleway Medium"/>
                <a:sym typeface="Raleway Medium"/>
              </a:rPr>
              <a:t>IMPACT</a:t>
            </a:r>
            <a:br>
              <a:rPr lang="en-US" sz="1800">
                <a:solidFill>
                  <a:schemeClr val="lt1"/>
                </a:solidFill>
                <a:latin typeface="Raleway Medium"/>
                <a:ea typeface="Raleway Medium"/>
                <a:cs typeface="Raleway Medium"/>
                <a:sym typeface="Raleway Medium"/>
              </a:rPr>
            </a:br>
            <a:r>
              <a:rPr lang="en-US" sz="1800">
                <a:solidFill>
                  <a:schemeClr val="lt1"/>
                </a:solidFill>
                <a:latin typeface="Raleway Medium"/>
                <a:ea typeface="Raleway Medium"/>
                <a:cs typeface="Raleway Medium"/>
                <a:sym typeface="Raleway Medium"/>
              </a:rPr>
              <a:t>A Picture Is Worth A Thousand Words</a:t>
            </a:r>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36" name="Shape 136"/>
        <p:cNvGrpSpPr/>
        <p:nvPr/>
      </p:nvGrpSpPr>
      <p:grpSpPr>
        <a:xfrm>
          <a:off x="0" y="0"/>
          <a:ext cx="0" cy="0"/>
          <a:chOff x="0" y="0"/>
          <a:chExt cx="0" cy="0"/>
        </a:xfrm>
      </p:grpSpPr>
      <p:sp>
        <p:nvSpPr>
          <p:cNvPr id="137" name="Google Shape;137;p9"/>
          <p:cNvSpPr txBox="1"/>
          <p:nvPr/>
        </p:nvSpPr>
        <p:spPr>
          <a:xfrm>
            <a:off x="734274" y="102943"/>
            <a:ext cx="11152927" cy="694783"/>
          </a:xfrm>
          <a:prstGeom prst="rect">
            <a:avLst/>
          </a:prstGeom>
          <a:noFill/>
          <a:ln>
            <a:noFill/>
          </a:ln>
        </p:spPr>
        <p:txBody>
          <a:bodyPr anchorCtr="0" anchor="b" bIns="91425" lIns="91425" spcFirstLastPara="1" rIns="91425" wrap="square" tIns="91425">
            <a:noAutofit/>
          </a:bodyPr>
          <a:lstStyle/>
          <a:p>
            <a:pPr indent="0" lvl="0" marL="0" marR="0" rtl="0" algn="l">
              <a:lnSpc>
                <a:spcPct val="90000"/>
              </a:lnSpc>
              <a:spcBef>
                <a:spcPts val="0"/>
              </a:spcBef>
              <a:spcAft>
                <a:spcPts val="0"/>
              </a:spcAft>
              <a:buClr>
                <a:schemeClr val="lt1"/>
              </a:buClr>
              <a:buSzPts val="3600"/>
              <a:buFont typeface="Raleway Medium"/>
              <a:buNone/>
            </a:pPr>
            <a:r>
              <a:rPr lang="en-US" sz="3600">
                <a:solidFill>
                  <a:schemeClr val="lt1"/>
                </a:solidFill>
                <a:latin typeface="Raleway Medium"/>
                <a:ea typeface="Raleway Medium"/>
                <a:cs typeface="Raleway Medium"/>
                <a:sym typeface="Raleway Medium"/>
              </a:rPr>
              <a:t>USE CHARTS &amp; TABLES TO EXPLAIN YOUR IDEAS</a:t>
            </a:r>
            <a:endParaRPr/>
          </a:p>
        </p:txBody>
      </p:sp>
      <p:graphicFrame>
        <p:nvGraphicFramePr>
          <p:cNvPr id="138" name="Google Shape;138;p9"/>
          <p:cNvGraphicFramePr/>
          <p:nvPr/>
        </p:nvGraphicFramePr>
        <p:xfrm>
          <a:off x="0" y="1447800"/>
          <a:ext cx="6838950" cy="4652433"/>
        </p:xfrm>
        <a:graphic>
          <a:graphicData uri="http://schemas.openxmlformats.org/drawingml/2006/chart">
            <c:chart r:id="rId3"/>
          </a:graphicData>
        </a:graphic>
      </p:graphicFrame>
      <p:graphicFrame>
        <p:nvGraphicFramePr>
          <p:cNvPr id="139" name="Google Shape;139;p9"/>
          <p:cNvGraphicFramePr/>
          <p:nvPr/>
        </p:nvGraphicFramePr>
        <p:xfrm>
          <a:off x="6838951" y="2053166"/>
          <a:ext cx="3000000" cy="3000000"/>
        </p:xfrm>
        <a:graphic>
          <a:graphicData uri="http://schemas.openxmlformats.org/drawingml/2006/table">
            <a:tbl>
              <a:tblPr bandRow="1" firstRow="1">
                <a:noFill/>
                <a:tableStyleId>{69D68948-A8A8-49BD-A780-CA080E19AD2F}</a:tableStyleId>
              </a:tblPr>
              <a:tblGrid>
                <a:gridCol w="1682750"/>
                <a:gridCol w="1682750"/>
                <a:gridCol w="1682750"/>
              </a:tblGrid>
              <a:tr h="408550">
                <a:tc>
                  <a:txBody>
                    <a:bodyPr/>
                    <a:lstStyle/>
                    <a:p>
                      <a:pPr indent="0" lvl="0" marL="0" marR="0" rtl="0" algn="ctr">
                        <a:spcBef>
                          <a:spcPts val="0"/>
                        </a:spcBef>
                        <a:spcAft>
                          <a:spcPts val="0"/>
                        </a:spcAft>
                        <a:buNone/>
                      </a:pPr>
                      <a:r>
                        <a:rPr lang="en-US" sz="1800" u="none" cap="none" strike="noStrike"/>
                        <a:t>DATA</a:t>
                      </a:r>
                      <a:endParaRPr/>
                    </a:p>
                  </a:txBody>
                  <a:tcPr marT="45725" marB="45725" marR="91450" marL="91450"/>
                </a:tc>
                <a:tc>
                  <a:txBody>
                    <a:bodyPr/>
                    <a:lstStyle/>
                    <a:p>
                      <a:pPr indent="0" lvl="0" marL="0" marR="0" rtl="0" algn="ctr">
                        <a:spcBef>
                          <a:spcPts val="0"/>
                        </a:spcBef>
                        <a:spcAft>
                          <a:spcPts val="0"/>
                        </a:spcAft>
                        <a:buNone/>
                      </a:pPr>
                      <a:r>
                        <a:rPr lang="en-US" sz="1800" u="none" cap="none" strike="noStrike"/>
                        <a:t>DATA</a:t>
                      </a:r>
                      <a:endParaRPr/>
                    </a:p>
                  </a:txBody>
                  <a:tcPr marT="45725" marB="45725" marR="91450" marL="91450"/>
                </a:tc>
                <a:tc>
                  <a:txBody>
                    <a:bodyPr/>
                    <a:lstStyle/>
                    <a:p>
                      <a:pPr indent="0" lvl="0" marL="0" marR="0" rtl="0" algn="ctr">
                        <a:spcBef>
                          <a:spcPts val="0"/>
                        </a:spcBef>
                        <a:spcAft>
                          <a:spcPts val="0"/>
                        </a:spcAft>
                        <a:buNone/>
                      </a:pPr>
                      <a:r>
                        <a:rPr lang="en-US" sz="1800" u="none" cap="none" strike="noStrike"/>
                        <a:t>MORE DATA</a:t>
                      </a:r>
                      <a:endParaRPr/>
                    </a:p>
                  </a:txBody>
                  <a:tcPr marT="45725" marB="45725" marR="91450" marL="91450"/>
                </a:tc>
              </a:tr>
              <a:tr h="408550">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r>
              <a:tr h="408550">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r>
              <a:tr h="408550">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r>
              <a:tr h="408550">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r>
              <a:tr h="408550">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r>
              <a:tr h="408550">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r>
              <a:tr h="408550">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r>
            </a:tbl>
          </a:graphicData>
        </a:graphic>
      </p:graphicFrame>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43" name="Shape 143"/>
        <p:cNvGrpSpPr/>
        <p:nvPr/>
      </p:nvGrpSpPr>
      <p:grpSpPr>
        <a:xfrm>
          <a:off x="0" y="0"/>
          <a:ext cx="0" cy="0"/>
          <a:chOff x="0" y="0"/>
          <a:chExt cx="0" cy="0"/>
        </a:xfrm>
      </p:grpSpPr>
      <p:sp>
        <p:nvSpPr>
          <p:cNvPr id="144" name="Google Shape;144;p10"/>
          <p:cNvSpPr txBox="1"/>
          <p:nvPr/>
        </p:nvSpPr>
        <p:spPr>
          <a:xfrm>
            <a:off x="451162" y="0"/>
            <a:ext cx="3552600" cy="855310"/>
          </a:xfrm>
          <a:prstGeom prst="rect">
            <a:avLst/>
          </a:prstGeom>
          <a:noFill/>
          <a:ln>
            <a:noFill/>
          </a:ln>
        </p:spPr>
        <p:txBody>
          <a:bodyPr anchorCtr="0" anchor="b" bIns="91425" lIns="91425" spcFirstLastPara="1" rIns="91425" wrap="square" tIns="91425">
            <a:noAutofit/>
          </a:bodyPr>
          <a:lstStyle/>
          <a:p>
            <a:pPr indent="0" lvl="0" marL="0" marR="0" rtl="0" algn="l">
              <a:lnSpc>
                <a:spcPct val="90000"/>
              </a:lnSpc>
              <a:spcBef>
                <a:spcPts val="0"/>
              </a:spcBef>
              <a:spcAft>
                <a:spcPts val="0"/>
              </a:spcAft>
              <a:buClr>
                <a:schemeClr val="lt1"/>
              </a:buClr>
              <a:buSzPts val="3600"/>
              <a:buFont typeface="Raleway Medium"/>
              <a:buNone/>
            </a:pPr>
            <a:r>
              <a:rPr lang="en-US" sz="3600">
                <a:solidFill>
                  <a:schemeClr val="lt1"/>
                </a:solidFill>
                <a:latin typeface="Raleway Medium"/>
                <a:ea typeface="Raleway Medium"/>
                <a:cs typeface="Raleway Medium"/>
                <a:sym typeface="Raleway Medium"/>
              </a:rPr>
              <a:t>USE MAPS</a:t>
            </a:r>
            <a:endParaRPr/>
          </a:p>
        </p:txBody>
      </p:sp>
      <p:sp>
        <p:nvSpPr>
          <p:cNvPr id="145" name="Google Shape;145;p10"/>
          <p:cNvSpPr/>
          <p:nvPr/>
        </p:nvSpPr>
        <p:spPr>
          <a:xfrm>
            <a:off x="1033111" y="1522968"/>
            <a:ext cx="10389632" cy="4949842"/>
          </a:xfrm>
          <a:custGeom>
            <a:rect b="b" l="l" r="r" t="t"/>
            <a:pathLst>
              <a:path extrusionOk="0" h="136125" w="28575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731A36"/>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46" name="Google Shape;146;p10"/>
          <p:cNvSpPr/>
          <p:nvPr/>
        </p:nvSpPr>
        <p:spPr>
          <a:xfrm>
            <a:off x="2114702" y="2344439"/>
            <a:ext cx="887166" cy="268297"/>
          </a:xfrm>
          <a:prstGeom prst="wedgeRectCallout">
            <a:avLst>
              <a:gd fmla="val -21428" name="adj1"/>
              <a:gd fmla="val 84287" name="adj2"/>
            </a:avLst>
          </a:prstGeom>
          <a:solidFill>
            <a:srgbClr val="F24745"/>
          </a:solidFill>
          <a:ln>
            <a:noFill/>
          </a:ln>
          <a:effectLst>
            <a:outerShdw blurRad="50800" rotWithShape="0" algn="t" dir="5400000" dist="38100">
              <a:srgbClr val="000000">
                <a:alpha val="40000"/>
              </a:srgbClr>
            </a:outerShdw>
          </a:effectLst>
        </p:spPr>
        <p:txBody>
          <a:bodyPr anchorCtr="0" anchor="ctr" bIns="91425" lIns="91425" spcFirstLastPara="1" rIns="91425" wrap="square" tIns="91425">
            <a:noAutofit/>
          </a:bodyPr>
          <a:lstStyle/>
          <a:p>
            <a:pPr indent="0" lvl="0" marL="0" marR="0" rtl="0" algn="ctr">
              <a:spcBef>
                <a:spcPts val="0"/>
              </a:spcBef>
              <a:spcAft>
                <a:spcPts val="0"/>
              </a:spcAft>
              <a:buClr>
                <a:srgbClr val="FFFFFF"/>
              </a:buClr>
              <a:buSzPts val="1000"/>
              <a:buFont typeface="Dosis"/>
              <a:buNone/>
            </a:pPr>
            <a:r>
              <a:rPr lang="en-US" sz="1000">
                <a:solidFill>
                  <a:srgbClr val="FFFFFF"/>
                </a:solidFill>
                <a:latin typeface="Dosis"/>
                <a:ea typeface="Dosis"/>
                <a:cs typeface="Dosis"/>
                <a:sym typeface="Dosis"/>
              </a:rPr>
              <a:t>OUR OFFICE</a:t>
            </a:r>
            <a:endParaRPr/>
          </a:p>
        </p:txBody>
      </p:sp>
      <p:sp>
        <p:nvSpPr>
          <p:cNvPr id="147" name="Google Shape;147;p10"/>
          <p:cNvSpPr/>
          <p:nvPr/>
        </p:nvSpPr>
        <p:spPr>
          <a:xfrm rot="8100000">
            <a:off x="2259245" y="2772715"/>
            <a:ext cx="153458" cy="153458"/>
          </a:xfrm>
          <a:prstGeom prst="teardrop">
            <a:avLst>
              <a:gd fmla="val 100000" name="adj"/>
            </a:avLst>
          </a:prstGeom>
          <a:solidFill>
            <a:schemeClr val="lt1"/>
          </a:solidFill>
          <a:ln>
            <a:noFill/>
          </a:ln>
          <a:effectLst>
            <a:outerShdw blurRad="50800" rotWithShape="0" algn="t" dir="5400000" dist="381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48" name="Google Shape;148;p10"/>
          <p:cNvSpPr/>
          <p:nvPr/>
        </p:nvSpPr>
        <p:spPr>
          <a:xfrm rot="8100000">
            <a:off x="3264850" y="4207701"/>
            <a:ext cx="153458" cy="153458"/>
          </a:xfrm>
          <a:prstGeom prst="teardrop">
            <a:avLst>
              <a:gd fmla="val 100000" name="adj"/>
            </a:avLst>
          </a:prstGeom>
          <a:solidFill>
            <a:schemeClr val="lt1"/>
          </a:solidFill>
          <a:ln>
            <a:noFill/>
          </a:ln>
          <a:effectLst>
            <a:outerShdw blurRad="50800" rotWithShape="0" algn="t" dir="5400000" dist="381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49" name="Google Shape;149;p10"/>
          <p:cNvSpPr/>
          <p:nvPr/>
        </p:nvSpPr>
        <p:spPr>
          <a:xfrm rot="8100000">
            <a:off x="6287673" y="3657751"/>
            <a:ext cx="153458" cy="153458"/>
          </a:xfrm>
          <a:prstGeom prst="teardrop">
            <a:avLst>
              <a:gd fmla="val 100000" name="adj"/>
            </a:avLst>
          </a:prstGeom>
          <a:solidFill>
            <a:schemeClr val="lt1"/>
          </a:solidFill>
          <a:ln>
            <a:noFill/>
          </a:ln>
          <a:effectLst>
            <a:outerShdw blurRad="50800" rotWithShape="0" algn="t" dir="5400000" dist="381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53" name="Shape 153"/>
        <p:cNvGrpSpPr/>
        <p:nvPr/>
      </p:nvGrpSpPr>
      <p:grpSpPr>
        <a:xfrm>
          <a:off x="0" y="0"/>
          <a:ext cx="0" cy="0"/>
          <a:chOff x="0" y="0"/>
          <a:chExt cx="0" cy="0"/>
        </a:xfrm>
      </p:grpSpPr>
      <p:grpSp>
        <p:nvGrpSpPr>
          <p:cNvPr id="154" name="Google Shape;154;p11"/>
          <p:cNvGrpSpPr/>
          <p:nvPr/>
        </p:nvGrpSpPr>
        <p:grpSpPr>
          <a:xfrm>
            <a:off x="1339020" y="2961017"/>
            <a:ext cx="10047632" cy="2029970"/>
            <a:chOff x="5839" y="1761803"/>
            <a:chExt cx="10047632" cy="2029970"/>
          </a:xfrm>
        </p:grpSpPr>
        <p:sp>
          <p:nvSpPr>
            <p:cNvPr id="155" name="Google Shape;155;p11"/>
            <p:cNvSpPr/>
            <p:nvPr/>
          </p:nvSpPr>
          <p:spPr>
            <a:xfrm>
              <a:off x="936001" y="1761803"/>
              <a:ext cx="2322286" cy="2029970"/>
            </a:xfrm>
            <a:prstGeom prst="rightArrow">
              <a:avLst>
                <a:gd fmla="val 70000" name="adj1"/>
                <a:gd fmla="val 50000" name="adj2"/>
              </a:avLst>
            </a:prstGeom>
            <a:solidFill>
              <a:srgbClr val="F0B4CC">
                <a:alpha val="89803"/>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 name="Google Shape;156;p11"/>
            <p:cNvSpPr/>
            <p:nvPr/>
          </p:nvSpPr>
          <p:spPr>
            <a:xfrm>
              <a:off x="5839" y="1846626"/>
              <a:ext cx="1860325" cy="1860325"/>
            </a:xfrm>
            <a:prstGeom prst="ellipse">
              <a:avLst/>
            </a:prstGeom>
            <a:solidFill>
              <a:srgbClr val="A51D6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 name="Google Shape;157;p11"/>
            <p:cNvSpPr txBox="1"/>
            <p:nvPr/>
          </p:nvSpPr>
          <p:spPr>
            <a:xfrm>
              <a:off x="278277" y="2119064"/>
              <a:ext cx="1315449" cy="1315449"/>
            </a:xfrm>
            <a:prstGeom prst="rect">
              <a:avLst/>
            </a:prstGeom>
            <a:noFill/>
            <a:ln>
              <a:noFill/>
            </a:ln>
          </p:spPr>
          <p:txBody>
            <a:bodyPr anchorCtr="0" anchor="ctr" bIns="18400" lIns="18400" spcFirstLastPara="1" rIns="18400" wrap="square" tIns="18400">
              <a:noAutofit/>
            </a:bodyPr>
            <a:lstStyle/>
            <a:p>
              <a:pPr indent="0" lvl="0" marL="0" marR="0" rtl="0" algn="ctr">
                <a:lnSpc>
                  <a:spcPct val="90000"/>
                </a:lnSpc>
                <a:spcBef>
                  <a:spcPts val="0"/>
                </a:spcBef>
                <a:spcAft>
                  <a:spcPts val="0"/>
                </a:spcAft>
                <a:buClr>
                  <a:schemeClr val="lt1"/>
                </a:buClr>
                <a:buSzPts val="2900"/>
                <a:buFont typeface="Raleway"/>
                <a:buNone/>
              </a:pPr>
              <a:r>
                <a:rPr lang="en-US" sz="2900">
                  <a:solidFill>
                    <a:schemeClr val="lt1"/>
                  </a:solidFill>
                  <a:latin typeface="Raleway"/>
                  <a:ea typeface="Raleway"/>
                  <a:cs typeface="Raleway"/>
                  <a:sym typeface="Raleway"/>
                </a:rPr>
                <a:t>1</a:t>
              </a:r>
              <a:r>
                <a:rPr baseline="30000" lang="en-US" sz="2900">
                  <a:solidFill>
                    <a:schemeClr val="lt1"/>
                  </a:solidFill>
                  <a:latin typeface="Raleway"/>
                  <a:ea typeface="Raleway"/>
                  <a:cs typeface="Raleway"/>
                  <a:sym typeface="Raleway"/>
                </a:rPr>
                <a:t>st</a:t>
              </a:r>
              <a:r>
                <a:rPr lang="en-US" sz="2900">
                  <a:solidFill>
                    <a:schemeClr val="lt1"/>
                  </a:solidFill>
                  <a:latin typeface="Raleway"/>
                  <a:ea typeface="Raleway"/>
                  <a:cs typeface="Raleway"/>
                  <a:sym typeface="Raleway"/>
                </a:rPr>
                <a:t> STAGE</a:t>
              </a:r>
              <a:endParaRPr/>
            </a:p>
          </p:txBody>
        </p:sp>
        <p:sp>
          <p:nvSpPr>
            <p:cNvPr id="158" name="Google Shape;158;p11"/>
            <p:cNvSpPr/>
            <p:nvPr/>
          </p:nvSpPr>
          <p:spPr>
            <a:xfrm>
              <a:off x="4333593" y="1761803"/>
              <a:ext cx="2322286" cy="2029970"/>
            </a:xfrm>
            <a:prstGeom prst="rightArrow">
              <a:avLst>
                <a:gd fmla="val 70000" name="adj1"/>
                <a:gd fmla="val 50000" name="adj2"/>
              </a:avLst>
            </a:prstGeom>
            <a:solidFill>
              <a:srgbClr val="F0B4CC">
                <a:alpha val="89803"/>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 name="Google Shape;159;p11"/>
            <p:cNvSpPr/>
            <p:nvPr/>
          </p:nvSpPr>
          <p:spPr>
            <a:xfrm>
              <a:off x="3403431" y="1846626"/>
              <a:ext cx="1860325" cy="1860325"/>
            </a:xfrm>
            <a:prstGeom prst="ellipse">
              <a:avLst/>
            </a:prstGeom>
            <a:solidFill>
              <a:srgbClr val="E374A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 name="Google Shape;160;p11"/>
            <p:cNvSpPr txBox="1"/>
            <p:nvPr/>
          </p:nvSpPr>
          <p:spPr>
            <a:xfrm>
              <a:off x="3675869" y="2119064"/>
              <a:ext cx="1315449" cy="1315449"/>
            </a:xfrm>
            <a:prstGeom prst="rect">
              <a:avLst/>
            </a:prstGeom>
            <a:noFill/>
            <a:ln>
              <a:noFill/>
            </a:ln>
          </p:spPr>
          <p:txBody>
            <a:bodyPr anchorCtr="0" anchor="ctr" bIns="17775" lIns="17775" spcFirstLastPara="1" rIns="17775" wrap="square" tIns="17775">
              <a:noAutofit/>
            </a:bodyPr>
            <a:lstStyle/>
            <a:p>
              <a:pPr indent="0" lvl="0" marL="0" marR="0" rtl="0" algn="ctr">
                <a:lnSpc>
                  <a:spcPct val="90000"/>
                </a:lnSpc>
                <a:spcBef>
                  <a:spcPts val="0"/>
                </a:spcBef>
                <a:spcAft>
                  <a:spcPts val="0"/>
                </a:spcAft>
                <a:buClr>
                  <a:schemeClr val="lt1"/>
                </a:buClr>
                <a:buSzPts val="2800"/>
                <a:buFont typeface="Raleway"/>
                <a:buNone/>
              </a:pPr>
              <a:r>
                <a:rPr lang="en-US" sz="2800">
                  <a:solidFill>
                    <a:schemeClr val="lt1"/>
                  </a:solidFill>
                  <a:latin typeface="Raleway"/>
                  <a:ea typeface="Raleway"/>
                  <a:cs typeface="Raleway"/>
                  <a:sym typeface="Raleway"/>
                </a:rPr>
                <a:t>2</a:t>
              </a:r>
              <a:r>
                <a:rPr baseline="30000" lang="en-US" sz="2800">
                  <a:solidFill>
                    <a:schemeClr val="lt1"/>
                  </a:solidFill>
                  <a:latin typeface="Raleway"/>
                  <a:ea typeface="Raleway"/>
                  <a:cs typeface="Raleway"/>
                  <a:sym typeface="Raleway"/>
                </a:rPr>
                <a:t>nd</a:t>
              </a:r>
              <a:r>
                <a:rPr lang="en-US" sz="2800">
                  <a:solidFill>
                    <a:schemeClr val="lt1"/>
                  </a:solidFill>
                  <a:latin typeface="Raleway"/>
                  <a:ea typeface="Raleway"/>
                  <a:cs typeface="Raleway"/>
                  <a:sym typeface="Raleway"/>
                </a:rPr>
                <a:t> STAGE</a:t>
              </a:r>
              <a:endParaRPr/>
            </a:p>
          </p:txBody>
        </p:sp>
        <p:sp>
          <p:nvSpPr>
            <p:cNvPr id="161" name="Google Shape;161;p11"/>
            <p:cNvSpPr/>
            <p:nvPr/>
          </p:nvSpPr>
          <p:spPr>
            <a:xfrm>
              <a:off x="7731185" y="1761803"/>
              <a:ext cx="2322286" cy="2029970"/>
            </a:xfrm>
            <a:prstGeom prst="rightArrow">
              <a:avLst>
                <a:gd fmla="val 70000" name="adj1"/>
                <a:gd fmla="val 50000" name="adj2"/>
              </a:avLst>
            </a:prstGeom>
            <a:solidFill>
              <a:srgbClr val="F0B4CC">
                <a:alpha val="89803"/>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 name="Google Shape;162;p11"/>
            <p:cNvSpPr/>
            <p:nvPr/>
          </p:nvSpPr>
          <p:spPr>
            <a:xfrm>
              <a:off x="6801022" y="1846626"/>
              <a:ext cx="1860325" cy="1860325"/>
            </a:xfrm>
            <a:prstGeom prst="ellipse">
              <a:avLst/>
            </a:prstGeom>
            <a:solidFill>
              <a:srgbClr val="E374A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 name="Google Shape;163;p11"/>
            <p:cNvSpPr txBox="1"/>
            <p:nvPr/>
          </p:nvSpPr>
          <p:spPr>
            <a:xfrm>
              <a:off x="7073460" y="2119064"/>
              <a:ext cx="1315449" cy="1315449"/>
            </a:xfrm>
            <a:prstGeom prst="rect">
              <a:avLst/>
            </a:prstGeom>
            <a:noFill/>
            <a:ln>
              <a:noFill/>
            </a:ln>
          </p:spPr>
          <p:txBody>
            <a:bodyPr anchorCtr="0" anchor="ctr" bIns="17125" lIns="17125" spcFirstLastPara="1" rIns="17125" wrap="square" tIns="17125">
              <a:noAutofit/>
            </a:bodyPr>
            <a:lstStyle/>
            <a:p>
              <a:pPr indent="0" lvl="0" marL="0" marR="0" rtl="0" algn="ctr">
                <a:lnSpc>
                  <a:spcPct val="90000"/>
                </a:lnSpc>
                <a:spcBef>
                  <a:spcPts val="0"/>
                </a:spcBef>
                <a:spcAft>
                  <a:spcPts val="0"/>
                </a:spcAft>
                <a:buClr>
                  <a:schemeClr val="lt1"/>
                </a:buClr>
                <a:buSzPts val="2700"/>
                <a:buFont typeface="Raleway"/>
                <a:buNone/>
              </a:pPr>
              <a:r>
                <a:rPr lang="en-US" sz="2700">
                  <a:solidFill>
                    <a:schemeClr val="lt1"/>
                  </a:solidFill>
                  <a:latin typeface="Raleway"/>
                  <a:ea typeface="Raleway"/>
                  <a:cs typeface="Raleway"/>
                  <a:sym typeface="Raleway"/>
                </a:rPr>
                <a:t>LAST STAGE</a:t>
              </a:r>
              <a:endParaRPr/>
            </a:p>
          </p:txBody>
        </p:sp>
      </p:grpSp>
      <p:sp>
        <p:nvSpPr>
          <p:cNvPr id="164" name="Google Shape;164;p11"/>
          <p:cNvSpPr txBox="1"/>
          <p:nvPr/>
        </p:nvSpPr>
        <p:spPr>
          <a:xfrm>
            <a:off x="1737885" y="841513"/>
            <a:ext cx="7301184" cy="715402"/>
          </a:xfrm>
          <a:prstGeom prst="rect">
            <a:avLst/>
          </a:prstGeom>
          <a:noFill/>
          <a:ln>
            <a:noFill/>
          </a:ln>
        </p:spPr>
        <p:txBody>
          <a:bodyPr anchorCtr="0" anchor="b" bIns="91425" lIns="91425" spcFirstLastPara="1" rIns="91425" wrap="square" tIns="91425">
            <a:noAutofit/>
          </a:bodyPr>
          <a:lstStyle/>
          <a:p>
            <a:pPr indent="0" lvl="0" marL="0" marR="0" rtl="0" algn="l">
              <a:lnSpc>
                <a:spcPct val="90000"/>
              </a:lnSpc>
              <a:spcBef>
                <a:spcPts val="0"/>
              </a:spcBef>
              <a:spcAft>
                <a:spcPts val="0"/>
              </a:spcAft>
              <a:buClr>
                <a:schemeClr val="lt1"/>
              </a:buClr>
              <a:buSzPts val="3600"/>
              <a:buFont typeface="Raleway Medium"/>
              <a:buNone/>
            </a:pPr>
            <a:r>
              <a:rPr lang="en-US" sz="3600">
                <a:solidFill>
                  <a:schemeClr val="lt1"/>
                </a:solidFill>
                <a:latin typeface="Raleway Medium"/>
                <a:ea typeface="Raleway Medium"/>
                <a:cs typeface="Raleway Medium"/>
                <a:sym typeface="Raleway Medium"/>
              </a:rPr>
              <a:t>OUR PROCESS IS SIMPLE</a:t>
            </a:r>
            <a:endParaRPr sz="3600">
              <a:solidFill>
                <a:schemeClr val="lt1"/>
              </a:solidFill>
              <a:latin typeface="Raleway Medium"/>
              <a:ea typeface="Raleway Medium"/>
              <a:cs typeface="Raleway Medium"/>
              <a:sym typeface="Raleway Medium"/>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68" name="Shape 168"/>
        <p:cNvGrpSpPr/>
        <p:nvPr/>
      </p:nvGrpSpPr>
      <p:grpSpPr>
        <a:xfrm>
          <a:off x="0" y="0"/>
          <a:ext cx="0" cy="0"/>
          <a:chOff x="0" y="0"/>
          <a:chExt cx="0" cy="0"/>
        </a:xfrm>
      </p:grpSpPr>
      <p:sp>
        <p:nvSpPr>
          <p:cNvPr id="169" name="Google Shape;169;p12"/>
          <p:cNvSpPr txBox="1"/>
          <p:nvPr/>
        </p:nvSpPr>
        <p:spPr>
          <a:xfrm>
            <a:off x="891949" y="2313424"/>
            <a:ext cx="4101900" cy="2421407"/>
          </a:xfrm>
          <a:prstGeom prst="rect">
            <a:avLst/>
          </a:prstGeom>
          <a:noFill/>
          <a:ln>
            <a:noFill/>
          </a:ln>
        </p:spPr>
        <p:txBody>
          <a:bodyPr anchorCtr="0" anchor="t" bIns="91425" lIns="91425" spcFirstLastPara="1" rIns="91425" wrap="square" tIns="91425">
            <a:noAutofit/>
          </a:bodyPr>
          <a:lstStyle/>
          <a:p>
            <a:pPr indent="-228600" lvl="0" marL="228600" marR="0" rtl="0" algn="l">
              <a:lnSpc>
                <a:spcPct val="90000"/>
              </a:lnSpc>
              <a:spcBef>
                <a:spcPts val="0"/>
              </a:spcBef>
              <a:spcAft>
                <a:spcPts val="0"/>
              </a:spcAft>
              <a:buClr>
                <a:srgbClr val="676A72"/>
              </a:buClr>
              <a:buSzPts val="2400"/>
              <a:buFont typeface="Arial"/>
              <a:buNone/>
            </a:pPr>
            <a:r>
              <a:rPr lang="en-US" sz="2400">
                <a:solidFill>
                  <a:srgbClr val="676A72"/>
                </a:solidFill>
                <a:latin typeface="Raleway Medium"/>
                <a:ea typeface="Raleway Medium"/>
                <a:cs typeface="Raleway Medium"/>
                <a:sym typeface="Raleway Medium"/>
              </a:rPr>
              <a:t>	WEBSITE PROJECT</a:t>
            </a:r>
            <a:endParaRPr/>
          </a:p>
          <a:p>
            <a:pPr indent="-228600" lvl="0" marL="228600" marR="0" rtl="0" algn="l">
              <a:lnSpc>
                <a:spcPct val="90000"/>
              </a:lnSpc>
              <a:spcBef>
                <a:spcPts val="0"/>
              </a:spcBef>
              <a:spcAft>
                <a:spcPts val="0"/>
              </a:spcAft>
              <a:buClr>
                <a:schemeClr val="dk1"/>
              </a:buClr>
              <a:buSzPts val="2000"/>
              <a:buFont typeface="Arial"/>
              <a:buNone/>
            </a:pPr>
            <a:r>
              <a:t/>
            </a:r>
            <a:endParaRPr b="1" sz="2000">
              <a:solidFill>
                <a:schemeClr val="dk1"/>
              </a:solidFill>
              <a:latin typeface="Muli"/>
              <a:ea typeface="Muli"/>
              <a:cs typeface="Muli"/>
              <a:sym typeface="Muli"/>
            </a:endParaRPr>
          </a:p>
          <a:p>
            <a:pPr indent="-228600" lvl="0" marL="228600" marR="0" rtl="0" algn="just">
              <a:lnSpc>
                <a:spcPct val="90000"/>
              </a:lnSpc>
              <a:spcBef>
                <a:spcPts val="0"/>
              </a:spcBef>
              <a:spcAft>
                <a:spcPts val="0"/>
              </a:spcAft>
              <a:buClr>
                <a:schemeClr val="dk1"/>
              </a:buClr>
              <a:buSzPts val="2000"/>
              <a:buFont typeface="Arial"/>
              <a:buNone/>
            </a:pPr>
            <a:r>
              <a:rPr lang="en-US" sz="2000">
                <a:solidFill>
                  <a:schemeClr val="dk1"/>
                </a:solidFill>
                <a:latin typeface="Muli"/>
                <a:ea typeface="Muli"/>
                <a:cs typeface="Muli"/>
                <a:sym typeface="Muli"/>
              </a:rPr>
              <a:t>	</a:t>
            </a:r>
            <a:r>
              <a:rPr lang="en-US" sz="1600">
                <a:solidFill>
                  <a:schemeClr val="dk1"/>
                </a:solidFill>
                <a:latin typeface="Raleway"/>
                <a:ea typeface="Raleway"/>
                <a:cs typeface="Raleway"/>
                <a:sym typeface="Raleway"/>
              </a:rPr>
              <a:t>Here you can showcase and explain your app, website or software. Here you can showcase and explain your app, website or software. Here you can showcase and explain your app, website or software</a:t>
            </a:r>
            <a:r>
              <a:rPr lang="en-US" sz="2000">
                <a:solidFill>
                  <a:schemeClr val="dk1"/>
                </a:solidFill>
                <a:latin typeface="Raleway"/>
                <a:ea typeface="Raleway"/>
                <a:cs typeface="Raleway"/>
                <a:sym typeface="Raleway"/>
              </a:rPr>
              <a:t>.</a:t>
            </a:r>
            <a:endParaRPr/>
          </a:p>
          <a:p>
            <a:pPr indent="-228600" lvl="0" marL="228600" marR="0" rtl="0" algn="l">
              <a:lnSpc>
                <a:spcPct val="90000"/>
              </a:lnSpc>
              <a:spcBef>
                <a:spcPts val="0"/>
              </a:spcBef>
              <a:spcAft>
                <a:spcPts val="0"/>
              </a:spcAft>
              <a:buClr>
                <a:schemeClr val="dk1"/>
              </a:buClr>
              <a:buSzPts val="2000"/>
              <a:buFont typeface="Arial"/>
              <a:buNone/>
            </a:pPr>
            <a:r>
              <a:t/>
            </a:r>
            <a:endParaRPr sz="2000">
              <a:solidFill>
                <a:schemeClr val="dk1"/>
              </a:solidFill>
              <a:latin typeface="Raleway"/>
              <a:ea typeface="Raleway"/>
              <a:cs typeface="Raleway"/>
              <a:sym typeface="Raleway"/>
            </a:endParaRPr>
          </a:p>
          <a:p>
            <a:pPr indent="-228600" lvl="0" marL="228600" marR="0" rtl="0" algn="l">
              <a:lnSpc>
                <a:spcPct val="90000"/>
              </a:lnSpc>
              <a:spcBef>
                <a:spcPts val="0"/>
              </a:spcBef>
              <a:spcAft>
                <a:spcPts val="0"/>
              </a:spcAft>
              <a:buClr>
                <a:schemeClr val="dk1"/>
              </a:buClr>
              <a:buSzPts val="2000"/>
              <a:buFont typeface="Arial"/>
              <a:buNone/>
            </a:pPr>
            <a:r>
              <a:t/>
            </a:r>
            <a:endParaRPr sz="2000">
              <a:solidFill>
                <a:schemeClr val="dk1"/>
              </a:solidFill>
              <a:latin typeface="Raleway"/>
              <a:ea typeface="Raleway"/>
              <a:cs typeface="Raleway"/>
              <a:sym typeface="Raleway"/>
            </a:endParaRPr>
          </a:p>
        </p:txBody>
      </p:sp>
      <p:sp>
        <p:nvSpPr>
          <p:cNvPr id="170" name="Google Shape;170;p12"/>
          <p:cNvSpPr/>
          <p:nvPr/>
        </p:nvSpPr>
        <p:spPr>
          <a:xfrm>
            <a:off x="5631589" y="1720992"/>
            <a:ext cx="5348539" cy="4163898"/>
          </a:xfrm>
          <a:custGeom>
            <a:rect b="b" l="l" r="r" t="t"/>
            <a:pathLst>
              <a:path extrusionOk="0" h="111665" w="143434">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solidFill>
            <a:srgbClr val="FFFFFF"/>
          </a:solidFill>
          <a:ln cap="flat" cmpd="sng" w="9525">
            <a:solidFill>
              <a:srgbClr val="C95A6D"/>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71" name="Google Shape;171;p12"/>
          <p:cNvSpPr/>
          <p:nvPr/>
        </p:nvSpPr>
        <p:spPr>
          <a:xfrm>
            <a:off x="5844827" y="1953353"/>
            <a:ext cx="4908425" cy="3114229"/>
          </a:xfrm>
          <a:prstGeom prst="rect">
            <a:avLst/>
          </a:prstGeom>
          <a:solidFill>
            <a:srgbClr val="000714">
              <a:alpha val="25098"/>
            </a:srgbClr>
          </a:solidFill>
          <a:ln cap="flat" cmpd="sng" w="19050">
            <a:solidFill>
              <a:srgbClr val="D9D9D9"/>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ctr">
              <a:spcBef>
                <a:spcPts val="0"/>
              </a:spcBef>
              <a:spcAft>
                <a:spcPts val="0"/>
              </a:spcAft>
              <a:buClr>
                <a:srgbClr val="FFFFFF"/>
              </a:buClr>
              <a:buSzPts val="1000"/>
              <a:buFont typeface="Muli"/>
              <a:buNone/>
            </a:pPr>
            <a:r>
              <a:rPr lang="en-US" sz="1000">
                <a:solidFill>
                  <a:srgbClr val="FFFFFF"/>
                </a:solidFill>
                <a:latin typeface="Muli"/>
                <a:ea typeface="Muli"/>
                <a:cs typeface="Muli"/>
                <a:sym typeface="Muli"/>
              </a:rPr>
              <a:t>Place your screenshot here</a:t>
            </a:r>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75" name="Shape 175"/>
        <p:cNvGrpSpPr/>
        <p:nvPr/>
      </p:nvGrpSpPr>
      <p:grpSpPr>
        <a:xfrm>
          <a:off x="0" y="0"/>
          <a:ext cx="0" cy="0"/>
          <a:chOff x="0" y="0"/>
          <a:chExt cx="0" cy="0"/>
        </a:xfrm>
      </p:grpSpPr>
      <p:sp>
        <p:nvSpPr>
          <p:cNvPr id="176" name="Google Shape;176;p13"/>
          <p:cNvSpPr/>
          <p:nvPr/>
        </p:nvSpPr>
        <p:spPr>
          <a:xfrm>
            <a:off x="7189940" y="850420"/>
            <a:ext cx="2748539" cy="5515183"/>
          </a:xfrm>
          <a:custGeom>
            <a:rect b="b" l="l" r="r" t="t"/>
            <a:pathLst>
              <a:path extrusionOk="0" h="61841" w="30819">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solidFill>
            <a:srgbClr val="FFFFFF"/>
          </a:solidFill>
          <a:ln cap="flat" cmpd="sng" w="9525">
            <a:solidFill>
              <a:srgbClr val="C95A6D"/>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77" name="Google Shape;177;p13"/>
          <p:cNvSpPr/>
          <p:nvPr/>
        </p:nvSpPr>
        <p:spPr>
          <a:xfrm>
            <a:off x="7308762" y="1330563"/>
            <a:ext cx="2510893" cy="4445223"/>
          </a:xfrm>
          <a:prstGeom prst="rect">
            <a:avLst/>
          </a:prstGeom>
          <a:solidFill>
            <a:srgbClr val="000714">
              <a:alpha val="25098"/>
            </a:srgbClr>
          </a:solidFill>
          <a:ln cap="flat" cmpd="sng" w="19050">
            <a:solidFill>
              <a:srgbClr val="D9D9D9"/>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ctr">
              <a:spcBef>
                <a:spcPts val="0"/>
              </a:spcBef>
              <a:spcAft>
                <a:spcPts val="0"/>
              </a:spcAft>
              <a:buClr>
                <a:srgbClr val="FFFFFF"/>
              </a:buClr>
              <a:buSzPts val="1000"/>
              <a:buFont typeface="Muli"/>
              <a:buNone/>
            </a:pPr>
            <a:r>
              <a:rPr lang="en-US" sz="1000">
                <a:solidFill>
                  <a:srgbClr val="FFFFFF"/>
                </a:solidFill>
                <a:latin typeface="Muli"/>
                <a:ea typeface="Muli"/>
                <a:cs typeface="Muli"/>
                <a:sym typeface="Muli"/>
              </a:rPr>
              <a:t>Place your screenshot here</a:t>
            </a:r>
            <a:endParaRPr/>
          </a:p>
        </p:txBody>
      </p:sp>
      <p:sp>
        <p:nvSpPr>
          <p:cNvPr id="178" name="Google Shape;178;p13"/>
          <p:cNvSpPr txBox="1"/>
          <p:nvPr/>
        </p:nvSpPr>
        <p:spPr>
          <a:xfrm>
            <a:off x="1596486" y="2523287"/>
            <a:ext cx="4101900" cy="2421407"/>
          </a:xfrm>
          <a:prstGeom prst="rect">
            <a:avLst/>
          </a:prstGeom>
          <a:noFill/>
          <a:ln>
            <a:noFill/>
          </a:ln>
        </p:spPr>
        <p:txBody>
          <a:bodyPr anchorCtr="0" anchor="t" bIns="91425" lIns="91425" spcFirstLastPara="1" rIns="91425" wrap="square" tIns="91425">
            <a:noAutofit/>
          </a:bodyPr>
          <a:lstStyle/>
          <a:p>
            <a:pPr indent="-228600" lvl="0" marL="228600" marR="0" rtl="0" algn="l">
              <a:lnSpc>
                <a:spcPct val="90000"/>
              </a:lnSpc>
              <a:spcBef>
                <a:spcPts val="0"/>
              </a:spcBef>
              <a:spcAft>
                <a:spcPts val="0"/>
              </a:spcAft>
              <a:buClr>
                <a:srgbClr val="676A72"/>
              </a:buClr>
              <a:buSzPts val="2400"/>
              <a:buFont typeface="Arial"/>
              <a:buNone/>
            </a:pPr>
            <a:r>
              <a:rPr lang="en-US" sz="2400">
                <a:solidFill>
                  <a:srgbClr val="676A72"/>
                </a:solidFill>
                <a:latin typeface="Raleway Medium"/>
                <a:ea typeface="Raleway Medium"/>
                <a:cs typeface="Raleway Medium"/>
                <a:sym typeface="Raleway Medium"/>
              </a:rPr>
              <a:t>	ANDROID PROJECT</a:t>
            </a:r>
            <a:endParaRPr/>
          </a:p>
          <a:p>
            <a:pPr indent="-228600" lvl="0" marL="228600" marR="0" rtl="0" algn="l">
              <a:lnSpc>
                <a:spcPct val="90000"/>
              </a:lnSpc>
              <a:spcBef>
                <a:spcPts val="0"/>
              </a:spcBef>
              <a:spcAft>
                <a:spcPts val="0"/>
              </a:spcAft>
              <a:buClr>
                <a:schemeClr val="dk1"/>
              </a:buClr>
              <a:buSzPts val="2000"/>
              <a:buFont typeface="Arial"/>
              <a:buNone/>
            </a:pPr>
            <a:r>
              <a:t/>
            </a:r>
            <a:endParaRPr b="1" sz="2000">
              <a:solidFill>
                <a:srgbClr val="676A72"/>
              </a:solidFill>
              <a:latin typeface="Muli"/>
              <a:ea typeface="Muli"/>
              <a:cs typeface="Muli"/>
              <a:sym typeface="Muli"/>
            </a:endParaRPr>
          </a:p>
          <a:p>
            <a:pPr indent="-228600" lvl="0" marL="228600" marR="0" rtl="0" algn="just">
              <a:lnSpc>
                <a:spcPct val="90000"/>
              </a:lnSpc>
              <a:spcBef>
                <a:spcPts val="0"/>
              </a:spcBef>
              <a:spcAft>
                <a:spcPts val="0"/>
              </a:spcAft>
              <a:buClr>
                <a:srgbClr val="676A72"/>
              </a:buClr>
              <a:buSzPts val="2000"/>
              <a:buFont typeface="Arial"/>
              <a:buNone/>
            </a:pPr>
            <a:r>
              <a:rPr lang="en-US" sz="2000">
                <a:solidFill>
                  <a:srgbClr val="676A72"/>
                </a:solidFill>
                <a:latin typeface="Muli"/>
                <a:ea typeface="Muli"/>
                <a:cs typeface="Muli"/>
                <a:sym typeface="Muli"/>
              </a:rPr>
              <a:t>	</a:t>
            </a:r>
            <a:r>
              <a:rPr lang="en-US" sz="1600">
                <a:solidFill>
                  <a:srgbClr val="676A72"/>
                </a:solidFill>
                <a:latin typeface="Raleway"/>
                <a:ea typeface="Raleway"/>
                <a:cs typeface="Raleway"/>
                <a:sym typeface="Raleway"/>
              </a:rPr>
              <a:t>Here you can showcase and explain your app, website or software. Here you can showcase and explain your app, website or software. Here you can showcase and explain your app, website or software.</a:t>
            </a:r>
            <a:endParaRPr/>
          </a:p>
          <a:p>
            <a:pPr indent="-228600" lvl="0" marL="228600" marR="0" rtl="0" algn="l">
              <a:lnSpc>
                <a:spcPct val="90000"/>
              </a:lnSpc>
              <a:spcBef>
                <a:spcPts val="0"/>
              </a:spcBef>
              <a:spcAft>
                <a:spcPts val="0"/>
              </a:spcAft>
              <a:buClr>
                <a:schemeClr val="dk1"/>
              </a:buClr>
              <a:buSzPts val="2000"/>
              <a:buFont typeface="Arial"/>
              <a:buNone/>
            </a:pPr>
            <a:r>
              <a:t/>
            </a:r>
            <a:endParaRPr sz="2000">
              <a:solidFill>
                <a:srgbClr val="676A72"/>
              </a:solidFill>
              <a:latin typeface="Raleway"/>
              <a:ea typeface="Raleway"/>
              <a:cs typeface="Raleway"/>
              <a:sym typeface="Raleway"/>
            </a:endParaRPr>
          </a:p>
          <a:p>
            <a:pPr indent="-228600" lvl="0" marL="228600" marR="0" rtl="0" algn="l">
              <a:lnSpc>
                <a:spcPct val="90000"/>
              </a:lnSpc>
              <a:spcBef>
                <a:spcPts val="0"/>
              </a:spcBef>
              <a:spcAft>
                <a:spcPts val="0"/>
              </a:spcAft>
              <a:buClr>
                <a:schemeClr val="dk1"/>
              </a:buClr>
              <a:buSzPts val="2000"/>
              <a:buFont typeface="Arial"/>
              <a:buNone/>
            </a:pPr>
            <a:r>
              <a:t/>
            </a:r>
            <a:endParaRPr sz="2000">
              <a:solidFill>
                <a:srgbClr val="676A72"/>
              </a:solidFill>
              <a:latin typeface="Raleway"/>
              <a:ea typeface="Raleway"/>
              <a:cs typeface="Raleway"/>
              <a:sym typeface="Raleway"/>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82" name="Shape 182"/>
        <p:cNvGrpSpPr/>
        <p:nvPr/>
      </p:nvGrpSpPr>
      <p:grpSpPr>
        <a:xfrm>
          <a:off x="0" y="0"/>
          <a:ext cx="0" cy="0"/>
          <a:chOff x="0" y="0"/>
          <a:chExt cx="0" cy="0"/>
        </a:xfrm>
      </p:grpSpPr>
      <p:sp>
        <p:nvSpPr>
          <p:cNvPr id="183" name="Google Shape;183;p14"/>
          <p:cNvSpPr txBox="1"/>
          <p:nvPr/>
        </p:nvSpPr>
        <p:spPr>
          <a:xfrm>
            <a:off x="1596486" y="2523287"/>
            <a:ext cx="4101900" cy="2421407"/>
          </a:xfrm>
          <a:prstGeom prst="rect">
            <a:avLst/>
          </a:prstGeom>
          <a:noFill/>
          <a:ln>
            <a:noFill/>
          </a:ln>
        </p:spPr>
        <p:txBody>
          <a:bodyPr anchorCtr="0" anchor="t" bIns="91425" lIns="91425" spcFirstLastPara="1" rIns="91425" wrap="square" tIns="91425">
            <a:noAutofit/>
          </a:bodyPr>
          <a:lstStyle/>
          <a:p>
            <a:pPr indent="-228600" lvl="0" marL="228600" marR="0" rtl="0" algn="l">
              <a:lnSpc>
                <a:spcPct val="90000"/>
              </a:lnSpc>
              <a:spcBef>
                <a:spcPts val="0"/>
              </a:spcBef>
              <a:spcAft>
                <a:spcPts val="0"/>
              </a:spcAft>
              <a:buClr>
                <a:srgbClr val="676A72"/>
              </a:buClr>
              <a:buSzPts val="2400"/>
              <a:buFont typeface="Arial"/>
              <a:buNone/>
            </a:pPr>
            <a:r>
              <a:rPr lang="en-US" sz="2400">
                <a:solidFill>
                  <a:srgbClr val="676A72"/>
                </a:solidFill>
                <a:latin typeface="Raleway Medium"/>
                <a:ea typeface="Raleway Medium"/>
                <a:cs typeface="Raleway Medium"/>
                <a:sym typeface="Raleway Medium"/>
              </a:rPr>
              <a:t>	iPhone PROJECT</a:t>
            </a:r>
            <a:endParaRPr/>
          </a:p>
          <a:p>
            <a:pPr indent="-228600" lvl="0" marL="228600" marR="0" rtl="0" algn="l">
              <a:lnSpc>
                <a:spcPct val="90000"/>
              </a:lnSpc>
              <a:spcBef>
                <a:spcPts val="0"/>
              </a:spcBef>
              <a:spcAft>
                <a:spcPts val="0"/>
              </a:spcAft>
              <a:buClr>
                <a:schemeClr val="dk1"/>
              </a:buClr>
              <a:buSzPts val="2000"/>
              <a:buFont typeface="Arial"/>
              <a:buNone/>
            </a:pPr>
            <a:r>
              <a:t/>
            </a:r>
            <a:endParaRPr b="1" sz="2000">
              <a:solidFill>
                <a:srgbClr val="676A72"/>
              </a:solidFill>
              <a:latin typeface="Muli"/>
              <a:ea typeface="Muli"/>
              <a:cs typeface="Muli"/>
              <a:sym typeface="Muli"/>
            </a:endParaRPr>
          </a:p>
          <a:p>
            <a:pPr indent="-228600" lvl="0" marL="228600" marR="0" rtl="0" algn="just">
              <a:lnSpc>
                <a:spcPct val="90000"/>
              </a:lnSpc>
              <a:spcBef>
                <a:spcPts val="0"/>
              </a:spcBef>
              <a:spcAft>
                <a:spcPts val="0"/>
              </a:spcAft>
              <a:buClr>
                <a:srgbClr val="676A72"/>
              </a:buClr>
              <a:buSzPts val="2000"/>
              <a:buFont typeface="Arial"/>
              <a:buNone/>
            </a:pPr>
            <a:r>
              <a:rPr lang="en-US" sz="2000">
                <a:solidFill>
                  <a:srgbClr val="676A72"/>
                </a:solidFill>
                <a:latin typeface="Muli"/>
                <a:ea typeface="Muli"/>
                <a:cs typeface="Muli"/>
                <a:sym typeface="Muli"/>
              </a:rPr>
              <a:t>	</a:t>
            </a:r>
            <a:r>
              <a:rPr lang="en-US" sz="1600">
                <a:solidFill>
                  <a:srgbClr val="676A72"/>
                </a:solidFill>
                <a:latin typeface="Raleway"/>
                <a:ea typeface="Raleway"/>
                <a:cs typeface="Raleway"/>
                <a:sym typeface="Raleway"/>
              </a:rPr>
              <a:t>Here you can showcase and explain your app, website or software. Here you can showcase and explain your app, website or software. Here you can showcase and explain your app, website or software.</a:t>
            </a:r>
            <a:endParaRPr/>
          </a:p>
          <a:p>
            <a:pPr indent="-228600" lvl="0" marL="228600" marR="0" rtl="0" algn="l">
              <a:lnSpc>
                <a:spcPct val="90000"/>
              </a:lnSpc>
              <a:spcBef>
                <a:spcPts val="0"/>
              </a:spcBef>
              <a:spcAft>
                <a:spcPts val="0"/>
              </a:spcAft>
              <a:buClr>
                <a:schemeClr val="dk1"/>
              </a:buClr>
              <a:buSzPts val="2000"/>
              <a:buFont typeface="Arial"/>
              <a:buNone/>
            </a:pPr>
            <a:r>
              <a:t/>
            </a:r>
            <a:endParaRPr sz="2000">
              <a:solidFill>
                <a:srgbClr val="676A72"/>
              </a:solidFill>
              <a:latin typeface="Raleway"/>
              <a:ea typeface="Raleway"/>
              <a:cs typeface="Raleway"/>
              <a:sym typeface="Raleway"/>
            </a:endParaRPr>
          </a:p>
          <a:p>
            <a:pPr indent="-228600" lvl="0" marL="228600" marR="0" rtl="0" algn="l">
              <a:lnSpc>
                <a:spcPct val="90000"/>
              </a:lnSpc>
              <a:spcBef>
                <a:spcPts val="0"/>
              </a:spcBef>
              <a:spcAft>
                <a:spcPts val="0"/>
              </a:spcAft>
              <a:buClr>
                <a:schemeClr val="dk1"/>
              </a:buClr>
              <a:buSzPts val="2000"/>
              <a:buFont typeface="Arial"/>
              <a:buNone/>
            </a:pPr>
            <a:r>
              <a:t/>
            </a:r>
            <a:endParaRPr sz="2000">
              <a:solidFill>
                <a:srgbClr val="676A72"/>
              </a:solidFill>
              <a:latin typeface="Raleway"/>
              <a:ea typeface="Raleway"/>
              <a:cs typeface="Raleway"/>
              <a:sym typeface="Raleway"/>
            </a:endParaRPr>
          </a:p>
        </p:txBody>
      </p:sp>
      <p:sp>
        <p:nvSpPr>
          <p:cNvPr id="184" name="Google Shape;184;p14"/>
          <p:cNvSpPr/>
          <p:nvPr/>
        </p:nvSpPr>
        <p:spPr>
          <a:xfrm>
            <a:off x="7475864" y="860376"/>
            <a:ext cx="2717447" cy="5718670"/>
          </a:xfrm>
          <a:custGeom>
            <a:rect b="b" l="l" r="r" t="t"/>
            <a:pathLst>
              <a:path extrusionOk="0" h="54713" w="25999">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solidFill>
            <a:srgbClr val="FFFFFF"/>
          </a:solidFill>
          <a:ln cap="flat" cmpd="sng" w="9525">
            <a:solidFill>
              <a:srgbClr val="C95A6D"/>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85" name="Google Shape;185;p14"/>
          <p:cNvSpPr/>
          <p:nvPr/>
        </p:nvSpPr>
        <p:spPr>
          <a:xfrm>
            <a:off x="7676680" y="1663559"/>
            <a:ext cx="2321381" cy="4089401"/>
          </a:xfrm>
          <a:prstGeom prst="rect">
            <a:avLst/>
          </a:prstGeom>
          <a:solidFill>
            <a:srgbClr val="000714">
              <a:alpha val="25098"/>
            </a:srgbClr>
          </a:solidFill>
          <a:ln cap="flat" cmpd="sng" w="19050">
            <a:solidFill>
              <a:srgbClr val="D9D9D9"/>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ctr">
              <a:spcBef>
                <a:spcPts val="0"/>
              </a:spcBef>
              <a:spcAft>
                <a:spcPts val="0"/>
              </a:spcAft>
              <a:buClr>
                <a:srgbClr val="FFFFFF"/>
              </a:buClr>
              <a:buSzPts val="1000"/>
              <a:buFont typeface="Muli"/>
              <a:buNone/>
            </a:pPr>
            <a:r>
              <a:rPr lang="en-US" sz="1000">
                <a:solidFill>
                  <a:srgbClr val="FFFFFF"/>
                </a:solidFill>
                <a:latin typeface="Muli"/>
                <a:ea typeface="Muli"/>
                <a:cs typeface="Muli"/>
                <a:sym typeface="Muli"/>
              </a:rPr>
              <a:t>Place your screenshot here</a:t>
            </a:r>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89" name="Shape 189"/>
        <p:cNvGrpSpPr/>
        <p:nvPr/>
      </p:nvGrpSpPr>
      <p:grpSpPr>
        <a:xfrm>
          <a:off x="0" y="0"/>
          <a:ext cx="0" cy="0"/>
          <a:chOff x="0" y="0"/>
          <a:chExt cx="0" cy="0"/>
        </a:xfrm>
      </p:grpSpPr>
      <p:sp>
        <p:nvSpPr>
          <p:cNvPr id="190" name="Google Shape;190;p15"/>
          <p:cNvSpPr txBox="1"/>
          <p:nvPr/>
        </p:nvSpPr>
        <p:spPr>
          <a:xfrm>
            <a:off x="1596486" y="2523287"/>
            <a:ext cx="4101900" cy="2421407"/>
          </a:xfrm>
          <a:prstGeom prst="rect">
            <a:avLst/>
          </a:prstGeom>
          <a:noFill/>
          <a:ln>
            <a:noFill/>
          </a:ln>
        </p:spPr>
        <p:txBody>
          <a:bodyPr anchorCtr="0" anchor="t" bIns="91425" lIns="91425" spcFirstLastPara="1" rIns="91425" wrap="square" tIns="91425">
            <a:noAutofit/>
          </a:bodyPr>
          <a:lstStyle/>
          <a:p>
            <a:pPr indent="-228600" lvl="0" marL="228600" marR="0" rtl="0" algn="l">
              <a:lnSpc>
                <a:spcPct val="90000"/>
              </a:lnSpc>
              <a:spcBef>
                <a:spcPts val="0"/>
              </a:spcBef>
              <a:spcAft>
                <a:spcPts val="0"/>
              </a:spcAft>
              <a:buClr>
                <a:srgbClr val="676A72"/>
              </a:buClr>
              <a:buSzPts val="2400"/>
              <a:buFont typeface="Arial"/>
              <a:buNone/>
            </a:pPr>
            <a:r>
              <a:rPr lang="en-US" sz="2400">
                <a:solidFill>
                  <a:srgbClr val="676A72"/>
                </a:solidFill>
                <a:latin typeface="Raleway Medium"/>
                <a:ea typeface="Raleway Medium"/>
                <a:cs typeface="Raleway Medium"/>
                <a:sym typeface="Raleway Medium"/>
              </a:rPr>
              <a:t>	TABLET PROJECT</a:t>
            </a:r>
            <a:endParaRPr/>
          </a:p>
          <a:p>
            <a:pPr indent="-228600" lvl="0" marL="228600" marR="0" rtl="0" algn="l">
              <a:lnSpc>
                <a:spcPct val="90000"/>
              </a:lnSpc>
              <a:spcBef>
                <a:spcPts val="0"/>
              </a:spcBef>
              <a:spcAft>
                <a:spcPts val="0"/>
              </a:spcAft>
              <a:buClr>
                <a:schemeClr val="dk1"/>
              </a:buClr>
              <a:buSzPts val="2000"/>
              <a:buFont typeface="Arial"/>
              <a:buNone/>
            </a:pPr>
            <a:r>
              <a:t/>
            </a:r>
            <a:endParaRPr b="1" sz="2000">
              <a:solidFill>
                <a:srgbClr val="676A72"/>
              </a:solidFill>
              <a:latin typeface="Muli"/>
              <a:ea typeface="Muli"/>
              <a:cs typeface="Muli"/>
              <a:sym typeface="Muli"/>
            </a:endParaRPr>
          </a:p>
          <a:p>
            <a:pPr indent="-228600" lvl="0" marL="228600" marR="0" rtl="0" algn="just">
              <a:lnSpc>
                <a:spcPct val="90000"/>
              </a:lnSpc>
              <a:spcBef>
                <a:spcPts val="0"/>
              </a:spcBef>
              <a:spcAft>
                <a:spcPts val="0"/>
              </a:spcAft>
              <a:buClr>
                <a:srgbClr val="676A72"/>
              </a:buClr>
              <a:buSzPts val="2000"/>
              <a:buFont typeface="Arial"/>
              <a:buNone/>
            </a:pPr>
            <a:r>
              <a:rPr lang="en-US" sz="2000">
                <a:solidFill>
                  <a:srgbClr val="676A72"/>
                </a:solidFill>
                <a:latin typeface="Muli"/>
                <a:ea typeface="Muli"/>
                <a:cs typeface="Muli"/>
                <a:sym typeface="Muli"/>
              </a:rPr>
              <a:t>	</a:t>
            </a:r>
            <a:r>
              <a:rPr lang="en-US" sz="1600">
                <a:solidFill>
                  <a:srgbClr val="676A72"/>
                </a:solidFill>
                <a:latin typeface="Raleway"/>
                <a:ea typeface="Raleway"/>
                <a:cs typeface="Raleway"/>
                <a:sym typeface="Raleway"/>
              </a:rPr>
              <a:t>Here you can showcase and explain your app, website or software. Here you can showcase and explain your app, website or software. Here you can showcase and explain your app, website or software.</a:t>
            </a:r>
            <a:endParaRPr/>
          </a:p>
          <a:p>
            <a:pPr indent="-228600" lvl="0" marL="228600" marR="0" rtl="0" algn="l">
              <a:lnSpc>
                <a:spcPct val="90000"/>
              </a:lnSpc>
              <a:spcBef>
                <a:spcPts val="0"/>
              </a:spcBef>
              <a:spcAft>
                <a:spcPts val="0"/>
              </a:spcAft>
              <a:buClr>
                <a:schemeClr val="dk1"/>
              </a:buClr>
              <a:buSzPts val="2000"/>
              <a:buFont typeface="Arial"/>
              <a:buNone/>
            </a:pPr>
            <a:r>
              <a:t/>
            </a:r>
            <a:endParaRPr sz="2000">
              <a:solidFill>
                <a:srgbClr val="676A72"/>
              </a:solidFill>
              <a:latin typeface="Raleway"/>
              <a:ea typeface="Raleway"/>
              <a:cs typeface="Raleway"/>
              <a:sym typeface="Raleway"/>
            </a:endParaRPr>
          </a:p>
          <a:p>
            <a:pPr indent="-228600" lvl="0" marL="228600" marR="0" rtl="0" algn="l">
              <a:lnSpc>
                <a:spcPct val="90000"/>
              </a:lnSpc>
              <a:spcBef>
                <a:spcPts val="0"/>
              </a:spcBef>
              <a:spcAft>
                <a:spcPts val="0"/>
              </a:spcAft>
              <a:buClr>
                <a:schemeClr val="dk1"/>
              </a:buClr>
              <a:buSzPts val="2000"/>
              <a:buFont typeface="Arial"/>
              <a:buNone/>
            </a:pPr>
            <a:r>
              <a:t/>
            </a:r>
            <a:endParaRPr sz="2000">
              <a:solidFill>
                <a:srgbClr val="676A72"/>
              </a:solidFill>
              <a:latin typeface="Raleway"/>
              <a:ea typeface="Raleway"/>
              <a:cs typeface="Raleway"/>
              <a:sym typeface="Raleway"/>
            </a:endParaRPr>
          </a:p>
        </p:txBody>
      </p:sp>
      <p:sp>
        <p:nvSpPr>
          <p:cNvPr id="191" name="Google Shape;191;p15"/>
          <p:cNvSpPr/>
          <p:nvPr/>
        </p:nvSpPr>
        <p:spPr>
          <a:xfrm>
            <a:off x="6982162" y="862265"/>
            <a:ext cx="3884506" cy="5493672"/>
          </a:xfrm>
          <a:custGeom>
            <a:rect b="b" l="l" r="r" t="t"/>
            <a:pathLst>
              <a:path extrusionOk="0" h="86210" w="60958">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solidFill>
            <a:srgbClr val="FFFFFF"/>
          </a:solidFill>
          <a:ln cap="flat" cmpd="sng" w="9525">
            <a:solidFill>
              <a:srgbClr val="C95A6D"/>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92" name="Google Shape;192;p15"/>
          <p:cNvSpPr/>
          <p:nvPr/>
        </p:nvSpPr>
        <p:spPr>
          <a:xfrm>
            <a:off x="7259951" y="1371600"/>
            <a:ext cx="3357035" cy="4494662"/>
          </a:xfrm>
          <a:prstGeom prst="rect">
            <a:avLst/>
          </a:prstGeom>
          <a:solidFill>
            <a:srgbClr val="000714">
              <a:alpha val="25098"/>
            </a:srgbClr>
          </a:solidFill>
          <a:ln cap="flat" cmpd="sng" w="19050">
            <a:solidFill>
              <a:srgbClr val="D9D9D9"/>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ctr">
              <a:spcBef>
                <a:spcPts val="0"/>
              </a:spcBef>
              <a:spcAft>
                <a:spcPts val="0"/>
              </a:spcAft>
              <a:buClr>
                <a:srgbClr val="FFFFFF"/>
              </a:buClr>
              <a:buSzPts val="1000"/>
              <a:buFont typeface="Muli"/>
              <a:buNone/>
            </a:pPr>
            <a:r>
              <a:rPr lang="en-US" sz="1000">
                <a:solidFill>
                  <a:srgbClr val="FFFFFF"/>
                </a:solidFill>
                <a:latin typeface="Muli"/>
                <a:ea typeface="Muli"/>
                <a:cs typeface="Muli"/>
                <a:sym typeface="Muli"/>
              </a:rPr>
              <a:t>Place your screenshot here</a:t>
            </a:r>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F9D4E8"/>
        </a:solidFill>
      </p:bgPr>
    </p:bg>
    <p:spTree>
      <p:nvGrpSpPr>
        <p:cNvPr id="196" name="Shape 196"/>
        <p:cNvGrpSpPr/>
        <p:nvPr/>
      </p:nvGrpSpPr>
      <p:grpSpPr>
        <a:xfrm>
          <a:off x="0" y="0"/>
          <a:ext cx="0" cy="0"/>
          <a:chOff x="0" y="0"/>
          <a:chExt cx="0" cy="0"/>
        </a:xfrm>
      </p:grpSpPr>
      <p:grpSp>
        <p:nvGrpSpPr>
          <p:cNvPr id="197" name="Google Shape;197;p16"/>
          <p:cNvGrpSpPr/>
          <p:nvPr/>
        </p:nvGrpSpPr>
        <p:grpSpPr>
          <a:xfrm>
            <a:off x="4572584" y="409303"/>
            <a:ext cx="442856" cy="560078"/>
            <a:chOff x="584925" y="238125"/>
            <a:chExt cx="415200" cy="525100"/>
          </a:xfrm>
        </p:grpSpPr>
        <p:sp>
          <p:nvSpPr>
            <p:cNvPr id="198" name="Google Shape;198;p16"/>
            <p:cNvSpPr/>
            <p:nvPr/>
          </p:nvSpPr>
          <p:spPr>
            <a:xfrm>
              <a:off x="621550" y="299175"/>
              <a:ext cx="378575" cy="464050"/>
            </a:xfrm>
            <a:custGeom>
              <a:rect b="b" l="l" r="r" t="t"/>
              <a:pathLst>
                <a:path extrusionOk="0" h="18562" w="15143">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199" name="Google Shape;199;p16"/>
            <p:cNvSpPr/>
            <p:nvPr/>
          </p:nvSpPr>
          <p:spPr>
            <a:xfrm>
              <a:off x="633750" y="238125"/>
              <a:ext cx="29350" cy="63500"/>
            </a:xfrm>
            <a:custGeom>
              <a:rect b="b" l="l" r="r" t="t"/>
              <a:pathLst>
                <a:path extrusionOk="0" h="2540" w="1174">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00" name="Google Shape;200;p16"/>
            <p:cNvSpPr/>
            <p:nvPr/>
          </p:nvSpPr>
          <p:spPr>
            <a:xfrm>
              <a:off x="716800" y="238125"/>
              <a:ext cx="29325" cy="63500"/>
            </a:xfrm>
            <a:custGeom>
              <a:rect b="b" l="l" r="r" t="t"/>
              <a:pathLst>
                <a:path extrusionOk="0" h="2540" w="1173">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01" name="Google Shape;201;p16"/>
            <p:cNvSpPr/>
            <p:nvPr/>
          </p:nvSpPr>
          <p:spPr>
            <a:xfrm>
              <a:off x="799825" y="238125"/>
              <a:ext cx="29350" cy="63500"/>
            </a:xfrm>
            <a:custGeom>
              <a:rect b="b" l="l" r="r" t="t"/>
              <a:pathLst>
                <a:path extrusionOk="0" h="2540" w="1174">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02" name="Google Shape;202;p16"/>
            <p:cNvSpPr/>
            <p:nvPr/>
          </p:nvSpPr>
          <p:spPr>
            <a:xfrm>
              <a:off x="882875" y="238125"/>
              <a:ext cx="29325" cy="63500"/>
            </a:xfrm>
            <a:custGeom>
              <a:rect b="b" l="l" r="r" t="t"/>
              <a:pathLst>
                <a:path extrusionOk="0" h="2540" w="1173">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03" name="Google Shape;203;p16"/>
            <p:cNvSpPr/>
            <p:nvPr/>
          </p:nvSpPr>
          <p:spPr>
            <a:xfrm>
              <a:off x="584925" y="261325"/>
              <a:ext cx="378575" cy="464050"/>
            </a:xfrm>
            <a:custGeom>
              <a:rect b="b" l="l" r="r" t="t"/>
              <a:pathLst>
                <a:path extrusionOk="0" h="18562" w="15143">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204" name="Google Shape;204;p16"/>
          <p:cNvGrpSpPr/>
          <p:nvPr/>
        </p:nvGrpSpPr>
        <p:grpSpPr>
          <a:xfrm>
            <a:off x="5275909" y="490686"/>
            <a:ext cx="474134" cy="394699"/>
            <a:chOff x="1244325" y="314425"/>
            <a:chExt cx="444525" cy="370050"/>
          </a:xfrm>
        </p:grpSpPr>
        <p:sp>
          <p:nvSpPr>
            <p:cNvPr id="205" name="Google Shape;205;p16"/>
            <p:cNvSpPr/>
            <p:nvPr/>
          </p:nvSpPr>
          <p:spPr>
            <a:xfrm>
              <a:off x="1388425" y="463425"/>
              <a:ext cx="143525" cy="143500"/>
            </a:xfrm>
            <a:custGeom>
              <a:rect b="b" l="l" r="r" t="t"/>
              <a:pathLst>
                <a:path extrusionOk="0" h="5740" w="5741">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06" name="Google Shape;206;p16"/>
            <p:cNvSpPr/>
            <p:nvPr/>
          </p:nvSpPr>
          <p:spPr>
            <a:xfrm>
              <a:off x="1244325" y="314425"/>
              <a:ext cx="444525" cy="370050"/>
            </a:xfrm>
            <a:custGeom>
              <a:rect b="b" l="l" r="r" t="t"/>
              <a:pathLst>
                <a:path extrusionOk="0" h="14802" w="17781">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207" name="Google Shape;207;p16"/>
          <p:cNvGrpSpPr/>
          <p:nvPr/>
        </p:nvGrpSpPr>
        <p:grpSpPr>
          <a:xfrm>
            <a:off x="6005312" y="488738"/>
            <a:ext cx="453311" cy="398593"/>
            <a:chOff x="1928175" y="312600"/>
            <a:chExt cx="425000" cy="373700"/>
          </a:xfrm>
        </p:grpSpPr>
        <p:sp>
          <p:nvSpPr>
            <p:cNvPr id="208" name="Google Shape;208;p16"/>
            <p:cNvSpPr/>
            <p:nvPr/>
          </p:nvSpPr>
          <p:spPr>
            <a:xfrm>
              <a:off x="1928175" y="312600"/>
              <a:ext cx="425000" cy="373700"/>
            </a:xfrm>
            <a:custGeom>
              <a:rect b="b" l="l" r="r" t="t"/>
              <a:pathLst>
                <a:path extrusionOk="0" h="14948" w="1700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09" name="Google Shape;209;p16"/>
            <p:cNvSpPr/>
            <p:nvPr/>
          </p:nvSpPr>
          <p:spPr>
            <a:xfrm>
              <a:off x="1964825" y="349250"/>
              <a:ext cx="351700" cy="300425"/>
            </a:xfrm>
            <a:custGeom>
              <a:rect b="b" l="l" r="r" t="t"/>
              <a:pathLst>
                <a:path extrusionOk="0" h="12017" w="14068">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sp>
        <p:nvSpPr>
          <p:cNvPr id="210" name="Google Shape;210;p16"/>
          <p:cNvSpPr/>
          <p:nvPr/>
        </p:nvSpPr>
        <p:spPr>
          <a:xfrm>
            <a:off x="6765361" y="474422"/>
            <a:ext cx="371234" cy="427231"/>
          </a:xfrm>
          <a:custGeom>
            <a:rect b="b" l="l" r="r" t="t"/>
            <a:pathLst>
              <a:path extrusionOk="0" h="16022" w="13922">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11" name="Google Shape;211;p16"/>
          <p:cNvSpPr/>
          <p:nvPr/>
        </p:nvSpPr>
        <p:spPr>
          <a:xfrm>
            <a:off x="7509733" y="475730"/>
            <a:ext cx="320464" cy="424617"/>
          </a:xfrm>
          <a:custGeom>
            <a:rect b="b" l="l" r="r" t="t"/>
            <a:pathLst>
              <a:path extrusionOk="0" h="15924" w="12018">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nvGrpSpPr>
          <p:cNvPr id="212" name="Google Shape;212;p16"/>
          <p:cNvGrpSpPr/>
          <p:nvPr/>
        </p:nvGrpSpPr>
        <p:grpSpPr>
          <a:xfrm>
            <a:off x="8128377" y="467913"/>
            <a:ext cx="521040" cy="440270"/>
            <a:chOff x="3918650" y="293075"/>
            <a:chExt cx="488500" cy="412775"/>
          </a:xfrm>
        </p:grpSpPr>
        <p:sp>
          <p:nvSpPr>
            <p:cNvPr id="213" name="Google Shape;213;p16"/>
            <p:cNvSpPr/>
            <p:nvPr/>
          </p:nvSpPr>
          <p:spPr>
            <a:xfrm>
              <a:off x="4085350" y="293675"/>
              <a:ext cx="154500" cy="412175"/>
            </a:xfrm>
            <a:custGeom>
              <a:rect b="b" l="l" r="r" t="t"/>
              <a:pathLst>
                <a:path extrusionOk="0" h="16487" w="618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14" name="Google Shape;214;p16"/>
            <p:cNvSpPr/>
            <p:nvPr/>
          </p:nvSpPr>
          <p:spPr>
            <a:xfrm>
              <a:off x="3918650" y="293075"/>
              <a:ext cx="153900" cy="407275"/>
            </a:xfrm>
            <a:custGeom>
              <a:rect b="b" l="l" r="r" t="t"/>
              <a:pathLst>
                <a:path extrusionOk="0" h="16291" w="6156">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15" name="Google Shape;215;p16"/>
            <p:cNvSpPr/>
            <p:nvPr/>
          </p:nvSpPr>
          <p:spPr>
            <a:xfrm>
              <a:off x="4253250" y="298550"/>
              <a:ext cx="153900" cy="406675"/>
            </a:xfrm>
            <a:custGeom>
              <a:rect b="b" l="l" r="r" t="t"/>
              <a:pathLst>
                <a:path extrusionOk="0" h="16267" w="6156">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216" name="Google Shape;216;p16"/>
          <p:cNvGrpSpPr/>
          <p:nvPr/>
        </p:nvGrpSpPr>
        <p:grpSpPr>
          <a:xfrm>
            <a:off x="8893592" y="434688"/>
            <a:ext cx="428564" cy="506693"/>
            <a:chOff x="4636075" y="261925"/>
            <a:chExt cx="401800" cy="475050"/>
          </a:xfrm>
        </p:grpSpPr>
        <p:sp>
          <p:nvSpPr>
            <p:cNvPr id="217" name="Google Shape;217;p16"/>
            <p:cNvSpPr/>
            <p:nvPr/>
          </p:nvSpPr>
          <p:spPr>
            <a:xfrm>
              <a:off x="4665400" y="326650"/>
              <a:ext cx="372475" cy="97100"/>
            </a:xfrm>
            <a:custGeom>
              <a:rect b="b" l="l" r="r" t="t"/>
              <a:pathLst>
                <a:path extrusionOk="0" h="3884" w="14899">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18" name="Google Shape;218;p16"/>
            <p:cNvSpPr/>
            <p:nvPr/>
          </p:nvSpPr>
          <p:spPr>
            <a:xfrm>
              <a:off x="4636075" y="438375"/>
              <a:ext cx="372475" cy="97125"/>
            </a:xfrm>
            <a:custGeom>
              <a:rect b="b" l="l" r="r" t="t"/>
              <a:pathLst>
                <a:path extrusionOk="0" h="3885" w="14899">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19" name="Google Shape;219;p16"/>
            <p:cNvSpPr/>
            <p:nvPr/>
          </p:nvSpPr>
          <p:spPr>
            <a:xfrm>
              <a:off x="4814975" y="261925"/>
              <a:ext cx="44000" cy="50100"/>
            </a:xfrm>
            <a:custGeom>
              <a:rect b="b" l="l" r="r" t="t"/>
              <a:pathLst>
                <a:path extrusionOk="0" h="2004" w="176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20" name="Google Shape;220;p16"/>
            <p:cNvSpPr/>
            <p:nvPr/>
          </p:nvSpPr>
          <p:spPr>
            <a:xfrm>
              <a:off x="4814975" y="550125"/>
              <a:ext cx="44000" cy="186850"/>
            </a:xfrm>
            <a:custGeom>
              <a:rect b="b" l="l" r="r" t="t"/>
              <a:pathLst>
                <a:path extrusionOk="0" h="7474" w="1760">
                  <a:moveTo>
                    <a:pt x="1" y="0"/>
                  </a:moveTo>
                  <a:lnTo>
                    <a:pt x="1" y="7474"/>
                  </a:lnTo>
                  <a:lnTo>
                    <a:pt x="1759" y="7474"/>
                  </a:lnTo>
                  <a:lnTo>
                    <a:pt x="1759"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sp>
        <p:nvSpPr>
          <p:cNvPr id="221" name="Google Shape;221;p16"/>
          <p:cNvSpPr/>
          <p:nvPr/>
        </p:nvSpPr>
        <p:spPr>
          <a:xfrm>
            <a:off x="9581387" y="473755"/>
            <a:ext cx="491067" cy="428564"/>
          </a:xfrm>
          <a:custGeom>
            <a:rect b="b" l="l" r="r" t="t"/>
            <a:pathLst>
              <a:path extrusionOk="0" h="16072" w="18416">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nvGrpSpPr>
          <p:cNvPr id="222" name="Google Shape;222;p16"/>
          <p:cNvGrpSpPr/>
          <p:nvPr/>
        </p:nvGrpSpPr>
        <p:grpSpPr>
          <a:xfrm>
            <a:off x="10330906" y="477032"/>
            <a:ext cx="429845" cy="421365"/>
            <a:chOff x="5983625" y="301625"/>
            <a:chExt cx="403000" cy="395050"/>
          </a:xfrm>
        </p:grpSpPr>
        <p:sp>
          <p:nvSpPr>
            <p:cNvPr id="223" name="Google Shape;223;p16"/>
            <p:cNvSpPr/>
            <p:nvPr/>
          </p:nvSpPr>
          <p:spPr>
            <a:xfrm>
              <a:off x="5983625" y="319925"/>
              <a:ext cx="403000" cy="67200"/>
            </a:xfrm>
            <a:custGeom>
              <a:rect b="b" l="l" r="r" t="t"/>
              <a:pathLst>
                <a:path extrusionOk="0" h="2688" w="1612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24" name="Google Shape;224;p16"/>
            <p:cNvSpPr/>
            <p:nvPr/>
          </p:nvSpPr>
          <p:spPr>
            <a:xfrm>
              <a:off x="5983625" y="664900"/>
              <a:ext cx="403000" cy="31775"/>
            </a:xfrm>
            <a:custGeom>
              <a:rect b="b" l="l" r="r" t="t"/>
              <a:pathLst>
                <a:path extrusionOk="0" h="1271" w="1612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25" name="Google Shape;225;p16"/>
            <p:cNvSpPr/>
            <p:nvPr/>
          </p:nvSpPr>
          <p:spPr>
            <a:xfrm>
              <a:off x="6041025" y="301625"/>
              <a:ext cx="29325" cy="63500"/>
            </a:xfrm>
            <a:custGeom>
              <a:rect b="b" l="l" r="r" t="t"/>
              <a:pathLst>
                <a:path extrusionOk="0" h="2540" w="1173">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26" name="Google Shape;226;p16"/>
            <p:cNvSpPr/>
            <p:nvPr/>
          </p:nvSpPr>
          <p:spPr>
            <a:xfrm>
              <a:off x="6297450" y="301625"/>
              <a:ext cx="29350" cy="63500"/>
            </a:xfrm>
            <a:custGeom>
              <a:rect b="b" l="l" r="r" t="t"/>
              <a:pathLst>
                <a:path extrusionOk="0" h="2540" w="1174">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27" name="Google Shape;227;p16"/>
            <p:cNvSpPr/>
            <p:nvPr/>
          </p:nvSpPr>
          <p:spPr>
            <a:xfrm>
              <a:off x="6097200" y="509200"/>
              <a:ext cx="50700" cy="53775"/>
            </a:xfrm>
            <a:custGeom>
              <a:rect b="b" l="l" r="r" t="t"/>
              <a:pathLst>
                <a:path extrusionOk="0" h="2151" w="2028">
                  <a:moveTo>
                    <a:pt x="0" y="1"/>
                  </a:moveTo>
                  <a:lnTo>
                    <a:pt x="0" y="2150"/>
                  </a:lnTo>
                  <a:lnTo>
                    <a:pt x="2027" y="2150"/>
                  </a:lnTo>
                  <a:lnTo>
                    <a:pt x="2027"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28" name="Google Shape;228;p16"/>
            <p:cNvSpPr/>
            <p:nvPr/>
          </p:nvSpPr>
          <p:spPr>
            <a:xfrm>
              <a:off x="6097200" y="448150"/>
              <a:ext cx="50700" cy="48875"/>
            </a:xfrm>
            <a:custGeom>
              <a:rect b="b" l="l" r="r" t="t"/>
              <a:pathLst>
                <a:path extrusionOk="0" h="1955" w="2028">
                  <a:moveTo>
                    <a:pt x="0" y="1"/>
                  </a:moveTo>
                  <a:lnTo>
                    <a:pt x="0" y="1954"/>
                  </a:lnTo>
                  <a:lnTo>
                    <a:pt x="2027" y="1954"/>
                  </a:lnTo>
                  <a:lnTo>
                    <a:pt x="2027"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29" name="Google Shape;229;p16"/>
            <p:cNvSpPr/>
            <p:nvPr/>
          </p:nvSpPr>
          <p:spPr>
            <a:xfrm>
              <a:off x="6097200" y="575150"/>
              <a:ext cx="50700" cy="48875"/>
            </a:xfrm>
            <a:custGeom>
              <a:rect b="b" l="l" r="r" t="t"/>
              <a:pathLst>
                <a:path extrusionOk="0" h="1955" w="2028">
                  <a:moveTo>
                    <a:pt x="0" y="1"/>
                  </a:moveTo>
                  <a:lnTo>
                    <a:pt x="0" y="1954"/>
                  </a:lnTo>
                  <a:lnTo>
                    <a:pt x="2027" y="1954"/>
                  </a:lnTo>
                  <a:lnTo>
                    <a:pt x="2027"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30" name="Google Shape;230;p16"/>
            <p:cNvSpPr/>
            <p:nvPr/>
          </p:nvSpPr>
          <p:spPr>
            <a:xfrm>
              <a:off x="6160075" y="575150"/>
              <a:ext cx="50100" cy="48875"/>
            </a:xfrm>
            <a:custGeom>
              <a:rect b="b" l="l" r="r" t="t"/>
              <a:pathLst>
                <a:path extrusionOk="0" h="1955" w="2004">
                  <a:moveTo>
                    <a:pt x="1" y="1"/>
                  </a:moveTo>
                  <a:lnTo>
                    <a:pt x="1" y="1954"/>
                  </a:lnTo>
                  <a:lnTo>
                    <a:pt x="2003" y="1954"/>
                  </a:lnTo>
                  <a:lnTo>
                    <a:pt x="2003"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31" name="Google Shape;231;p16"/>
            <p:cNvSpPr/>
            <p:nvPr/>
          </p:nvSpPr>
          <p:spPr>
            <a:xfrm>
              <a:off x="6034300" y="509200"/>
              <a:ext cx="50700" cy="53775"/>
            </a:xfrm>
            <a:custGeom>
              <a:rect b="b" l="l" r="r" t="t"/>
              <a:pathLst>
                <a:path extrusionOk="0" h="2151" w="2028">
                  <a:moveTo>
                    <a:pt x="1" y="1"/>
                  </a:moveTo>
                  <a:lnTo>
                    <a:pt x="1" y="2150"/>
                  </a:lnTo>
                  <a:lnTo>
                    <a:pt x="2028" y="2150"/>
                  </a:lnTo>
                  <a:lnTo>
                    <a:pt x="202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32" name="Google Shape;232;p16"/>
            <p:cNvSpPr/>
            <p:nvPr/>
          </p:nvSpPr>
          <p:spPr>
            <a:xfrm>
              <a:off x="6034300" y="575150"/>
              <a:ext cx="50700" cy="48875"/>
            </a:xfrm>
            <a:custGeom>
              <a:rect b="b" l="l" r="r" t="t"/>
              <a:pathLst>
                <a:path extrusionOk="0" h="1955" w="2028">
                  <a:moveTo>
                    <a:pt x="1" y="1"/>
                  </a:moveTo>
                  <a:lnTo>
                    <a:pt x="1" y="1954"/>
                  </a:lnTo>
                  <a:lnTo>
                    <a:pt x="2028" y="1954"/>
                  </a:lnTo>
                  <a:lnTo>
                    <a:pt x="202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33" name="Google Shape;233;p16"/>
            <p:cNvSpPr/>
            <p:nvPr/>
          </p:nvSpPr>
          <p:spPr>
            <a:xfrm>
              <a:off x="6034300" y="448150"/>
              <a:ext cx="50700" cy="48875"/>
            </a:xfrm>
            <a:custGeom>
              <a:rect b="b" l="l" r="r" t="t"/>
              <a:pathLst>
                <a:path extrusionOk="0" h="1955" w="2028">
                  <a:moveTo>
                    <a:pt x="1" y="1"/>
                  </a:moveTo>
                  <a:lnTo>
                    <a:pt x="1" y="1954"/>
                  </a:lnTo>
                  <a:lnTo>
                    <a:pt x="2028" y="1954"/>
                  </a:lnTo>
                  <a:lnTo>
                    <a:pt x="202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34" name="Google Shape;234;p16"/>
            <p:cNvSpPr/>
            <p:nvPr/>
          </p:nvSpPr>
          <p:spPr>
            <a:xfrm>
              <a:off x="6160075" y="509200"/>
              <a:ext cx="50100" cy="53775"/>
            </a:xfrm>
            <a:custGeom>
              <a:rect b="b" l="l" r="r" t="t"/>
              <a:pathLst>
                <a:path extrusionOk="0" h="2151" w="2004">
                  <a:moveTo>
                    <a:pt x="1" y="1"/>
                  </a:moveTo>
                  <a:lnTo>
                    <a:pt x="1" y="2150"/>
                  </a:lnTo>
                  <a:lnTo>
                    <a:pt x="2003" y="2150"/>
                  </a:lnTo>
                  <a:lnTo>
                    <a:pt x="2003"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35" name="Google Shape;235;p16"/>
            <p:cNvSpPr/>
            <p:nvPr/>
          </p:nvSpPr>
          <p:spPr>
            <a:xfrm>
              <a:off x="5983625" y="399300"/>
              <a:ext cx="403000" cy="272950"/>
            </a:xfrm>
            <a:custGeom>
              <a:rect b="b" l="l" r="r" t="t"/>
              <a:pathLst>
                <a:path extrusionOk="0" h="10918" w="1612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36" name="Google Shape;236;p16"/>
            <p:cNvSpPr/>
            <p:nvPr/>
          </p:nvSpPr>
          <p:spPr>
            <a:xfrm>
              <a:off x="6285250" y="575150"/>
              <a:ext cx="50700" cy="48875"/>
            </a:xfrm>
            <a:custGeom>
              <a:rect b="b" l="l" r="r" t="t"/>
              <a:pathLst>
                <a:path extrusionOk="0" h="1955" w="2028">
                  <a:moveTo>
                    <a:pt x="0" y="1"/>
                  </a:moveTo>
                  <a:lnTo>
                    <a:pt x="0" y="1954"/>
                  </a:lnTo>
                  <a:lnTo>
                    <a:pt x="2028" y="1954"/>
                  </a:lnTo>
                  <a:lnTo>
                    <a:pt x="202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37" name="Google Shape;237;p16"/>
            <p:cNvSpPr/>
            <p:nvPr/>
          </p:nvSpPr>
          <p:spPr>
            <a:xfrm>
              <a:off x="6285250" y="509200"/>
              <a:ext cx="50700" cy="53775"/>
            </a:xfrm>
            <a:custGeom>
              <a:rect b="b" l="l" r="r" t="t"/>
              <a:pathLst>
                <a:path extrusionOk="0" h="2151" w="2028">
                  <a:moveTo>
                    <a:pt x="0" y="1"/>
                  </a:moveTo>
                  <a:lnTo>
                    <a:pt x="0" y="2150"/>
                  </a:lnTo>
                  <a:lnTo>
                    <a:pt x="2028" y="2150"/>
                  </a:lnTo>
                  <a:lnTo>
                    <a:pt x="202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38" name="Google Shape;238;p16"/>
            <p:cNvSpPr/>
            <p:nvPr/>
          </p:nvSpPr>
          <p:spPr>
            <a:xfrm>
              <a:off x="6285250" y="448150"/>
              <a:ext cx="50700" cy="48875"/>
            </a:xfrm>
            <a:custGeom>
              <a:rect b="b" l="l" r="r" t="t"/>
              <a:pathLst>
                <a:path extrusionOk="0" h="1955" w="2028">
                  <a:moveTo>
                    <a:pt x="0" y="1"/>
                  </a:moveTo>
                  <a:lnTo>
                    <a:pt x="0" y="1954"/>
                  </a:lnTo>
                  <a:lnTo>
                    <a:pt x="2028" y="1954"/>
                  </a:lnTo>
                  <a:lnTo>
                    <a:pt x="202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39" name="Google Shape;239;p16"/>
            <p:cNvSpPr/>
            <p:nvPr/>
          </p:nvSpPr>
          <p:spPr>
            <a:xfrm>
              <a:off x="6222350" y="575150"/>
              <a:ext cx="50700" cy="48875"/>
            </a:xfrm>
            <a:custGeom>
              <a:rect b="b" l="l" r="r" t="t"/>
              <a:pathLst>
                <a:path extrusionOk="0" h="1955" w="2028">
                  <a:moveTo>
                    <a:pt x="1" y="1"/>
                  </a:moveTo>
                  <a:lnTo>
                    <a:pt x="1" y="1954"/>
                  </a:lnTo>
                  <a:lnTo>
                    <a:pt x="2028" y="1954"/>
                  </a:lnTo>
                  <a:lnTo>
                    <a:pt x="202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40" name="Google Shape;240;p16"/>
            <p:cNvSpPr/>
            <p:nvPr/>
          </p:nvSpPr>
          <p:spPr>
            <a:xfrm>
              <a:off x="6160075" y="448150"/>
              <a:ext cx="50100" cy="48875"/>
            </a:xfrm>
            <a:custGeom>
              <a:rect b="b" l="l" r="r" t="t"/>
              <a:pathLst>
                <a:path extrusionOk="0" h="1955" w="2004">
                  <a:moveTo>
                    <a:pt x="1" y="1"/>
                  </a:moveTo>
                  <a:lnTo>
                    <a:pt x="1" y="1954"/>
                  </a:lnTo>
                  <a:lnTo>
                    <a:pt x="2003" y="1954"/>
                  </a:lnTo>
                  <a:lnTo>
                    <a:pt x="2003"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41" name="Google Shape;241;p16"/>
            <p:cNvSpPr/>
            <p:nvPr/>
          </p:nvSpPr>
          <p:spPr>
            <a:xfrm>
              <a:off x="6222350" y="509200"/>
              <a:ext cx="50700" cy="53775"/>
            </a:xfrm>
            <a:custGeom>
              <a:rect b="b" l="l" r="r" t="t"/>
              <a:pathLst>
                <a:path extrusionOk="0" h="2151" w="2028">
                  <a:moveTo>
                    <a:pt x="1" y="1"/>
                  </a:moveTo>
                  <a:lnTo>
                    <a:pt x="1" y="2150"/>
                  </a:lnTo>
                  <a:lnTo>
                    <a:pt x="2028" y="2150"/>
                  </a:lnTo>
                  <a:lnTo>
                    <a:pt x="202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42" name="Google Shape;242;p16"/>
            <p:cNvSpPr/>
            <p:nvPr/>
          </p:nvSpPr>
          <p:spPr>
            <a:xfrm>
              <a:off x="6222350" y="448150"/>
              <a:ext cx="50700" cy="48875"/>
            </a:xfrm>
            <a:custGeom>
              <a:rect b="b" l="l" r="r" t="t"/>
              <a:pathLst>
                <a:path extrusionOk="0" h="1955" w="2028">
                  <a:moveTo>
                    <a:pt x="1" y="1"/>
                  </a:moveTo>
                  <a:lnTo>
                    <a:pt x="1" y="1954"/>
                  </a:lnTo>
                  <a:lnTo>
                    <a:pt x="2028" y="1954"/>
                  </a:lnTo>
                  <a:lnTo>
                    <a:pt x="202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243" name="Google Shape;243;p16"/>
          <p:cNvGrpSpPr/>
          <p:nvPr/>
        </p:nvGrpSpPr>
        <p:grpSpPr>
          <a:xfrm>
            <a:off x="11053136" y="473753"/>
            <a:ext cx="423338" cy="422697"/>
            <a:chOff x="6660750" y="298550"/>
            <a:chExt cx="396900" cy="396300"/>
          </a:xfrm>
        </p:grpSpPr>
        <p:sp>
          <p:nvSpPr>
            <p:cNvPr id="244" name="Google Shape;244;p16"/>
            <p:cNvSpPr/>
            <p:nvPr/>
          </p:nvSpPr>
          <p:spPr>
            <a:xfrm>
              <a:off x="6660750" y="298550"/>
              <a:ext cx="396900" cy="396300"/>
            </a:xfrm>
            <a:custGeom>
              <a:rect b="b" l="l" r="r" t="t"/>
              <a:pathLst>
                <a:path extrusionOk="0" h="15852" w="15876">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45" name="Google Shape;245;p16"/>
            <p:cNvSpPr/>
            <p:nvPr/>
          </p:nvSpPr>
          <p:spPr>
            <a:xfrm>
              <a:off x="6697400" y="335200"/>
              <a:ext cx="323625" cy="323025"/>
            </a:xfrm>
            <a:custGeom>
              <a:rect b="b" l="l" r="r" t="t"/>
              <a:pathLst>
                <a:path extrusionOk="0" h="12921" w="12945">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246" name="Google Shape;246;p16"/>
          <p:cNvGrpSpPr/>
          <p:nvPr/>
        </p:nvGrpSpPr>
        <p:grpSpPr>
          <a:xfrm>
            <a:off x="4572584" y="1139346"/>
            <a:ext cx="442856" cy="535999"/>
            <a:chOff x="584925" y="922575"/>
            <a:chExt cx="415200" cy="502525"/>
          </a:xfrm>
        </p:grpSpPr>
        <p:sp>
          <p:nvSpPr>
            <p:cNvPr id="247" name="Google Shape;247;p16"/>
            <p:cNvSpPr/>
            <p:nvPr/>
          </p:nvSpPr>
          <p:spPr>
            <a:xfrm>
              <a:off x="584925" y="961025"/>
              <a:ext cx="378575" cy="464075"/>
            </a:xfrm>
            <a:custGeom>
              <a:rect b="b" l="l" r="r" t="t"/>
              <a:pathLst>
                <a:path extrusionOk="0" h="18563" w="15143">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48" name="Google Shape;248;p16"/>
            <p:cNvSpPr/>
            <p:nvPr/>
          </p:nvSpPr>
          <p:spPr>
            <a:xfrm>
              <a:off x="621550" y="922575"/>
              <a:ext cx="378575" cy="464050"/>
            </a:xfrm>
            <a:custGeom>
              <a:rect b="b" l="l" r="r" t="t"/>
              <a:pathLst>
                <a:path extrusionOk="0" h="18562" w="15143">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49" name="Google Shape;249;p16"/>
            <p:cNvSpPr/>
            <p:nvPr/>
          </p:nvSpPr>
          <p:spPr>
            <a:xfrm>
              <a:off x="915850" y="922575"/>
              <a:ext cx="84275" cy="84275"/>
            </a:xfrm>
            <a:custGeom>
              <a:rect b="b" l="l" r="r" t="t"/>
              <a:pathLst>
                <a:path extrusionOk="0" h="3371" w="3371">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250" name="Google Shape;250;p16"/>
          <p:cNvGrpSpPr/>
          <p:nvPr/>
        </p:nvGrpSpPr>
        <p:grpSpPr>
          <a:xfrm>
            <a:off x="5278521" y="1126973"/>
            <a:ext cx="468936" cy="558797"/>
            <a:chOff x="1246775" y="910975"/>
            <a:chExt cx="439650" cy="523900"/>
          </a:xfrm>
        </p:grpSpPr>
        <p:sp>
          <p:nvSpPr>
            <p:cNvPr id="251" name="Google Shape;251;p16"/>
            <p:cNvSpPr/>
            <p:nvPr/>
          </p:nvSpPr>
          <p:spPr>
            <a:xfrm>
              <a:off x="1246775" y="970800"/>
              <a:ext cx="378575" cy="464075"/>
            </a:xfrm>
            <a:custGeom>
              <a:rect b="b" l="l" r="r" t="t"/>
              <a:pathLst>
                <a:path extrusionOk="0" h="18563" w="15143">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52" name="Google Shape;252;p16"/>
            <p:cNvSpPr/>
            <p:nvPr/>
          </p:nvSpPr>
          <p:spPr>
            <a:xfrm>
              <a:off x="1307825" y="910975"/>
              <a:ext cx="378600" cy="464050"/>
            </a:xfrm>
            <a:custGeom>
              <a:rect b="b" l="l" r="r" t="t"/>
              <a:pathLst>
                <a:path extrusionOk="0" h="18562" w="15144">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53" name="Google Shape;253;p16"/>
            <p:cNvSpPr/>
            <p:nvPr/>
          </p:nvSpPr>
          <p:spPr>
            <a:xfrm>
              <a:off x="1602125" y="910975"/>
              <a:ext cx="84300" cy="84275"/>
            </a:xfrm>
            <a:custGeom>
              <a:rect b="b" l="l" r="r" t="t"/>
              <a:pathLst>
                <a:path extrusionOk="0" h="3371" w="3372">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254" name="Google Shape;254;p16"/>
          <p:cNvGrpSpPr/>
          <p:nvPr/>
        </p:nvGrpSpPr>
        <p:grpSpPr>
          <a:xfrm>
            <a:off x="6003365" y="1216836"/>
            <a:ext cx="457203" cy="380354"/>
            <a:chOff x="1926350" y="995225"/>
            <a:chExt cx="428650" cy="356600"/>
          </a:xfrm>
        </p:grpSpPr>
        <p:sp>
          <p:nvSpPr>
            <p:cNvPr id="255" name="Google Shape;255;p16"/>
            <p:cNvSpPr/>
            <p:nvPr/>
          </p:nvSpPr>
          <p:spPr>
            <a:xfrm>
              <a:off x="1926350" y="1298075"/>
              <a:ext cx="208225" cy="53750"/>
            </a:xfrm>
            <a:custGeom>
              <a:rect b="b" l="l" r="r" t="t"/>
              <a:pathLst>
                <a:path extrusionOk="0" h="2150" w="8329">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56" name="Google Shape;256;p16"/>
            <p:cNvSpPr/>
            <p:nvPr/>
          </p:nvSpPr>
          <p:spPr>
            <a:xfrm>
              <a:off x="2146775" y="1298075"/>
              <a:ext cx="208225" cy="53750"/>
            </a:xfrm>
            <a:custGeom>
              <a:rect b="b" l="l" r="r" t="t"/>
              <a:pathLst>
                <a:path extrusionOk="0" h="2150" w="8329">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57" name="Google Shape;257;p16"/>
            <p:cNvSpPr/>
            <p:nvPr/>
          </p:nvSpPr>
          <p:spPr>
            <a:xfrm>
              <a:off x="1926350" y="995225"/>
              <a:ext cx="208225" cy="332175"/>
            </a:xfrm>
            <a:custGeom>
              <a:rect b="b" l="l" r="r" t="t"/>
              <a:pathLst>
                <a:path extrusionOk="0" h="13287" w="8329">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58" name="Google Shape;258;p16"/>
            <p:cNvSpPr/>
            <p:nvPr/>
          </p:nvSpPr>
          <p:spPr>
            <a:xfrm>
              <a:off x="2146775" y="995225"/>
              <a:ext cx="208225" cy="332175"/>
            </a:xfrm>
            <a:custGeom>
              <a:rect b="b" l="l" r="r" t="t"/>
              <a:pathLst>
                <a:path extrusionOk="0" h="13287" w="8329">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sp>
        <p:nvSpPr>
          <p:cNvPr id="259" name="Google Shape;259;p16"/>
          <p:cNvSpPr/>
          <p:nvPr/>
        </p:nvSpPr>
        <p:spPr>
          <a:xfrm>
            <a:off x="6727577" y="1184927"/>
            <a:ext cx="446803" cy="444191"/>
          </a:xfrm>
          <a:custGeom>
            <a:rect b="b" l="l" r="r" t="t"/>
            <a:pathLst>
              <a:path extrusionOk="0" h="16658" w="16756">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60" name="Google Shape;260;p16"/>
          <p:cNvSpPr/>
          <p:nvPr/>
        </p:nvSpPr>
        <p:spPr>
          <a:xfrm>
            <a:off x="7447228" y="1207087"/>
            <a:ext cx="445470" cy="399899"/>
          </a:xfrm>
          <a:custGeom>
            <a:rect b="b" l="l" r="r" t="t"/>
            <a:pathLst>
              <a:path extrusionOk="0" h="14997" w="16706">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61" name="Google Shape;261;p16"/>
          <p:cNvSpPr/>
          <p:nvPr/>
        </p:nvSpPr>
        <p:spPr>
          <a:xfrm>
            <a:off x="8172721" y="1210340"/>
            <a:ext cx="432458" cy="393366"/>
          </a:xfrm>
          <a:custGeom>
            <a:rect b="b" l="l" r="r" t="t"/>
            <a:pathLst>
              <a:path extrusionOk="0" h="14752" w="16218">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62" name="Google Shape;262;p16"/>
          <p:cNvSpPr/>
          <p:nvPr/>
        </p:nvSpPr>
        <p:spPr>
          <a:xfrm>
            <a:off x="8906026" y="1214233"/>
            <a:ext cx="403819" cy="385579"/>
          </a:xfrm>
          <a:custGeom>
            <a:rect b="b" l="l" r="r" t="t"/>
            <a:pathLst>
              <a:path extrusionOk="0" h="14460" w="15144">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nvGrpSpPr>
          <p:cNvPr id="263" name="Google Shape;263;p16"/>
          <p:cNvGrpSpPr/>
          <p:nvPr/>
        </p:nvGrpSpPr>
        <p:grpSpPr>
          <a:xfrm>
            <a:off x="9604116" y="1188197"/>
            <a:ext cx="445470" cy="446110"/>
            <a:chOff x="5302225" y="968375"/>
            <a:chExt cx="417650" cy="418250"/>
          </a:xfrm>
        </p:grpSpPr>
        <p:sp>
          <p:nvSpPr>
            <p:cNvPr id="264" name="Google Shape;264;p16"/>
            <p:cNvSpPr/>
            <p:nvPr/>
          </p:nvSpPr>
          <p:spPr>
            <a:xfrm>
              <a:off x="5333350" y="991575"/>
              <a:ext cx="152075" cy="155100"/>
            </a:xfrm>
            <a:custGeom>
              <a:rect b="b" l="l" r="r" t="t"/>
              <a:pathLst>
                <a:path extrusionOk="0" h="6204" w="6083">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65" name="Google Shape;265;p16"/>
            <p:cNvSpPr/>
            <p:nvPr/>
          </p:nvSpPr>
          <p:spPr>
            <a:xfrm>
              <a:off x="5302225" y="968375"/>
              <a:ext cx="417650" cy="418250"/>
            </a:xfrm>
            <a:custGeom>
              <a:rect b="b" l="l" r="r" t="t"/>
              <a:pathLst>
                <a:path extrusionOk="0" h="16730" w="16706">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266" name="Google Shape;266;p16"/>
          <p:cNvGrpSpPr/>
          <p:nvPr/>
        </p:nvGrpSpPr>
        <p:grpSpPr>
          <a:xfrm>
            <a:off x="10269682" y="1138039"/>
            <a:ext cx="552291" cy="537946"/>
            <a:chOff x="5926225" y="921350"/>
            <a:chExt cx="517800" cy="504350"/>
          </a:xfrm>
        </p:grpSpPr>
        <p:sp>
          <p:nvSpPr>
            <p:cNvPr id="267" name="Google Shape;267;p16"/>
            <p:cNvSpPr/>
            <p:nvPr/>
          </p:nvSpPr>
          <p:spPr>
            <a:xfrm>
              <a:off x="5926225" y="921350"/>
              <a:ext cx="517800" cy="504350"/>
            </a:xfrm>
            <a:custGeom>
              <a:rect b="b" l="l" r="r" t="t"/>
              <a:pathLst>
                <a:path extrusionOk="0" h="20174" w="20712">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68" name="Google Shape;268;p16"/>
            <p:cNvSpPr/>
            <p:nvPr/>
          </p:nvSpPr>
          <p:spPr>
            <a:xfrm>
              <a:off x="6016600" y="1005000"/>
              <a:ext cx="337050" cy="337050"/>
            </a:xfrm>
            <a:custGeom>
              <a:rect b="b" l="l" r="r" t="t"/>
              <a:pathLst>
                <a:path extrusionOk="0" h="13482" w="13482">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269" name="Google Shape;269;p16"/>
          <p:cNvGrpSpPr/>
          <p:nvPr/>
        </p:nvGrpSpPr>
        <p:grpSpPr>
          <a:xfrm>
            <a:off x="11006898" y="1148466"/>
            <a:ext cx="515813" cy="517121"/>
            <a:chOff x="6617400" y="931125"/>
            <a:chExt cx="483600" cy="484825"/>
          </a:xfrm>
        </p:grpSpPr>
        <p:sp>
          <p:nvSpPr>
            <p:cNvPr id="270" name="Google Shape;270;p16"/>
            <p:cNvSpPr/>
            <p:nvPr/>
          </p:nvSpPr>
          <p:spPr>
            <a:xfrm>
              <a:off x="6843925" y="1183900"/>
              <a:ext cx="121525" cy="232050"/>
            </a:xfrm>
            <a:custGeom>
              <a:rect b="b" l="l" r="r" t="t"/>
              <a:pathLst>
                <a:path extrusionOk="0" h="9282" w="4861">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71" name="Google Shape;271;p16"/>
            <p:cNvSpPr/>
            <p:nvPr/>
          </p:nvSpPr>
          <p:spPr>
            <a:xfrm>
              <a:off x="6617400" y="931125"/>
              <a:ext cx="483600" cy="259500"/>
            </a:xfrm>
            <a:custGeom>
              <a:rect b="b" l="l" r="r" t="t"/>
              <a:pathLst>
                <a:path extrusionOk="0" h="10380" w="19344">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272" name="Google Shape;272;p16"/>
          <p:cNvGrpSpPr/>
          <p:nvPr/>
        </p:nvGrpSpPr>
        <p:grpSpPr>
          <a:xfrm>
            <a:off x="4545226" y="1951438"/>
            <a:ext cx="497574" cy="349102"/>
            <a:chOff x="559275" y="1683950"/>
            <a:chExt cx="466500" cy="327300"/>
          </a:xfrm>
        </p:grpSpPr>
        <p:sp>
          <p:nvSpPr>
            <p:cNvPr id="273" name="Google Shape;273;p16"/>
            <p:cNvSpPr/>
            <p:nvPr/>
          </p:nvSpPr>
          <p:spPr>
            <a:xfrm>
              <a:off x="559275" y="1683950"/>
              <a:ext cx="466500" cy="197850"/>
            </a:xfrm>
            <a:custGeom>
              <a:rect b="b" l="l" r="r" t="t"/>
              <a:pathLst>
                <a:path extrusionOk="0" h="7914" w="1866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74" name="Google Shape;274;p16"/>
            <p:cNvSpPr/>
            <p:nvPr/>
          </p:nvSpPr>
          <p:spPr>
            <a:xfrm>
              <a:off x="559275" y="1727925"/>
              <a:ext cx="466500" cy="283325"/>
            </a:xfrm>
            <a:custGeom>
              <a:rect b="b" l="l" r="r" t="t"/>
              <a:pathLst>
                <a:path extrusionOk="0" h="11333" w="1866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275" name="Google Shape;275;p16"/>
          <p:cNvGrpSpPr/>
          <p:nvPr/>
        </p:nvGrpSpPr>
        <p:grpSpPr>
          <a:xfrm>
            <a:off x="5264204" y="1882429"/>
            <a:ext cx="497574" cy="487148"/>
            <a:chOff x="1233350" y="1619250"/>
            <a:chExt cx="466500" cy="456725"/>
          </a:xfrm>
        </p:grpSpPr>
        <p:sp>
          <p:nvSpPr>
            <p:cNvPr id="276" name="Google Shape;276;p16"/>
            <p:cNvSpPr/>
            <p:nvPr/>
          </p:nvSpPr>
          <p:spPr>
            <a:xfrm>
              <a:off x="1233350" y="1619250"/>
              <a:ext cx="466500" cy="456725"/>
            </a:xfrm>
            <a:custGeom>
              <a:rect b="b" l="l" r="r" t="t"/>
              <a:pathLst>
                <a:path extrusionOk="0" h="18269" w="1866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77" name="Google Shape;277;p16"/>
            <p:cNvSpPr/>
            <p:nvPr/>
          </p:nvSpPr>
          <p:spPr>
            <a:xfrm>
              <a:off x="1382325" y="1792025"/>
              <a:ext cx="168550" cy="12250"/>
            </a:xfrm>
            <a:custGeom>
              <a:rect b="b" l="l" r="r" t="t"/>
              <a:pathLst>
                <a:path extrusionOk="0" h="490" w="6742">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78" name="Google Shape;278;p16"/>
            <p:cNvSpPr/>
            <p:nvPr/>
          </p:nvSpPr>
          <p:spPr>
            <a:xfrm>
              <a:off x="1382325" y="1825000"/>
              <a:ext cx="168550" cy="12250"/>
            </a:xfrm>
            <a:custGeom>
              <a:rect b="b" l="l" r="r" t="t"/>
              <a:pathLst>
                <a:path extrusionOk="0" h="490" w="6742">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79" name="Google Shape;279;p16"/>
            <p:cNvSpPr/>
            <p:nvPr/>
          </p:nvSpPr>
          <p:spPr>
            <a:xfrm>
              <a:off x="1382325" y="1858575"/>
              <a:ext cx="70850" cy="12250"/>
            </a:xfrm>
            <a:custGeom>
              <a:rect b="b" l="l" r="r" t="t"/>
              <a:pathLst>
                <a:path extrusionOk="0" h="490" w="2834">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280" name="Google Shape;280;p16"/>
          <p:cNvGrpSpPr/>
          <p:nvPr/>
        </p:nvGrpSpPr>
        <p:grpSpPr>
          <a:xfrm>
            <a:off x="5998805" y="1892827"/>
            <a:ext cx="466322" cy="466322"/>
            <a:chOff x="1922075" y="1629000"/>
            <a:chExt cx="437200" cy="437200"/>
          </a:xfrm>
        </p:grpSpPr>
        <p:sp>
          <p:nvSpPr>
            <p:cNvPr id="281" name="Google Shape;281;p16"/>
            <p:cNvSpPr/>
            <p:nvPr/>
          </p:nvSpPr>
          <p:spPr>
            <a:xfrm>
              <a:off x="2208425" y="1629000"/>
              <a:ext cx="150850" cy="150850"/>
            </a:xfrm>
            <a:custGeom>
              <a:rect b="b" l="l" r="r" t="t"/>
              <a:pathLst>
                <a:path extrusionOk="0" h="6034" w="6034">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82" name="Google Shape;282;p16"/>
            <p:cNvSpPr/>
            <p:nvPr/>
          </p:nvSpPr>
          <p:spPr>
            <a:xfrm>
              <a:off x="1922075" y="1686400"/>
              <a:ext cx="379800" cy="379800"/>
            </a:xfrm>
            <a:custGeom>
              <a:rect b="b" l="l" r="r" t="t"/>
              <a:pathLst>
                <a:path extrusionOk="0" h="15192" w="15192">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283" name="Google Shape;283;p16"/>
          <p:cNvGrpSpPr/>
          <p:nvPr/>
        </p:nvGrpSpPr>
        <p:grpSpPr>
          <a:xfrm>
            <a:off x="6715837" y="1890882"/>
            <a:ext cx="470214" cy="470215"/>
            <a:chOff x="2594325" y="1627175"/>
            <a:chExt cx="440850" cy="440850"/>
          </a:xfrm>
        </p:grpSpPr>
        <p:sp>
          <p:nvSpPr>
            <p:cNvPr id="284" name="Google Shape;284;p16"/>
            <p:cNvSpPr/>
            <p:nvPr/>
          </p:nvSpPr>
          <p:spPr>
            <a:xfrm>
              <a:off x="2594325" y="1890950"/>
              <a:ext cx="177075" cy="177075"/>
            </a:xfrm>
            <a:custGeom>
              <a:rect b="b" l="l" r="r" t="t"/>
              <a:pathLst>
                <a:path extrusionOk="0" h="7083" w="7083">
                  <a:moveTo>
                    <a:pt x="5544" y="0"/>
                  </a:moveTo>
                  <a:lnTo>
                    <a:pt x="538" y="5984"/>
                  </a:lnTo>
                  <a:lnTo>
                    <a:pt x="0" y="7083"/>
                  </a:lnTo>
                  <a:lnTo>
                    <a:pt x="1099" y="6546"/>
                  </a:lnTo>
                  <a:lnTo>
                    <a:pt x="7083" y="1539"/>
                  </a:lnTo>
                  <a:lnTo>
                    <a:pt x="554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85" name="Google Shape;285;p16"/>
            <p:cNvSpPr/>
            <p:nvPr/>
          </p:nvSpPr>
          <p:spPr>
            <a:xfrm>
              <a:off x="2858700" y="1627175"/>
              <a:ext cx="176475" cy="176475"/>
            </a:xfrm>
            <a:custGeom>
              <a:rect b="b" l="l" r="r" t="t"/>
              <a:pathLst>
                <a:path extrusionOk="0" h="7059" w="7059">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86" name="Google Shape;286;p16"/>
            <p:cNvSpPr/>
            <p:nvPr/>
          </p:nvSpPr>
          <p:spPr>
            <a:xfrm>
              <a:off x="2663325" y="1702275"/>
              <a:ext cx="296750" cy="296775"/>
            </a:xfrm>
            <a:custGeom>
              <a:rect b="b" l="l" r="r" t="t"/>
              <a:pathLst>
                <a:path extrusionOk="0" h="11871" w="1187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sp>
        <p:nvSpPr>
          <p:cNvPr id="287" name="Google Shape;287;p16"/>
          <p:cNvSpPr/>
          <p:nvPr/>
        </p:nvSpPr>
        <p:spPr>
          <a:xfrm>
            <a:off x="7455681" y="1911752"/>
            <a:ext cx="428564" cy="428538"/>
          </a:xfrm>
          <a:custGeom>
            <a:rect b="b" l="l" r="r" t="t"/>
            <a:pathLst>
              <a:path extrusionOk="0" h="16071" w="16072">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nvGrpSpPr>
          <p:cNvPr id="288" name="Google Shape;288;p16"/>
          <p:cNvGrpSpPr/>
          <p:nvPr/>
        </p:nvGrpSpPr>
        <p:grpSpPr>
          <a:xfrm>
            <a:off x="8198081" y="1855709"/>
            <a:ext cx="381633" cy="540558"/>
            <a:chOff x="3984000" y="1594200"/>
            <a:chExt cx="357800" cy="506800"/>
          </a:xfrm>
        </p:grpSpPr>
        <p:sp>
          <p:nvSpPr>
            <p:cNvPr id="289" name="Google Shape;289;p16"/>
            <p:cNvSpPr/>
            <p:nvPr/>
          </p:nvSpPr>
          <p:spPr>
            <a:xfrm>
              <a:off x="3984000" y="1597875"/>
              <a:ext cx="44575" cy="503125"/>
            </a:xfrm>
            <a:custGeom>
              <a:rect b="b" l="l" r="r" t="t"/>
              <a:pathLst>
                <a:path extrusionOk="0" h="20125" w="1783">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90" name="Google Shape;290;p16"/>
            <p:cNvSpPr/>
            <p:nvPr/>
          </p:nvSpPr>
          <p:spPr>
            <a:xfrm>
              <a:off x="4041375" y="1594200"/>
              <a:ext cx="300425" cy="229600"/>
            </a:xfrm>
            <a:custGeom>
              <a:rect b="b" l="l" r="r" t="t"/>
              <a:pathLst>
                <a:path extrusionOk="0" h="9184" w="12017">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291" name="Google Shape;291;p16"/>
          <p:cNvGrpSpPr/>
          <p:nvPr/>
        </p:nvGrpSpPr>
        <p:grpSpPr>
          <a:xfrm>
            <a:off x="8856475" y="1971623"/>
            <a:ext cx="502800" cy="308731"/>
            <a:chOff x="4601275" y="1702875"/>
            <a:chExt cx="471400" cy="289450"/>
          </a:xfrm>
        </p:grpSpPr>
        <p:sp>
          <p:nvSpPr>
            <p:cNvPr id="292" name="Google Shape;292;p16"/>
            <p:cNvSpPr/>
            <p:nvPr/>
          </p:nvSpPr>
          <p:spPr>
            <a:xfrm>
              <a:off x="4816200" y="1702875"/>
              <a:ext cx="41550" cy="41550"/>
            </a:xfrm>
            <a:custGeom>
              <a:rect b="b" l="l" r="r" t="t"/>
              <a:pathLst>
                <a:path extrusionOk="0" h="1662" w="1662">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93" name="Google Shape;293;p16"/>
            <p:cNvSpPr/>
            <p:nvPr/>
          </p:nvSpPr>
          <p:spPr>
            <a:xfrm>
              <a:off x="5031125" y="1757225"/>
              <a:ext cx="41550" cy="41550"/>
            </a:xfrm>
            <a:custGeom>
              <a:rect b="b" l="l" r="r" t="t"/>
              <a:pathLst>
                <a:path extrusionOk="0" h="1662" w="1662">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94" name="Google Shape;294;p16"/>
            <p:cNvSpPr/>
            <p:nvPr/>
          </p:nvSpPr>
          <p:spPr>
            <a:xfrm>
              <a:off x="4634875" y="1756000"/>
              <a:ext cx="404225" cy="178325"/>
            </a:xfrm>
            <a:custGeom>
              <a:rect b="b" l="l" r="r" t="t"/>
              <a:pathLst>
                <a:path extrusionOk="0" h="7133" w="16169">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95" name="Google Shape;295;p16"/>
            <p:cNvSpPr/>
            <p:nvPr/>
          </p:nvSpPr>
          <p:spPr>
            <a:xfrm>
              <a:off x="4601275" y="1757225"/>
              <a:ext cx="41550" cy="41550"/>
            </a:xfrm>
            <a:custGeom>
              <a:rect b="b" l="l" r="r" t="t"/>
              <a:pathLst>
                <a:path extrusionOk="0" h="1662" w="1662">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96" name="Google Shape;296;p16"/>
            <p:cNvSpPr/>
            <p:nvPr/>
          </p:nvSpPr>
          <p:spPr>
            <a:xfrm>
              <a:off x="4673325" y="1947725"/>
              <a:ext cx="327300" cy="44600"/>
            </a:xfrm>
            <a:custGeom>
              <a:rect b="b" l="l" r="r" t="t"/>
              <a:pathLst>
                <a:path extrusionOk="0" h="1784" w="13092">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297" name="Google Shape;297;p16"/>
          <p:cNvGrpSpPr/>
          <p:nvPr/>
        </p:nvGrpSpPr>
        <p:grpSpPr>
          <a:xfrm>
            <a:off x="9599556" y="1896080"/>
            <a:ext cx="454589" cy="459816"/>
            <a:chOff x="5297950" y="1632050"/>
            <a:chExt cx="426200" cy="431100"/>
          </a:xfrm>
        </p:grpSpPr>
        <p:sp>
          <p:nvSpPr>
            <p:cNvPr id="298" name="Google Shape;298;p16"/>
            <p:cNvSpPr/>
            <p:nvPr/>
          </p:nvSpPr>
          <p:spPr>
            <a:xfrm>
              <a:off x="5404800" y="1936125"/>
              <a:ext cx="212500" cy="127025"/>
            </a:xfrm>
            <a:custGeom>
              <a:rect b="b" l="l" r="r" t="t"/>
              <a:pathLst>
                <a:path extrusionOk="0" h="5081" w="850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99" name="Google Shape;299;p16"/>
            <p:cNvSpPr/>
            <p:nvPr/>
          </p:nvSpPr>
          <p:spPr>
            <a:xfrm>
              <a:off x="5297950" y="1632050"/>
              <a:ext cx="426200" cy="294950"/>
            </a:xfrm>
            <a:custGeom>
              <a:rect b="b" l="l" r="r" t="t"/>
              <a:pathLst>
                <a:path extrusionOk="0" h="11798" w="17048">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300" name="Google Shape;300;p16"/>
          <p:cNvGrpSpPr/>
          <p:nvPr/>
        </p:nvGrpSpPr>
        <p:grpSpPr>
          <a:xfrm>
            <a:off x="10317227" y="1882429"/>
            <a:ext cx="457203" cy="487148"/>
            <a:chOff x="5970800" y="1619250"/>
            <a:chExt cx="428650" cy="456725"/>
          </a:xfrm>
        </p:grpSpPr>
        <p:sp>
          <p:nvSpPr>
            <p:cNvPr id="301" name="Google Shape;301;p16"/>
            <p:cNvSpPr/>
            <p:nvPr/>
          </p:nvSpPr>
          <p:spPr>
            <a:xfrm>
              <a:off x="5970800" y="1674200"/>
              <a:ext cx="377975" cy="377950"/>
            </a:xfrm>
            <a:custGeom>
              <a:rect b="b" l="l" r="r" t="t"/>
              <a:pathLst>
                <a:path extrusionOk="0" h="15118" w="15119">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02" name="Google Shape;302;p16"/>
            <p:cNvSpPr/>
            <p:nvPr/>
          </p:nvSpPr>
          <p:spPr>
            <a:xfrm>
              <a:off x="6068500" y="1771875"/>
              <a:ext cx="182575" cy="182600"/>
            </a:xfrm>
            <a:custGeom>
              <a:rect b="b" l="l" r="r" t="t"/>
              <a:pathLst>
                <a:path extrusionOk="0" h="7304" w="7303">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03" name="Google Shape;303;p16"/>
            <p:cNvSpPr/>
            <p:nvPr/>
          </p:nvSpPr>
          <p:spPr>
            <a:xfrm>
              <a:off x="5981175" y="2005125"/>
              <a:ext cx="75125" cy="70850"/>
            </a:xfrm>
            <a:custGeom>
              <a:rect b="b" l="l" r="r" t="t"/>
              <a:pathLst>
                <a:path extrusionOk="0" h="2834" w="3005">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04" name="Google Shape;304;p16"/>
            <p:cNvSpPr/>
            <p:nvPr/>
          </p:nvSpPr>
          <p:spPr>
            <a:xfrm>
              <a:off x="6263875" y="2005125"/>
              <a:ext cx="74525" cy="70850"/>
            </a:xfrm>
            <a:custGeom>
              <a:rect b="b" l="l" r="r" t="t"/>
              <a:pathLst>
                <a:path extrusionOk="0" h="2834" w="2981">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05" name="Google Shape;305;p16"/>
            <p:cNvSpPr/>
            <p:nvPr/>
          </p:nvSpPr>
          <p:spPr>
            <a:xfrm>
              <a:off x="6147875" y="1619250"/>
              <a:ext cx="251575" cy="255850"/>
            </a:xfrm>
            <a:custGeom>
              <a:rect b="b" l="l" r="r" t="t"/>
              <a:pathLst>
                <a:path extrusionOk="0" h="10234" w="10063">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306" name="Google Shape;306;p16"/>
          <p:cNvGrpSpPr/>
          <p:nvPr/>
        </p:nvGrpSpPr>
        <p:grpSpPr>
          <a:xfrm>
            <a:off x="11015377" y="1876562"/>
            <a:ext cx="512533" cy="467601"/>
            <a:chOff x="6625350" y="1613750"/>
            <a:chExt cx="480525" cy="438400"/>
          </a:xfrm>
        </p:grpSpPr>
        <p:sp>
          <p:nvSpPr>
            <p:cNvPr id="307" name="Google Shape;307;p16"/>
            <p:cNvSpPr/>
            <p:nvPr/>
          </p:nvSpPr>
          <p:spPr>
            <a:xfrm>
              <a:off x="6670525" y="1887275"/>
              <a:ext cx="117875" cy="164875"/>
            </a:xfrm>
            <a:custGeom>
              <a:rect b="b" l="l" r="r" t="t"/>
              <a:pathLst>
                <a:path extrusionOk="0" h="6595" w="4715">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08" name="Google Shape;308;p16"/>
            <p:cNvSpPr/>
            <p:nvPr/>
          </p:nvSpPr>
          <p:spPr>
            <a:xfrm>
              <a:off x="7075950" y="1754175"/>
              <a:ext cx="29925" cy="99550"/>
            </a:xfrm>
            <a:custGeom>
              <a:rect b="b" l="l" r="r" t="t"/>
              <a:pathLst>
                <a:path extrusionOk="0" h="3982" w="1197">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09" name="Google Shape;309;p16"/>
            <p:cNvSpPr/>
            <p:nvPr/>
          </p:nvSpPr>
          <p:spPr>
            <a:xfrm>
              <a:off x="6625350" y="1729750"/>
              <a:ext cx="97700" cy="147175"/>
            </a:xfrm>
            <a:custGeom>
              <a:rect b="b" l="l" r="r" t="t"/>
              <a:pathLst>
                <a:path extrusionOk="0" h="5887" w="3908">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10" name="Google Shape;310;p16"/>
            <p:cNvSpPr/>
            <p:nvPr/>
          </p:nvSpPr>
          <p:spPr>
            <a:xfrm>
              <a:off x="6736475" y="1638175"/>
              <a:ext cx="279650" cy="330325"/>
            </a:xfrm>
            <a:custGeom>
              <a:rect b="b" l="l" r="r" t="t"/>
              <a:pathLst>
                <a:path extrusionOk="0" h="13213" w="11186">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11" name="Google Shape;311;p16"/>
            <p:cNvSpPr/>
            <p:nvPr/>
          </p:nvSpPr>
          <p:spPr>
            <a:xfrm>
              <a:off x="7029550" y="1613750"/>
              <a:ext cx="34200" cy="379800"/>
            </a:xfrm>
            <a:custGeom>
              <a:rect b="b" l="l" r="r" t="t"/>
              <a:pathLst>
                <a:path extrusionOk="0" h="15192" w="1368">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312" name="Google Shape;312;p16"/>
          <p:cNvGrpSpPr/>
          <p:nvPr/>
        </p:nvGrpSpPr>
        <p:grpSpPr>
          <a:xfrm>
            <a:off x="4600583" y="2637216"/>
            <a:ext cx="386860" cy="415525"/>
            <a:chOff x="611175" y="2326900"/>
            <a:chExt cx="362700" cy="389575"/>
          </a:xfrm>
        </p:grpSpPr>
        <p:sp>
          <p:nvSpPr>
            <p:cNvPr id="313" name="Google Shape;313;p16"/>
            <p:cNvSpPr/>
            <p:nvPr/>
          </p:nvSpPr>
          <p:spPr>
            <a:xfrm>
              <a:off x="611175" y="2326900"/>
              <a:ext cx="362700" cy="389575"/>
            </a:xfrm>
            <a:custGeom>
              <a:rect b="b" l="l" r="r" t="t"/>
              <a:pathLst>
                <a:path extrusionOk="0" h="15583" w="14508">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14" name="Google Shape;314;p16"/>
            <p:cNvSpPr/>
            <p:nvPr/>
          </p:nvSpPr>
          <p:spPr>
            <a:xfrm>
              <a:off x="794950" y="2500900"/>
              <a:ext cx="24450" cy="23850"/>
            </a:xfrm>
            <a:custGeom>
              <a:rect b="b" l="l" r="r" t="t"/>
              <a:pathLst>
                <a:path extrusionOk="0" h="954" w="978">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15" name="Google Shape;315;p16"/>
            <p:cNvSpPr/>
            <p:nvPr/>
          </p:nvSpPr>
          <p:spPr>
            <a:xfrm>
              <a:off x="754650" y="2381250"/>
              <a:ext cx="75750" cy="14050"/>
            </a:xfrm>
            <a:custGeom>
              <a:rect b="b" l="l" r="r" t="t"/>
              <a:pathLst>
                <a:path extrusionOk="0" h="562" w="303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16" name="Google Shape;316;p16"/>
            <p:cNvSpPr/>
            <p:nvPr/>
          </p:nvSpPr>
          <p:spPr>
            <a:xfrm>
              <a:off x="765025" y="2453900"/>
              <a:ext cx="31175" cy="31150"/>
            </a:xfrm>
            <a:custGeom>
              <a:rect b="b" l="l" r="r" t="t"/>
              <a:pathLst>
                <a:path extrusionOk="0" h="1246" w="1247">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sp>
        <p:nvSpPr>
          <p:cNvPr id="317" name="Google Shape;317;p16"/>
          <p:cNvSpPr/>
          <p:nvPr/>
        </p:nvSpPr>
        <p:spPr>
          <a:xfrm>
            <a:off x="5309151" y="2641135"/>
            <a:ext cx="407712" cy="407712"/>
          </a:xfrm>
          <a:custGeom>
            <a:rect b="b" l="l" r="r" t="t"/>
            <a:pathLst>
              <a:path extrusionOk="0" h="15290" w="1529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18" name="Google Shape;318;p16"/>
          <p:cNvSpPr/>
          <p:nvPr/>
        </p:nvSpPr>
        <p:spPr>
          <a:xfrm>
            <a:off x="6028136" y="2641135"/>
            <a:ext cx="407712" cy="407712"/>
          </a:xfrm>
          <a:custGeom>
            <a:rect b="b" l="l" r="r" t="t"/>
            <a:pathLst>
              <a:path extrusionOk="0" h="15290" w="1529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19" name="Google Shape;319;p16"/>
          <p:cNvSpPr/>
          <p:nvPr/>
        </p:nvSpPr>
        <p:spPr>
          <a:xfrm>
            <a:off x="6747122" y="2641135"/>
            <a:ext cx="407712" cy="407712"/>
          </a:xfrm>
          <a:custGeom>
            <a:rect b="b" l="l" r="r" t="t"/>
            <a:pathLst>
              <a:path extrusionOk="0" h="15290" w="1529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nvGrpSpPr>
          <p:cNvPr id="320" name="Google Shape;320;p16"/>
          <p:cNvGrpSpPr/>
          <p:nvPr/>
        </p:nvGrpSpPr>
        <p:grpSpPr>
          <a:xfrm>
            <a:off x="7561153" y="2570793"/>
            <a:ext cx="217535" cy="543171"/>
            <a:chOff x="3386850" y="2264625"/>
            <a:chExt cx="203950" cy="509250"/>
          </a:xfrm>
        </p:grpSpPr>
        <p:sp>
          <p:nvSpPr>
            <p:cNvPr id="321" name="Google Shape;321;p16"/>
            <p:cNvSpPr/>
            <p:nvPr/>
          </p:nvSpPr>
          <p:spPr>
            <a:xfrm>
              <a:off x="3386850" y="2370850"/>
              <a:ext cx="203950" cy="403025"/>
            </a:xfrm>
            <a:custGeom>
              <a:rect b="b" l="l" r="r" t="t"/>
              <a:pathLst>
                <a:path extrusionOk="0" h="16121" w="8158">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22" name="Google Shape;322;p16"/>
            <p:cNvSpPr/>
            <p:nvPr/>
          </p:nvSpPr>
          <p:spPr>
            <a:xfrm>
              <a:off x="3446075" y="2264625"/>
              <a:ext cx="85500" cy="94050"/>
            </a:xfrm>
            <a:custGeom>
              <a:rect b="b" l="l" r="r" t="t"/>
              <a:pathLst>
                <a:path extrusionOk="0" h="3762" w="342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323" name="Google Shape;323;p16"/>
          <p:cNvGrpSpPr/>
          <p:nvPr/>
        </p:nvGrpSpPr>
        <p:grpSpPr>
          <a:xfrm>
            <a:off x="9018652" y="2639830"/>
            <a:ext cx="178443" cy="405099"/>
            <a:chOff x="4753325" y="2329350"/>
            <a:chExt cx="167300" cy="379800"/>
          </a:xfrm>
        </p:grpSpPr>
        <p:sp>
          <p:nvSpPr>
            <p:cNvPr id="324" name="Google Shape;324;p16"/>
            <p:cNvSpPr/>
            <p:nvPr/>
          </p:nvSpPr>
          <p:spPr>
            <a:xfrm>
              <a:off x="4753325" y="2424600"/>
              <a:ext cx="167300" cy="284550"/>
            </a:xfrm>
            <a:custGeom>
              <a:rect b="b" l="l" r="r" t="t"/>
              <a:pathLst>
                <a:path extrusionOk="0" h="11382" w="6692">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25" name="Google Shape;325;p16"/>
            <p:cNvSpPr/>
            <p:nvPr/>
          </p:nvSpPr>
          <p:spPr>
            <a:xfrm>
              <a:off x="4798500" y="2329350"/>
              <a:ext cx="76950" cy="84275"/>
            </a:xfrm>
            <a:custGeom>
              <a:rect b="b" l="l" r="r" t="t"/>
              <a:pathLst>
                <a:path extrusionOk="0" h="3371" w="3078">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326" name="Google Shape;326;p16"/>
          <p:cNvGrpSpPr/>
          <p:nvPr/>
        </p:nvGrpSpPr>
        <p:grpSpPr>
          <a:xfrm>
            <a:off x="8296395" y="2573379"/>
            <a:ext cx="185002" cy="537971"/>
            <a:chOff x="4076175" y="2267050"/>
            <a:chExt cx="173450" cy="504375"/>
          </a:xfrm>
        </p:grpSpPr>
        <p:sp>
          <p:nvSpPr>
            <p:cNvPr id="327" name="Google Shape;327;p16"/>
            <p:cNvSpPr/>
            <p:nvPr/>
          </p:nvSpPr>
          <p:spPr>
            <a:xfrm>
              <a:off x="4122600" y="2267050"/>
              <a:ext cx="80600" cy="91625"/>
            </a:xfrm>
            <a:custGeom>
              <a:rect b="b" l="l" r="r" t="t"/>
              <a:pathLst>
                <a:path extrusionOk="0" h="3665" w="3224">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28" name="Google Shape;328;p16"/>
            <p:cNvSpPr/>
            <p:nvPr/>
          </p:nvSpPr>
          <p:spPr>
            <a:xfrm>
              <a:off x="4076175" y="2370250"/>
              <a:ext cx="173450" cy="401175"/>
            </a:xfrm>
            <a:custGeom>
              <a:rect b="b" l="l" r="r" t="t"/>
              <a:pathLst>
                <a:path extrusionOk="0" h="16047" w="6938">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sp>
        <p:nvSpPr>
          <p:cNvPr id="329" name="Google Shape;329;p16"/>
          <p:cNvSpPr/>
          <p:nvPr/>
        </p:nvSpPr>
        <p:spPr>
          <a:xfrm>
            <a:off x="9623066" y="2630069"/>
            <a:ext cx="407712" cy="429845"/>
          </a:xfrm>
          <a:custGeom>
            <a:rect b="b" l="l" r="r" t="t"/>
            <a:pathLst>
              <a:path extrusionOk="0" h="16120" w="1529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nvGrpSpPr>
          <p:cNvPr id="330" name="Google Shape;330;p16"/>
          <p:cNvGrpSpPr/>
          <p:nvPr/>
        </p:nvGrpSpPr>
        <p:grpSpPr>
          <a:xfrm>
            <a:off x="10321786" y="2637857"/>
            <a:ext cx="448083" cy="414219"/>
            <a:chOff x="5975075" y="2327500"/>
            <a:chExt cx="420100" cy="388350"/>
          </a:xfrm>
        </p:grpSpPr>
        <p:sp>
          <p:nvSpPr>
            <p:cNvPr id="331" name="Google Shape;331;p16"/>
            <p:cNvSpPr/>
            <p:nvPr/>
          </p:nvSpPr>
          <p:spPr>
            <a:xfrm>
              <a:off x="5975075" y="2474650"/>
              <a:ext cx="98325" cy="220450"/>
            </a:xfrm>
            <a:custGeom>
              <a:rect b="b" l="l" r="r" t="t"/>
              <a:pathLst>
                <a:path extrusionOk="0" h="8818" w="3933">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32" name="Google Shape;332;p16"/>
            <p:cNvSpPr/>
            <p:nvPr/>
          </p:nvSpPr>
          <p:spPr>
            <a:xfrm>
              <a:off x="6088025" y="2327500"/>
              <a:ext cx="307150" cy="388350"/>
            </a:xfrm>
            <a:custGeom>
              <a:rect b="b" l="l" r="r" t="t"/>
              <a:pathLst>
                <a:path extrusionOk="0" h="15534" w="12286">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333" name="Google Shape;333;p16"/>
          <p:cNvGrpSpPr/>
          <p:nvPr/>
        </p:nvGrpSpPr>
        <p:grpSpPr>
          <a:xfrm>
            <a:off x="11127371" y="2625483"/>
            <a:ext cx="274865" cy="448083"/>
            <a:chOff x="6730350" y="2315900"/>
            <a:chExt cx="257700" cy="420100"/>
          </a:xfrm>
        </p:grpSpPr>
        <p:sp>
          <p:nvSpPr>
            <p:cNvPr id="334" name="Google Shape;334;p16"/>
            <p:cNvSpPr/>
            <p:nvPr/>
          </p:nvSpPr>
          <p:spPr>
            <a:xfrm>
              <a:off x="6807900" y="2671250"/>
              <a:ext cx="102600" cy="22625"/>
            </a:xfrm>
            <a:custGeom>
              <a:rect b="b" l="l" r="r" t="t"/>
              <a:pathLst>
                <a:path extrusionOk="0" h="905" w="4104">
                  <a:moveTo>
                    <a:pt x="1" y="1"/>
                  </a:moveTo>
                  <a:lnTo>
                    <a:pt x="1" y="905"/>
                  </a:lnTo>
                  <a:lnTo>
                    <a:pt x="4104" y="905"/>
                  </a:lnTo>
                  <a:lnTo>
                    <a:pt x="4104"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35" name="Google Shape;335;p16"/>
            <p:cNvSpPr/>
            <p:nvPr/>
          </p:nvSpPr>
          <p:spPr>
            <a:xfrm>
              <a:off x="6807900" y="2636450"/>
              <a:ext cx="102600" cy="22625"/>
            </a:xfrm>
            <a:custGeom>
              <a:rect b="b" l="l" r="r" t="t"/>
              <a:pathLst>
                <a:path extrusionOk="0" h="905" w="4104">
                  <a:moveTo>
                    <a:pt x="1" y="1"/>
                  </a:moveTo>
                  <a:lnTo>
                    <a:pt x="1" y="905"/>
                  </a:lnTo>
                  <a:lnTo>
                    <a:pt x="4104" y="905"/>
                  </a:lnTo>
                  <a:lnTo>
                    <a:pt x="4104"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36" name="Google Shape;336;p16"/>
            <p:cNvSpPr/>
            <p:nvPr/>
          </p:nvSpPr>
          <p:spPr>
            <a:xfrm>
              <a:off x="6807900" y="2706075"/>
              <a:ext cx="102600" cy="29925"/>
            </a:xfrm>
            <a:custGeom>
              <a:rect b="b" l="l" r="r" t="t"/>
              <a:pathLst>
                <a:path extrusionOk="0" h="1197" w="4104">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37" name="Google Shape;337;p16"/>
            <p:cNvSpPr/>
            <p:nvPr/>
          </p:nvSpPr>
          <p:spPr>
            <a:xfrm>
              <a:off x="6811575" y="2463675"/>
              <a:ext cx="95275" cy="160600"/>
            </a:xfrm>
            <a:custGeom>
              <a:rect b="b" l="l" r="r" t="t"/>
              <a:pathLst>
                <a:path extrusionOk="0" h="6424" w="3811">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38" name="Google Shape;338;p16"/>
            <p:cNvSpPr/>
            <p:nvPr/>
          </p:nvSpPr>
          <p:spPr>
            <a:xfrm>
              <a:off x="6730350" y="2315900"/>
              <a:ext cx="257700" cy="308375"/>
            </a:xfrm>
            <a:custGeom>
              <a:rect b="b" l="l" r="r" t="t"/>
              <a:pathLst>
                <a:path extrusionOk="0" h="12335" w="10308">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339" name="Google Shape;339;p16"/>
          <p:cNvGrpSpPr/>
          <p:nvPr/>
        </p:nvGrpSpPr>
        <p:grpSpPr>
          <a:xfrm>
            <a:off x="4724310" y="3309955"/>
            <a:ext cx="139405" cy="508001"/>
            <a:chOff x="727175" y="2957625"/>
            <a:chExt cx="130700" cy="476275"/>
          </a:xfrm>
        </p:grpSpPr>
        <p:sp>
          <p:nvSpPr>
            <p:cNvPr id="340" name="Google Shape;340;p16"/>
            <p:cNvSpPr/>
            <p:nvPr/>
          </p:nvSpPr>
          <p:spPr>
            <a:xfrm>
              <a:off x="727175" y="2957625"/>
              <a:ext cx="130700" cy="476275"/>
            </a:xfrm>
            <a:custGeom>
              <a:rect b="b" l="l" r="r" t="t"/>
              <a:pathLst>
                <a:path extrusionOk="0" h="19051" w="5228">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41" name="Google Shape;341;p16"/>
            <p:cNvSpPr/>
            <p:nvPr/>
          </p:nvSpPr>
          <p:spPr>
            <a:xfrm>
              <a:off x="751600" y="3090125"/>
              <a:ext cx="81850" cy="319350"/>
            </a:xfrm>
            <a:custGeom>
              <a:rect b="b" l="l" r="r" t="t"/>
              <a:pathLst>
                <a:path extrusionOk="0" h="12774" w="3274">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sp>
        <p:nvSpPr>
          <p:cNvPr id="342" name="Google Shape;342;p16"/>
          <p:cNvSpPr/>
          <p:nvPr/>
        </p:nvSpPr>
        <p:spPr>
          <a:xfrm>
            <a:off x="6018376" y="3289803"/>
            <a:ext cx="427230" cy="548372"/>
          </a:xfrm>
          <a:custGeom>
            <a:rect b="b" l="l" r="r" t="t"/>
            <a:pathLst>
              <a:path extrusionOk="0" h="20565" w="16022">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43" name="Google Shape;343;p16"/>
          <p:cNvSpPr/>
          <p:nvPr/>
        </p:nvSpPr>
        <p:spPr>
          <a:xfrm>
            <a:off x="5354749" y="3289803"/>
            <a:ext cx="316517" cy="548372"/>
          </a:xfrm>
          <a:custGeom>
            <a:rect b="b" l="l" r="r" t="t"/>
            <a:pathLst>
              <a:path extrusionOk="0" h="20565" w="1187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nvGrpSpPr>
          <p:cNvPr id="344" name="Google Shape;344;p16"/>
          <p:cNvGrpSpPr/>
          <p:nvPr/>
        </p:nvGrpSpPr>
        <p:grpSpPr>
          <a:xfrm>
            <a:off x="6704104" y="3326221"/>
            <a:ext cx="493682" cy="475442"/>
            <a:chOff x="2583325" y="2972875"/>
            <a:chExt cx="462850" cy="445750"/>
          </a:xfrm>
        </p:grpSpPr>
        <p:sp>
          <p:nvSpPr>
            <p:cNvPr id="345" name="Google Shape;345;p16"/>
            <p:cNvSpPr/>
            <p:nvPr/>
          </p:nvSpPr>
          <p:spPr>
            <a:xfrm>
              <a:off x="2701775" y="3323350"/>
              <a:ext cx="225950" cy="95275"/>
            </a:xfrm>
            <a:custGeom>
              <a:rect b="b" l="l" r="r" t="t"/>
              <a:pathLst>
                <a:path extrusionOk="0" h="3811" w="9038">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46" name="Google Shape;346;p16"/>
            <p:cNvSpPr/>
            <p:nvPr/>
          </p:nvSpPr>
          <p:spPr>
            <a:xfrm>
              <a:off x="2583325" y="2972875"/>
              <a:ext cx="462850" cy="337075"/>
            </a:xfrm>
            <a:custGeom>
              <a:rect b="b" l="l" r="r" t="t"/>
              <a:pathLst>
                <a:path extrusionOk="0" h="13483" w="18514">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347" name="Google Shape;347;p16"/>
          <p:cNvGrpSpPr/>
          <p:nvPr/>
        </p:nvGrpSpPr>
        <p:grpSpPr>
          <a:xfrm>
            <a:off x="7406147" y="3397231"/>
            <a:ext cx="527546" cy="333449"/>
            <a:chOff x="3241525" y="3039450"/>
            <a:chExt cx="494600" cy="312625"/>
          </a:xfrm>
        </p:grpSpPr>
        <p:sp>
          <p:nvSpPr>
            <p:cNvPr id="348" name="Google Shape;348;p16"/>
            <p:cNvSpPr/>
            <p:nvPr/>
          </p:nvSpPr>
          <p:spPr>
            <a:xfrm>
              <a:off x="3241525" y="3039450"/>
              <a:ext cx="494600" cy="312625"/>
            </a:xfrm>
            <a:custGeom>
              <a:rect b="b" l="l" r="r" t="t"/>
              <a:pathLst>
                <a:path extrusionOk="0" h="12505" w="19784">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49" name="Google Shape;349;p16"/>
            <p:cNvSpPr/>
            <p:nvPr/>
          </p:nvSpPr>
          <p:spPr>
            <a:xfrm>
              <a:off x="3384400" y="3091350"/>
              <a:ext cx="208850" cy="208825"/>
            </a:xfrm>
            <a:custGeom>
              <a:rect b="b" l="l" r="r" t="t"/>
              <a:pathLst>
                <a:path extrusionOk="0" h="8353" w="8354">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sp>
        <p:nvSpPr>
          <p:cNvPr id="350" name="Google Shape;350;p16"/>
          <p:cNvSpPr/>
          <p:nvPr/>
        </p:nvSpPr>
        <p:spPr>
          <a:xfrm>
            <a:off x="8881279" y="3337347"/>
            <a:ext cx="453311" cy="453284"/>
          </a:xfrm>
          <a:custGeom>
            <a:rect b="b" l="l" r="r" t="t"/>
            <a:pathLst>
              <a:path extrusionOk="0" h="16999" w="1700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nvGrpSpPr>
          <p:cNvPr id="351" name="Google Shape;351;p16"/>
          <p:cNvGrpSpPr/>
          <p:nvPr/>
        </p:nvGrpSpPr>
        <p:grpSpPr>
          <a:xfrm>
            <a:off x="9553958" y="3362059"/>
            <a:ext cx="545785" cy="403792"/>
            <a:chOff x="5255200" y="3006475"/>
            <a:chExt cx="511700" cy="378575"/>
          </a:xfrm>
        </p:grpSpPr>
        <p:sp>
          <p:nvSpPr>
            <p:cNvPr id="352" name="Google Shape;352;p16"/>
            <p:cNvSpPr/>
            <p:nvPr/>
          </p:nvSpPr>
          <p:spPr>
            <a:xfrm>
              <a:off x="5255200" y="3006475"/>
              <a:ext cx="349900" cy="349875"/>
            </a:xfrm>
            <a:custGeom>
              <a:rect b="b" l="l" r="r" t="t"/>
              <a:pathLst>
                <a:path extrusionOk="0" h="13995" w="13996">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53" name="Google Shape;353;p16"/>
            <p:cNvSpPr/>
            <p:nvPr/>
          </p:nvSpPr>
          <p:spPr>
            <a:xfrm>
              <a:off x="5567825" y="3185975"/>
              <a:ext cx="199075" cy="199075"/>
            </a:xfrm>
            <a:custGeom>
              <a:rect b="b" l="l" r="r" t="t"/>
              <a:pathLst>
                <a:path extrusionOk="0" h="7963" w="7963">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354" name="Google Shape;354;p16"/>
          <p:cNvGrpSpPr/>
          <p:nvPr/>
        </p:nvGrpSpPr>
        <p:grpSpPr>
          <a:xfrm>
            <a:off x="8168108" y="3338620"/>
            <a:ext cx="441578" cy="450669"/>
            <a:chOff x="3955900" y="2984500"/>
            <a:chExt cx="414000" cy="422525"/>
          </a:xfrm>
        </p:grpSpPr>
        <p:sp>
          <p:nvSpPr>
            <p:cNvPr id="355" name="Google Shape;355;p16"/>
            <p:cNvSpPr/>
            <p:nvPr/>
          </p:nvSpPr>
          <p:spPr>
            <a:xfrm>
              <a:off x="3955900" y="2984500"/>
              <a:ext cx="315700" cy="315675"/>
            </a:xfrm>
            <a:custGeom>
              <a:rect b="b" l="l" r="r" t="t"/>
              <a:pathLst>
                <a:path extrusionOk="0" h="12627" w="12628">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56" name="Google Shape;356;p16"/>
            <p:cNvSpPr/>
            <p:nvPr/>
          </p:nvSpPr>
          <p:spPr>
            <a:xfrm>
              <a:off x="3992525" y="3021125"/>
              <a:ext cx="242425" cy="242425"/>
            </a:xfrm>
            <a:custGeom>
              <a:rect b="b" l="l" r="r" t="t"/>
              <a:pathLst>
                <a:path extrusionOk="0" h="9697" w="9697">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57" name="Google Shape;357;p16"/>
            <p:cNvSpPr/>
            <p:nvPr/>
          </p:nvSpPr>
          <p:spPr>
            <a:xfrm>
              <a:off x="4215400" y="3253150"/>
              <a:ext cx="154500" cy="153875"/>
            </a:xfrm>
            <a:custGeom>
              <a:rect b="b" l="l" r="r" t="t"/>
              <a:pathLst>
                <a:path extrusionOk="0" h="6155" w="618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sp>
        <p:nvSpPr>
          <p:cNvPr id="358" name="Google Shape;358;p16"/>
          <p:cNvSpPr/>
          <p:nvPr/>
        </p:nvSpPr>
        <p:spPr>
          <a:xfrm>
            <a:off x="4549793" y="4088891"/>
            <a:ext cx="493655" cy="388166"/>
          </a:xfrm>
          <a:custGeom>
            <a:rect b="b" l="l" r="r" t="t"/>
            <a:pathLst>
              <a:path extrusionOk="0" h="14557" w="18513">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59" name="Google Shape;359;p16"/>
          <p:cNvSpPr/>
          <p:nvPr/>
        </p:nvSpPr>
        <p:spPr>
          <a:xfrm>
            <a:off x="10373970" y="3316495"/>
            <a:ext cx="343876" cy="494987"/>
          </a:xfrm>
          <a:custGeom>
            <a:rect b="b" l="l" r="r" t="t"/>
            <a:pathLst>
              <a:path extrusionOk="0" h="18563" w="12896">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nvGrpSpPr>
          <p:cNvPr id="360" name="Google Shape;360;p16"/>
          <p:cNvGrpSpPr/>
          <p:nvPr/>
        </p:nvGrpSpPr>
        <p:grpSpPr>
          <a:xfrm>
            <a:off x="11096120" y="3332088"/>
            <a:ext cx="337369" cy="479361"/>
            <a:chOff x="6701050" y="2978375"/>
            <a:chExt cx="316300" cy="449425"/>
          </a:xfrm>
        </p:grpSpPr>
        <p:sp>
          <p:nvSpPr>
            <p:cNvPr id="361" name="Google Shape;361;p16"/>
            <p:cNvSpPr/>
            <p:nvPr/>
          </p:nvSpPr>
          <p:spPr>
            <a:xfrm>
              <a:off x="6701050" y="2978375"/>
              <a:ext cx="316300" cy="78175"/>
            </a:xfrm>
            <a:custGeom>
              <a:rect b="b" l="l" r="r" t="t"/>
              <a:pathLst>
                <a:path extrusionOk="0" h="3127" w="12652">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62" name="Google Shape;362;p16"/>
            <p:cNvSpPr/>
            <p:nvPr/>
          </p:nvSpPr>
          <p:spPr>
            <a:xfrm>
              <a:off x="6713875" y="3068750"/>
              <a:ext cx="290650" cy="359050"/>
            </a:xfrm>
            <a:custGeom>
              <a:rect b="b" l="l" r="r" t="t"/>
              <a:pathLst>
                <a:path extrusionOk="0" h="14362" w="11626">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363" name="Google Shape;363;p16"/>
          <p:cNvGrpSpPr/>
          <p:nvPr/>
        </p:nvGrpSpPr>
        <p:grpSpPr>
          <a:xfrm>
            <a:off x="5272657" y="4121408"/>
            <a:ext cx="480668" cy="323050"/>
            <a:chOff x="1241275" y="3718400"/>
            <a:chExt cx="450650" cy="302875"/>
          </a:xfrm>
        </p:grpSpPr>
        <p:sp>
          <p:nvSpPr>
            <p:cNvPr id="364" name="Google Shape;364;p16"/>
            <p:cNvSpPr/>
            <p:nvPr/>
          </p:nvSpPr>
          <p:spPr>
            <a:xfrm>
              <a:off x="1241275" y="3718400"/>
              <a:ext cx="450650" cy="302875"/>
            </a:xfrm>
            <a:custGeom>
              <a:rect b="b" l="l" r="r" t="t"/>
              <a:pathLst>
                <a:path extrusionOk="0" h="12115" w="18026">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65" name="Google Shape;365;p16"/>
            <p:cNvSpPr/>
            <p:nvPr/>
          </p:nvSpPr>
          <p:spPr>
            <a:xfrm>
              <a:off x="1293175" y="3895475"/>
              <a:ext cx="174050" cy="12225"/>
            </a:xfrm>
            <a:custGeom>
              <a:rect b="b" l="l" r="r" t="t"/>
              <a:pathLst>
                <a:path extrusionOk="0" h="489" w="6962">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66" name="Google Shape;366;p16"/>
            <p:cNvSpPr/>
            <p:nvPr/>
          </p:nvSpPr>
          <p:spPr>
            <a:xfrm>
              <a:off x="1293175" y="3935775"/>
              <a:ext cx="122750" cy="12225"/>
            </a:xfrm>
            <a:custGeom>
              <a:rect b="b" l="l" r="r" t="t"/>
              <a:pathLst>
                <a:path extrusionOk="0" h="489" w="491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67" name="Google Shape;367;p16"/>
            <p:cNvSpPr/>
            <p:nvPr/>
          </p:nvSpPr>
          <p:spPr>
            <a:xfrm>
              <a:off x="1570375" y="3901575"/>
              <a:ext cx="62300" cy="40325"/>
            </a:xfrm>
            <a:custGeom>
              <a:rect b="b" l="l" r="r" t="t"/>
              <a:pathLst>
                <a:path extrusionOk="0" h="1613" w="2492">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368" name="Google Shape;368;p16"/>
          <p:cNvGrpSpPr/>
          <p:nvPr/>
        </p:nvGrpSpPr>
        <p:grpSpPr>
          <a:xfrm>
            <a:off x="5998164" y="4096663"/>
            <a:ext cx="467601" cy="373180"/>
            <a:chOff x="1921475" y="3695200"/>
            <a:chExt cx="438400" cy="349875"/>
          </a:xfrm>
        </p:grpSpPr>
        <p:sp>
          <p:nvSpPr>
            <p:cNvPr id="369" name="Google Shape;369;p16"/>
            <p:cNvSpPr/>
            <p:nvPr/>
          </p:nvSpPr>
          <p:spPr>
            <a:xfrm>
              <a:off x="2246900" y="3992550"/>
              <a:ext cx="52525" cy="52525"/>
            </a:xfrm>
            <a:custGeom>
              <a:rect b="b" l="l" r="r" t="t"/>
              <a:pathLst>
                <a:path extrusionOk="0" h="2101" w="2101">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70" name="Google Shape;370;p16"/>
            <p:cNvSpPr/>
            <p:nvPr/>
          </p:nvSpPr>
          <p:spPr>
            <a:xfrm>
              <a:off x="2033800" y="3992550"/>
              <a:ext cx="52550" cy="52525"/>
            </a:xfrm>
            <a:custGeom>
              <a:rect b="b" l="l" r="r" t="t"/>
              <a:pathLst>
                <a:path extrusionOk="0" h="2101" w="2102">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71" name="Google Shape;371;p16"/>
            <p:cNvSpPr/>
            <p:nvPr/>
          </p:nvSpPr>
          <p:spPr>
            <a:xfrm>
              <a:off x="1921475" y="3695200"/>
              <a:ext cx="438400" cy="297975"/>
            </a:xfrm>
            <a:custGeom>
              <a:rect b="b" l="l" r="r" t="t"/>
              <a:pathLst>
                <a:path extrusionOk="0" h="11919" w="17536">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372" name="Google Shape;372;p16"/>
          <p:cNvGrpSpPr/>
          <p:nvPr/>
        </p:nvGrpSpPr>
        <p:grpSpPr>
          <a:xfrm>
            <a:off x="6721703" y="4090797"/>
            <a:ext cx="458482" cy="384274"/>
            <a:chOff x="2599825" y="3689700"/>
            <a:chExt cx="429850" cy="360275"/>
          </a:xfrm>
        </p:grpSpPr>
        <p:sp>
          <p:nvSpPr>
            <p:cNvPr id="373" name="Google Shape;373;p16"/>
            <p:cNvSpPr/>
            <p:nvPr/>
          </p:nvSpPr>
          <p:spPr>
            <a:xfrm>
              <a:off x="2599825" y="3689700"/>
              <a:ext cx="429850" cy="169150"/>
            </a:xfrm>
            <a:custGeom>
              <a:rect b="b" l="l" r="r" t="t"/>
              <a:pathLst>
                <a:path extrusionOk="0" h="6766" w="17194">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74" name="Google Shape;374;p16"/>
            <p:cNvSpPr/>
            <p:nvPr/>
          </p:nvSpPr>
          <p:spPr>
            <a:xfrm>
              <a:off x="2599825" y="3861275"/>
              <a:ext cx="429850" cy="188700"/>
            </a:xfrm>
            <a:custGeom>
              <a:rect b="b" l="l" r="r" t="t"/>
              <a:pathLst>
                <a:path extrusionOk="0" h="7548" w="17194">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375" name="Google Shape;375;p16"/>
          <p:cNvGrpSpPr/>
          <p:nvPr/>
        </p:nvGrpSpPr>
        <p:grpSpPr>
          <a:xfrm>
            <a:off x="7462811" y="4051065"/>
            <a:ext cx="414219" cy="432458"/>
            <a:chOff x="3294650" y="3652450"/>
            <a:chExt cx="388350" cy="405450"/>
          </a:xfrm>
        </p:grpSpPr>
        <p:sp>
          <p:nvSpPr>
            <p:cNvPr id="376" name="Google Shape;376;p16"/>
            <p:cNvSpPr/>
            <p:nvPr/>
          </p:nvSpPr>
          <p:spPr>
            <a:xfrm>
              <a:off x="3294650" y="3681775"/>
              <a:ext cx="376150" cy="376125"/>
            </a:xfrm>
            <a:custGeom>
              <a:rect b="b" l="l" r="r" t="t"/>
              <a:pathLst>
                <a:path extrusionOk="0" h="15045" w="15046">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77" name="Google Shape;377;p16"/>
            <p:cNvSpPr/>
            <p:nvPr/>
          </p:nvSpPr>
          <p:spPr>
            <a:xfrm>
              <a:off x="3494925" y="3760525"/>
              <a:ext cx="188075" cy="97100"/>
            </a:xfrm>
            <a:custGeom>
              <a:rect b="b" l="l" r="r" t="t"/>
              <a:pathLst>
                <a:path extrusionOk="0" h="3884" w="7523">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78" name="Google Shape;378;p16"/>
            <p:cNvSpPr/>
            <p:nvPr/>
          </p:nvSpPr>
          <p:spPr>
            <a:xfrm>
              <a:off x="3494925" y="3652450"/>
              <a:ext cx="161200" cy="188100"/>
            </a:xfrm>
            <a:custGeom>
              <a:rect b="b" l="l" r="r" t="t"/>
              <a:pathLst>
                <a:path extrusionOk="0" h="7524" w="6448">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379" name="Google Shape;379;p16"/>
          <p:cNvGrpSpPr/>
          <p:nvPr/>
        </p:nvGrpSpPr>
        <p:grpSpPr>
          <a:xfrm>
            <a:off x="8147283" y="4105782"/>
            <a:ext cx="483228" cy="354301"/>
            <a:chOff x="3936375" y="3703750"/>
            <a:chExt cx="453050" cy="332175"/>
          </a:xfrm>
        </p:grpSpPr>
        <p:sp>
          <p:nvSpPr>
            <p:cNvPr id="380" name="Google Shape;380;p16"/>
            <p:cNvSpPr/>
            <p:nvPr/>
          </p:nvSpPr>
          <p:spPr>
            <a:xfrm>
              <a:off x="3936375" y="3703750"/>
              <a:ext cx="453050" cy="332175"/>
            </a:xfrm>
            <a:custGeom>
              <a:rect b="b" l="l" r="r" t="t"/>
              <a:pathLst>
                <a:path extrusionOk="0" h="13287" w="18122">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81" name="Google Shape;381;p16"/>
            <p:cNvSpPr/>
            <p:nvPr/>
          </p:nvSpPr>
          <p:spPr>
            <a:xfrm>
              <a:off x="3988875" y="3864325"/>
              <a:ext cx="77575" cy="133125"/>
            </a:xfrm>
            <a:custGeom>
              <a:rect b="b" l="l" r="r" t="t"/>
              <a:pathLst>
                <a:path extrusionOk="0" h="5325" w="3103">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82" name="Google Shape;382;p16"/>
            <p:cNvSpPr/>
            <p:nvPr/>
          </p:nvSpPr>
          <p:spPr>
            <a:xfrm>
              <a:off x="4259350" y="3864325"/>
              <a:ext cx="77575" cy="133125"/>
            </a:xfrm>
            <a:custGeom>
              <a:rect b="b" l="l" r="r" t="t"/>
              <a:pathLst>
                <a:path extrusionOk="0" h="5325" w="3103">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83" name="Google Shape;383;p16"/>
            <p:cNvSpPr/>
            <p:nvPr/>
          </p:nvSpPr>
          <p:spPr>
            <a:xfrm>
              <a:off x="4078625" y="3717800"/>
              <a:ext cx="77575" cy="279650"/>
            </a:xfrm>
            <a:custGeom>
              <a:rect b="b" l="l" r="r" t="t"/>
              <a:pathLst>
                <a:path extrusionOk="0" h="11186" w="3103">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84" name="Google Shape;384;p16"/>
            <p:cNvSpPr/>
            <p:nvPr/>
          </p:nvSpPr>
          <p:spPr>
            <a:xfrm>
              <a:off x="4168375" y="3788625"/>
              <a:ext cx="78175" cy="208825"/>
            </a:xfrm>
            <a:custGeom>
              <a:rect b="b" l="l" r="r" t="t"/>
              <a:pathLst>
                <a:path extrusionOk="0" h="8353" w="3127">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385" name="Google Shape;385;p16"/>
          <p:cNvGrpSpPr/>
          <p:nvPr/>
        </p:nvGrpSpPr>
        <p:grpSpPr>
          <a:xfrm>
            <a:off x="8866260" y="4105782"/>
            <a:ext cx="483228" cy="354301"/>
            <a:chOff x="4610450" y="3703750"/>
            <a:chExt cx="453050" cy="332175"/>
          </a:xfrm>
        </p:grpSpPr>
        <p:sp>
          <p:nvSpPr>
            <p:cNvPr id="386" name="Google Shape;386;p16"/>
            <p:cNvSpPr/>
            <p:nvPr/>
          </p:nvSpPr>
          <p:spPr>
            <a:xfrm>
              <a:off x="4610450" y="3703750"/>
              <a:ext cx="453050" cy="332175"/>
            </a:xfrm>
            <a:custGeom>
              <a:rect b="b" l="l" r="r" t="t"/>
              <a:pathLst>
                <a:path extrusionOk="0" h="13287" w="18122">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87" name="Google Shape;387;p16"/>
            <p:cNvSpPr/>
            <p:nvPr/>
          </p:nvSpPr>
          <p:spPr>
            <a:xfrm>
              <a:off x="4642200" y="3730000"/>
              <a:ext cx="389550" cy="249150"/>
            </a:xfrm>
            <a:custGeom>
              <a:rect b="b" l="l" r="r" t="t"/>
              <a:pathLst>
                <a:path extrusionOk="0" h="9966" w="15582">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388" name="Google Shape;388;p16"/>
          <p:cNvGrpSpPr/>
          <p:nvPr/>
        </p:nvGrpSpPr>
        <p:grpSpPr>
          <a:xfrm>
            <a:off x="9602170" y="4069971"/>
            <a:ext cx="449363" cy="425925"/>
            <a:chOff x="5300400" y="3670175"/>
            <a:chExt cx="421300" cy="399325"/>
          </a:xfrm>
        </p:grpSpPr>
        <p:sp>
          <p:nvSpPr>
            <p:cNvPr id="389" name="Google Shape;389;p16"/>
            <p:cNvSpPr/>
            <p:nvPr/>
          </p:nvSpPr>
          <p:spPr>
            <a:xfrm>
              <a:off x="5300400" y="3708025"/>
              <a:ext cx="421300" cy="267450"/>
            </a:xfrm>
            <a:custGeom>
              <a:rect b="b" l="l" r="r" t="t"/>
              <a:pathLst>
                <a:path extrusionOk="0" h="10698" w="16852">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90" name="Google Shape;390;p16"/>
            <p:cNvSpPr/>
            <p:nvPr/>
          </p:nvSpPr>
          <p:spPr>
            <a:xfrm>
              <a:off x="5498825" y="3670175"/>
              <a:ext cx="24450" cy="25650"/>
            </a:xfrm>
            <a:custGeom>
              <a:rect b="b" l="l" r="r" t="t"/>
              <a:pathLst>
                <a:path extrusionOk="0" h="1026" w="978">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91" name="Google Shape;391;p16"/>
            <p:cNvSpPr/>
            <p:nvPr/>
          </p:nvSpPr>
          <p:spPr>
            <a:xfrm>
              <a:off x="5366325" y="3987675"/>
              <a:ext cx="61100" cy="81825"/>
            </a:xfrm>
            <a:custGeom>
              <a:rect b="b" l="l" r="r" t="t"/>
              <a:pathLst>
                <a:path extrusionOk="0" h="3273" w="2444">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92" name="Google Shape;392;p16"/>
            <p:cNvSpPr/>
            <p:nvPr/>
          </p:nvSpPr>
          <p:spPr>
            <a:xfrm>
              <a:off x="5594700" y="3987675"/>
              <a:ext cx="61075" cy="81825"/>
            </a:xfrm>
            <a:custGeom>
              <a:rect b="b" l="l" r="r" t="t"/>
              <a:pathLst>
                <a:path extrusionOk="0" h="3273" w="2443">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93" name="Google Shape;393;p16"/>
            <p:cNvSpPr/>
            <p:nvPr/>
          </p:nvSpPr>
          <p:spPr>
            <a:xfrm>
              <a:off x="5324825" y="3732450"/>
              <a:ext cx="372475" cy="218600"/>
            </a:xfrm>
            <a:custGeom>
              <a:rect b="b" l="l" r="r" t="t"/>
              <a:pathLst>
                <a:path extrusionOk="0" h="8744" w="14899">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sp>
        <p:nvSpPr>
          <p:cNvPr id="394" name="Google Shape;394;p16"/>
          <p:cNvSpPr/>
          <p:nvPr/>
        </p:nvSpPr>
        <p:spPr>
          <a:xfrm>
            <a:off x="10295813" y="4032893"/>
            <a:ext cx="500187" cy="500160"/>
          </a:xfrm>
          <a:custGeom>
            <a:rect b="b" l="l" r="r" t="t"/>
            <a:pathLst>
              <a:path extrusionOk="0" h="18757" w="18758">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nvGrpSpPr>
          <p:cNvPr id="395" name="Google Shape;395;p16"/>
          <p:cNvGrpSpPr/>
          <p:nvPr/>
        </p:nvGrpSpPr>
        <p:grpSpPr>
          <a:xfrm>
            <a:off x="11046629" y="4064743"/>
            <a:ext cx="436350" cy="436377"/>
            <a:chOff x="6654650" y="3665275"/>
            <a:chExt cx="409100" cy="409125"/>
          </a:xfrm>
        </p:grpSpPr>
        <p:sp>
          <p:nvSpPr>
            <p:cNvPr id="396" name="Google Shape;396;p16"/>
            <p:cNvSpPr/>
            <p:nvPr/>
          </p:nvSpPr>
          <p:spPr>
            <a:xfrm>
              <a:off x="6808525" y="3819150"/>
              <a:ext cx="211875" cy="211900"/>
            </a:xfrm>
            <a:custGeom>
              <a:rect b="b" l="l" r="r" t="t"/>
              <a:pathLst>
                <a:path extrusionOk="0" h="8476" w="8475">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97" name="Google Shape;397;p16"/>
            <p:cNvSpPr/>
            <p:nvPr/>
          </p:nvSpPr>
          <p:spPr>
            <a:xfrm>
              <a:off x="6654650" y="3665275"/>
              <a:ext cx="409100" cy="409125"/>
            </a:xfrm>
            <a:custGeom>
              <a:rect b="b" l="l" r="r" t="t"/>
              <a:pathLst>
                <a:path extrusionOk="0" h="16365" w="16364">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398" name="Google Shape;398;p16"/>
          <p:cNvGrpSpPr/>
          <p:nvPr/>
        </p:nvGrpSpPr>
        <p:grpSpPr>
          <a:xfrm>
            <a:off x="4557599" y="4765481"/>
            <a:ext cx="472829" cy="472856"/>
            <a:chOff x="570875" y="4322250"/>
            <a:chExt cx="443300" cy="443325"/>
          </a:xfrm>
        </p:grpSpPr>
        <p:sp>
          <p:nvSpPr>
            <p:cNvPr id="399" name="Google Shape;399;p16"/>
            <p:cNvSpPr/>
            <p:nvPr/>
          </p:nvSpPr>
          <p:spPr>
            <a:xfrm>
              <a:off x="570875" y="4322250"/>
              <a:ext cx="443300" cy="443325"/>
            </a:xfrm>
            <a:custGeom>
              <a:rect b="b" l="l" r="r" t="t"/>
              <a:pathLst>
                <a:path extrusionOk="0" h="17733" w="17732">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00" name="Google Shape;400;p16"/>
            <p:cNvSpPr/>
            <p:nvPr/>
          </p:nvSpPr>
          <p:spPr>
            <a:xfrm>
              <a:off x="597725" y="4665400"/>
              <a:ext cx="73300" cy="73300"/>
            </a:xfrm>
            <a:custGeom>
              <a:rect b="b" l="l" r="r" t="t"/>
              <a:pathLst>
                <a:path extrusionOk="0" h="2932" w="2932">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01" name="Google Shape;401;p16"/>
            <p:cNvSpPr/>
            <p:nvPr/>
          </p:nvSpPr>
          <p:spPr>
            <a:xfrm>
              <a:off x="654525" y="4708150"/>
              <a:ext cx="47025" cy="47025"/>
            </a:xfrm>
            <a:custGeom>
              <a:rect b="b" l="l" r="r" t="t"/>
              <a:pathLst>
                <a:path extrusionOk="0" h="1881" w="1881">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02" name="Google Shape;402;p16"/>
            <p:cNvSpPr/>
            <p:nvPr/>
          </p:nvSpPr>
          <p:spPr>
            <a:xfrm>
              <a:off x="581250" y="4634875"/>
              <a:ext cx="47050" cy="47050"/>
            </a:xfrm>
            <a:custGeom>
              <a:rect b="b" l="l" r="r" t="t"/>
              <a:pathLst>
                <a:path extrusionOk="0" h="1882" w="1882">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sp>
        <p:nvSpPr>
          <p:cNvPr id="403" name="Google Shape;403;p16"/>
          <p:cNvSpPr/>
          <p:nvPr/>
        </p:nvSpPr>
        <p:spPr>
          <a:xfrm>
            <a:off x="5257046" y="4857367"/>
            <a:ext cx="511920" cy="289186"/>
          </a:xfrm>
          <a:custGeom>
            <a:rect b="b" l="l" r="r" t="t"/>
            <a:pathLst>
              <a:path extrusionOk="0" h="10845" w="19198">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nvGrpSpPr>
          <p:cNvPr id="404" name="Google Shape;404;p16"/>
          <p:cNvGrpSpPr/>
          <p:nvPr/>
        </p:nvGrpSpPr>
        <p:grpSpPr>
          <a:xfrm>
            <a:off x="6060029" y="4730337"/>
            <a:ext cx="343876" cy="543144"/>
            <a:chOff x="1979475" y="4289300"/>
            <a:chExt cx="322400" cy="509225"/>
          </a:xfrm>
        </p:grpSpPr>
        <p:sp>
          <p:nvSpPr>
            <p:cNvPr id="405" name="Google Shape;405;p16"/>
            <p:cNvSpPr/>
            <p:nvPr/>
          </p:nvSpPr>
          <p:spPr>
            <a:xfrm>
              <a:off x="2187075" y="4509100"/>
              <a:ext cx="114800" cy="114800"/>
            </a:xfrm>
            <a:custGeom>
              <a:rect b="b" l="l" r="r" t="t"/>
              <a:pathLst>
                <a:path extrusionOk="0" h="4592" w="4592">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06" name="Google Shape;406;p16"/>
            <p:cNvSpPr/>
            <p:nvPr/>
          </p:nvSpPr>
          <p:spPr>
            <a:xfrm>
              <a:off x="1979475" y="4542675"/>
              <a:ext cx="156925" cy="156950"/>
            </a:xfrm>
            <a:custGeom>
              <a:rect b="b" l="l" r="r" t="t"/>
              <a:pathLst>
                <a:path extrusionOk="0" h="6278" w="6277">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07" name="Google Shape;407;p16"/>
            <p:cNvSpPr/>
            <p:nvPr/>
          </p:nvSpPr>
          <p:spPr>
            <a:xfrm>
              <a:off x="2041125" y="4289300"/>
              <a:ext cx="240000" cy="509225"/>
            </a:xfrm>
            <a:custGeom>
              <a:rect b="b" l="l" r="r" t="t"/>
              <a:pathLst>
                <a:path extrusionOk="0" h="20369" w="960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408" name="Google Shape;408;p16"/>
          <p:cNvGrpSpPr/>
          <p:nvPr/>
        </p:nvGrpSpPr>
        <p:grpSpPr>
          <a:xfrm>
            <a:off x="6748393" y="4737483"/>
            <a:ext cx="405739" cy="528852"/>
            <a:chOff x="2624850" y="4296000"/>
            <a:chExt cx="380400" cy="495825"/>
          </a:xfrm>
        </p:grpSpPr>
        <p:sp>
          <p:nvSpPr>
            <p:cNvPr id="409" name="Google Shape;409;p16"/>
            <p:cNvSpPr/>
            <p:nvPr/>
          </p:nvSpPr>
          <p:spPr>
            <a:xfrm>
              <a:off x="2845875" y="4296000"/>
              <a:ext cx="126425" cy="125800"/>
            </a:xfrm>
            <a:custGeom>
              <a:rect b="b" l="l" r="r" t="t"/>
              <a:pathLst>
                <a:path extrusionOk="0" h="5032" w="5057">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10" name="Google Shape;410;p16"/>
            <p:cNvSpPr/>
            <p:nvPr/>
          </p:nvSpPr>
          <p:spPr>
            <a:xfrm>
              <a:off x="2635850" y="4316150"/>
              <a:ext cx="369400" cy="475675"/>
            </a:xfrm>
            <a:custGeom>
              <a:rect b="b" l="l" r="r" t="t"/>
              <a:pathLst>
                <a:path extrusionOk="0" h="19027" w="14776">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11" name="Google Shape;411;p16"/>
            <p:cNvSpPr/>
            <p:nvPr/>
          </p:nvSpPr>
          <p:spPr>
            <a:xfrm>
              <a:off x="2624850" y="4357675"/>
              <a:ext cx="171600" cy="171600"/>
            </a:xfrm>
            <a:custGeom>
              <a:rect b="b" l="l" r="r" t="t"/>
              <a:pathLst>
                <a:path extrusionOk="0" h="6864" w="6864">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sp>
        <p:nvSpPr>
          <p:cNvPr id="412" name="Google Shape;412;p16"/>
          <p:cNvSpPr/>
          <p:nvPr/>
        </p:nvSpPr>
        <p:spPr>
          <a:xfrm>
            <a:off x="8172081" y="4785077"/>
            <a:ext cx="433737" cy="433764"/>
          </a:xfrm>
          <a:custGeom>
            <a:rect b="b" l="l" r="r" t="t"/>
            <a:pathLst>
              <a:path extrusionOk="0" h="16267" w="16266">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13" name="Google Shape;413;p16"/>
          <p:cNvSpPr/>
          <p:nvPr/>
        </p:nvSpPr>
        <p:spPr>
          <a:xfrm>
            <a:off x="7453095" y="4812435"/>
            <a:ext cx="433737" cy="379046"/>
          </a:xfrm>
          <a:custGeom>
            <a:rect b="b" l="l" r="r" t="t"/>
            <a:pathLst>
              <a:path extrusionOk="0" h="14215" w="16266">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14" name="Google Shape;414;p16"/>
          <p:cNvSpPr/>
          <p:nvPr/>
        </p:nvSpPr>
        <p:spPr>
          <a:xfrm>
            <a:off x="8889092" y="4783129"/>
            <a:ext cx="437683" cy="437657"/>
          </a:xfrm>
          <a:custGeom>
            <a:rect b="b" l="l" r="r" t="t"/>
            <a:pathLst>
              <a:path extrusionOk="0" h="16413" w="16414">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nvGrpSpPr>
          <p:cNvPr id="415" name="Google Shape;415;p16"/>
          <p:cNvGrpSpPr/>
          <p:nvPr/>
        </p:nvGrpSpPr>
        <p:grpSpPr>
          <a:xfrm>
            <a:off x="9576117" y="4789587"/>
            <a:ext cx="501468" cy="424644"/>
            <a:chOff x="5275975" y="4344850"/>
            <a:chExt cx="470150" cy="398125"/>
          </a:xfrm>
        </p:grpSpPr>
        <p:sp>
          <p:nvSpPr>
            <p:cNvPr id="416" name="Google Shape;416;p16"/>
            <p:cNvSpPr/>
            <p:nvPr/>
          </p:nvSpPr>
          <p:spPr>
            <a:xfrm>
              <a:off x="5661250" y="4690450"/>
              <a:ext cx="65950" cy="52525"/>
            </a:xfrm>
            <a:custGeom>
              <a:rect b="b" l="l" r="r" t="t"/>
              <a:pathLst>
                <a:path extrusionOk="0" h="2101" w="2638">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17" name="Google Shape;417;p16"/>
            <p:cNvSpPr/>
            <p:nvPr/>
          </p:nvSpPr>
          <p:spPr>
            <a:xfrm>
              <a:off x="5294900" y="4690450"/>
              <a:ext cx="65950" cy="52525"/>
            </a:xfrm>
            <a:custGeom>
              <a:rect b="b" l="l" r="r" t="t"/>
              <a:pathLst>
                <a:path extrusionOk="0" h="2101" w="2638">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18" name="Google Shape;418;p16"/>
            <p:cNvSpPr/>
            <p:nvPr/>
          </p:nvSpPr>
          <p:spPr>
            <a:xfrm>
              <a:off x="5275975" y="4344850"/>
              <a:ext cx="470150" cy="334025"/>
            </a:xfrm>
            <a:custGeom>
              <a:rect b="b" l="l" r="r" t="t"/>
              <a:pathLst>
                <a:path extrusionOk="0" h="13361" w="18806">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sp>
        <p:nvSpPr>
          <p:cNvPr id="419" name="Google Shape;419;p16"/>
          <p:cNvSpPr/>
          <p:nvPr/>
        </p:nvSpPr>
        <p:spPr>
          <a:xfrm>
            <a:off x="10320558" y="4776624"/>
            <a:ext cx="450696" cy="450669"/>
          </a:xfrm>
          <a:custGeom>
            <a:rect b="b" l="l" r="r" t="t"/>
            <a:pathLst>
              <a:path extrusionOk="0" h="16901" w="16902">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nvGrpSpPr>
          <p:cNvPr id="420" name="Google Shape;420;p16"/>
          <p:cNvGrpSpPr/>
          <p:nvPr/>
        </p:nvGrpSpPr>
        <p:grpSpPr>
          <a:xfrm>
            <a:off x="11033590" y="4755083"/>
            <a:ext cx="462428" cy="493655"/>
            <a:chOff x="6642425" y="4312500"/>
            <a:chExt cx="433550" cy="462825"/>
          </a:xfrm>
        </p:grpSpPr>
        <p:sp>
          <p:nvSpPr>
            <p:cNvPr id="421" name="Google Shape;421;p16"/>
            <p:cNvSpPr/>
            <p:nvPr/>
          </p:nvSpPr>
          <p:spPr>
            <a:xfrm>
              <a:off x="6642425" y="4687375"/>
              <a:ext cx="433550" cy="39125"/>
            </a:xfrm>
            <a:custGeom>
              <a:rect b="b" l="l" r="r" t="t"/>
              <a:pathLst>
                <a:path extrusionOk="0" h="1565" w="17342">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22" name="Google Shape;422;p16"/>
            <p:cNvSpPr/>
            <p:nvPr/>
          </p:nvSpPr>
          <p:spPr>
            <a:xfrm>
              <a:off x="6642425" y="4736225"/>
              <a:ext cx="433550" cy="39100"/>
            </a:xfrm>
            <a:custGeom>
              <a:rect b="b" l="l" r="r" t="t"/>
              <a:pathLst>
                <a:path extrusionOk="0" h="1564" w="17342">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23" name="Google Shape;423;p16"/>
            <p:cNvSpPr/>
            <p:nvPr/>
          </p:nvSpPr>
          <p:spPr>
            <a:xfrm>
              <a:off x="6684575" y="4312500"/>
              <a:ext cx="349875" cy="377350"/>
            </a:xfrm>
            <a:custGeom>
              <a:rect b="b" l="l" r="r" t="t"/>
              <a:pathLst>
                <a:path extrusionOk="0" h="15094" w="13995">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sp>
        <p:nvSpPr>
          <p:cNvPr id="424" name="Google Shape;424;p16"/>
          <p:cNvSpPr/>
          <p:nvPr/>
        </p:nvSpPr>
        <p:spPr>
          <a:xfrm>
            <a:off x="4497049" y="5545739"/>
            <a:ext cx="593943" cy="350408"/>
          </a:xfrm>
          <a:custGeom>
            <a:rect b="b" l="l" r="r" t="t"/>
            <a:pathLst>
              <a:path extrusionOk="0" h="13141" w="22274">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nvGrpSpPr>
          <p:cNvPr id="425" name="Google Shape;425;p16"/>
          <p:cNvGrpSpPr/>
          <p:nvPr/>
        </p:nvGrpSpPr>
        <p:grpSpPr>
          <a:xfrm>
            <a:off x="5275909" y="5487739"/>
            <a:ext cx="474134" cy="466322"/>
            <a:chOff x="1244325" y="4999400"/>
            <a:chExt cx="444525" cy="437200"/>
          </a:xfrm>
        </p:grpSpPr>
        <p:sp>
          <p:nvSpPr>
            <p:cNvPr id="426" name="Google Shape;426;p16"/>
            <p:cNvSpPr/>
            <p:nvPr/>
          </p:nvSpPr>
          <p:spPr>
            <a:xfrm>
              <a:off x="1244325" y="5161200"/>
              <a:ext cx="374925" cy="222275"/>
            </a:xfrm>
            <a:custGeom>
              <a:rect b="b" l="l" r="r" t="t"/>
              <a:pathLst>
                <a:path extrusionOk="0" h="8891" w="14997">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27" name="Google Shape;427;p16"/>
            <p:cNvSpPr/>
            <p:nvPr/>
          </p:nvSpPr>
          <p:spPr>
            <a:xfrm>
              <a:off x="1244325" y="5397500"/>
              <a:ext cx="444525" cy="39100"/>
            </a:xfrm>
            <a:custGeom>
              <a:rect b="b" l="l" r="r" t="t"/>
              <a:pathLst>
                <a:path extrusionOk="0" h="1564" w="17781">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28" name="Google Shape;428;p16"/>
            <p:cNvSpPr/>
            <p:nvPr/>
          </p:nvSpPr>
          <p:spPr>
            <a:xfrm>
              <a:off x="1451925" y="4999400"/>
              <a:ext cx="31175" cy="129450"/>
            </a:xfrm>
            <a:custGeom>
              <a:rect b="b" l="l" r="r" t="t"/>
              <a:pathLst>
                <a:path extrusionOk="0" h="5178" w="1247">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29" name="Google Shape;429;p16"/>
            <p:cNvSpPr/>
            <p:nvPr/>
          </p:nvSpPr>
          <p:spPr>
            <a:xfrm>
              <a:off x="1407975" y="4999400"/>
              <a:ext cx="31150" cy="129450"/>
            </a:xfrm>
            <a:custGeom>
              <a:rect b="b" l="l" r="r" t="t"/>
              <a:pathLst>
                <a:path extrusionOk="0" h="5178" w="1246">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30" name="Google Shape;430;p16"/>
            <p:cNvSpPr/>
            <p:nvPr/>
          </p:nvSpPr>
          <p:spPr>
            <a:xfrm>
              <a:off x="1495900" y="4999400"/>
              <a:ext cx="30550" cy="129450"/>
            </a:xfrm>
            <a:custGeom>
              <a:rect b="b" l="l" r="r" t="t"/>
              <a:pathLst>
                <a:path extrusionOk="0" h="5178" w="1222">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431" name="Google Shape;431;p16"/>
          <p:cNvGrpSpPr/>
          <p:nvPr/>
        </p:nvGrpSpPr>
        <p:grpSpPr>
          <a:xfrm>
            <a:off x="6037230" y="5472753"/>
            <a:ext cx="389474" cy="496268"/>
            <a:chOff x="1958100" y="4985350"/>
            <a:chExt cx="365150" cy="465275"/>
          </a:xfrm>
        </p:grpSpPr>
        <p:sp>
          <p:nvSpPr>
            <p:cNvPr id="432" name="Google Shape;432;p16"/>
            <p:cNvSpPr/>
            <p:nvPr/>
          </p:nvSpPr>
          <p:spPr>
            <a:xfrm>
              <a:off x="1958100" y="4985350"/>
              <a:ext cx="365150" cy="465275"/>
            </a:xfrm>
            <a:custGeom>
              <a:rect b="b" l="l" r="r" t="t"/>
              <a:pathLst>
                <a:path extrusionOk="0" h="18611" w="14606">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33" name="Google Shape;433;p16"/>
            <p:cNvSpPr/>
            <p:nvPr/>
          </p:nvSpPr>
          <p:spPr>
            <a:xfrm>
              <a:off x="1977625" y="5237525"/>
              <a:ext cx="113600" cy="213100"/>
            </a:xfrm>
            <a:custGeom>
              <a:rect b="b" l="l" r="r" t="t"/>
              <a:pathLst>
                <a:path extrusionOk="0" h="8524" w="4544">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34" name="Google Shape;434;p16"/>
            <p:cNvSpPr/>
            <p:nvPr/>
          </p:nvSpPr>
          <p:spPr>
            <a:xfrm>
              <a:off x="2190125" y="5237525"/>
              <a:ext cx="113575" cy="213100"/>
            </a:xfrm>
            <a:custGeom>
              <a:rect b="b" l="l" r="r" t="t"/>
              <a:pathLst>
                <a:path extrusionOk="0" h="8524" w="4543">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435" name="Google Shape;435;p16"/>
          <p:cNvGrpSpPr/>
          <p:nvPr/>
        </p:nvGrpSpPr>
        <p:grpSpPr>
          <a:xfrm>
            <a:off x="6727543" y="5491631"/>
            <a:ext cx="446803" cy="459150"/>
            <a:chOff x="2605300" y="5003050"/>
            <a:chExt cx="418900" cy="430475"/>
          </a:xfrm>
        </p:grpSpPr>
        <p:sp>
          <p:nvSpPr>
            <p:cNvPr id="436" name="Google Shape;436;p16"/>
            <p:cNvSpPr/>
            <p:nvPr/>
          </p:nvSpPr>
          <p:spPr>
            <a:xfrm>
              <a:off x="2820225" y="5222250"/>
              <a:ext cx="202750" cy="211275"/>
            </a:xfrm>
            <a:custGeom>
              <a:rect b="b" l="l" r="r" t="t"/>
              <a:pathLst>
                <a:path extrusionOk="0" h="8451" w="811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37" name="Google Shape;437;p16"/>
            <p:cNvSpPr/>
            <p:nvPr/>
          </p:nvSpPr>
          <p:spPr>
            <a:xfrm>
              <a:off x="2606525" y="5003050"/>
              <a:ext cx="203975" cy="208225"/>
            </a:xfrm>
            <a:custGeom>
              <a:rect b="b" l="l" r="r" t="t"/>
              <a:pathLst>
                <a:path extrusionOk="0" h="8329" w="8159">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38" name="Google Shape;438;p16"/>
            <p:cNvSpPr/>
            <p:nvPr/>
          </p:nvSpPr>
          <p:spPr>
            <a:xfrm>
              <a:off x="2605300" y="5008550"/>
              <a:ext cx="418900" cy="418875"/>
            </a:xfrm>
            <a:custGeom>
              <a:rect b="b" l="l" r="r" t="t"/>
              <a:pathLst>
                <a:path extrusionOk="0" h="16755" w="16756">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439" name="Google Shape;439;p16"/>
          <p:cNvGrpSpPr/>
          <p:nvPr/>
        </p:nvGrpSpPr>
        <p:grpSpPr>
          <a:xfrm>
            <a:off x="7402894" y="5501418"/>
            <a:ext cx="534053" cy="438963"/>
            <a:chOff x="3238475" y="5012225"/>
            <a:chExt cx="500700" cy="411550"/>
          </a:xfrm>
        </p:grpSpPr>
        <p:sp>
          <p:nvSpPr>
            <p:cNvPr id="440" name="Google Shape;440;p16"/>
            <p:cNvSpPr/>
            <p:nvPr/>
          </p:nvSpPr>
          <p:spPr>
            <a:xfrm>
              <a:off x="3238475" y="5315050"/>
              <a:ext cx="500700" cy="108725"/>
            </a:xfrm>
            <a:custGeom>
              <a:rect b="b" l="l" r="r" t="t"/>
              <a:pathLst>
                <a:path extrusionOk="0" h="4349" w="20028">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41" name="Google Shape;441;p16"/>
            <p:cNvSpPr/>
            <p:nvPr/>
          </p:nvSpPr>
          <p:spPr>
            <a:xfrm>
              <a:off x="3282450" y="5160575"/>
              <a:ext cx="412750" cy="140475"/>
            </a:xfrm>
            <a:custGeom>
              <a:rect b="b" l="l" r="r" t="t"/>
              <a:pathLst>
                <a:path extrusionOk="0" h="5619" w="1651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42" name="Google Shape;442;p16"/>
            <p:cNvSpPr/>
            <p:nvPr/>
          </p:nvSpPr>
          <p:spPr>
            <a:xfrm>
              <a:off x="3473550" y="5012225"/>
              <a:ext cx="30550" cy="129450"/>
            </a:xfrm>
            <a:custGeom>
              <a:rect b="b" l="l" r="r" t="t"/>
              <a:pathLst>
                <a:path extrusionOk="0" h="5178" w="1222">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43" name="Google Shape;443;p16"/>
            <p:cNvSpPr/>
            <p:nvPr/>
          </p:nvSpPr>
          <p:spPr>
            <a:xfrm>
              <a:off x="3429575" y="5012225"/>
              <a:ext cx="31175" cy="129450"/>
            </a:xfrm>
            <a:custGeom>
              <a:rect b="b" l="l" r="r" t="t"/>
              <a:pathLst>
                <a:path extrusionOk="0" h="5178" w="1247">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44" name="Google Shape;444;p16"/>
            <p:cNvSpPr/>
            <p:nvPr/>
          </p:nvSpPr>
          <p:spPr>
            <a:xfrm>
              <a:off x="3516900" y="5012225"/>
              <a:ext cx="31175" cy="129450"/>
            </a:xfrm>
            <a:custGeom>
              <a:rect b="b" l="l" r="r" t="t"/>
              <a:pathLst>
                <a:path extrusionOk="0" h="5178" w="1247">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445" name="Google Shape;445;p16"/>
          <p:cNvGrpSpPr/>
          <p:nvPr/>
        </p:nvGrpSpPr>
        <p:grpSpPr>
          <a:xfrm>
            <a:off x="8814796" y="5454515"/>
            <a:ext cx="586155" cy="532746"/>
            <a:chOff x="4562200" y="4968250"/>
            <a:chExt cx="549550" cy="499475"/>
          </a:xfrm>
        </p:grpSpPr>
        <p:sp>
          <p:nvSpPr>
            <p:cNvPr id="446" name="Google Shape;446;p16"/>
            <p:cNvSpPr/>
            <p:nvPr/>
          </p:nvSpPr>
          <p:spPr>
            <a:xfrm>
              <a:off x="4842450" y="5242400"/>
              <a:ext cx="213125" cy="225325"/>
            </a:xfrm>
            <a:custGeom>
              <a:rect b="b" l="l" r="r" t="t"/>
              <a:pathLst>
                <a:path extrusionOk="0" h="9013" w="8525">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47" name="Google Shape;447;p16"/>
            <p:cNvSpPr/>
            <p:nvPr/>
          </p:nvSpPr>
          <p:spPr>
            <a:xfrm>
              <a:off x="4617775" y="5241800"/>
              <a:ext cx="212500" cy="225925"/>
            </a:xfrm>
            <a:custGeom>
              <a:rect b="b" l="l" r="r" t="t"/>
              <a:pathLst>
                <a:path extrusionOk="0" h="9037" w="850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48" name="Google Shape;448;p16"/>
            <p:cNvSpPr/>
            <p:nvPr/>
          </p:nvSpPr>
          <p:spPr>
            <a:xfrm>
              <a:off x="4631200" y="4968250"/>
              <a:ext cx="411550" cy="236325"/>
            </a:xfrm>
            <a:custGeom>
              <a:rect b="b" l="l" r="r" t="t"/>
              <a:pathLst>
                <a:path extrusionOk="0" h="9453" w="16462">
                  <a:moveTo>
                    <a:pt x="8182" y="1"/>
                  </a:moveTo>
                  <a:lnTo>
                    <a:pt x="0" y="4763"/>
                  </a:lnTo>
                  <a:lnTo>
                    <a:pt x="8231" y="9452"/>
                  </a:lnTo>
                  <a:lnTo>
                    <a:pt x="16462" y="4763"/>
                  </a:lnTo>
                  <a:lnTo>
                    <a:pt x="8182"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49" name="Google Shape;449;p16"/>
            <p:cNvSpPr/>
            <p:nvPr/>
          </p:nvSpPr>
          <p:spPr>
            <a:xfrm>
              <a:off x="4562200" y="5094025"/>
              <a:ext cx="274800" cy="226550"/>
            </a:xfrm>
            <a:custGeom>
              <a:rect b="b" l="l" r="r" t="t"/>
              <a:pathLst>
                <a:path extrusionOk="0" h="9062" w="10992">
                  <a:moveTo>
                    <a:pt x="2248" y="1"/>
                  </a:moveTo>
                  <a:lnTo>
                    <a:pt x="1" y="4079"/>
                  </a:lnTo>
                  <a:lnTo>
                    <a:pt x="8744" y="9062"/>
                  </a:lnTo>
                  <a:lnTo>
                    <a:pt x="10991" y="4983"/>
                  </a:lnTo>
                  <a:lnTo>
                    <a:pt x="224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50" name="Google Shape;450;p16"/>
            <p:cNvSpPr/>
            <p:nvPr/>
          </p:nvSpPr>
          <p:spPr>
            <a:xfrm>
              <a:off x="4836975" y="5094025"/>
              <a:ext cx="274775" cy="226550"/>
            </a:xfrm>
            <a:custGeom>
              <a:rect b="b" l="l" r="r" t="t"/>
              <a:pathLst>
                <a:path extrusionOk="0" h="9062" w="10991">
                  <a:moveTo>
                    <a:pt x="8743" y="1"/>
                  </a:moveTo>
                  <a:lnTo>
                    <a:pt x="0" y="4983"/>
                  </a:lnTo>
                  <a:lnTo>
                    <a:pt x="2247" y="9062"/>
                  </a:lnTo>
                  <a:lnTo>
                    <a:pt x="10990" y="4079"/>
                  </a:lnTo>
                  <a:lnTo>
                    <a:pt x="8743"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451" name="Google Shape;451;p16"/>
          <p:cNvGrpSpPr/>
          <p:nvPr/>
        </p:nvGrpSpPr>
        <p:grpSpPr>
          <a:xfrm>
            <a:off x="8185708" y="5484486"/>
            <a:ext cx="406378" cy="472162"/>
            <a:chOff x="3972400" y="4996350"/>
            <a:chExt cx="381000" cy="442675"/>
          </a:xfrm>
        </p:grpSpPr>
        <p:sp>
          <p:nvSpPr>
            <p:cNvPr id="452" name="Google Shape;452;p16"/>
            <p:cNvSpPr/>
            <p:nvPr/>
          </p:nvSpPr>
          <p:spPr>
            <a:xfrm>
              <a:off x="4157400" y="4996350"/>
              <a:ext cx="86725" cy="103200"/>
            </a:xfrm>
            <a:custGeom>
              <a:rect b="b" l="l" r="r" t="t"/>
              <a:pathLst>
                <a:path extrusionOk="0" h="4128" w="3469">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53" name="Google Shape;453;p16"/>
            <p:cNvSpPr/>
            <p:nvPr/>
          </p:nvSpPr>
          <p:spPr>
            <a:xfrm>
              <a:off x="3972400" y="5048250"/>
              <a:ext cx="381000" cy="390775"/>
            </a:xfrm>
            <a:custGeom>
              <a:rect b="b" l="l" r="r" t="t"/>
              <a:pathLst>
                <a:path extrusionOk="0" h="15631" w="1524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454" name="Google Shape;454;p16"/>
          <p:cNvGrpSpPr/>
          <p:nvPr/>
        </p:nvGrpSpPr>
        <p:grpSpPr>
          <a:xfrm>
            <a:off x="9538999" y="5444755"/>
            <a:ext cx="575730" cy="552264"/>
            <a:chOff x="5241175" y="4959100"/>
            <a:chExt cx="539775" cy="517775"/>
          </a:xfrm>
        </p:grpSpPr>
        <p:sp>
          <p:nvSpPr>
            <p:cNvPr id="455" name="Google Shape;455;p16"/>
            <p:cNvSpPr/>
            <p:nvPr/>
          </p:nvSpPr>
          <p:spPr>
            <a:xfrm>
              <a:off x="5575150" y="4959100"/>
              <a:ext cx="161225" cy="178300"/>
            </a:xfrm>
            <a:custGeom>
              <a:rect b="b" l="l" r="r" t="t"/>
              <a:pathLst>
                <a:path extrusionOk="0" h="7132" w="6449">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56" name="Google Shape;456;p16"/>
            <p:cNvSpPr/>
            <p:nvPr/>
          </p:nvSpPr>
          <p:spPr>
            <a:xfrm>
              <a:off x="5330925" y="4985350"/>
              <a:ext cx="128250" cy="148400"/>
            </a:xfrm>
            <a:custGeom>
              <a:rect b="b" l="l" r="r" t="t"/>
              <a:pathLst>
                <a:path extrusionOk="0" h="5936" w="513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57" name="Google Shape;457;p16"/>
            <p:cNvSpPr/>
            <p:nvPr/>
          </p:nvSpPr>
          <p:spPr>
            <a:xfrm>
              <a:off x="5241175" y="5241175"/>
              <a:ext cx="180125" cy="109325"/>
            </a:xfrm>
            <a:custGeom>
              <a:rect b="b" l="l" r="r" t="t"/>
              <a:pathLst>
                <a:path extrusionOk="0" h="4373" w="7205">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58" name="Google Shape;458;p16"/>
            <p:cNvSpPr/>
            <p:nvPr/>
          </p:nvSpPr>
          <p:spPr>
            <a:xfrm>
              <a:off x="5461575" y="5316900"/>
              <a:ext cx="89175" cy="159975"/>
            </a:xfrm>
            <a:custGeom>
              <a:rect b="b" l="l" r="r" t="t"/>
              <a:pathLst>
                <a:path extrusionOk="0" h="6399" w="3567">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59" name="Google Shape;459;p16"/>
            <p:cNvSpPr/>
            <p:nvPr/>
          </p:nvSpPr>
          <p:spPr>
            <a:xfrm>
              <a:off x="5619100" y="5194175"/>
              <a:ext cx="161850" cy="89775"/>
            </a:xfrm>
            <a:custGeom>
              <a:rect b="b" l="l" r="r" t="t"/>
              <a:pathLst>
                <a:path extrusionOk="0" h="3591" w="6474">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60" name="Google Shape;460;p16"/>
            <p:cNvSpPr/>
            <p:nvPr/>
          </p:nvSpPr>
          <p:spPr>
            <a:xfrm>
              <a:off x="5420075" y="5116000"/>
              <a:ext cx="189300" cy="189925"/>
            </a:xfrm>
            <a:custGeom>
              <a:rect b="b" l="l" r="r" t="t"/>
              <a:pathLst>
                <a:path extrusionOk="0" h="7597" w="7572">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sp>
        <p:nvSpPr>
          <p:cNvPr id="461" name="Google Shape;461;p16"/>
          <p:cNvSpPr/>
          <p:nvPr/>
        </p:nvSpPr>
        <p:spPr>
          <a:xfrm>
            <a:off x="10292560" y="5580911"/>
            <a:ext cx="506693" cy="280066"/>
          </a:xfrm>
          <a:custGeom>
            <a:rect b="b" l="l" r="r" t="t"/>
            <a:pathLst>
              <a:path extrusionOk="0" h="10503" w="19002">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nvGrpSpPr>
          <p:cNvPr id="462" name="Google Shape;462;p16"/>
          <p:cNvGrpSpPr/>
          <p:nvPr/>
        </p:nvGrpSpPr>
        <p:grpSpPr>
          <a:xfrm>
            <a:off x="11079187" y="5526804"/>
            <a:ext cx="369288" cy="424644"/>
            <a:chOff x="6685175" y="5036025"/>
            <a:chExt cx="346225" cy="398125"/>
          </a:xfrm>
        </p:grpSpPr>
        <p:sp>
          <p:nvSpPr>
            <p:cNvPr id="463" name="Google Shape;463;p16"/>
            <p:cNvSpPr/>
            <p:nvPr/>
          </p:nvSpPr>
          <p:spPr>
            <a:xfrm>
              <a:off x="6743800" y="5036025"/>
              <a:ext cx="105650" cy="147775"/>
            </a:xfrm>
            <a:custGeom>
              <a:rect b="b" l="l" r="r" t="t"/>
              <a:pathLst>
                <a:path extrusionOk="0" h="5911" w="4226">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64" name="Google Shape;464;p16"/>
            <p:cNvSpPr/>
            <p:nvPr/>
          </p:nvSpPr>
          <p:spPr>
            <a:xfrm>
              <a:off x="6685175" y="5152025"/>
              <a:ext cx="84275" cy="117275"/>
            </a:xfrm>
            <a:custGeom>
              <a:rect b="b" l="l" r="r" t="t"/>
              <a:pathLst>
                <a:path extrusionOk="0" h="4691" w="3371">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65" name="Google Shape;465;p16"/>
            <p:cNvSpPr/>
            <p:nvPr/>
          </p:nvSpPr>
          <p:spPr>
            <a:xfrm>
              <a:off x="6871400" y="5038475"/>
              <a:ext cx="105650" cy="145325"/>
            </a:xfrm>
            <a:custGeom>
              <a:rect b="b" l="l" r="r" t="t"/>
              <a:pathLst>
                <a:path extrusionOk="0" h="5813" w="4226">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66" name="Google Shape;466;p16"/>
            <p:cNvSpPr/>
            <p:nvPr/>
          </p:nvSpPr>
          <p:spPr>
            <a:xfrm>
              <a:off x="6944050" y="5155700"/>
              <a:ext cx="87350" cy="116025"/>
            </a:xfrm>
            <a:custGeom>
              <a:rect b="b" l="l" r="r" t="t"/>
              <a:pathLst>
                <a:path extrusionOk="0" h="4641" w="3494">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67" name="Google Shape;467;p16"/>
            <p:cNvSpPr/>
            <p:nvPr/>
          </p:nvSpPr>
          <p:spPr>
            <a:xfrm>
              <a:off x="6727300" y="5185625"/>
              <a:ext cx="263800" cy="248525"/>
            </a:xfrm>
            <a:custGeom>
              <a:rect b="b" l="l" r="r" t="t"/>
              <a:pathLst>
                <a:path extrusionOk="0" h="9941" w="10552">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sp>
        <p:nvSpPr>
          <p:cNvPr id="468" name="Google Shape;468;p16"/>
          <p:cNvSpPr txBox="1"/>
          <p:nvPr/>
        </p:nvSpPr>
        <p:spPr>
          <a:xfrm>
            <a:off x="379628" y="870468"/>
            <a:ext cx="3264480" cy="1839704"/>
          </a:xfrm>
          <a:prstGeom prst="rect">
            <a:avLst/>
          </a:prstGeom>
          <a:noFill/>
          <a:ln>
            <a:noFill/>
          </a:ln>
        </p:spPr>
        <p:txBody>
          <a:bodyPr anchorCtr="0" anchor="t" bIns="91425" lIns="91425" spcFirstLastPara="1" rIns="91425" wrap="square" tIns="91425">
            <a:noAutofit/>
          </a:bodyPr>
          <a:lstStyle/>
          <a:p>
            <a:pPr indent="0" lvl="0" marL="0" marR="0" rtl="0" algn="l">
              <a:spcBef>
                <a:spcPts val="0"/>
              </a:spcBef>
              <a:spcAft>
                <a:spcPts val="0"/>
              </a:spcAft>
              <a:buClr>
                <a:schemeClr val="dk1"/>
              </a:buClr>
              <a:buSzPts val="1467"/>
              <a:buFont typeface="Arial"/>
              <a:buNone/>
            </a:pPr>
            <a:r>
              <a:rPr b="1" lang="en-US" sz="1200">
                <a:solidFill>
                  <a:srgbClr val="434343"/>
                </a:solidFill>
                <a:latin typeface="Bitter"/>
                <a:ea typeface="Bitter"/>
                <a:cs typeface="Bitter"/>
                <a:sym typeface="Bitter"/>
              </a:rPr>
              <a:t>Editable Icons</a:t>
            </a:r>
            <a:r>
              <a:rPr lang="en-US" sz="1200">
                <a:solidFill>
                  <a:srgbClr val="434343"/>
                </a:solidFill>
                <a:latin typeface="Bitter"/>
                <a:ea typeface="Bitter"/>
                <a:cs typeface="Bitter"/>
                <a:sym typeface="Bitter"/>
              </a:rPr>
              <a:t>. </a:t>
            </a:r>
            <a:endParaRPr/>
          </a:p>
          <a:p>
            <a:pPr indent="0" lvl="0" marL="0" marR="0" rtl="0" algn="l">
              <a:spcBef>
                <a:spcPts val="0"/>
              </a:spcBef>
              <a:spcAft>
                <a:spcPts val="0"/>
              </a:spcAft>
              <a:buClr>
                <a:schemeClr val="dk1"/>
              </a:buClr>
              <a:buSzPts val="1200"/>
              <a:buFont typeface="Arial"/>
              <a:buNone/>
            </a:pPr>
            <a:r>
              <a:t/>
            </a:r>
            <a:endParaRPr sz="1200">
              <a:solidFill>
                <a:srgbClr val="434343"/>
              </a:solidFill>
              <a:latin typeface="Bitter"/>
              <a:ea typeface="Bitter"/>
              <a:cs typeface="Bitter"/>
              <a:sym typeface="Bitter"/>
            </a:endParaRPr>
          </a:p>
          <a:p>
            <a:pPr indent="0" lvl="0" marL="0" marR="0" rtl="0" algn="l">
              <a:spcBef>
                <a:spcPts val="0"/>
              </a:spcBef>
              <a:spcAft>
                <a:spcPts val="0"/>
              </a:spcAft>
              <a:buClr>
                <a:schemeClr val="dk1"/>
              </a:buClr>
              <a:buSzPts val="1467"/>
              <a:buFont typeface="Arial"/>
              <a:buNone/>
            </a:pPr>
            <a:r>
              <a:rPr lang="en-US" sz="1200">
                <a:solidFill>
                  <a:srgbClr val="434343"/>
                </a:solidFill>
                <a:latin typeface="Bitter"/>
                <a:ea typeface="Bitter"/>
                <a:cs typeface="Bitter"/>
                <a:sym typeface="Bitter"/>
              </a:rPr>
              <a:t>This means that you can:</a:t>
            </a:r>
            <a:endParaRPr/>
          </a:p>
          <a:p>
            <a:pPr indent="-285750" lvl="0" marL="457200" marR="0" rtl="0" algn="l">
              <a:spcBef>
                <a:spcPts val="0"/>
              </a:spcBef>
              <a:spcAft>
                <a:spcPts val="0"/>
              </a:spcAft>
              <a:buClr>
                <a:srgbClr val="434343"/>
              </a:buClr>
              <a:buSzPts val="1200"/>
              <a:buFont typeface="Bitter"/>
              <a:buChar char="●"/>
            </a:pPr>
            <a:r>
              <a:rPr lang="en-US" sz="1200">
                <a:solidFill>
                  <a:srgbClr val="434343"/>
                </a:solidFill>
                <a:latin typeface="Bitter"/>
                <a:ea typeface="Bitter"/>
                <a:cs typeface="Bitter"/>
                <a:sym typeface="Bitter"/>
              </a:rPr>
              <a:t>Resize them without losing quality.</a:t>
            </a:r>
            <a:endParaRPr/>
          </a:p>
          <a:p>
            <a:pPr indent="-285750" lvl="0" marL="457200" marR="0" rtl="0" algn="l">
              <a:spcBef>
                <a:spcPts val="0"/>
              </a:spcBef>
              <a:spcAft>
                <a:spcPts val="0"/>
              </a:spcAft>
              <a:buClr>
                <a:srgbClr val="434343"/>
              </a:buClr>
              <a:buSzPts val="1200"/>
              <a:buFont typeface="Bitter"/>
              <a:buChar char="●"/>
            </a:pPr>
            <a:r>
              <a:rPr lang="en-US" sz="1200">
                <a:solidFill>
                  <a:srgbClr val="434343"/>
                </a:solidFill>
                <a:latin typeface="Bitter"/>
                <a:ea typeface="Bitter"/>
                <a:cs typeface="Bitter"/>
                <a:sym typeface="Bitter"/>
              </a:rPr>
              <a:t>Change fill color and opacity.</a:t>
            </a:r>
            <a:endParaRPr/>
          </a:p>
          <a:p>
            <a:pPr indent="-285750" lvl="0" marL="457200" marR="0" rtl="0" algn="l">
              <a:spcBef>
                <a:spcPts val="0"/>
              </a:spcBef>
              <a:spcAft>
                <a:spcPts val="0"/>
              </a:spcAft>
              <a:buClr>
                <a:srgbClr val="434343"/>
              </a:buClr>
              <a:buSzPts val="1200"/>
              <a:buFont typeface="Bitter"/>
              <a:buChar char="●"/>
            </a:pPr>
            <a:r>
              <a:rPr lang="en-US" sz="1200">
                <a:solidFill>
                  <a:srgbClr val="434343"/>
                </a:solidFill>
                <a:latin typeface="Bitter"/>
                <a:ea typeface="Bitter"/>
                <a:cs typeface="Bitter"/>
                <a:sym typeface="Bitter"/>
              </a:rPr>
              <a:t>Change line color, width and style.</a:t>
            </a:r>
            <a:endParaRPr/>
          </a:p>
          <a:p>
            <a:pPr indent="0" lvl="0" marL="0" marR="0" rtl="0" algn="l">
              <a:spcBef>
                <a:spcPts val="0"/>
              </a:spcBef>
              <a:spcAft>
                <a:spcPts val="0"/>
              </a:spcAft>
              <a:buClr>
                <a:schemeClr val="dk1"/>
              </a:buClr>
              <a:buSzPts val="1200"/>
              <a:buFont typeface="Raleway"/>
              <a:buNone/>
            </a:pPr>
            <a:r>
              <a:t/>
            </a:r>
            <a:endParaRPr sz="1200">
              <a:solidFill>
                <a:srgbClr val="434343"/>
              </a:solidFill>
              <a:latin typeface="Bitter"/>
              <a:ea typeface="Bitter"/>
              <a:cs typeface="Bitter"/>
              <a:sym typeface="Bitter"/>
            </a:endParaRPr>
          </a:p>
          <a:p>
            <a:pPr indent="0" lvl="0" marL="0" marR="0" rtl="0" algn="l">
              <a:spcBef>
                <a:spcPts val="0"/>
              </a:spcBef>
              <a:spcAft>
                <a:spcPts val="0"/>
              </a:spcAft>
              <a:buClr>
                <a:srgbClr val="434343"/>
              </a:buClr>
              <a:buSzPts val="1200"/>
              <a:buFont typeface="Bitter"/>
              <a:buNone/>
            </a:pPr>
            <a:r>
              <a:rPr lang="en-US" sz="1200">
                <a:solidFill>
                  <a:srgbClr val="434343"/>
                </a:solidFill>
                <a:latin typeface="Bitter"/>
                <a:ea typeface="Bitter"/>
                <a:cs typeface="Bitter"/>
                <a:sym typeface="Bitter"/>
              </a:rPr>
              <a:t>Isn’t that AWESOME !!!</a:t>
            </a:r>
            <a:endParaRPr/>
          </a:p>
          <a:p>
            <a:pPr indent="0" lvl="0" marL="0" marR="0" rtl="0" algn="l">
              <a:spcBef>
                <a:spcPts val="0"/>
              </a:spcBef>
              <a:spcAft>
                <a:spcPts val="0"/>
              </a:spcAft>
              <a:buClr>
                <a:schemeClr val="dk1"/>
              </a:buClr>
              <a:buSzPts val="1200"/>
              <a:buFont typeface="Raleway"/>
              <a:buNone/>
            </a:pPr>
            <a:r>
              <a:t/>
            </a:r>
            <a:endParaRPr sz="1200">
              <a:solidFill>
                <a:srgbClr val="434343"/>
              </a:solidFill>
              <a:latin typeface="Bitter"/>
              <a:ea typeface="Bitter"/>
              <a:cs typeface="Bitter"/>
              <a:sym typeface="Bitter"/>
            </a:endParaRPr>
          </a:p>
          <a:p>
            <a:pPr indent="0" lvl="0" marL="0" marR="0" rtl="0" algn="l">
              <a:spcBef>
                <a:spcPts val="0"/>
              </a:spcBef>
              <a:spcAft>
                <a:spcPts val="0"/>
              </a:spcAft>
              <a:buClr>
                <a:schemeClr val="dk1"/>
              </a:buClr>
              <a:buSzPts val="1200"/>
              <a:buFont typeface="Raleway"/>
              <a:buNone/>
            </a:pPr>
            <a:r>
              <a:t/>
            </a:r>
            <a:endParaRPr sz="1200">
              <a:solidFill>
                <a:srgbClr val="434343"/>
              </a:solidFill>
              <a:latin typeface="Bitter"/>
              <a:ea typeface="Bitter"/>
              <a:cs typeface="Bitter"/>
              <a:sym typeface="Bitter"/>
            </a:endParaRPr>
          </a:p>
          <a:p>
            <a:pPr indent="0" lvl="0" marL="0" marR="0" rtl="0" algn="l">
              <a:spcBef>
                <a:spcPts val="0"/>
              </a:spcBef>
              <a:spcAft>
                <a:spcPts val="0"/>
              </a:spcAft>
              <a:buClr>
                <a:schemeClr val="dk1"/>
              </a:buClr>
              <a:buSzPts val="1200"/>
              <a:buFont typeface="Arial"/>
              <a:buNone/>
            </a:pPr>
            <a:r>
              <a:t/>
            </a:r>
            <a:endParaRPr sz="1200">
              <a:solidFill>
                <a:srgbClr val="434343"/>
              </a:solidFill>
              <a:latin typeface="Bitter"/>
              <a:ea typeface="Bitter"/>
              <a:cs typeface="Bitter"/>
              <a:sym typeface="Bitter"/>
            </a:endParaRPr>
          </a:p>
          <a:p>
            <a:pPr indent="0" lvl="0" marL="0" marR="0" rtl="0" algn="l">
              <a:spcBef>
                <a:spcPts val="0"/>
              </a:spcBef>
              <a:spcAft>
                <a:spcPts val="0"/>
              </a:spcAft>
              <a:buClr>
                <a:schemeClr val="dk1"/>
              </a:buClr>
              <a:buSzPts val="1200"/>
              <a:buFont typeface="Raleway"/>
              <a:buNone/>
            </a:pPr>
            <a:r>
              <a:t/>
            </a:r>
            <a:endParaRPr sz="1200">
              <a:solidFill>
                <a:srgbClr val="434343"/>
              </a:solidFill>
              <a:latin typeface="Bitter"/>
              <a:ea typeface="Bitter"/>
              <a:cs typeface="Bitter"/>
              <a:sym typeface="Bitter"/>
            </a:endParaRPr>
          </a:p>
        </p:txBody>
      </p:sp>
      <p:sp>
        <p:nvSpPr>
          <p:cNvPr id="469" name="Google Shape;469;p16"/>
          <p:cNvSpPr txBox="1"/>
          <p:nvPr/>
        </p:nvSpPr>
        <p:spPr>
          <a:xfrm>
            <a:off x="223333" y="383695"/>
            <a:ext cx="3698029" cy="447194"/>
          </a:xfrm>
          <a:prstGeom prst="rect">
            <a:avLst/>
          </a:prstGeom>
          <a:noFill/>
          <a:ln>
            <a:noFill/>
          </a:ln>
        </p:spPr>
        <p:txBody>
          <a:bodyPr anchorCtr="0" anchor="t" bIns="91425" lIns="91425" spcFirstLastPara="1" rIns="91425" wrap="square" tIns="91425">
            <a:noAutofit/>
          </a:bodyPr>
          <a:lstStyle/>
          <a:p>
            <a:pPr indent="0" lvl="0" marL="0" marR="0" rtl="0" algn="l">
              <a:spcBef>
                <a:spcPts val="0"/>
              </a:spcBef>
              <a:spcAft>
                <a:spcPts val="0"/>
              </a:spcAft>
              <a:buClr>
                <a:schemeClr val="dk1"/>
              </a:buClr>
              <a:buSzPts val="2200"/>
              <a:buFont typeface="Arial"/>
              <a:buNone/>
            </a:pPr>
            <a:r>
              <a:rPr b="1" lang="en-US" sz="1800">
                <a:solidFill>
                  <a:srgbClr val="434343"/>
                </a:solidFill>
                <a:latin typeface="Raleway Medium"/>
                <a:ea typeface="Raleway Medium"/>
                <a:cs typeface="Raleway Medium"/>
                <a:sym typeface="Raleway Medium"/>
              </a:rPr>
              <a:t>ENJOY THESE EDITABLE ICONS</a:t>
            </a:r>
            <a:endParaRPr sz="1800">
              <a:solidFill>
                <a:srgbClr val="434343"/>
              </a:solidFill>
              <a:latin typeface="Raleway Medium"/>
              <a:ea typeface="Raleway Medium"/>
              <a:cs typeface="Raleway Medium"/>
              <a:sym typeface="Raleway Medium"/>
            </a:endParaRPr>
          </a:p>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Medium"/>
              <a:ea typeface="Raleway Medium"/>
              <a:cs typeface="Raleway Medium"/>
              <a:sym typeface="Raleway Medium"/>
            </a:endParaRPr>
          </a:p>
          <a:p>
            <a:pPr indent="0" lvl="0" marL="0" marR="0" rtl="0" algn="l">
              <a:spcBef>
                <a:spcPts val="0"/>
              </a:spcBef>
              <a:spcAft>
                <a:spcPts val="0"/>
              </a:spcAft>
              <a:buClr>
                <a:schemeClr val="dk1"/>
              </a:buClr>
              <a:buSzPts val="1800"/>
              <a:buFont typeface="Arial"/>
              <a:buNone/>
            </a:pPr>
            <a:r>
              <a:t/>
            </a:r>
            <a:endParaRPr sz="1800">
              <a:solidFill>
                <a:srgbClr val="434343"/>
              </a:solidFill>
              <a:latin typeface="Raleway Medium"/>
              <a:ea typeface="Raleway Medium"/>
              <a:cs typeface="Raleway Medium"/>
              <a:sym typeface="Raleway Medium"/>
            </a:endParaRPr>
          </a:p>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Medium"/>
              <a:ea typeface="Raleway Medium"/>
              <a:cs typeface="Raleway Medium"/>
              <a:sym typeface="Raleway Medium"/>
            </a:endParaRPr>
          </a:p>
        </p:txBody>
      </p:sp>
      <p:sp>
        <p:nvSpPr>
          <p:cNvPr id="470" name="Google Shape;470;p16"/>
          <p:cNvSpPr/>
          <p:nvPr/>
        </p:nvSpPr>
        <p:spPr>
          <a:xfrm>
            <a:off x="671924" y="6223760"/>
            <a:ext cx="10848153" cy="523220"/>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lang="en-US" sz="1400">
                <a:solidFill>
                  <a:schemeClr val="dk1"/>
                </a:solidFill>
                <a:latin typeface="Raleway"/>
                <a:ea typeface="Raleway"/>
                <a:cs typeface="Raleway"/>
                <a:sym typeface="Raleway"/>
              </a:rPr>
              <a:t>Special thanks and credits  to:  Unsplash.com  |   Pixaby.com   |   Slidescarnival.com</a:t>
            </a:r>
            <a:endParaRPr/>
          </a:p>
          <a:p>
            <a:pPr indent="0" lvl="0" marL="0" marR="0" rtl="0" algn="ctr">
              <a:spcBef>
                <a:spcPts val="0"/>
              </a:spcBef>
              <a:spcAft>
                <a:spcPts val="0"/>
              </a:spcAft>
              <a:buNone/>
            </a:pPr>
            <a:r>
              <a:rPr lang="en-US" sz="1400">
                <a:solidFill>
                  <a:schemeClr val="dk1"/>
                </a:solidFill>
                <a:latin typeface="Raleway"/>
                <a:ea typeface="Raleway"/>
                <a:cs typeface="Raleway"/>
                <a:sym typeface="Raleway"/>
              </a:rPr>
              <a:t>Without these wonderful websites it would have been impossible to make these presentation templates for you guys.</a:t>
            </a:r>
            <a:endParaRPr/>
          </a:p>
        </p:txBody>
      </p:sp>
    </p:spTree>
  </p:cSld>
  <p:clrMapOvr>
    <a:masterClrMapping/>
  </p:clrMapOvr>
</p:sld>
</file>

<file path=ppt/theme/theme1.xml><?xml version="1.0" encoding="utf-8"?>
<a:theme xmlns:a="http://schemas.openxmlformats.org/drawingml/2006/main" xmlns:r="http://schemas.openxmlformats.org/officeDocument/2006/relationships" name="Office Theme">
  <a:themeElements>
    <a:clrScheme name="Red Violet">
      <a:dk1>
        <a:srgbClr val="000000"/>
      </a:dk1>
      <a:lt1>
        <a:srgbClr val="FFFFFF"/>
      </a:lt1>
      <a:dk2>
        <a:srgbClr val="454551"/>
      </a:dk2>
      <a:lt2>
        <a:srgbClr val="D8D9DC"/>
      </a:lt2>
      <a:accent1>
        <a:srgbClr val="E32D91"/>
      </a:accent1>
      <a:accent2>
        <a:srgbClr val="C830CC"/>
      </a:accent2>
      <a:accent3>
        <a:srgbClr val="4EA6DC"/>
      </a:accent3>
      <a:accent4>
        <a:srgbClr val="4775E7"/>
      </a:accent4>
      <a:accent5>
        <a:srgbClr val="8971E1"/>
      </a:accent5>
      <a:accent6>
        <a:srgbClr val="D54773"/>
      </a:accent6>
      <a:hlink>
        <a:srgbClr val="6B9F25"/>
      </a:hlink>
      <a:folHlink>
        <a:srgbClr val="8C8C8C"/>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erms:created xsi:type="dcterms:W3CDTF">2017-08-02T20:41:11Z</dcterms:created>
  <dc:creator>Suhair Shakeel</dc:creator>
</cp:coreProperties>
</file>