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Lst>
  <p:sldSz cx="18288000" cy="10287000"/>
  <p:notesSz cx="6858000" cy="9144000"/>
  <p:embeddedFontLst>
    <p:embeddedFont>
      <p:font typeface="Bobby Jones Soft" charset="1" panose="00000000000000000000"/>
      <p:regular r:id="rId21"/>
    </p:embeddedFont>
    <p:embeddedFont>
      <p:font typeface="Poppins" charset="1" panose="00000500000000000000"/>
      <p:regular r:id="rId22"/>
    </p:embeddedFont>
    <p:embeddedFont>
      <p:font typeface="Poppins Bold" charset="1" panose="00000800000000000000"/>
      <p:regular r:id="rId23"/>
    </p:embeddedFont>
    <p:embeddedFont>
      <p:font typeface="Canva Sans" charset="1" panose="020B0503030501040103"/>
      <p:regular r:id="rId24"/>
    </p:embeddedFont>
    <p:embeddedFont>
      <p:font typeface="Canva Sans Bold" charset="1" panose="020B0803030501040103"/>
      <p:regular r:id="rId25"/>
    </p:embeddedFont>
    <p:embeddedFont>
      <p:font typeface="Canva Sans Bold Italics" charset="1" panose="020B0803030501040103"/>
      <p:regular r:id="rId26"/>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fonts/font21.fntdata" Type="http://schemas.openxmlformats.org/officeDocument/2006/relationships/font"/><Relationship Id="rId22" Target="fonts/font22.fntdata" Type="http://schemas.openxmlformats.org/officeDocument/2006/relationships/font"/><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png" Type="http://schemas.openxmlformats.org/officeDocument/2006/relationships/image"/><Relationship Id="rId3" Target="../media/image5.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6.png" Type="http://schemas.openxmlformats.org/officeDocument/2006/relationships/image"/><Relationship Id="rId3" Target="../media/image7.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8.png" Type="http://schemas.openxmlformats.org/officeDocument/2006/relationships/image"/><Relationship Id="rId3" Target="../media/image9.svg" Type="http://schemas.openxmlformats.org/officeDocument/2006/relationships/image"/><Relationship Id="rId4" Target="../media/image10.png" Type="http://schemas.openxmlformats.org/officeDocument/2006/relationships/image"/><Relationship Id="rId5" Target="../media/image11.pn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2.png" Type="http://schemas.openxmlformats.org/officeDocument/2006/relationships/image"/><Relationship Id="rId3" Target="../media/image13.svg" Type="http://schemas.openxmlformats.org/officeDocument/2006/relationships/image"/><Relationship Id="rId4" Target="../media/image14.png" Type="http://schemas.openxmlformats.org/officeDocument/2006/relationships/image"/><Relationship Id="rId5" Target="../media/image15.sv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6.pn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7.png" Type="http://schemas.openxmlformats.org/officeDocument/2006/relationships/image"/><Relationship Id="rId3" Target="../media/image18.png" Type="http://schemas.openxmlformats.org/officeDocument/2006/relationships/image"/><Relationship Id="rId4" Target="../media/image19.pn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1.jpeg" Type="http://schemas.openxmlformats.org/officeDocument/2006/relationships/image"/><Relationship Id="rId3" Target="../media/image22.jpeg" Type="http://schemas.openxmlformats.org/officeDocument/2006/relationships/image"/><Relationship Id="rId4" Target="../media/image23.jpeg" Type="http://schemas.openxmlformats.org/officeDocument/2006/relationships/image"/><Relationship Id="rId5" Target="../media/image24.jpeg" Type="http://schemas.openxmlformats.org/officeDocument/2006/relationships/image"/><Relationship Id="rId6" Target="../media/image25.jpeg" Type="http://schemas.openxmlformats.org/officeDocument/2006/relationships/image"/><Relationship Id="rId7" Target="../media/image26.jpe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7.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8.png" Type="http://schemas.openxmlformats.org/officeDocument/2006/relationships/image"/><Relationship Id="rId3" Target="../media/image29.svg" Type="http://schemas.openxmlformats.org/officeDocument/2006/relationships/image"/><Relationship Id="rId4" Target="../media/image30.png" Type="http://schemas.openxmlformats.org/officeDocument/2006/relationships/image"/><Relationship Id="rId5" Target="../media/image31.sv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1.png" Type="http://schemas.openxmlformats.org/officeDocument/2006/relationships/image"/><Relationship Id="rId11" Target="../media/image16.png" Type="http://schemas.openxmlformats.org/officeDocument/2006/relationships/image"/><Relationship Id="rId12" Target="../media/image27.png" Type="http://schemas.openxmlformats.org/officeDocument/2006/relationships/image"/><Relationship Id="rId13" Target="../media/image17.png" Type="http://schemas.openxmlformats.org/officeDocument/2006/relationships/image"/><Relationship Id="rId14" Target="../media/image20.png" Type="http://schemas.openxmlformats.org/officeDocument/2006/relationships/image"/><Relationship Id="rId2" Target="../media/image3.png" Type="http://schemas.openxmlformats.org/officeDocument/2006/relationships/image"/><Relationship Id="rId3" Target="../media/image4.png" Type="http://schemas.openxmlformats.org/officeDocument/2006/relationships/image"/><Relationship Id="rId4" Target="../media/image5.svg" Type="http://schemas.openxmlformats.org/officeDocument/2006/relationships/image"/><Relationship Id="rId5" Target="../media/image30.png" Type="http://schemas.openxmlformats.org/officeDocument/2006/relationships/image"/><Relationship Id="rId6" Target="../media/image31.svg" Type="http://schemas.openxmlformats.org/officeDocument/2006/relationships/image"/><Relationship Id="rId7" Target="../media/image6.png" Type="http://schemas.openxmlformats.org/officeDocument/2006/relationships/image"/><Relationship Id="rId8" Target="../media/image7.svg" Type="http://schemas.openxmlformats.org/officeDocument/2006/relationships/image"/><Relationship Id="rId9" Target="../media/image10.pn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2.png" Type="http://schemas.openxmlformats.org/officeDocument/2006/relationships/image"/><Relationship Id="rId3" Target="../media/image33.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sp>
        <p:nvSpPr>
          <p:cNvPr name="Freeform 2" id="2"/>
          <p:cNvSpPr/>
          <p:nvPr/>
        </p:nvSpPr>
        <p:spPr>
          <a:xfrm flipH="true" flipV="false" rot="0">
            <a:off x="773987" y="415451"/>
            <a:ext cx="12123202" cy="9456097"/>
          </a:xfrm>
          <a:custGeom>
            <a:avLst/>
            <a:gdLst/>
            <a:ahLst/>
            <a:cxnLst/>
            <a:rect r="r" b="b" t="t" l="l"/>
            <a:pathLst>
              <a:path h="9456097" w="12123202">
                <a:moveTo>
                  <a:pt x="12123202" y="0"/>
                </a:moveTo>
                <a:lnTo>
                  <a:pt x="0" y="0"/>
                </a:lnTo>
                <a:lnTo>
                  <a:pt x="0" y="9456098"/>
                </a:lnTo>
                <a:lnTo>
                  <a:pt x="12123202" y="9456098"/>
                </a:lnTo>
                <a:lnTo>
                  <a:pt x="12123202"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9632232" y="946309"/>
            <a:ext cx="7889817" cy="9340691"/>
          </a:xfrm>
          <a:custGeom>
            <a:avLst/>
            <a:gdLst/>
            <a:ahLst/>
            <a:cxnLst/>
            <a:rect r="r" b="b" t="t" l="l"/>
            <a:pathLst>
              <a:path h="9340691" w="7889817">
                <a:moveTo>
                  <a:pt x="0" y="0"/>
                </a:moveTo>
                <a:lnTo>
                  <a:pt x="7889818" y="0"/>
                </a:lnTo>
                <a:lnTo>
                  <a:pt x="7889818" y="9340691"/>
                </a:lnTo>
                <a:lnTo>
                  <a:pt x="0" y="9340691"/>
                </a:lnTo>
                <a:lnTo>
                  <a:pt x="0" y="0"/>
                </a:lnTo>
                <a:close/>
              </a:path>
            </a:pathLst>
          </a:custGeom>
          <a:blipFill>
            <a:blip r:embed="rId4"/>
            <a:stretch>
              <a:fillRect l="0" t="0" r="0" b="-1614"/>
            </a:stretch>
          </a:blipFill>
        </p:spPr>
      </p:sp>
      <p:sp>
        <p:nvSpPr>
          <p:cNvPr name="TextBox 4" id="4"/>
          <p:cNvSpPr txBox="true"/>
          <p:nvPr/>
        </p:nvSpPr>
        <p:spPr>
          <a:xfrm rot="-461017">
            <a:off x="1079315" y="-958836"/>
            <a:ext cx="2610022" cy="6285580"/>
          </a:xfrm>
          <a:prstGeom prst="rect">
            <a:avLst/>
          </a:prstGeom>
        </p:spPr>
        <p:txBody>
          <a:bodyPr anchor="t" rtlCol="false" tIns="0" lIns="0" bIns="0" rIns="0">
            <a:spAutoFit/>
          </a:bodyPr>
          <a:lstStyle/>
          <a:p>
            <a:pPr algn="ctr">
              <a:lnSpc>
                <a:spcPts val="50654"/>
              </a:lnSpc>
            </a:pPr>
            <a:r>
              <a:rPr lang="en-US" sz="36181">
                <a:solidFill>
                  <a:srgbClr val="000000"/>
                </a:solidFill>
                <a:latin typeface="Bobby Jones Soft"/>
                <a:ea typeface="Bobby Jones Soft"/>
                <a:cs typeface="Bobby Jones Soft"/>
                <a:sym typeface="Bobby Jones Soft"/>
              </a:rPr>
              <a:t>O</a:t>
            </a:r>
          </a:p>
        </p:txBody>
      </p:sp>
      <p:sp>
        <p:nvSpPr>
          <p:cNvPr name="TextBox 5" id="5"/>
          <p:cNvSpPr txBox="true"/>
          <p:nvPr/>
        </p:nvSpPr>
        <p:spPr>
          <a:xfrm rot="202282">
            <a:off x="3698652" y="406255"/>
            <a:ext cx="1977806" cy="4759431"/>
          </a:xfrm>
          <a:prstGeom prst="rect">
            <a:avLst/>
          </a:prstGeom>
        </p:spPr>
        <p:txBody>
          <a:bodyPr anchor="t" rtlCol="false" tIns="0" lIns="0" bIns="0" rIns="0">
            <a:spAutoFit/>
          </a:bodyPr>
          <a:lstStyle/>
          <a:p>
            <a:pPr algn="ctr">
              <a:lnSpc>
                <a:spcPts val="38384"/>
              </a:lnSpc>
            </a:pPr>
            <a:r>
              <a:rPr lang="en-US" sz="27417">
                <a:solidFill>
                  <a:srgbClr val="000000"/>
                </a:solidFill>
                <a:latin typeface="Bobby Jones Soft"/>
                <a:ea typeface="Bobby Jones Soft"/>
                <a:cs typeface="Bobby Jones Soft"/>
                <a:sym typeface="Bobby Jones Soft"/>
              </a:rPr>
              <a:t>R</a:t>
            </a:r>
          </a:p>
        </p:txBody>
      </p:sp>
      <p:sp>
        <p:nvSpPr>
          <p:cNvPr name="TextBox 6" id="6"/>
          <p:cNvSpPr txBox="true"/>
          <p:nvPr/>
        </p:nvSpPr>
        <p:spPr>
          <a:xfrm rot="0">
            <a:off x="5419639" y="438150"/>
            <a:ext cx="1983778" cy="4781572"/>
          </a:xfrm>
          <a:prstGeom prst="rect">
            <a:avLst/>
          </a:prstGeom>
        </p:spPr>
        <p:txBody>
          <a:bodyPr anchor="t" rtlCol="false" tIns="0" lIns="0" bIns="0" rIns="0">
            <a:spAutoFit/>
          </a:bodyPr>
          <a:lstStyle/>
          <a:p>
            <a:pPr algn="ctr">
              <a:lnSpc>
                <a:spcPts val="38500"/>
              </a:lnSpc>
            </a:pPr>
            <a:r>
              <a:rPr lang="en-US" sz="27500">
                <a:solidFill>
                  <a:srgbClr val="000000"/>
                </a:solidFill>
                <a:latin typeface="Bobby Jones Soft"/>
                <a:ea typeface="Bobby Jones Soft"/>
                <a:cs typeface="Bobby Jones Soft"/>
                <a:sym typeface="Bobby Jones Soft"/>
              </a:rPr>
              <a:t>A</a:t>
            </a:r>
          </a:p>
        </p:txBody>
      </p:sp>
      <p:sp>
        <p:nvSpPr>
          <p:cNvPr name="TextBox 7" id="7"/>
          <p:cNvSpPr txBox="true"/>
          <p:nvPr/>
        </p:nvSpPr>
        <p:spPr>
          <a:xfrm rot="0">
            <a:off x="7187702" y="642638"/>
            <a:ext cx="1889740" cy="4554328"/>
          </a:xfrm>
          <a:prstGeom prst="rect">
            <a:avLst/>
          </a:prstGeom>
        </p:spPr>
        <p:txBody>
          <a:bodyPr anchor="t" rtlCol="false" tIns="0" lIns="0" bIns="0" rIns="0">
            <a:spAutoFit/>
          </a:bodyPr>
          <a:lstStyle/>
          <a:p>
            <a:pPr algn="ctr">
              <a:lnSpc>
                <a:spcPts val="36675"/>
              </a:lnSpc>
            </a:pPr>
            <a:r>
              <a:rPr lang="en-US" sz="26196">
                <a:solidFill>
                  <a:srgbClr val="000000"/>
                </a:solidFill>
                <a:latin typeface="Bobby Jones Soft"/>
                <a:ea typeface="Bobby Jones Soft"/>
                <a:cs typeface="Bobby Jones Soft"/>
                <a:sym typeface="Bobby Jones Soft"/>
              </a:rPr>
              <a:t>L</a:t>
            </a:r>
          </a:p>
        </p:txBody>
      </p:sp>
      <p:sp>
        <p:nvSpPr>
          <p:cNvPr name="TextBox 8" id="8"/>
          <p:cNvSpPr txBox="true"/>
          <p:nvPr/>
        </p:nvSpPr>
        <p:spPr>
          <a:xfrm rot="202282">
            <a:off x="1669047" y="3115672"/>
            <a:ext cx="1977806" cy="4759431"/>
          </a:xfrm>
          <a:prstGeom prst="rect">
            <a:avLst/>
          </a:prstGeom>
        </p:spPr>
        <p:txBody>
          <a:bodyPr anchor="t" rtlCol="false" tIns="0" lIns="0" bIns="0" rIns="0">
            <a:spAutoFit/>
          </a:bodyPr>
          <a:lstStyle/>
          <a:p>
            <a:pPr algn="ctr">
              <a:lnSpc>
                <a:spcPts val="38384"/>
              </a:lnSpc>
            </a:pPr>
            <a:r>
              <a:rPr lang="en-US" sz="27417">
                <a:solidFill>
                  <a:srgbClr val="000000"/>
                </a:solidFill>
                <a:latin typeface="Bobby Jones Soft"/>
                <a:ea typeface="Bobby Jones Soft"/>
                <a:cs typeface="Bobby Jones Soft"/>
                <a:sym typeface="Bobby Jones Soft"/>
              </a:rPr>
              <a:t>C</a:t>
            </a:r>
          </a:p>
        </p:txBody>
      </p:sp>
      <p:sp>
        <p:nvSpPr>
          <p:cNvPr name="TextBox 9" id="9"/>
          <p:cNvSpPr txBox="true"/>
          <p:nvPr/>
        </p:nvSpPr>
        <p:spPr>
          <a:xfrm rot="0">
            <a:off x="3381566" y="3193737"/>
            <a:ext cx="1977806" cy="4759431"/>
          </a:xfrm>
          <a:prstGeom prst="rect">
            <a:avLst/>
          </a:prstGeom>
        </p:spPr>
        <p:txBody>
          <a:bodyPr anchor="t" rtlCol="false" tIns="0" lIns="0" bIns="0" rIns="0">
            <a:spAutoFit/>
          </a:bodyPr>
          <a:lstStyle/>
          <a:p>
            <a:pPr algn="ctr">
              <a:lnSpc>
                <a:spcPts val="38384"/>
              </a:lnSpc>
            </a:pPr>
            <a:r>
              <a:rPr lang="en-US" sz="27417">
                <a:solidFill>
                  <a:srgbClr val="000000"/>
                </a:solidFill>
                <a:latin typeface="Bobby Jones Soft"/>
                <a:ea typeface="Bobby Jones Soft"/>
                <a:cs typeface="Bobby Jones Soft"/>
                <a:sym typeface="Bobby Jones Soft"/>
              </a:rPr>
              <a:t>A</a:t>
            </a:r>
          </a:p>
        </p:txBody>
      </p:sp>
      <p:sp>
        <p:nvSpPr>
          <p:cNvPr name="TextBox 10" id="10"/>
          <p:cNvSpPr txBox="true"/>
          <p:nvPr/>
        </p:nvSpPr>
        <p:spPr>
          <a:xfrm rot="-73261">
            <a:off x="4985454" y="3295010"/>
            <a:ext cx="1977806" cy="4759431"/>
          </a:xfrm>
          <a:prstGeom prst="rect">
            <a:avLst/>
          </a:prstGeom>
        </p:spPr>
        <p:txBody>
          <a:bodyPr anchor="t" rtlCol="false" tIns="0" lIns="0" bIns="0" rIns="0">
            <a:spAutoFit/>
          </a:bodyPr>
          <a:lstStyle/>
          <a:p>
            <a:pPr algn="ctr">
              <a:lnSpc>
                <a:spcPts val="38384"/>
              </a:lnSpc>
            </a:pPr>
            <a:r>
              <a:rPr lang="en-US" sz="27417">
                <a:solidFill>
                  <a:srgbClr val="000000"/>
                </a:solidFill>
                <a:latin typeface="Bobby Jones Soft"/>
                <a:ea typeface="Bobby Jones Soft"/>
                <a:cs typeface="Bobby Jones Soft"/>
                <a:sym typeface="Bobby Jones Soft"/>
              </a:rPr>
              <a:t>V</a:t>
            </a:r>
          </a:p>
        </p:txBody>
      </p:sp>
      <p:sp>
        <p:nvSpPr>
          <p:cNvPr name="TextBox 11" id="11"/>
          <p:cNvSpPr txBox="true"/>
          <p:nvPr/>
        </p:nvSpPr>
        <p:spPr>
          <a:xfrm rot="83017">
            <a:off x="6244972" y="3316750"/>
            <a:ext cx="1977806" cy="4759431"/>
          </a:xfrm>
          <a:prstGeom prst="rect">
            <a:avLst/>
          </a:prstGeom>
        </p:spPr>
        <p:txBody>
          <a:bodyPr anchor="t" rtlCol="false" tIns="0" lIns="0" bIns="0" rIns="0">
            <a:spAutoFit/>
          </a:bodyPr>
          <a:lstStyle/>
          <a:p>
            <a:pPr algn="ctr">
              <a:lnSpc>
                <a:spcPts val="38384"/>
              </a:lnSpc>
            </a:pPr>
            <a:r>
              <a:rPr lang="en-US" sz="27417">
                <a:solidFill>
                  <a:srgbClr val="000000"/>
                </a:solidFill>
                <a:latin typeface="Bobby Jones Soft"/>
                <a:ea typeface="Bobby Jones Soft"/>
                <a:cs typeface="Bobby Jones Soft"/>
                <a:sym typeface="Bobby Jones Soft"/>
              </a:rPr>
              <a:t>I</a:t>
            </a:r>
          </a:p>
        </p:txBody>
      </p:sp>
      <p:sp>
        <p:nvSpPr>
          <p:cNvPr name="TextBox 12" id="12"/>
          <p:cNvSpPr txBox="true"/>
          <p:nvPr/>
        </p:nvSpPr>
        <p:spPr>
          <a:xfrm rot="83017">
            <a:off x="7435376" y="3273361"/>
            <a:ext cx="1982265" cy="4778376"/>
          </a:xfrm>
          <a:prstGeom prst="rect">
            <a:avLst/>
          </a:prstGeom>
        </p:spPr>
        <p:txBody>
          <a:bodyPr anchor="t" rtlCol="false" tIns="0" lIns="0" bIns="0" rIns="0">
            <a:spAutoFit/>
          </a:bodyPr>
          <a:lstStyle/>
          <a:p>
            <a:pPr algn="ctr">
              <a:lnSpc>
                <a:spcPts val="38470"/>
              </a:lnSpc>
            </a:pPr>
            <a:r>
              <a:rPr lang="en-US" sz="27479">
                <a:solidFill>
                  <a:srgbClr val="000000"/>
                </a:solidFill>
                <a:latin typeface="Bobby Jones Soft"/>
                <a:ea typeface="Bobby Jones Soft"/>
                <a:cs typeface="Bobby Jones Soft"/>
                <a:sym typeface="Bobby Jones Soft"/>
              </a:rPr>
              <a:t>T</a:t>
            </a:r>
          </a:p>
        </p:txBody>
      </p:sp>
      <p:sp>
        <p:nvSpPr>
          <p:cNvPr name="TextBox 13" id="13"/>
          <p:cNvSpPr txBox="true"/>
          <p:nvPr/>
        </p:nvSpPr>
        <p:spPr>
          <a:xfrm rot="83017">
            <a:off x="8935262" y="2739757"/>
            <a:ext cx="2289113" cy="5521888"/>
          </a:xfrm>
          <a:prstGeom prst="rect">
            <a:avLst/>
          </a:prstGeom>
        </p:spPr>
        <p:txBody>
          <a:bodyPr anchor="t" rtlCol="false" tIns="0" lIns="0" bIns="0" rIns="0">
            <a:spAutoFit/>
          </a:bodyPr>
          <a:lstStyle/>
          <a:p>
            <a:pPr algn="ctr">
              <a:lnSpc>
                <a:spcPts val="44426"/>
              </a:lnSpc>
            </a:pPr>
            <a:r>
              <a:rPr lang="en-US" sz="31732">
                <a:solidFill>
                  <a:srgbClr val="000000"/>
                </a:solidFill>
                <a:latin typeface="Bobby Jones Soft"/>
                <a:ea typeface="Bobby Jones Soft"/>
                <a:cs typeface="Bobby Jones Soft"/>
                <a:sym typeface="Bobby Jones Soft"/>
              </a:rPr>
              <a:t>Y</a:t>
            </a:r>
          </a:p>
        </p:txBody>
      </p:sp>
      <p:sp>
        <p:nvSpPr>
          <p:cNvPr name="TextBox 14" id="14"/>
          <p:cNvSpPr txBox="true"/>
          <p:nvPr/>
        </p:nvSpPr>
        <p:spPr>
          <a:xfrm rot="0">
            <a:off x="1898853" y="7403131"/>
            <a:ext cx="4512675" cy="1704476"/>
          </a:xfrm>
          <a:prstGeom prst="rect">
            <a:avLst/>
          </a:prstGeom>
        </p:spPr>
        <p:txBody>
          <a:bodyPr anchor="t" rtlCol="false" tIns="0" lIns="0" bIns="0" rIns="0">
            <a:spAutoFit/>
          </a:bodyPr>
          <a:lstStyle/>
          <a:p>
            <a:pPr algn="ctr">
              <a:lnSpc>
                <a:spcPts val="11899"/>
              </a:lnSpc>
            </a:pPr>
            <a:r>
              <a:rPr lang="en-US" sz="8499">
                <a:solidFill>
                  <a:srgbClr val="000000"/>
                </a:solidFill>
                <a:latin typeface="Bobby Jones Soft"/>
                <a:ea typeface="Bobby Jones Soft"/>
                <a:cs typeface="Bobby Jones Soft"/>
                <a:sym typeface="Bobby Jones Soft"/>
              </a:rPr>
              <a:t>INFECTION</a:t>
            </a:r>
          </a:p>
        </p:txBody>
      </p:sp>
      <p:sp>
        <p:nvSpPr>
          <p:cNvPr name="TextBox 15" id="15"/>
          <p:cNvSpPr txBox="true"/>
          <p:nvPr/>
        </p:nvSpPr>
        <p:spPr>
          <a:xfrm rot="0">
            <a:off x="6353738" y="7107132"/>
            <a:ext cx="3557667" cy="1678507"/>
          </a:xfrm>
          <a:prstGeom prst="rect">
            <a:avLst/>
          </a:prstGeom>
        </p:spPr>
        <p:txBody>
          <a:bodyPr anchor="t" rtlCol="false" tIns="0" lIns="0" bIns="0" rIns="0">
            <a:spAutoFit/>
          </a:bodyPr>
          <a:lstStyle/>
          <a:p>
            <a:pPr algn="ctr">
              <a:lnSpc>
                <a:spcPts val="11899"/>
              </a:lnSpc>
            </a:pPr>
            <a:r>
              <a:rPr lang="en-US" sz="8499">
                <a:solidFill>
                  <a:srgbClr val="000000"/>
                </a:solidFill>
                <a:latin typeface="Bobby Jones Soft"/>
                <a:ea typeface="Bobby Jones Soft"/>
                <a:cs typeface="Bobby Jones Soft"/>
                <a:sym typeface="Bobby Jones Soft"/>
              </a:rPr>
              <a:t>LESSON</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grpSp>
        <p:nvGrpSpPr>
          <p:cNvPr name="Group 2" id="2"/>
          <p:cNvGrpSpPr/>
          <p:nvPr/>
        </p:nvGrpSpPr>
        <p:grpSpPr>
          <a:xfrm rot="0">
            <a:off x="5749173" y="3077230"/>
            <a:ext cx="6789653" cy="6687780"/>
            <a:chOff x="0" y="0"/>
            <a:chExt cx="9052871" cy="8917039"/>
          </a:xfrm>
        </p:grpSpPr>
        <p:grpSp>
          <p:nvGrpSpPr>
            <p:cNvPr name="Group 3" id="3"/>
            <p:cNvGrpSpPr/>
            <p:nvPr/>
          </p:nvGrpSpPr>
          <p:grpSpPr>
            <a:xfrm rot="0">
              <a:off x="637678" y="7735512"/>
              <a:ext cx="7777515" cy="1181527"/>
              <a:chOff x="0" y="0"/>
              <a:chExt cx="1621944" cy="246399"/>
            </a:xfrm>
          </p:grpSpPr>
          <p:sp>
            <p:nvSpPr>
              <p:cNvPr name="Freeform 4" id="4"/>
              <p:cNvSpPr/>
              <p:nvPr/>
            </p:nvSpPr>
            <p:spPr>
              <a:xfrm flipH="false" flipV="false" rot="0">
                <a:off x="0" y="0"/>
                <a:ext cx="1621944" cy="246399"/>
              </a:xfrm>
              <a:custGeom>
                <a:avLst/>
                <a:gdLst/>
                <a:ahLst/>
                <a:cxnLst/>
                <a:rect r="r" b="b" t="t" l="l"/>
                <a:pathLst>
                  <a:path h="246399" w="1621944">
                    <a:moveTo>
                      <a:pt x="810972" y="0"/>
                    </a:moveTo>
                    <a:cubicBezTo>
                      <a:pt x="363085" y="0"/>
                      <a:pt x="0" y="55158"/>
                      <a:pt x="0" y="123199"/>
                    </a:cubicBezTo>
                    <a:cubicBezTo>
                      <a:pt x="0" y="191241"/>
                      <a:pt x="363085" y="246399"/>
                      <a:pt x="810972" y="246399"/>
                    </a:cubicBezTo>
                    <a:cubicBezTo>
                      <a:pt x="1258860" y="246399"/>
                      <a:pt x="1621944" y="191241"/>
                      <a:pt x="1621944" y="123199"/>
                    </a:cubicBezTo>
                    <a:cubicBezTo>
                      <a:pt x="1621944" y="55158"/>
                      <a:pt x="1258860" y="0"/>
                      <a:pt x="810972" y="0"/>
                    </a:cubicBezTo>
                    <a:close/>
                  </a:path>
                </a:pathLst>
              </a:custGeom>
              <a:solidFill>
                <a:srgbClr val="000000"/>
              </a:solidFill>
            </p:spPr>
          </p:sp>
          <p:sp>
            <p:nvSpPr>
              <p:cNvPr name="TextBox 5" id="5"/>
              <p:cNvSpPr txBox="true"/>
              <p:nvPr/>
            </p:nvSpPr>
            <p:spPr>
              <a:xfrm>
                <a:off x="152057" y="-15000"/>
                <a:ext cx="1317830" cy="238299"/>
              </a:xfrm>
              <a:prstGeom prst="rect">
                <a:avLst/>
              </a:prstGeom>
            </p:spPr>
            <p:txBody>
              <a:bodyPr anchor="ctr" rtlCol="false" tIns="50800" lIns="50800" bIns="50800" rIns="50800"/>
              <a:lstStyle/>
              <a:p>
                <a:pPr algn="ctr">
                  <a:lnSpc>
                    <a:spcPts val="2659"/>
                  </a:lnSpc>
                  <a:spcBef>
                    <a:spcPct val="0"/>
                  </a:spcBef>
                </a:pPr>
              </a:p>
            </p:txBody>
          </p:sp>
        </p:grpSp>
        <p:sp>
          <p:nvSpPr>
            <p:cNvPr name="Freeform 6" id="6"/>
            <p:cNvSpPr/>
            <p:nvPr/>
          </p:nvSpPr>
          <p:spPr>
            <a:xfrm flipH="false" flipV="false" rot="0">
              <a:off x="0" y="0"/>
              <a:ext cx="9052871" cy="8608457"/>
            </a:xfrm>
            <a:custGeom>
              <a:avLst/>
              <a:gdLst/>
              <a:ahLst/>
              <a:cxnLst/>
              <a:rect r="r" b="b" t="t" l="l"/>
              <a:pathLst>
                <a:path h="8608457" w="9052871">
                  <a:moveTo>
                    <a:pt x="0" y="0"/>
                  </a:moveTo>
                  <a:lnTo>
                    <a:pt x="9052871" y="0"/>
                  </a:lnTo>
                  <a:lnTo>
                    <a:pt x="9052871" y="8608457"/>
                  </a:lnTo>
                  <a:lnTo>
                    <a:pt x="0" y="860845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sp>
        <p:nvSpPr>
          <p:cNvPr name="TextBox 7" id="7"/>
          <p:cNvSpPr txBox="true"/>
          <p:nvPr/>
        </p:nvSpPr>
        <p:spPr>
          <a:xfrm rot="0">
            <a:off x="4949500" y="53074"/>
            <a:ext cx="8389000" cy="3443362"/>
          </a:xfrm>
          <a:prstGeom prst="rect">
            <a:avLst/>
          </a:prstGeom>
        </p:spPr>
        <p:txBody>
          <a:bodyPr anchor="t" rtlCol="false" tIns="0" lIns="0" bIns="0" rIns="0">
            <a:spAutoFit/>
          </a:bodyPr>
          <a:lstStyle/>
          <a:p>
            <a:pPr algn="ctr">
              <a:lnSpc>
                <a:spcPts val="20999"/>
              </a:lnSpc>
            </a:pPr>
            <a:r>
              <a:rPr lang="en-US" sz="14999">
                <a:solidFill>
                  <a:srgbClr val="F8E8DD"/>
                </a:solidFill>
                <a:latin typeface="Bobby Jones Soft"/>
                <a:ea typeface="Bobby Jones Soft"/>
                <a:cs typeface="Bobby Jones Soft"/>
                <a:sym typeface="Bobby Jones Soft"/>
              </a:rPr>
              <a:t>CONTENTS</a:t>
            </a:r>
          </a:p>
        </p:txBody>
      </p:sp>
      <p:sp>
        <p:nvSpPr>
          <p:cNvPr name="TextBox 8" id="8"/>
          <p:cNvSpPr txBox="true"/>
          <p:nvPr/>
        </p:nvSpPr>
        <p:spPr>
          <a:xfrm rot="0">
            <a:off x="1028700" y="3765253"/>
            <a:ext cx="3713262" cy="896620"/>
          </a:xfrm>
          <a:prstGeom prst="rect">
            <a:avLst/>
          </a:prstGeom>
        </p:spPr>
        <p:txBody>
          <a:bodyPr anchor="t" rtlCol="false" tIns="0" lIns="0" bIns="0" rIns="0">
            <a:spAutoFit/>
          </a:bodyPr>
          <a:lstStyle/>
          <a:p>
            <a:pPr algn="l">
              <a:lnSpc>
                <a:spcPts val="7279"/>
              </a:lnSpc>
            </a:pPr>
            <a:r>
              <a:rPr lang="en-US" sz="5199">
                <a:solidFill>
                  <a:srgbClr val="000000"/>
                </a:solidFill>
                <a:latin typeface="Bobby Jones Soft"/>
                <a:ea typeface="Bobby Jones Soft"/>
                <a:cs typeface="Bobby Jones Soft"/>
                <a:sym typeface="Bobby Jones Soft"/>
              </a:rPr>
              <a:t>INTRODUCTION</a:t>
            </a:r>
          </a:p>
        </p:txBody>
      </p:sp>
      <p:sp>
        <p:nvSpPr>
          <p:cNvPr name="TextBox 9" id="9"/>
          <p:cNvSpPr txBox="true"/>
          <p:nvPr/>
        </p:nvSpPr>
        <p:spPr>
          <a:xfrm rot="0">
            <a:off x="1028700" y="5296916"/>
            <a:ext cx="3334271" cy="1351280"/>
          </a:xfrm>
          <a:prstGeom prst="rect">
            <a:avLst/>
          </a:prstGeom>
        </p:spPr>
        <p:txBody>
          <a:bodyPr anchor="t" rtlCol="false" tIns="0" lIns="0" bIns="0" rIns="0">
            <a:spAutoFit/>
          </a:bodyPr>
          <a:lstStyle/>
          <a:p>
            <a:pPr algn="l">
              <a:lnSpc>
                <a:spcPts val="5199"/>
              </a:lnSpc>
            </a:pPr>
            <a:r>
              <a:rPr lang="en-US" sz="5199">
                <a:solidFill>
                  <a:srgbClr val="000000"/>
                </a:solidFill>
                <a:latin typeface="Bobby Jones Soft"/>
                <a:ea typeface="Bobby Jones Soft"/>
                <a:cs typeface="Bobby Jones Soft"/>
                <a:sym typeface="Bobby Jones Soft"/>
              </a:rPr>
              <a:t>anatomy of</a:t>
            </a:r>
          </a:p>
          <a:p>
            <a:pPr algn="l">
              <a:lnSpc>
                <a:spcPts val="5199"/>
              </a:lnSpc>
            </a:pPr>
            <a:r>
              <a:rPr lang="en-US" sz="5199">
                <a:solidFill>
                  <a:srgbClr val="000000"/>
                </a:solidFill>
                <a:latin typeface="Bobby Jones Soft"/>
                <a:ea typeface="Bobby Jones Soft"/>
                <a:cs typeface="Bobby Jones Soft"/>
                <a:sym typeface="Bobby Jones Soft"/>
              </a:rPr>
              <a:t>oral cavity</a:t>
            </a:r>
          </a:p>
        </p:txBody>
      </p:sp>
      <p:sp>
        <p:nvSpPr>
          <p:cNvPr name="TextBox 10" id="10"/>
          <p:cNvSpPr txBox="true"/>
          <p:nvPr/>
        </p:nvSpPr>
        <p:spPr>
          <a:xfrm rot="0">
            <a:off x="1028700" y="7286371"/>
            <a:ext cx="3334271" cy="1351280"/>
          </a:xfrm>
          <a:prstGeom prst="rect">
            <a:avLst/>
          </a:prstGeom>
        </p:spPr>
        <p:txBody>
          <a:bodyPr anchor="t" rtlCol="false" tIns="0" lIns="0" bIns="0" rIns="0">
            <a:spAutoFit/>
          </a:bodyPr>
          <a:lstStyle/>
          <a:p>
            <a:pPr algn="l">
              <a:lnSpc>
                <a:spcPts val="5199"/>
              </a:lnSpc>
            </a:pPr>
            <a:r>
              <a:rPr lang="en-US" sz="5199">
                <a:solidFill>
                  <a:srgbClr val="000000"/>
                </a:solidFill>
                <a:latin typeface="Bobby Jones Soft"/>
                <a:ea typeface="Bobby Jones Soft"/>
                <a:cs typeface="Bobby Jones Soft"/>
                <a:sym typeface="Bobby Jones Soft"/>
              </a:rPr>
              <a:t>oral cavity</a:t>
            </a:r>
          </a:p>
          <a:p>
            <a:pPr algn="l">
              <a:lnSpc>
                <a:spcPts val="5199"/>
              </a:lnSpc>
            </a:pPr>
            <a:r>
              <a:rPr lang="en-US" sz="5199">
                <a:solidFill>
                  <a:srgbClr val="000000"/>
                </a:solidFill>
                <a:latin typeface="Bobby Jones Soft"/>
                <a:ea typeface="Bobby Jones Soft"/>
                <a:cs typeface="Bobby Jones Soft"/>
                <a:sym typeface="Bobby Jones Soft"/>
              </a:rPr>
              <a:t>infections</a:t>
            </a:r>
          </a:p>
        </p:txBody>
      </p:sp>
      <p:sp>
        <p:nvSpPr>
          <p:cNvPr name="TextBox 11" id="11"/>
          <p:cNvSpPr txBox="true"/>
          <p:nvPr/>
        </p:nvSpPr>
        <p:spPr>
          <a:xfrm rot="0">
            <a:off x="13925029" y="3965278"/>
            <a:ext cx="3334271" cy="1351280"/>
          </a:xfrm>
          <a:prstGeom prst="rect">
            <a:avLst/>
          </a:prstGeom>
        </p:spPr>
        <p:txBody>
          <a:bodyPr anchor="t" rtlCol="false" tIns="0" lIns="0" bIns="0" rIns="0">
            <a:spAutoFit/>
          </a:bodyPr>
          <a:lstStyle/>
          <a:p>
            <a:pPr algn="l">
              <a:lnSpc>
                <a:spcPts val="5199"/>
              </a:lnSpc>
            </a:pPr>
            <a:r>
              <a:rPr lang="en-US" sz="5199">
                <a:solidFill>
                  <a:srgbClr val="000000"/>
                </a:solidFill>
                <a:latin typeface="Bobby Jones Soft"/>
                <a:ea typeface="Bobby Jones Soft"/>
                <a:cs typeface="Bobby Jones Soft"/>
                <a:sym typeface="Bobby Jones Soft"/>
              </a:rPr>
              <a:t>oral cavity</a:t>
            </a:r>
          </a:p>
          <a:p>
            <a:pPr algn="l">
              <a:lnSpc>
                <a:spcPts val="5199"/>
              </a:lnSpc>
            </a:pPr>
            <a:r>
              <a:rPr lang="en-US" sz="5199">
                <a:solidFill>
                  <a:srgbClr val="000000"/>
                </a:solidFill>
                <a:latin typeface="Bobby Jones Soft"/>
                <a:ea typeface="Bobby Jones Soft"/>
                <a:cs typeface="Bobby Jones Soft"/>
                <a:sym typeface="Bobby Jones Soft"/>
              </a:rPr>
              <a:t>treatment</a:t>
            </a:r>
          </a:p>
        </p:txBody>
      </p:sp>
      <p:sp>
        <p:nvSpPr>
          <p:cNvPr name="TextBox 12" id="12"/>
          <p:cNvSpPr txBox="true"/>
          <p:nvPr/>
        </p:nvSpPr>
        <p:spPr>
          <a:xfrm rot="0">
            <a:off x="13960748" y="7741030"/>
            <a:ext cx="3298552" cy="896620"/>
          </a:xfrm>
          <a:prstGeom prst="rect">
            <a:avLst/>
          </a:prstGeom>
        </p:spPr>
        <p:txBody>
          <a:bodyPr anchor="t" rtlCol="false" tIns="0" lIns="0" bIns="0" rIns="0">
            <a:spAutoFit/>
          </a:bodyPr>
          <a:lstStyle/>
          <a:p>
            <a:pPr algn="r">
              <a:lnSpc>
                <a:spcPts val="7279"/>
              </a:lnSpc>
            </a:pPr>
            <a:r>
              <a:rPr lang="en-US" sz="5199">
                <a:solidFill>
                  <a:srgbClr val="000000"/>
                </a:solidFill>
                <a:latin typeface="Bobby Jones Soft"/>
                <a:ea typeface="Bobby Jones Soft"/>
                <a:cs typeface="Bobby Jones Soft"/>
                <a:sym typeface="Bobby Jones Soft"/>
              </a:rPr>
              <a:t>conclusion</a:t>
            </a:r>
          </a:p>
        </p:txBody>
      </p:sp>
      <p:sp>
        <p:nvSpPr>
          <p:cNvPr name="TextBox 13" id="13"/>
          <p:cNvSpPr txBox="true"/>
          <p:nvPr/>
        </p:nvSpPr>
        <p:spPr>
          <a:xfrm rot="0">
            <a:off x="13925029" y="5793105"/>
            <a:ext cx="3733726" cy="1351280"/>
          </a:xfrm>
          <a:prstGeom prst="rect">
            <a:avLst/>
          </a:prstGeom>
        </p:spPr>
        <p:txBody>
          <a:bodyPr anchor="t" rtlCol="false" tIns="0" lIns="0" bIns="0" rIns="0">
            <a:spAutoFit/>
          </a:bodyPr>
          <a:lstStyle/>
          <a:p>
            <a:pPr algn="l">
              <a:lnSpc>
                <a:spcPts val="5199"/>
              </a:lnSpc>
            </a:pPr>
            <a:r>
              <a:rPr lang="en-US" sz="5199">
                <a:solidFill>
                  <a:srgbClr val="000000"/>
                </a:solidFill>
                <a:latin typeface="Bobby Jones Soft"/>
                <a:ea typeface="Bobby Jones Soft"/>
                <a:cs typeface="Bobby Jones Soft"/>
                <a:sym typeface="Bobby Jones Soft"/>
              </a:rPr>
              <a:t>oral hygiene</a:t>
            </a:r>
          </a:p>
          <a:p>
            <a:pPr algn="l">
              <a:lnSpc>
                <a:spcPts val="5199"/>
              </a:lnSpc>
            </a:pPr>
            <a:r>
              <a:rPr lang="en-US" sz="5199">
                <a:solidFill>
                  <a:srgbClr val="000000"/>
                </a:solidFill>
                <a:latin typeface="Bobby Jones Soft"/>
                <a:ea typeface="Bobby Jones Soft"/>
                <a:cs typeface="Bobby Jones Soft"/>
                <a:sym typeface="Bobby Jones Soft"/>
              </a:rPr>
              <a:t>and health</a:t>
            </a:r>
          </a:p>
        </p:txBody>
      </p:sp>
    </p:spTree>
  </p:cSld>
  <p:clrMapOvr>
    <a:masterClrMapping/>
  </p:clrMapOvr>
</p:sld>
</file>

<file path=ppt/slides/slide3.xml><?xml version="1.0" encoding="utf-8"?>
<p:sld xmlns:p="http://schemas.openxmlformats.org/presentationml/2006/main" xmlns:a="http://schemas.openxmlformats.org/drawingml/2006/main">
  <p:cSld>
    <p:bg>
      <p:bgPr>
        <a:solidFill>
          <a:srgbClr val="5795C2"/>
        </a:solidFill>
      </p:bgPr>
    </p:bg>
    <p:spTree>
      <p:nvGrpSpPr>
        <p:cNvPr id="1" name=""/>
        <p:cNvGrpSpPr/>
        <p:nvPr/>
      </p:nvGrpSpPr>
      <p:grpSpPr>
        <a:xfrm>
          <a:off x="0" y="0"/>
          <a:ext cx="0" cy="0"/>
          <a:chOff x="0" y="0"/>
          <a:chExt cx="0" cy="0"/>
        </a:xfrm>
      </p:grpSpPr>
      <p:grpSp>
        <p:nvGrpSpPr>
          <p:cNvPr name="Group 2" id="2"/>
          <p:cNvGrpSpPr/>
          <p:nvPr/>
        </p:nvGrpSpPr>
        <p:grpSpPr>
          <a:xfrm rot="0">
            <a:off x="1028700" y="3703892"/>
            <a:ext cx="16230600" cy="5945688"/>
            <a:chOff x="0" y="0"/>
            <a:chExt cx="4274726" cy="1565942"/>
          </a:xfrm>
        </p:grpSpPr>
        <p:sp>
          <p:nvSpPr>
            <p:cNvPr name="Freeform 3" id="3"/>
            <p:cNvSpPr/>
            <p:nvPr/>
          </p:nvSpPr>
          <p:spPr>
            <a:xfrm flipH="false" flipV="false" rot="0">
              <a:off x="0" y="0"/>
              <a:ext cx="4274726" cy="1565942"/>
            </a:xfrm>
            <a:custGeom>
              <a:avLst/>
              <a:gdLst/>
              <a:ahLst/>
              <a:cxnLst/>
              <a:rect r="r" b="b" t="t" l="l"/>
              <a:pathLst>
                <a:path h="1565942" w="4274726">
                  <a:moveTo>
                    <a:pt x="24327" y="0"/>
                  </a:moveTo>
                  <a:lnTo>
                    <a:pt x="4250399" y="0"/>
                  </a:lnTo>
                  <a:cubicBezTo>
                    <a:pt x="4263834" y="0"/>
                    <a:pt x="4274726" y="10891"/>
                    <a:pt x="4274726" y="24327"/>
                  </a:cubicBezTo>
                  <a:lnTo>
                    <a:pt x="4274726" y="1541616"/>
                  </a:lnTo>
                  <a:cubicBezTo>
                    <a:pt x="4274726" y="1548068"/>
                    <a:pt x="4272163" y="1554255"/>
                    <a:pt x="4267601" y="1558817"/>
                  </a:cubicBezTo>
                  <a:cubicBezTo>
                    <a:pt x="4263039" y="1563379"/>
                    <a:pt x="4256851" y="1565942"/>
                    <a:pt x="4250399" y="1565942"/>
                  </a:cubicBezTo>
                  <a:lnTo>
                    <a:pt x="24327" y="1565942"/>
                  </a:lnTo>
                  <a:cubicBezTo>
                    <a:pt x="10891" y="1565942"/>
                    <a:pt x="0" y="1555051"/>
                    <a:pt x="0" y="1541616"/>
                  </a:cubicBezTo>
                  <a:lnTo>
                    <a:pt x="0" y="24327"/>
                  </a:lnTo>
                  <a:cubicBezTo>
                    <a:pt x="0" y="10891"/>
                    <a:pt x="10891" y="0"/>
                    <a:pt x="24327" y="0"/>
                  </a:cubicBezTo>
                  <a:close/>
                </a:path>
              </a:pathLst>
            </a:custGeom>
            <a:solidFill>
              <a:srgbClr val="F8E8DD"/>
            </a:solidFill>
            <a:ln w="57150" cap="rnd">
              <a:solidFill>
                <a:srgbClr val="000000"/>
              </a:solidFill>
              <a:prstDash val="solid"/>
              <a:round/>
            </a:ln>
          </p:spPr>
        </p:sp>
        <p:sp>
          <p:nvSpPr>
            <p:cNvPr name="TextBox 4" id="4"/>
            <p:cNvSpPr txBox="true"/>
            <p:nvPr/>
          </p:nvSpPr>
          <p:spPr>
            <a:xfrm>
              <a:off x="0" y="-47625"/>
              <a:ext cx="4274726" cy="1613567"/>
            </a:xfrm>
            <a:prstGeom prst="rect">
              <a:avLst/>
            </a:prstGeom>
          </p:spPr>
          <p:txBody>
            <a:bodyPr anchor="ctr" rtlCol="false" tIns="50800" lIns="50800" bIns="50800" rIns="50800"/>
            <a:lstStyle/>
            <a:p>
              <a:pPr algn="ctr" marL="0" indent="0" lvl="0">
                <a:lnSpc>
                  <a:spcPts val="2808"/>
                </a:lnSpc>
                <a:spcBef>
                  <a:spcPct val="0"/>
                </a:spcBef>
              </a:pPr>
            </a:p>
          </p:txBody>
        </p:sp>
      </p:grpSp>
      <p:grpSp>
        <p:nvGrpSpPr>
          <p:cNvPr name="Group 5" id="5"/>
          <p:cNvGrpSpPr/>
          <p:nvPr/>
        </p:nvGrpSpPr>
        <p:grpSpPr>
          <a:xfrm rot="0">
            <a:off x="1028700" y="637420"/>
            <a:ext cx="16230600" cy="2752351"/>
            <a:chOff x="0" y="0"/>
            <a:chExt cx="4274726" cy="724899"/>
          </a:xfrm>
        </p:grpSpPr>
        <p:sp>
          <p:nvSpPr>
            <p:cNvPr name="Freeform 6" id="6"/>
            <p:cNvSpPr/>
            <p:nvPr/>
          </p:nvSpPr>
          <p:spPr>
            <a:xfrm flipH="false" flipV="false" rot="0">
              <a:off x="0" y="0"/>
              <a:ext cx="4274726" cy="724899"/>
            </a:xfrm>
            <a:custGeom>
              <a:avLst/>
              <a:gdLst/>
              <a:ahLst/>
              <a:cxnLst/>
              <a:rect r="r" b="b" t="t" l="l"/>
              <a:pathLst>
                <a:path h="724899" w="4274726">
                  <a:moveTo>
                    <a:pt x="24327" y="0"/>
                  </a:moveTo>
                  <a:lnTo>
                    <a:pt x="4250399" y="0"/>
                  </a:lnTo>
                  <a:cubicBezTo>
                    <a:pt x="4263834" y="0"/>
                    <a:pt x="4274726" y="10891"/>
                    <a:pt x="4274726" y="24327"/>
                  </a:cubicBezTo>
                  <a:lnTo>
                    <a:pt x="4274726" y="700572"/>
                  </a:lnTo>
                  <a:cubicBezTo>
                    <a:pt x="4274726" y="714007"/>
                    <a:pt x="4263834" y="724899"/>
                    <a:pt x="4250399" y="724899"/>
                  </a:cubicBezTo>
                  <a:lnTo>
                    <a:pt x="24327" y="724899"/>
                  </a:lnTo>
                  <a:cubicBezTo>
                    <a:pt x="10891" y="724899"/>
                    <a:pt x="0" y="714007"/>
                    <a:pt x="0" y="700572"/>
                  </a:cubicBezTo>
                  <a:lnTo>
                    <a:pt x="0" y="24327"/>
                  </a:lnTo>
                  <a:cubicBezTo>
                    <a:pt x="0" y="10891"/>
                    <a:pt x="10891" y="0"/>
                    <a:pt x="24327" y="0"/>
                  </a:cubicBezTo>
                  <a:close/>
                </a:path>
              </a:pathLst>
            </a:custGeom>
            <a:solidFill>
              <a:srgbClr val="F8E8DD"/>
            </a:solidFill>
            <a:ln w="57150" cap="rnd">
              <a:solidFill>
                <a:srgbClr val="000000"/>
              </a:solidFill>
              <a:prstDash val="solid"/>
              <a:round/>
            </a:ln>
          </p:spPr>
        </p:sp>
        <p:sp>
          <p:nvSpPr>
            <p:cNvPr name="TextBox 7" id="7"/>
            <p:cNvSpPr txBox="true"/>
            <p:nvPr/>
          </p:nvSpPr>
          <p:spPr>
            <a:xfrm>
              <a:off x="0" y="-47625"/>
              <a:ext cx="4274726" cy="772524"/>
            </a:xfrm>
            <a:prstGeom prst="rect">
              <a:avLst/>
            </a:prstGeom>
          </p:spPr>
          <p:txBody>
            <a:bodyPr anchor="ctr" rtlCol="false" tIns="50800" lIns="50800" bIns="50800" rIns="50800"/>
            <a:lstStyle/>
            <a:p>
              <a:pPr algn="ctr">
                <a:lnSpc>
                  <a:spcPts val="2808"/>
                </a:lnSpc>
              </a:pPr>
            </a:p>
          </p:txBody>
        </p:sp>
      </p:grpSp>
      <p:sp>
        <p:nvSpPr>
          <p:cNvPr name="TextBox 8" id="8"/>
          <p:cNvSpPr txBox="true"/>
          <p:nvPr/>
        </p:nvSpPr>
        <p:spPr>
          <a:xfrm rot="0">
            <a:off x="3248081" y="749945"/>
            <a:ext cx="11791838" cy="2251076"/>
          </a:xfrm>
          <a:prstGeom prst="rect">
            <a:avLst/>
          </a:prstGeom>
        </p:spPr>
        <p:txBody>
          <a:bodyPr anchor="t" rtlCol="false" tIns="0" lIns="0" bIns="0" rIns="0">
            <a:spAutoFit/>
          </a:bodyPr>
          <a:lstStyle/>
          <a:p>
            <a:pPr algn="ctr" marL="0" indent="0" lvl="0">
              <a:lnSpc>
                <a:spcPts val="18199"/>
              </a:lnSpc>
              <a:spcBef>
                <a:spcPct val="0"/>
              </a:spcBef>
            </a:pPr>
            <a:r>
              <a:rPr lang="en-US" sz="12999" strike="noStrike" u="none">
                <a:solidFill>
                  <a:srgbClr val="000000"/>
                </a:solidFill>
                <a:latin typeface="Bobby Jones Soft"/>
                <a:ea typeface="Bobby Jones Soft"/>
                <a:cs typeface="Bobby Jones Soft"/>
                <a:sym typeface="Bobby Jones Soft"/>
              </a:rPr>
              <a:t>introduction</a:t>
            </a:r>
          </a:p>
        </p:txBody>
      </p:sp>
      <p:sp>
        <p:nvSpPr>
          <p:cNvPr name="TextBox 9" id="9"/>
          <p:cNvSpPr txBox="true"/>
          <p:nvPr/>
        </p:nvSpPr>
        <p:spPr>
          <a:xfrm rot="0">
            <a:off x="1850876" y="4645371"/>
            <a:ext cx="14586248" cy="3977005"/>
          </a:xfrm>
          <a:prstGeom prst="rect">
            <a:avLst/>
          </a:prstGeom>
        </p:spPr>
        <p:txBody>
          <a:bodyPr anchor="t" rtlCol="false" tIns="0" lIns="0" bIns="0" rIns="0">
            <a:spAutoFit/>
          </a:bodyPr>
          <a:lstStyle/>
          <a:p>
            <a:pPr algn="just"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Lorem ipsum dolor sit amet, consectetur adipiscing elit, sed do eiusmod tempor incididunt ut labore et dolore magna aliqua. Lorem ipsum dolor sit amet, consectetur adipiscing elit, sed do eiusmod tempor incididunt ut labore et dolore magna aliqua. </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grpSp>
        <p:nvGrpSpPr>
          <p:cNvPr name="Group 2" id="2"/>
          <p:cNvGrpSpPr/>
          <p:nvPr/>
        </p:nvGrpSpPr>
        <p:grpSpPr>
          <a:xfrm rot="0">
            <a:off x="1028700" y="637420"/>
            <a:ext cx="16230600" cy="2119793"/>
            <a:chOff x="0" y="0"/>
            <a:chExt cx="4274726" cy="558299"/>
          </a:xfrm>
        </p:grpSpPr>
        <p:sp>
          <p:nvSpPr>
            <p:cNvPr name="Freeform 3" id="3"/>
            <p:cNvSpPr/>
            <p:nvPr/>
          </p:nvSpPr>
          <p:spPr>
            <a:xfrm flipH="false" flipV="false" rot="0">
              <a:off x="0" y="0"/>
              <a:ext cx="4274726" cy="558299"/>
            </a:xfrm>
            <a:custGeom>
              <a:avLst/>
              <a:gdLst/>
              <a:ahLst/>
              <a:cxnLst/>
              <a:rect r="r" b="b" t="t" l="l"/>
              <a:pathLst>
                <a:path h="558299" w="4274726">
                  <a:moveTo>
                    <a:pt x="24327" y="0"/>
                  </a:moveTo>
                  <a:lnTo>
                    <a:pt x="4250399" y="0"/>
                  </a:lnTo>
                  <a:cubicBezTo>
                    <a:pt x="4263834" y="0"/>
                    <a:pt x="4274726" y="10891"/>
                    <a:pt x="4274726" y="24327"/>
                  </a:cubicBezTo>
                  <a:lnTo>
                    <a:pt x="4274726" y="533973"/>
                  </a:lnTo>
                  <a:cubicBezTo>
                    <a:pt x="4274726" y="547408"/>
                    <a:pt x="4263834" y="558299"/>
                    <a:pt x="4250399" y="558299"/>
                  </a:cubicBezTo>
                  <a:lnTo>
                    <a:pt x="24327" y="558299"/>
                  </a:lnTo>
                  <a:cubicBezTo>
                    <a:pt x="10891" y="558299"/>
                    <a:pt x="0" y="547408"/>
                    <a:pt x="0" y="533973"/>
                  </a:cubicBezTo>
                  <a:lnTo>
                    <a:pt x="0" y="24327"/>
                  </a:lnTo>
                  <a:cubicBezTo>
                    <a:pt x="0" y="10891"/>
                    <a:pt x="10891" y="0"/>
                    <a:pt x="24327" y="0"/>
                  </a:cubicBezTo>
                  <a:close/>
                </a:path>
              </a:pathLst>
            </a:custGeom>
            <a:solidFill>
              <a:srgbClr val="F8E8DD"/>
            </a:solidFill>
            <a:ln w="57150" cap="rnd">
              <a:solidFill>
                <a:srgbClr val="000000"/>
              </a:solidFill>
              <a:prstDash val="solid"/>
              <a:round/>
            </a:ln>
          </p:spPr>
        </p:sp>
        <p:sp>
          <p:nvSpPr>
            <p:cNvPr name="TextBox 4" id="4"/>
            <p:cNvSpPr txBox="true"/>
            <p:nvPr/>
          </p:nvSpPr>
          <p:spPr>
            <a:xfrm>
              <a:off x="0" y="-47625"/>
              <a:ext cx="4274726" cy="605924"/>
            </a:xfrm>
            <a:prstGeom prst="rect">
              <a:avLst/>
            </a:prstGeom>
          </p:spPr>
          <p:txBody>
            <a:bodyPr anchor="ctr" rtlCol="false" tIns="50800" lIns="50800" bIns="50800" rIns="50800"/>
            <a:lstStyle/>
            <a:p>
              <a:pPr algn="ctr">
                <a:lnSpc>
                  <a:spcPts val="2808"/>
                </a:lnSpc>
              </a:pPr>
            </a:p>
          </p:txBody>
        </p:sp>
      </p:grpSp>
      <p:sp>
        <p:nvSpPr>
          <p:cNvPr name="TextBox 5" id="5"/>
          <p:cNvSpPr txBox="true"/>
          <p:nvPr/>
        </p:nvSpPr>
        <p:spPr>
          <a:xfrm rot="0">
            <a:off x="1028700" y="723900"/>
            <a:ext cx="16230600" cy="1727201"/>
          </a:xfrm>
          <a:prstGeom prst="rect">
            <a:avLst/>
          </a:prstGeom>
        </p:spPr>
        <p:txBody>
          <a:bodyPr anchor="t" rtlCol="false" tIns="0" lIns="0" bIns="0" rIns="0">
            <a:spAutoFit/>
          </a:bodyPr>
          <a:lstStyle/>
          <a:p>
            <a:pPr algn="ctr" marL="0" indent="0" lvl="0">
              <a:lnSpc>
                <a:spcPts val="13999"/>
              </a:lnSpc>
              <a:spcBef>
                <a:spcPct val="0"/>
              </a:spcBef>
            </a:pPr>
            <a:r>
              <a:rPr lang="en-US" sz="9999">
                <a:solidFill>
                  <a:srgbClr val="000000"/>
                </a:solidFill>
                <a:latin typeface="Bobby Jones Soft"/>
                <a:ea typeface="Bobby Jones Soft"/>
                <a:cs typeface="Bobby Jones Soft"/>
                <a:sym typeface="Bobby Jones Soft"/>
              </a:rPr>
              <a:t>ANATOMY OF ORAL CAVITY</a:t>
            </a:r>
          </a:p>
        </p:txBody>
      </p:sp>
      <p:grpSp>
        <p:nvGrpSpPr>
          <p:cNvPr name="Group 6" id="6"/>
          <p:cNvGrpSpPr/>
          <p:nvPr/>
        </p:nvGrpSpPr>
        <p:grpSpPr>
          <a:xfrm rot="0">
            <a:off x="1034166" y="3020686"/>
            <a:ext cx="16230600" cy="6634485"/>
            <a:chOff x="0" y="0"/>
            <a:chExt cx="4274726" cy="1747354"/>
          </a:xfrm>
        </p:grpSpPr>
        <p:sp>
          <p:nvSpPr>
            <p:cNvPr name="Freeform 7" id="7"/>
            <p:cNvSpPr/>
            <p:nvPr/>
          </p:nvSpPr>
          <p:spPr>
            <a:xfrm flipH="false" flipV="false" rot="0">
              <a:off x="0" y="0"/>
              <a:ext cx="4274726" cy="1747354"/>
            </a:xfrm>
            <a:custGeom>
              <a:avLst/>
              <a:gdLst/>
              <a:ahLst/>
              <a:cxnLst/>
              <a:rect r="r" b="b" t="t" l="l"/>
              <a:pathLst>
                <a:path h="1747354" w="4274726">
                  <a:moveTo>
                    <a:pt x="24327" y="0"/>
                  </a:moveTo>
                  <a:lnTo>
                    <a:pt x="4250399" y="0"/>
                  </a:lnTo>
                  <a:cubicBezTo>
                    <a:pt x="4263834" y="0"/>
                    <a:pt x="4274726" y="10891"/>
                    <a:pt x="4274726" y="24327"/>
                  </a:cubicBezTo>
                  <a:lnTo>
                    <a:pt x="4274726" y="1723027"/>
                  </a:lnTo>
                  <a:cubicBezTo>
                    <a:pt x="4274726" y="1736463"/>
                    <a:pt x="4263834" y="1747354"/>
                    <a:pt x="4250399" y="1747354"/>
                  </a:cubicBezTo>
                  <a:lnTo>
                    <a:pt x="24327" y="1747354"/>
                  </a:lnTo>
                  <a:cubicBezTo>
                    <a:pt x="10891" y="1747354"/>
                    <a:pt x="0" y="1736463"/>
                    <a:pt x="0" y="1723027"/>
                  </a:cubicBezTo>
                  <a:lnTo>
                    <a:pt x="0" y="24327"/>
                  </a:lnTo>
                  <a:cubicBezTo>
                    <a:pt x="0" y="10891"/>
                    <a:pt x="10891" y="0"/>
                    <a:pt x="24327" y="0"/>
                  </a:cubicBezTo>
                  <a:close/>
                </a:path>
              </a:pathLst>
            </a:custGeom>
            <a:solidFill>
              <a:srgbClr val="F8E8DD"/>
            </a:solidFill>
            <a:ln w="57150" cap="rnd">
              <a:solidFill>
                <a:srgbClr val="000000"/>
              </a:solidFill>
              <a:prstDash val="solid"/>
              <a:round/>
            </a:ln>
          </p:spPr>
        </p:sp>
        <p:sp>
          <p:nvSpPr>
            <p:cNvPr name="TextBox 8" id="8"/>
            <p:cNvSpPr txBox="true"/>
            <p:nvPr/>
          </p:nvSpPr>
          <p:spPr>
            <a:xfrm>
              <a:off x="0" y="-47625"/>
              <a:ext cx="4274726" cy="1794979"/>
            </a:xfrm>
            <a:prstGeom prst="rect">
              <a:avLst/>
            </a:prstGeom>
          </p:spPr>
          <p:txBody>
            <a:bodyPr anchor="ctr" rtlCol="false" tIns="50800" lIns="50800" bIns="50800" rIns="50800"/>
            <a:lstStyle/>
            <a:p>
              <a:pPr algn="ctr" marL="0" indent="0" lvl="0">
                <a:lnSpc>
                  <a:spcPts val="2808"/>
                </a:lnSpc>
                <a:spcBef>
                  <a:spcPct val="0"/>
                </a:spcBef>
              </a:pPr>
            </a:p>
          </p:txBody>
        </p:sp>
      </p:grpSp>
      <p:grpSp>
        <p:nvGrpSpPr>
          <p:cNvPr name="Group 9" id="9"/>
          <p:cNvGrpSpPr/>
          <p:nvPr/>
        </p:nvGrpSpPr>
        <p:grpSpPr>
          <a:xfrm rot="0">
            <a:off x="2172760" y="3468218"/>
            <a:ext cx="13942481" cy="5790082"/>
            <a:chOff x="0" y="0"/>
            <a:chExt cx="18589974" cy="7720110"/>
          </a:xfrm>
        </p:grpSpPr>
        <p:sp>
          <p:nvSpPr>
            <p:cNvPr name="Freeform 10" id="10"/>
            <p:cNvSpPr/>
            <p:nvPr/>
          </p:nvSpPr>
          <p:spPr>
            <a:xfrm flipH="false" flipV="false" rot="0">
              <a:off x="6948659" y="0"/>
              <a:ext cx="4561883" cy="7720110"/>
            </a:xfrm>
            <a:custGeom>
              <a:avLst/>
              <a:gdLst/>
              <a:ahLst/>
              <a:cxnLst/>
              <a:rect r="r" b="b" t="t" l="l"/>
              <a:pathLst>
                <a:path h="7720110" w="4561883">
                  <a:moveTo>
                    <a:pt x="0" y="0"/>
                  </a:moveTo>
                  <a:lnTo>
                    <a:pt x="4561883" y="0"/>
                  </a:lnTo>
                  <a:lnTo>
                    <a:pt x="4561883" y="7720110"/>
                  </a:lnTo>
                  <a:lnTo>
                    <a:pt x="0" y="772011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AutoShape 11" id="11"/>
            <p:cNvSpPr/>
            <p:nvPr/>
          </p:nvSpPr>
          <p:spPr>
            <a:xfrm>
              <a:off x="10037087" y="492176"/>
              <a:ext cx="4628369" cy="0"/>
            </a:xfrm>
            <a:prstGeom prst="line">
              <a:avLst/>
            </a:prstGeom>
            <a:ln cap="flat" w="38100">
              <a:solidFill>
                <a:srgbClr val="000000"/>
              </a:solidFill>
              <a:prstDash val="solid"/>
              <a:headEnd type="none" len="sm" w="sm"/>
              <a:tailEnd type="none" len="sm" w="sm"/>
            </a:ln>
          </p:spPr>
        </p:sp>
        <p:sp>
          <p:nvSpPr>
            <p:cNvPr name="AutoShape 12" id="12"/>
            <p:cNvSpPr/>
            <p:nvPr/>
          </p:nvSpPr>
          <p:spPr>
            <a:xfrm>
              <a:off x="11510542" y="4555337"/>
              <a:ext cx="3154914" cy="0"/>
            </a:xfrm>
            <a:prstGeom prst="line">
              <a:avLst/>
            </a:prstGeom>
            <a:ln cap="flat" w="38100">
              <a:solidFill>
                <a:srgbClr val="000000"/>
              </a:solidFill>
              <a:prstDash val="solid"/>
              <a:headEnd type="none" len="sm" w="sm"/>
              <a:tailEnd type="none" len="sm" w="sm"/>
            </a:ln>
          </p:spPr>
        </p:sp>
        <p:sp>
          <p:nvSpPr>
            <p:cNvPr name="AutoShape 13" id="13"/>
            <p:cNvSpPr/>
            <p:nvPr/>
          </p:nvSpPr>
          <p:spPr>
            <a:xfrm>
              <a:off x="9302275" y="4555337"/>
              <a:ext cx="5363182" cy="1750658"/>
            </a:xfrm>
            <a:prstGeom prst="line">
              <a:avLst/>
            </a:prstGeom>
            <a:ln cap="flat" w="38100">
              <a:solidFill>
                <a:srgbClr val="000000"/>
              </a:solidFill>
              <a:prstDash val="solid"/>
              <a:headEnd type="none" len="sm" w="sm"/>
              <a:tailEnd type="none" len="sm" w="sm"/>
            </a:ln>
          </p:spPr>
        </p:sp>
        <p:sp>
          <p:nvSpPr>
            <p:cNvPr name="AutoShape 14" id="14"/>
            <p:cNvSpPr/>
            <p:nvPr/>
          </p:nvSpPr>
          <p:spPr>
            <a:xfrm>
              <a:off x="10359310" y="3496707"/>
              <a:ext cx="4306146" cy="0"/>
            </a:xfrm>
            <a:prstGeom prst="line">
              <a:avLst/>
            </a:prstGeom>
            <a:ln cap="flat" w="38100">
              <a:solidFill>
                <a:srgbClr val="000000"/>
              </a:solidFill>
              <a:prstDash val="solid"/>
              <a:headEnd type="none" len="sm" w="sm"/>
              <a:tailEnd type="none" len="sm" w="sm"/>
            </a:ln>
          </p:spPr>
        </p:sp>
        <p:sp>
          <p:nvSpPr>
            <p:cNvPr name="AutoShape 15" id="15"/>
            <p:cNvSpPr/>
            <p:nvPr/>
          </p:nvSpPr>
          <p:spPr>
            <a:xfrm>
              <a:off x="3371941" y="893107"/>
              <a:ext cx="5235684" cy="0"/>
            </a:xfrm>
            <a:prstGeom prst="line">
              <a:avLst/>
            </a:prstGeom>
            <a:ln cap="flat" w="38100">
              <a:solidFill>
                <a:srgbClr val="000000"/>
              </a:solidFill>
              <a:prstDash val="solid"/>
              <a:headEnd type="none" len="sm" w="sm"/>
              <a:tailEnd type="none" len="sm" w="sm"/>
            </a:ln>
          </p:spPr>
        </p:sp>
        <p:sp>
          <p:nvSpPr>
            <p:cNvPr name="AutoShape 16" id="16"/>
            <p:cNvSpPr/>
            <p:nvPr/>
          </p:nvSpPr>
          <p:spPr>
            <a:xfrm>
              <a:off x="3371941" y="1734431"/>
              <a:ext cx="5568517" cy="0"/>
            </a:xfrm>
            <a:prstGeom prst="line">
              <a:avLst/>
            </a:prstGeom>
            <a:ln cap="flat" w="38100">
              <a:solidFill>
                <a:srgbClr val="000000"/>
              </a:solidFill>
              <a:prstDash val="solid"/>
              <a:headEnd type="none" len="sm" w="sm"/>
              <a:tailEnd type="none" len="sm" w="sm"/>
            </a:ln>
          </p:spPr>
        </p:sp>
        <p:sp>
          <p:nvSpPr>
            <p:cNvPr name="AutoShape 17" id="17"/>
            <p:cNvSpPr/>
            <p:nvPr/>
          </p:nvSpPr>
          <p:spPr>
            <a:xfrm>
              <a:off x="3371941" y="3479160"/>
              <a:ext cx="5930334" cy="0"/>
            </a:xfrm>
            <a:prstGeom prst="line">
              <a:avLst/>
            </a:prstGeom>
            <a:ln cap="flat" w="38100">
              <a:solidFill>
                <a:srgbClr val="000000"/>
              </a:solidFill>
              <a:prstDash val="solid"/>
              <a:headEnd type="none" len="sm" w="sm"/>
              <a:tailEnd type="none" len="sm" w="sm"/>
            </a:ln>
          </p:spPr>
        </p:sp>
        <p:sp>
          <p:nvSpPr>
            <p:cNvPr name="AutoShape 18" id="18"/>
            <p:cNvSpPr/>
            <p:nvPr/>
          </p:nvSpPr>
          <p:spPr>
            <a:xfrm flipV="true">
              <a:off x="3371941" y="5357204"/>
              <a:ext cx="3880290" cy="0"/>
            </a:xfrm>
            <a:prstGeom prst="line">
              <a:avLst/>
            </a:prstGeom>
            <a:ln cap="flat" w="38100">
              <a:solidFill>
                <a:srgbClr val="000000"/>
              </a:solidFill>
              <a:prstDash val="solid"/>
              <a:headEnd type="none" len="sm" w="sm"/>
              <a:tailEnd type="none" len="sm" w="sm"/>
            </a:ln>
          </p:spPr>
        </p:sp>
        <p:sp>
          <p:nvSpPr>
            <p:cNvPr name="AutoShape 19" id="19"/>
            <p:cNvSpPr/>
            <p:nvPr/>
          </p:nvSpPr>
          <p:spPr>
            <a:xfrm>
              <a:off x="3371941" y="5929012"/>
              <a:ext cx="4731678" cy="0"/>
            </a:xfrm>
            <a:prstGeom prst="line">
              <a:avLst/>
            </a:prstGeom>
            <a:ln cap="flat" w="38100">
              <a:solidFill>
                <a:srgbClr val="000000"/>
              </a:solidFill>
              <a:prstDash val="solid"/>
              <a:headEnd type="none" len="sm" w="sm"/>
              <a:tailEnd type="none" len="sm" w="sm"/>
            </a:ln>
          </p:spPr>
        </p:sp>
        <p:sp>
          <p:nvSpPr>
            <p:cNvPr name="AutoShape 20" id="20"/>
            <p:cNvSpPr/>
            <p:nvPr/>
          </p:nvSpPr>
          <p:spPr>
            <a:xfrm flipH="true" flipV="true">
              <a:off x="11041549" y="4338387"/>
              <a:ext cx="468994" cy="0"/>
            </a:xfrm>
            <a:prstGeom prst="line">
              <a:avLst/>
            </a:prstGeom>
            <a:ln cap="flat" w="38100">
              <a:solidFill>
                <a:srgbClr val="000000"/>
              </a:solidFill>
              <a:prstDash val="solid"/>
              <a:headEnd type="none" len="sm" w="sm"/>
              <a:tailEnd type="none" len="sm" w="sm"/>
            </a:ln>
          </p:spPr>
        </p:sp>
        <p:sp>
          <p:nvSpPr>
            <p:cNvPr name="AutoShape 21" id="21"/>
            <p:cNvSpPr/>
            <p:nvPr/>
          </p:nvSpPr>
          <p:spPr>
            <a:xfrm flipH="true">
              <a:off x="11492996" y="4320841"/>
              <a:ext cx="0" cy="468994"/>
            </a:xfrm>
            <a:prstGeom prst="line">
              <a:avLst/>
            </a:prstGeom>
            <a:ln cap="flat" w="38100">
              <a:solidFill>
                <a:srgbClr val="000000"/>
              </a:solidFill>
              <a:prstDash val="solid"/>
              <a:headEnd type="none" len="sm" w="sm"/>
              <a:tailEnd type="none" len="sm" w="sm"/>
            </a:ln>
          </p:spPr>
        </p:sp>
        <p:sp>
          <p:nvSpPr>
            <p:cNvPr name="AutoShape 22" id="22"/>
            <p:cNvSpPr/>
            <p:nvPr/>
          </p:nvSpPr>
          <p:spPr>
            <a:xfrm flipH="true" flipV="true">
              <a:off x="11024428" y="4772288"/>
              <a:ext cx="468994" cy="0"/>
            </a:xfrm>
            <a:prstGeom prst="line">
              <a:avLst/>
            </a:prstGeom>
            <a:ln cap="flat" w="38100">
              <a:solidFill>
                <a:srgbClr val="000000"/>
              </a:solidFill>
              <a:prstDash val="solid"/>
              <a:headEnd type="none" len="sm" w="sm"/>
              <a:tailEnd type="none" len="sm" w="sm"/>
            </a:ln>
          </p:spPr>
        </p:sp>
        <p:sp>
          <p:nvSpPr>
            <p:cNvPr name="AutoShape 23" id="23"/>
            <p:cNvSpPr/>
            <p:nvPr/>
          </p:nvSpPr>
          <p:spPr>
            <a:xfrm>
              <a:off x="7252231" y="5574155"/>
              <a:ext cx="468994" cy="0"/>
            </a:xfrm>
            <a:prstGeom prst="line">
              <a:avLst/>
            </a:prstGeom>
            <a:ln cap="flat" w="38100">
              <a:solidFill>
                <a:srgbClr val="000000"/>
              </a:solidFill>
              <a:prstDash val="solid"/>
              <a:headEnd type="none" len="sm" w="sm"/>
              <a:tailEnd type="none" len="sm" w="sm"/>
            </a:ln>
          </p:spPr>
        </p:sp>
        <p:sp>
          <p:nvSpPr>
            <p:cNvPr name="AutoShape 24" id="24"/>
            <p:cNvSpPr/>
            <p:nvPr/>
          </p:nvSpPr>
          <p:spPr>
            <a:xfrm flipV="true">
              <a:off x="7269777" y="5122707"/>
              <a:ext cx="0" cy="468994"/>
            </a:xfrm>
            <a:prstGeom prst="line">
              <a:avLst/>
            </a:prstGeom>
            <a:ln cap="flat" w="38100">
              <a:solidFill>
                <a:srgbClr val="000000"/>
              </a:solidFill>
              <a:prstDash val="solid"/>
              <a:headEnd type="none" len="sm" w="sm"/>
              <a:tailEnd type="none" len="sm" w="sm"/>
            </a:ln>
          </p:spPr>
        </p:sp>
        <p:sp>
          <p:nvSpPr>
            <p:cNvPr name="AutoShape 25" id="25"/>
            <p:cNvSpPr/>
            <p:nvPr/>
          </p:nvSpPr>
          <p:spPr>
            <a:xfrm>
              <a:off x="7269352" y="5140254"/>
              <a:ext cx="468994" cy="0"/>
            </a:xfrm>
            <a:prstGeom prst="line">
              <a:avLst/>
            </a:prstGeom>
            <a:ln cap="flat" w="38100">
              <a:solidFill>
                <a:srgbClr val="000000"/>
              </a:solidFill>
              <a:prstDash val="solid"/>
              <a:headEnd type="none" len="sm" w="sm"/>
              <a:tailEnd type="none" len="sm" w="sm"/>
            </a:ln>
          </p:spPr>
        </p:sp>
        <p:sp>
          <p:nvSpPr>
            <p:cNvPr name="AutoShape 26" id="26"/>
            <p:cNvSpPr/>
            <p:nvPr/>
          </p:nvSpPr>
          <p:spPr>
            <a:xfrm flipV="true">
              <a:off x="9976888" y="6323116"/>
              <a:ext cx="0" cy="468994"/>
            </a:xfrm>
            <a:prstGeom prst="line">
              <a:avLst/>
            </a:prstGeom>
            <a:ln cap="flat" w="38100">
              <a:solidFill>
                <a:srgbClr val="000000"/>
              </a:solidFill>
              <a:prstDash val="solid"/>
              <a:headEnd type="none" len="sm" w="sm"/>
              <a:tailEnd type="none" len="sm" w="sm"/>
            </a:ln>
          </p:spPr>
        </p:sp>
        <p:sp>
          <p:nvSpPr>
            <p:cNvPr name="AutoShape 27" id="27"/>
            <p:cNvSpPr/>
            <p:nvPr/>
          </p:nvSpPr>
          <p:spPr>
            <a:xfrm flipH="true">
              <a:off x="8488219" y="6774563"/>
              <a:ext cx="1488668" cy="0"/>
            </a:xfrm>
            <a:prstGeom prst="line">
              <a:avLst/>
            </a:prstGeom>
            <a:ln cap="flat" w="38100">
              <a:solidFill>
                <a:srgbClr val="000000"/>
              </a:solidFill>
              <a:prstDash val="solid"/>
              <a:headEnd type="none" len="sm" w="sm"/>
              <a:tailEnd type="none" len="sm" w="sm"/>
            </a:ln>
          </p:spPr>
        </p:sp>
        <p:sp>
          <p:nvSpPr>
            <p:cNvPr name="AutoShape 28" id="28"/>
            <p:cNvSpPr/>
            <p:nvPr/>
          </p:nvSpPr>
          <p:spPr>
            <a:xfrm flipV="true">
              <a:off x="8488219" y="6305995"/>
              <a:ext cx="0" cy="468994"/>
            </a:xfrm>
            <a:prstGeom prst="line">
              <a:avLst/>
            </a:prstGeom>
            <a:ln cap="flat" w="38100">
              <a:solidFill>
                <a:srgbClr val="000000"/>
              </a:solidFill>
              <a:prstDash val="solid"/>
              <a:headEnd type="none" len="sm" w="sm"/>
              <a:tailEnd type="none" len="sm" w="sm"/>
            </a:ln>
          </p:spPr>
        </p:sp>
        <p:sp>
          <p:nvSpPr>
            <p:cNvPr name="AutoShape 29" id="29"/>
            <p:cNvSpPr/>
            <p:nvPr/>
          </p:nvSpPr>
          <p:spPr>
            <a:xfrm flipV="true">
              <a:off x="9241327" y="6774989"/>
              <a:ext cx="0" cy="335767"/>
            </a:xfrm>
            <a:prstGeom prst="line">
              <a:avLst/>
            </a:prstGeom>
            <a:ln cap="flat" w="38100">
              <a:solidFill>
                <a:srgbClr val="000000"/>
              </a:solidFill>
              <a:prstDash val="solid"/>
              <a:headEnd type="none" len="sm" w="sm"/>
              <a:tailEnd type="none" len="sm" w="sm"/>
            </a:ln>
          </p:spPr>
        </p:sp>
        <p:sp>
          <p:nvSpPr>
            <p:cNvPr name="AutoShape 30" id="30"/>
            <p:cNvSpPr/>
            <p:nvPr/>
          </p:nvSpPr>
          <p:spPr>
            <a:xfrm>
              <a:off x="3371941" y="7093209"/>
              <a:ext cx="5869386" cy="0"/>
            </a:xfrm>
            <a:prstGeom prst="line">
              <a:avLst/>
            </a:prstGeom>
            <a:ln cap="flat" w="38100">
              <a:solidFill>
                <a:srgbClr val="000000"/>
              </a:solidFill>
              <a:prstDash val="solid"/>
              <a:headEnd type="none" len="sm" w="sm"/>
              <a:tailEnd type="none" len="sm" w="sm"/>
            </a:ln>
          </p:spPr>
        </p:sp>
        <p:sp>
          <p:nvSpPr>
            <p:cNvPr name="TextBox 31" id="31"/>
            <p:cNvSpPr txBox="true"/>
            <p:nvPr/>
          </p:nvSpPr>
          <p:spPr>
            <a:xfrm rot="0">
              <a:off x="0" y="565965"/>
              <a:ext cx="3098969" cy="566208"/>
            </a:xfrm>
            <a:prstGeom prst="rect">
              <a:avLst/>
            </a:prstGeom>
          </p:spPr>
          <p:txBody>
            <a:bodyPr anchor="t" rtlCol="false" tIns="0" lIns="0" bIns="0" rIns="0">
              <a:spAutoFit/>
            </a:bodyPr>
            <a:lstStyle/>
            <a:p>
              <a:pPr algn="r" marL="0" indent="0" lvl="0">
                <a:lnSpc>
                  <a:spcPts val="3499"/>
                </a:lnSpc>
                <a:spcBef>
                  <a:spcPct val="0"/>
                </a:spcBef>
              </a:pPr>
              <a:r>
                <a:rPr lang="en-US" sz="2499">
                  <a:solidFill>
                    <a:srgbClr val="000000"/>
                  </a:solidFill>
                  <a:latin typeface="Poppins"/>
                  <a:ea typeface="Poppins"/>
                  <a:cs typeface="Poppins"/>
                  <a:sym typeface="Poppins"/>
                </a:rPr>
                <a:t>Gums</a:t>
              </a:r>
            </a:p>
          </p:txBody>
        </p:sp>
        <p:sp>
          <p:nvSpPr>
            <p:cNvPr name="TextBox 32" id="32"/>
            <p:cNvSpPr txBox="true"/>
            <p:nvPr/>
          </p:nvSpPr>
          <p:spPr>
            <a:xfrm rot="0">
              <a:off x="0" y="1407289"/>
              <a:ext cx="3098969" cy="566208"/>
            </a:xfrm>
            <a:prstGeom prst="rect">
              <a:avLst/>
            </a:prstGeom>
          </p:spPr>
          <p:txBody>
            <a:bodyPr anchor="t" rtlCol="false" tIns="0" lIns="0" bIns="0" rIns="0">
              <a:spAutoFit/>
            </a:bodyPr>
            <a:lstStyle/>
            <a:p>
              <a:pPr algn="r" marL="0" indent="0" lvl="0">
                <a:lnSpc>
                  <a:spcPts val="3499"/>
                </a:lnSpc>
                <a:spcBef>
                  <a:spcPct val="0"/>
                </a:spcBef>
              </a:pPr>
              <a:r>
                <a:rPr lang="en-US" sz="2499">
                  <a:solidFill>
                    <a:srgbClr val="000000"/>
                  </a:solidFill>
                  <a:latin typeface="Poppins"/>
                  <a:ea typeface="Poppins"/>
                  <a:cs typeface="Poppins"/>
                  <a:sym typeface="Poppins"/>
                </a:rPr>
                <a:t>Hard Palate</a:t>
              </a:r>
            </a:p>
          </p:txBody>
        </p:sp>
        <p:sp>
          <p:nvSpPr>
            <p:cNvPr name="TextBox 33" id="33"/>
            <p:cNvSpPr txBox="true"/>
            <p:nvPr/>
          </p:nvSpPr>
          <p:spPr>
            <a:xfrm rot="0">
              <a:off x="0" y="3133073"/>
              <a:ext cx="3098969" cy="566208"/>
            </a:xfrm>
            <a:prstGeom prst="rect">
              <a:avLst/>
            </a:prstGeom>
          </p:spPr>
          <p:txBody>
            <a:bodyPr anchor="t" rtlCol="false" tIns="0" lIns="0" bIns="0" rIns="0">
              <a:spAutoFit/>
            </a:bodyPr>
            <a:lstStyle/>
            <a:p>
              <a:pPr algn="r" marL="0" indent="0" lvl="0">
                <a:lnSpc>
                  <a:spcPts val="3499"/>
                </a:lnSpc>
                <a:spcBef>
                  <a:spcPct val="0"/>
                </a:spcBef>
              </a:pPr>
              <a:r>
                <a:rPr lang="en-US" sz="2499">
                  <a:solidFill>
                    <a:srgbClr val="000000"/>
                  </a:solidFill>
                  <a:latin typeface="Poppins"/>
                  <a:ea typeface="Poppins"/>
                  <a:cs typeface="Poppins"/>
                  <a:sym typeface="Poppins"/>
                </a:rPr>
                <a:t>Uvula</a:t>
              </a:r>
            </a:p>
          </p:txBody>
        </p:sp>
        <p:sp>
          <p:nvSpPr>
            <p:cNvPr name="TextBox 34" id="34"/>
            <p:cNvSpPr txBox="true"/>
            <p:nvPr/>
          </p:nvSpPr>
          <p:spPr>
            <a:xfrm rot="0">
              <a:off x="0" y="5004093"/>
              <a:ext cx="3098969" cy="566208"/>
            </a:xfrm>
            <a:prstGeom prst="rect">
              <a:avLst/>
            </a:prstGeom>
          </p:spPr>
          <p:txBody>
            <a:bodyPr anchor="t" rtlCol="false" tIns="0" lIns="0" bIns="0" rIns="0">
              <a:spAutoFit/>
            </a:bodyPr>
            <a:lstStyle/>
            <a:p>
              <a:pPr algn="r" marL="0" indent="0" lvl="0">
                <a:lnSpc>
                  <a:spcPts val="3499"/>
                </a:lnSpc>
                <a:spcBef>
                  <a:spcPct val="0"/>
                </a:spcBef>
              </a:pPr>
              <a:r>
                <a:rPr lang="en-US" sz="2499">
                  <a:solidFill>
                    <a:srgbClr val="000000"/>
                  </a:solidFill>
                  <a:latin typeface="Poppins"/>
                  <a:ea typeface="Poppins"/>
                  <a:cs typeface="Poppins"/>
                  <a:sym typeface="Poppins"/>
                </a:rPr>
                <a:t>Premolar</a:t>
              </a:r>
            </a:p>
          </p:txBody>
        </p:sp>
        <p:sp>
          <p:nvSpPr>
            <p:cNvPr name="TextBox 35" id="35"/>
            <p:cNvSpPr txBox="true"/>
            <p:nvPr/>
          </p:nvSpPr>
          <p:spPr>
            <a:xfrm rot="0">
              <a:off x="0" y="5601871"/>
              <a:ext cx="3098969" cy="566208"/>
            </a:xfrm>
            <a:prstGeom prst="rect">
              <a:avLst/>
            </a:prstGeom>
          </p:spPr>
          <p:txBody>
            <a:bodyPr anchor="t" rtlCol="false" tIns="0" lIns="0" bIns="0" rIns="0">
              <a:spAutoFit/>
            </a:bodyPr>
            <a:lstStyle/>
            <a:p>
              <a:pPr algn="r" marL="0" indent="0" lvl="0">
                <a:lnSpc>
                  <a:spcPts val="3499"/>
                </a:lnSpc>
                <a:spcBef>
                  <a:spcPct val="0"/>
                </a:spcBef>
              </a:pPr>
              <a:r>
                <a:rPr lang="en-US" sz="2499">
                  <a:solidFill>
                    <a:srgbClr val="000000"/>
                  </a:solidFill>
                  <a:latin typeface="Poppins"/>
                  <a:ea typeface="Poppins"/>
                  <a:cs typeface="Poppins"/>
                  <a:sym typeface="Poppins"/>
                </a:rPr>
                <a:t>Canine</a:t>
              </a:r>
            </a:p>
          </p:txBody>
        </p:sp>
        <p:sp>
          <p:nvSpPr>
            <p:cNvPr name="TextBox 36" id="36"/>
            <p:cNvSpPr txBox="true"/>
            <p:nvPr/>
          </p:nvSpPr>
          <p:spPr>
            <a:xfrm rot="0">
              <a:off x="0" y="6766068"/>
              <a:ext cx="3098969" cy="566208"/>
            </a:xfrm>
            <a:prstGeom prst="rect">
              <a:avLst/>
            </a:prstGeom>
          </p:spPr>
          <p:txBody>
            <a:bodyPr anchor="t" rtlCol="false" tIns="0" lIns="0" bIns="0" rIns="0">
              <a:spAutoFit/>
            </a:bodyPr>
            <a:lstStyle/>
            <a:p>
              <a:pPr algn="r" marL="0" indent="0" lvl="0">
                <a:lnSpc>
                  <a:spcPts val="3499"/>
                </a:lnSpc>
                <a:spcBef>
                  <a:spcPct val="0"/>
                </a:spcBef>
              </a:pPr>
              <a:r>
                <a:rPr lang="en-US" sz="2499">
                  <a:solidFill>
                    <a:srgbClr val="000000"/>
                  </a:solidFill>
                  <a:latin typeface="Poppins"/>
                  <a:ea typeface="Poppins"/>
                  <a:cs typeface="Poppins"/>
                  <a:sym typeface="Poppins"/>
                </a:rPr>
                <a:t>Incisor</a:t>
              </a:r>
            </a:p>
          </p:txBody>
        </p:sp>
        <p:sp>
          <p:nvSpPr>
            <p:cNvPr name="TextBox 37" id="37"/>
            <p:cNvSpPr txBox="true"/>
            <p:nvPr/>
          </p:nvSpPr>
          <p:spPr>
            <a:xfrm rot="0">
              <a:off x="15045177" y="165034"/>
              <a:ext cx="3098969" cy="566208"/>
            </a:xfrm>
            <a:prstGeom prst="rect">
              <a:avLst/>
            </a:prstGeom>
          </p:spPr>
          <p:txBody>
            <a:bodyPr anchor="t" rtlCol="false" tIns="0" lIns="0" bIns="0" rIns="0">
              <a:spAutoFit/>
            </a:bodyPr>
            <a:lstStyle/>
            <a:p>
              <a:pPr algn="just" marL="0" indent="0" lvl="0">
                <a:lnSpc>
                  <a:spcPts val="3499"/>
                </a:lnSpc>
                <a:spcBef>
                  <a:spcPct val="0"/>
                </a:spcBef>
              </a:pPr>
              <a:r>
                <a:rPr lang="en-US" sz="2499">
                  <a:solidFill>
                    <a:srgbClr val="000000"/>
                  </a:solidFill>
                  <a:latin typeface="Poppins"/>
                  <a:ea typeface="Poppins"/>
                  <a:cs typeface="Poppins"/>
                  <a:sym typeface="Poppins"/>
                </a:rPr>
                <a:t>Lips</a:t>
              </a:r>
            </a:p>
          </p:txBody>
        </p:sp>
        <p:sp>
          <p:nvSpPr>
            <p:cNvPr name="TextBox 38" id="38"/>
            <p:cNvSpPr txBox="true"/>
            <p:nvPr/>
          </p:nvSpPr>
          <p:spPr>
            <a:xfrm rot="0">
              <a:off x="14934500" y="3133073"/>
              <a:ext cx="3655474" cy="566208"/>
            </a:xfrm>
            <a:prstGeom prst="rect">
              <a:avLst/>
            </a:prstGeom>
          </p:spPr>
          <p:txBody>
            <a:bodyPr anchor="t" rtlCol="false" tIns="0" lIns="0" bIns="0" rIns="0">
              <a:spAutoFit/>
            </a:bodyPr>
            <a:lstStyle/>
            <a:p>
              <a:pPr algn="just" marL="0" indent="0" lvl="0">
                <a:lnSpc>
                  <a:spcPts val="3499"/>
                </a:lnSpc>
                <a:spcBef>
                  <a:spcPct val="0"/>
                </a:spcBef>
              </a:pPr>
              <a:r>
                <a:rPr lang="en-US" sz="2499">
                  <a:solidFill>
                    <a:srgbClr val="000000"/>
                  </a:solidFill>
                  <a:latin typeface="Poppins"/>
                  <a:ea typeface="Poppins"/>
                  <a:cs typeface="Poppins"/>
                  <a:sym typeface="Poppins"/>
                </a:rPr>
                <a:t>Palatine Tonsil</a:t>
              </a:r>
            </a:p>
          </p:txBody>
        </p:sp>
        <p:sp>
          <p:nvSpPr>
            <p:cNvPr name="TextBox 39" id="39"/>
            <p:cNvSpPr txBox="true"/>
            <p:nvPr/>
          </p:nvSpPr>
          <p:spPr>
            <a:xfrm rot="0">
              <a:off x="14934500" y="4228196"/>
              <a:ext cx="3098969" cy="566208"/>
            </a:xfrm>
            <a:prstGeom prst="rect">
              <a:avLst/>
            </a:prstGeom>
          </p:spPr>
          <p:txBody>
            <a:bodyPr anchor="t" rtlCol="false" tIns="0" lIns="0" bIns="0" rIns="0">
              <a:spAutoFit/>
            </a:bodyPr>
            <a:lstStyle/>
            <a:p>
              <a:pPr algn="just" marL="0" indent="0" lvl="0">
                <a:lnSpc>
                  <a:spcPts val="3499"/>
                </a:lnSpc>
                <a:spcBef>
                  <a:spcPct val="0"/>
                </a:spcBef>
              </a:pPr>
              <a:r>
                <a:rPr lang="en-US" sz="2499">
                  <a:solidFill>
                    <a:srgbClr val="000000"/>
                  </a:solidFill>
                  <a:latin typeface="Poppins"/>
                  <a:ea typeface="Poppins"/>
                  <a:cs typeface="Poppins"/>
                  <a:sym typeface="Poppins"/>
                </a:rPr>
                <a:t>Molars</a:t>
              </a:r>
            </a:p>
          </p:txBody>
        </p:sp>
        <p:sp>
          <p:nvSpPr>
            <p:cNvPr name="AutoShape 40" id="40"/>
            <p:cNvSpPr/>
            <p:nvPr/>
          </p:nvSpPr>
          <p:spPr>
            <a:xfrm>
              <a:off x="10359310" y="2560249"/>
              <a:ext cx="4306146" cy="0"/>
            </a:xfrm>
            <a:prstGeom prst="line">
              <a:avLst/>
            </a:prstGeom>
            <a:ln cap="flat" w="38100">
              <a:solidFill>
                <a:srgbClr val="000000"/>
              </a:solidFill>
              <a:prstDash val="solid"/>
              <a:headEnd type="none" len="sm" w="sm"/>
              <a:tailEnd type="none" len="sm" w="sm"/>
            </a:ln>
          </p:spPr>
        </p:sp>
        <p:sp>
          <p:nvSpPr>
            <p:cNvPr name="TextBox 41" id="41"/>
            <p:cNvSpPr txBox="true"/>
            <p:nvPr/>
          </p:nvSpPr>
          <p:spPr>
            <a:xfrm rot="0">
              <a:off x="14934500" y="2196615"/>
              <a:ext cx="3098969" cy="566208"/>
            </a:xfrm>
            <a:prstGeom prst="rect">
              <a:avLst/>
            </a:prstGeom>
          </p:spPr>
          <p:txBody>
            <a:bodyPr anchor="t" rtlCol="false" tIns="0" lIns="0" bIns="0" rIns="0">
              <a:spAutoFit/>
            </a:bodyPr>
            <a:lstStyle/>
            <a:p>
              <a:pPr algn="just" marL="0" indent="0" lvl="0">
                <a:lnSpc>
                  <a:spcPts val="3499"/>
                </a:lnSpc>
                <a:spcBef>
                  <a:spcPct val="0"/>
                </a:spcBef>
              </a:pPr>
              <a:r>
                <a:rPr lang="en-US" sz="2499">
                  <a:solidFill>
                    <a:srgbClr val="000000"/>
                  </a:solidFill>
                  <a:latin typeface="Poppins"/>
                  <a:ea typeface="Poppins"/>
                  <a:cs typeface="Poppins"/>
                  <a:sym typeface="Poppins"/>
                </a:rPr>
                <a:t>Soft Palate</a:t>
              </a:r>
            </a:p>
          </p:txBody>
        </p:sp>
        <p:sp>
          <p:nvSpPr>
            <p:cNvPr name="TextBox 42" id="42"/>
            <p:cNvSpPr txBox="true"/>
            <p:nvPr/>
          </p:nvSpPr>
          <p:spPr>
            <a:xfrm rot="0">
              <a:off x="14934500" y="5978854"/>
              <a:ext cx="3098969" cy="566208"/>
            </a:xfrm>
            <a:prstGeom prst="rect">
              <a:avLst/>
            </a:prstGeom>
          </p:spPr>
          <p:txBody>
            <a:bodyPr anchor="t" rtlCol="false" tIns="0" lIns="0" bIns="0" rIns="0">
              <a:spAutoFit/>
            </a:bodyPr>
            <a:lstStyle/>
            <a:p>
              <a:pPr algn="just" marL="0" indent="0" lvl="0">
                <a:lnSpc>
                  <a:spcPts val="3499"/>
                </a:lnSpc>
                <a:spcBef>
                  <a:spcPct val="0"/>
                </a:spcBef>
              </a:pPr>
              <a:r>
                <a:rPr lang="en-US" sz="2499">
                  <a:solidFill>
                    <a:srgbClr val="000000"/>
                  </a:solidFill>
                  <a:latin typeface="Poppins"/>
                  <a:ea typeface="Poppins"/>
                  <a:cs typeface="Poppins"/>
                  <a:sym typeface="Poppins"/>
                </a:rPr>
                <a:t>Tongue</a:t>
              </a:r>
            </a:p>
          </p:txBody>
        </p:sp>
      </p:grpSp>
    </p:spTree>
  </p:cSld>
  <p:clrMapOvr>
    <a:masterClrMapping/>
  </p:clrMapOvr>
</p:sld>
</file>

<file path=ppt/slides/slide5.xml><?xml version="1.0" encoding="utf-8"?>
<p:sld xmlns:p="http://schemas.openxmlformats.org/presentationml/2006/main" xmlns:a="http://schemas.openxmlformats.org/drawingml/2006/main">
  <p:cSld>
    <p:bg>
      <p:bgPr>
        <a:solidFill>
          <a:srgbClr val="5795C2"/>
        </a:solidFill>
      </p:bgPr>
    </p:bg>
    <p:spTree>
      <p:nvGrpSpPr>
        <p:cNvPr id="1" name=""/>
        <p:cNvGrpSpPr/>
        <p:nvPr/>
      </p:nvGrpSpPr>
      <p:grpSpPr>
        <a:xfrm>
          <a:off x="0" y="0"/>
          <a:ext cx="0" cy="0"/>
          <a:chOff x="0" y="0"/>
          <a:chExt cx="0" cy="0"/>
        </a:xfrm>
      </p:grpSpPr>
      <p:grpSp>
        <p:nvGrpSpPr>
          <p:cNvPr name="Group 2" id="2"/>
          <p:cNvGrpSpPr/>
          <p:nvPr/>
        </p:nvGrpSpPr>
        <p:grpSpPr>
          <a:xfrm rot="0">
            <a:off x="1028700" y="637420"/>
            <a:ext cx="7962550" cy="3661539"/>
            <a:chOff x="0" y="0"/>
            <a:chExt cx="2097132" cy="964356"/>
          </a:xfrm>
        </p:grpSpPr>
        <p:sp>
          <p:nvSpPr>
            <p:cNvPr name="Freeform 3" id="3"/>
            <p:cNvSpPr/>
            <p:nvPr/>
          </p:nvSpPr>
          <p:spPr>
            <a:xfrm flipH="false" flipV="false" rot="0">
              <a:off x="0" y="0"/>
              <a:ext cx="2097132" cy="964356"/>
            </a:xfrm>
            <a:custGeom>
              <a:avLst/>
              <a:gdLst/>
              <a:ahLst/>
              <a:cxnLst/>
              <a:rect r="r" b="b" t="t" l="l"/>
              <a:pathLst>
                <a:path h="964356" w="2097132">
                  <a:moveTo>
                    <a:pt x="49587" y="0"/>
                  </a:moveTo>
                  <a:lnTo>
                    <a:pt x="2047546" y="0"/>
                  </a:lnTo>
                  <a:cubicBezTo>
                    <a:pt x="2074932" y="0"/>
                    <a:pt x="2097132" y="22201"/>
                    <a:pt x="2097132" y="49587"/>
                  </a:cubicBezTo>
                  <a:lnTo>
                    <a:pt x="2097132" y="914769"/>
                  </a:lnTo>
                  <a:cubicBezTo>
                    <a:pt x="2097132" y="942155"/>
                    <a:pt x="2074932" y="964356"/>
                    <a:pt x="2047546" y="964356"/>
                  </a:cubicBezTo>
                  <a:lnTo>
                    <a:pt x="49587" y="964356"/>
                  </a:lnTo>
                  <a:cubicBezTo>
                    <a:pt x="22201" y="964356"/>
                    <a:pt x="0" y="942155"/>
                    <a:pt x="0" y="914769"/>
                  </a:cubicBezTo>
                  <a:lnTo>
                    <a:pt x="0" y="49587"/>
                  </a:lnTo>
                  <a:cubicBezTo>
                    <a:pt x="0" y="22201"/>
                    <a:pt x="22201" y="0"/>
                    <a:pt x="49587" y="0"/>
                  </a:cubicBezTo>
                  <a:close/>
                </a:path>
              </a:pathLst>
            </a:custGeom>
            <a:solidFill>
              <a:srgbClr val="F8E8DD"/>
            </a:solidFill>
            <a:ln w="57150" cap="rnd">
              <a:solidFill>
                <a:srgbClr val="000000"/>
              </a:solidFill>
              <a:prstDash val="solid"/>
              <a:round/>
            </a:ln>
          </p:spPr>
        </p:sp>
        <p:sp>
          <p:nvSpPr>
            <p:cNvPr name="TextBox 4" id="4"/>
            <p:cNvSpPr txBox="true"/>
            <p:nvPr/>
          </p:nvSpPr>
          <p:spPr>
            <a:xfrm>
              <a:off x="0" y="-47625"/>
              <a:ext cx="2097132" cy="1011981"/>
            </a:xfrm>
            <a:prstGeom prst="rect">
              <a:avLst/>
            </a:prstGeom>
          </p:spPr>
          <p:txBody>
            <a:bodyPr anchor="ctr" rtlCol="false" tIns="50800" lIns="50800" bIns="50800" rIns="50800"/>
            <a:lstStyle/>
            <a:p>
              <a:pPr algn="ctr">
                <a:lnSpc>
                  <a:spcPts val="2808"/>
                </a:lnSpc>
              </a:pPr>
            </a:p>
          </p:txBody>
        </p:sp>
      </p:grpSp>
      <p:grpSp>
        <p:nvGrpSpPr>
          <p:cNvPr name="Group 5" id="5"/>
          <p:cNvGrpSpPr/>
          <p:nvPr/>
        </p:nvGrpSpPr>
        <p:grpSpPr>
          <a:xfrm rot="0">
            <a:off x="1028700" y="4530732"/>
            <a:ext cx="7962550" cy="5055111"/>
            <a:chOff x="0" y="0"/>
            <a:chExt cx="2097132" cy="1331387"/>
          </a:xfrm>
        </p:grpSpPr>
        <p:sp>
          <p:nvSpPr>
            <p:cNvPr name="Freeform 6" id="6"/>
            <p:cNvSpPr/>
            <p:nvPr/>
          </p:nvSpPr>
          <p:spPr>
            <a:xfrm flipH="false" flipV="false" rot="0">
              <a:off x="0" y="0"/>
              <a:ext cx="2097132" cy="1331387"/>
            </a:xfrm>
            <a:custGeom>
              <a:avLst/>
              <a:gdLst/>
              <a:ahLst/>
              <a:cxnLst/>
              <a:rect r="r" b="b" t="t" l="l"/>
              <a:pathLst>
                <a:path h="1331387" w="2097132">
                  <a:moveTo>
                    <a:pt x="49587" y="0"/>
                  </a:moveTo>
                  <a:lnTo>
                    <a:pt x="2047546" y="0"/>
                  </a:lnTo>
                  <a:cubicBezTo>
                    <a:pt x="2074932" y="0"/>
                    <a:pt x="2097132" y="22201"/>
                    <a:pt x="2097132" y="49587"/>
                  </a:cubicBezTo>
                  <a:lnTo>
                    <a:pt x="2097132" y="1281800"/>
                  </a:lnTo>
                  <a:cubicBezTo>
                    <a:pt x="2097132" y="1309187"/>
                    <a:pt x="2074932" y="1331387"/>
                    <a:pt x="2047546" y="1331387"/>
                  </a:cubicBezTo>
                  <a:lnTo>
                    <a:pt x="49587" y="1331387"/>
                  </a:lnTo>
                  <a:cubicBezTo>
                    <a:pt x="22201" y="1331387"/>
                    <a:pt x="0" y="1309187"/>
                    <a:pt x="0" y="1281800"/>
                  </a:cubicBezTo>
                  <a:lnTo>
                    <a:pt x="0" y="49587"/>
                  </a:lnTo>
                  <a:cubicBezTo>
                    <a:pt x="0" y="22201"/>
                    <a:pt x="22201" y="0"/>
                    <a:pt x="49587" y="0"/>
                  </a:cubicBezTo>
                  <a:close/>
                </a:path>
              </a:pathLst>
            </a:custGeom>
            <a:solidFill>
              <a:srgbClr val="F8E8DD"/>
            </a:solidFill>
            <a:ln w="57150" cap="rnd">
              <a:solidFill>
                <a:srgbClr val="000000"/>
              </a:solidFill>
              <a:prstDash val="solid"/>
              <a:round/>
            </a:ln>
          </p:spPr>
        </p:sp>
        <p:sp>
          <p:nvSpPr>
            <p:cNvPr name="TextBox 7" id="7"/>
            <p:cNvSpPr txBox="true"/>
            <p:nvPr/>
          </p:nvSpPr>
          <p:spPr>
            <a:xfrm>
              <a:off x="0" y="-47625"/>
              <a:ext cx="2097132" cy="1379012"/>
            </a:xfrm>
            <a:prstGeom prst="rect">
              <a:avLst/>
            </a:prstGeom>
          </p:spPr>
          <p:txBody>
            <a:bodyPr anchor="ctr" rtlCol="false" tIns="50800" lIns="50800" bIns="50800" rIns="50800"/>
            <a:lstStyle/>
            <a:p>
              <a:pPr algn="ctr">
                <a:lnSpc>
                  <a:spcPts val="2808"/>
                </a:lnSpc>
              </a:pPr>
            </a:p>
          </p:txBody>
        </p:sp>
      </p:grpSp>
      <p:grpSp>
        <p:nvGrpSpPr>
          <p:cNvPr name="Group 8" id="8"/>
          <p:cNvGrpSpPr/>
          <p:nvPr/>
        </p:nvGrpSpPr>
        <p:grpSpPr>
          <a:xfrm rot="0">
            <a:off x="9290817" y="4623056"/>
            <a:ext cx="7968483" cy="1012772"/>
            <a:chOff x="0" y="0"/>
            <a:chExt cx="2098695" cy="266738"/>
          </a:xfrm>
        </p:grpSpPr>
        <p:sp>
          <p:nvSpPr>
            <p:cNvPr name="Freeform 9" id="9"/>
            <p:cNvSpPr/>
            <p:nvPr/>
          </p:nvSpPr>
          <p:spPr>
            <a:xfrm flipH="false" flipV="false" rot="0">
              <a:off x="0" y="0"/>
              <a:ext cx="2098695" cy="266738"/>
            </a:xfrm>
            <a:custGeom>
              <a:avLst/>
              <a:gdLst/>
              <a:ahLst/>
              <a:cxnLst/>
              <a:rect r="r" b="b" t="t" l="l"/>
              <a:pathLst>
                <a:path h="266738" w="2098695">
                  <a:moveTo>
                    <a:pt x="49550" y="0"/>
                  </a:moveTo>
                  <a:lnTo>
                    <a:pt x="2049145" y="0"/>
                  </a:lnTo>
                  <a:cubicBezTo>
                    <a:pt x="2076511" y="0"/>
                    <a:pt x="2098695" y="22184"/>
                    <a:pt x="2098695" y="49550"/>
                  </a:cubicBezTo>
                  <a:lnTo>
                    <a:pt x="2098695" y="217188"/>
                  </a:lnTo>
                  <a:cubicBezTo>
                    <a:pt x="2098695" y="244554"/>
                    <a:pt x="2076511" y="266738"/>
                    <a:pt x="2049145" y="266738"/>
                  </a:cubicBezTo>
                  <a:lnTo>
                    <a:pt x="49550" y="266738"/>
                  </a:lnTo>
                  <a:cubicBezTo>
                    <a:pt x="22184" y="266738"/>
                    <a:pt x="0" y="244554"/>
                    <a:pt x="0" y="217188"/>
                  </a:cubicBezTo>
                  <a:lnTo>
                    <a:pt x="0" y="49550"/>
                  </a:lnTo>
                  <a:cubicBezTo>
                    <a:pt x="0" y="22184"/>
                    <a:pt x="22184" y="0"/>
                    <a:pt x="49550" y="0"/>
                  </a:cubicBezTo>
                  <a:close/>
                </a:path>
              </a:pathLst>
            </a:custGeom>
            <a:solidFill>
              <a:srgbClr val="F8E8DD"/>
            </a:solidFill>
            <a:ln w="57150" cap="rnd">
              <a:solidFill>
                <a:srgbClr val="000000"/>
              </a:solidFill>
              <a:prstDash val="solid"/>
              <a:round/>
            </a:ln>
          </p:spPr>
        </p:sp>
        <p:sp>
          <p:nvSpPr>
            <p:cNvPr name="TextBox 10" id="10"/>
            <p:cNvSpPr txBox="true"/>
            <p:nvPr/>
          </p:nvSpPr>
          <p:spPr>
            <a:xfrm>
              <a:off x="0" y="-47625"/>
              <a:ext cx="2098695" cy="314363"/>
            </a:xfrm>
            <a:prstGeom prst="rect">
              <a:avLst/>
            </a:prstGeom>
          </p:spPr>
          <p:txBody>
            <a:bodyPr anchor="ctr" rtlCol="false" tIns="50800" lIns="50800" bIns="50800" rIns="50800"/>
            <a:lstStyle/>
            <a:p>
              <a:pPr algn="ctr" marL="0" indent="0" lvl="0">
                <a:lnSpc>
                  <a:spcPts val="2808"/>
                </a:lnSpc>
                <a:spcBef>
                  <a:spcPct val="0"/>
                </a:spcBef>
              </a:pPr>
            </a:p>
          </p:txBody>
        </p:sp>
      </p:grpSp>
      <p:grpSp>
        <p:nvGrpSpPr>
          <p:cNvPr name="Group 11" id="11"/>
          <p:cNvGrpSpPr/>
          <p:nvPr/>
        </p:nvGrpSpPr>
        <p:grpSpPr>
          <a:xfrm rot="0">
            <a:off x="9290817" y="5951601"/>
            <a:ext cx="7968483" cy="1012772"/>
            <a:chOff x="0" y="0"/>
            <a:chExt cx="2098695" cy="266738"/>
          </a:xfrm>
        </p:grpSpPr>
        <p:sp>
          <p:nvSpPr>
            <p:cNvPr name="Freeform 12" id="12"/>
            <p:cNvSpPr/>
            <p:nvPr/>
          </p:nvSpPr>
          <p:spPr>
            <a:xfrm flipH="false" flipV="false" rot="0">
              <a:off x="0" y="0"/>
              <a:ext cx="2098695" cy="266738"/>
            </a:xfrm>
            <a:custGeom>
              <a:avLst/>
              <a:gdLst/>
              <a:ahLst/>
              <a:cxnLst/>
              <a:rect r="r" b="b" t="t" l="l"/>
              <a:pathLst>
                <a:path h="266738" w="2098695">
                  <a:moveTo>
                    <a:pt x="49550" y="0"/>
                  </a:moveTo>
                  <a:lnTo>
                    <a:pt x="2049145" y="0"/>
                  </a:lnTo>
                  <a:cubicBezTo>
                    <a:pt x="2076511" y="0"/>
                    <a:pt x="2098695" y="22184"/>
                    <a:pt x="2098695" y="49550"/>
                  </a:cubicBezTo>
                  <a:lnTo>
                    <a:pt x="2098695" y="217188"/>
                  </a:lnTo>
                  <a:cubicBezTo>
                    <a:pt x="2098695" y="244554"/>
                    <a:pt x="2076511" y="266738"/>
                    <a:pt x="2049145" y="266738"/>
                  </a:cubicBezTo>
                  <a:lnTo>
                    <a:pt x="49550" y="266738"/>
                  </a:lnTo>
                  <a:cubicBezTo>
                    <a:pt x="22184" y="266738"/>
                    <a:pt x="0" y="244554"/>
                    <a:pt x="0" y="217188"/>
                  </a:cubicBezTo>
                  <a:lnTo>
                    <a:pt x="0" y="49550"/>
                  </a:lnTo>
                  <a:cubicBezTo>
                    <a:pt x="0" y="22184"/>
                    <a:pt x="22184" y="0"/>
                    <a:pt x="49550" y="0"/>
                  </a:cubicBezTo>
                  <a:close/>
                </a:path>
              </a:pathLst>
            </a:custGeom>
            <a:solidFill>
              <a:srgbClr val="F8E8DD"/>
            </a:solidFill>
            <a:ln w="57150" cap="rnd">
              <a:solidFill>
                <a:srgbClr val="000000"/>
              </a:solidFill>
              <a:prstDash val="solid"/>
              <a:round/>
            </a:ln>
          </p:spPr>
        </p:sp>
        <p:sp>
          <p:nvSpPr>
            <p:cNvPr name="TextBox 13" id="13"/>
            <p:cNvSpPr txBox="true"/>
            <p:nvPr/>
          </p:nvSpPr>
          <p:spPr>
            <a:xfrm>
              <a:off x="0" y="-47625"/>
              <a:ext cx="2098695" cy="314363"/>
            </a:xfrm>
            <a:prstGeom prst="rect">
              <a:avLst/>
            </a:prstGeom>
          </p:spPr>
          <p:txBody>
            <a:bodyPr anchor="ctr" rtlCol="false" tIns="50800" lIns="50800" bIns="50800" rIns="50800"/>
            <a:lstStyle/>
            <a:p>
              <a:pPr algn="ctr" marL="0" indent="0" lvl="0">
                <a:lnSpc>
                  <a:spcPts val="2808"/>
                </a:lnSpc>
                <a:spcBef>
                  <a:spcPct val="0"/>
                </a:spcBef>
              </a:pPr>
            </a:p>
          </p:txBody>
        </p:sp>
      </p:grpSp>
      <p:grpSp>
        <p:nvGrpSpPr>
          <p:cNvPr name="Group 14" id="14"/>
          <p:cNvGrpSpPr/>
          <p:nvPr/>
        </p:nvGrpSpPr>
        <p:grpSpPr>
          <a:xfrm rot="0">
            <a:off x="9290817" y="7244526"/>
            <a:ext cx="7968483" cy="1012772"/>
            <a:chOff x="0" y="0"/>
            <a:chExt cx="2098695" cy="266738"/>
          </a:xfrm>
        </p:grpSpPr>
        <p:sp>
          <p:nvSpPr>
            <p:cNvPr name="Freeform 15" id="15"/>
            <p:cNvSpPr/>
            <p:nvPr/>
          </p:nvSpPr>
          <p:spPr>
            <a:xfrm flipH="false" flipV="false" rot="0">
              <a:off x="0" y="0"/>
              <a:ext cx="2098695" cy="266738"/>
            </a:xfrm>
            <a:custGeom>
              <a:avLst/>
              <a:gdLst/>
              <a:ahLst/>
              <a:cxnLst/>
              <a:rect r="r" b="b" t="t" l="l"/>
              <a:pathLst>
                <a:path h="266738" w="2098695">
                  <a:moveTo>
                    <a:pt x="49550" y="0"/>
                  </a:moveTo>
                  <a:lnTo>
                    <a:pt x="2049145" y="0"/>
                  </a:lnTo>
                  <a:cubicBezTo>
                    <a:pt x="2076511" y="0"/>
                    <a:pt x="2098695" y="22184"/>
                    <a:pt x="2098695" y="49550"/>
                  </a:cubicBezTo>
                  <a:lnTo>
                    <a:pt x="2098695" y="217188"/>
                  </a:lnTo>
                  <a:cubicBezTo>
                    <a:pt x="2098695" y="244554"/>
                    <a:pt x="2076511" y="266738"/>
                    <a:pt x="2049145" y="266738"/>
                  </a:cubicBezTo>
                  <a:lnTo>
                    <a:pt x="49550" y="266738"/>
                  </a:lnTo>
                  <a:cubicBezTo>
                    <a:pt x="22184" y="266738"/>
                    <a:pt x="0" y="244554"/>
                    <a:pt x="0" y="217188"/>
                  </a:cubicBezTo>
                  <a:lnTo>
                    <a:pt x="0" y="49550"/>
                  </a:lnTo>
                  <a:cubicBezTo>
                    <a:pt x="0" y="22184"/>
                    <a:pt x="22184" y="0"/>
                    <a:pt x="49550" y="0"/>
                  </a:cubicBezTo>
                  <a:close/>
                </a:path>
              </a:pathLst>
            </a:custGeom>
            <a:solidFill>
              <a:srgbClr val="F8E8DD"/>
            </a:solidFill>
            <a:ln w="57150" cap="rnd">
              <a:solidFill>
                <a:srgbClr val="000000"/>
              </a:solidFill>
              <a:prstDash val="solid"/>
              <a:round/>
            </a:ln>
          </p:spPr>
        </p:sp>
        <p:sp>
          <p:nvSpPr>
            <p:cNvPr name="TextBox 16" id="16"/>
            <p:cNvSpPr txBox="true"/>
            <p:nvPr/>
          </p:nvSpPr>
          <p:spPr>
            <a:xfrm>
              <a:off x="0" y="-47625"/>
              <a:ext cx="2098695" cy="314363"/>
            </a:xfrm>
            <a:prstGeom prst="rect">
              <a:avLst/>
            </a:prstGeom>
          </p:spPr>
          <p:txBody>
            <a:bodyPr anchor="ctr" rtlCol="false" tIns="50800" lIns="50800" bIns="50800" rIns="50800"/>
            <a:lstStyle/>
            <a:p>
              <a:pPr algn="ctr" marL="0" indent="0" lvl="0">
                <a:lnSpc>
                  <a:spcPts val="2808"/>
                </a:lnSpc>
                <a:spcBef>
                  <a:spcPct val="0"/>
                </a:spcBef>
              </a:pPr>
            </a:p>
          </p:txBody>
        </p:sp>
      </p:grpSp>
      <p:grpSp>
        <p:nvGrpSpPr>
          <p:cNvPr name="Group 17" id="17"/>
          <p:cNvGrpSpPr/>
          <p:nvPr/>
        </p:nvGrpSpPr>
        <p:grpSpPr>
          <a:xfrm rot="0">
            <a:off x="9290817" y="8573071"/>
            <a:ext cx="7968483" cy="1012772"/>
            <a:chOff x="0" y="0"/>
            <a:chExt cx="2098695" cy="266738"/>
          </a:xfrm>
        </p:grpSpPr>
        <p:sp>
          <p:nvSpPr>
            <p:cNvPr name="Freeform 18" id="18"/>
            <p:cNvSpPr/>
            <p:nvPr/>
          </p:nvSpPr>
          <p:spPr>
            <a:xfrm flipH="false" flipV="false" rot="0">
              <a:off x="0" y="0"/>
              <a:ext cx="2098695" cy="266738"/>
            </a:xfrm>
            <a:custGeom>
              <a:avLst/>
              <a:gdLst/>
              <a:ahLst/>
              <a:cxnLst/>
              <a:rect r="r" b="b" t="t" l="l"/>
              <a:pathLst>
                <a:path h="266738" w="2098695">
                  <a:moveTo>
                    <a:pt x="49550" y="0"/>
                  </a:moveTo>
                  <a:lnTo>
                    <a:pt x="2049145" y="0"/>
                  </a:lnTo>
                  <a:cubicBezTo>
                    <a:pt x="2076511" y="0"/>
                    <a:pt x="2098695" y="22184"/>
                    <a:pt x="2098695" y="49550"/>
                  </a:cubicBezTo>
                  <a:lnTo>
                    <a:pt x="2098695" y="217188"/>
                  </a:lnTo>
                  <a:cubicBezTo>
                    <a:pt x="2098695" y="244554"/>
                    <a:pt x="2076511" y="266738"/>
                    <a:pt x="2049145" y="266738"/>
                  </a:cubicBezTo>
                  <a:lnTo>
                    <a:pt x="49550" y="266738"/>
                  </a:lnTo>
                  <a:cubicBezTo>
                    <a:pt x="22184" y="266738"/>
                    <a:pt x="0" y="244554"/>
                    <a:pt x="0" y="217188"/>
                  </a:cubicBezTo>
                  <a:lnTo>
                    <a:pt x="0" y="49550"/>
                  </a:lnTo>
                  <a:cubicBezTo>
                    <a:pt x="0" y="22184"/>
                    <a:pt x="22184" y="0"/>
                    <a:pt x="49550" y="0"/>
                  </a:cubicBezTo>
                  <a:close/>
                </a:path>
              </a:pathLst>
            </a:custGeom>
            <a:solidFill>
              <a:srgbClr val="F8E8DD"/>
            </a:solidFill>
            <a:ln w="57150" cap="rnd">
              <a:solidFill>
                <a:srgbClr val="000000"/>
              </a:solidFill>
              <a:prstDash val="solid"/>
              <a:round/>
            </a:ln>
          </p:spPr>
        </p:sp>
        <p:sp>
          <p:nvSpPr>
            <p:cNvPr name="TextBox 19" id="19"/>
            <p:cNvSpPr txBox="true"/>
            <p:nvPr/>
          </p:nvSpPr>
          <p:spPr>
            <a:xfrm>
              <a:off x="0" y="-47625"/>
              <a:ext cx="2098695" cy="314363"/>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20" id="20"/>
          <p:cNvSpPr txBox="true"/>
          <p:nvPr/>
        </p:nvSpPr>
        <p:spPr>
          <a:xfrm rot="0">
            <a:off x="10663376" y="6178753"/>
            <a:ext cx="5223365" cy="5099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sp>
        <p:nvSpPr>
          <p:cNvPr name="TextBox 21" id="21"/>
          <p:cNvSpPr txBox="true"/>
          <p:nvPr/>
        </p:nvSpPr>
        <p:spPr>
          <a:xfrm rot="0">
            <a:off x="10663376" y="7470907"/>
            <a:ext cx="5223365" cy="5099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sp>
        <p:nvSpPr>
          <p:cNvPr name="TextBox 22" id="22"/>
          <p:cNvSpPr txBox="true"/>
          <p:nvPr/>
        </p:nvSpPr>
        <p:spPr>
          <a:xfrm rot="0">
            <a:off x="10663376" y="8781642"/>
            <a:ext cx="5223365" cy="5099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sp>
        <p:nvSpPr>
          <p:cNvPr name="TextBox 23" id="23"/>
          <p:cNvSpPr txBox="true"/>
          <p:nvPr/>
        </p:nvSpPr>
        <p:spPr>
          <a:xfrm rot="0">
            <a:off x="1730032" y="1245815"/>
            <a:ext cx="6559885" cy="2616199"/>
          </a:xfrm>
          <a:prstGeom prst="rect">
            <a:avLst/>
          </a:prstGeom>
        </p:spPr>
        <p:txBody>
          <a:bodyPr anchor="t" rtlCol="false" tIns="0" lIns="0" bIns="0" rIns="0">
            <a:spAutoFit/>
          </a:bodyPr>
          <a:lstStyle/>
          <a:p>
            <a:pPr algn="ctr">
              <a:lnSpc>
                <a:spcPts val="9999"/>
              </a:lnSpc>
            </a:pPr>
            <a:r>
              <a:rPr lang="en-US" sz="9999">
                <a:solidFill>
                  <a:srgbClr val="000000"/>
                </a:solidFill>
                <a:latin typeface="Bobby Jones Soft"/>
                <a:ea typeface="Bobby Jones Soft"/>
                <a:cs typeface="Bobby Jones Soft"/>
                <a:sym typeface="Bobby Jones Soft"/>
              </a:rPr>
              <a:t>ORAL CAVITY</a:t>
            </a:r>
          </a:p>
          <a:p>
            <a:pPr algn="ctr" marL="0" indent="0" lvl="0">
              <a:lnSpc>
                <a:spcPts val="9999"/>
              </a:lnSpc>
            </a:pPr>
            <a:r>
              <a:rPr lang="en-US" sz="9999">
                <a:solidFill>
                  <a:srgbClr val="000000"/>
                </a:solidFill>
                <a:latin typeface="Bobby Jones Soft"/>
                <a:ea typeface="Bobby Jones Soft"/>
                <a:cs typeface="Bobby Jones Soft"/>
                <a:sym typeface="Bobby Jones Soft"/>
              </a:rPr>
              <a:t>INFECTION</a:t>
            </a:r>
          </a:p>
        </p:txBody>
      </p:sp>
      <p:sp>
        <p:nvSpPr>
          <p:cNvPr name="TextBox 24" id="24"/>
          <p:cNvSpPr txBox="true"/>
          <p:nvPr/>
        </p:nvSpPr>
        <p:spPr>
          <a:xfrm rot="0">
            <a:off x="1613518" y="5026922"/>
            <a:ext cx="6792914" cy="3977005"/>
          </a:xfrm>
          <a:prstGeom prst="rect">
            <a:avLst/>
          </a:prstGeom>
        </p:spPr>
        <p:txBody>
          <a:bodyPr anchor="t" rtlCol="false" tIns="0" lIns="0" bIns="0" rIns="0">
            <a:spAutoFit/>
          </a:bodyPr>
          <a:lstStyle/>
          <a:p>
            <a:pPr algn="just" marL="0" indent="0" lvl="0">
              <a:lnSpc>
                <a:spcPts val="3919"/>
              </a:lnSpc>
              <a:spcBef>
                <a:spcPct val="0"/>
              </a:spcBef>
            </a:pPr>
            <a:r>
              <a:rPr lang="en-US" sz="2799">
                <a:solidFill>
                  <a:srgbClr val="000000"/>
                </a:solidFill>
                <a:latin typeface="Poppins"/>
                <a:ea typeface="Poppins"/>
                <a:cs typeface="Poppins"/>
                <a:sym typeface="Poppins"/>
              </a:rPr>
              <a:t>Lorem ipsum dolor sit amet, consectetur adipiscing elit, sed do eiusmod tempor incididunt ut labore et dolore magna aliqua. Ut enim ad minim veniam, quis nostrud exercitation ullamco laboris nisi ut aliquip ex ea commodo consequat. Duis aute irure dolor.</a:t>
            </a:r>
          </a:p>
        </p:txBody>
      </p:sp>
      <p:sp>
        <p:nvSpPr>
          <p:cNvPr name="TextBox 25" id="25"/>
          <p:cNvSpPr txBox="true"/>
          <p:nvPr/>
        </p:nvSpPr>
        <p:spPr>
          <a:xfrm rot="0">
            <a:off x="10663376" y="4845685"/>
            <a:ext cx="5223365" cy="5099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grpSp>
        <p:nvGrpSpPr>
          <p:cNvPr name="Group 26" id="26"/>
          <p:cNvGrpSpPr/>
          <p:nvPr/>
        </p:nvGrpSpPr>
        <p:grpSpPr>
          <a:xfrm rot="0">
            <a:off x="9290817" y="3294511"/>
            <a:ext cx="7968483" cy="1012772"/>
            <a:chOff x="0" y="0"/>
            <a:chExt cx="2098695" cy="266738"/>
          </a:xfrm>
        </p:grpSpPr>
        <p:sp>
          <p:nvSpPr>
            <p:cNvPr name="Freeform 27" id="27"/>
            <p:cNvSpPr/>
            <p:nvPr/>
          </p:nvSpPr>
          <p:spPr>
            <a:xfrm flipH="false" flipV="false" rot="0">
              <a:off x="0" y="0"/>
              <a:ext cx="2098695" cy="266738"/>
            </a:xfrm>
            <a:custGeom>
              <a:avLst/>
              <a:gdLst/>
              <a:ahLst/>
              <a:cxnLst/>
              <a:rect r="r" b="b" t="t" l="l"/>
              <a:pathLst>
                <a:path h="266738" w="2098695">
                  <a:moveTo>
                    <a:pt x="49550" y="0"/>
                  </a:moveTo>
                  <a:lnTo>
                    <a:pt x="2049145" y="0"/>
                  </a:lnTo>
                  <a:cubicBezTo>
                    <a:pt x="2076511" y="0"/>
                    <a:pt x="2098695" y="22184"/>
                    <a:pt x="2098695" y="49550"/>
                  </a:cubicBezTo>
                  <a:lnTo>
                    <a:pt x="2098695" y="217188"/>
                  </a:lnTo>
                  <a:cubicBezTo>
                    <a:pt x="2098695" y="244554"/>
                    <a:pt x="2076511" y="266738"/>
                    <a:pt x="2049145" y="266738"/>
                  </a:cubicBezTo>
                  <a:lnTo>
                    <a:pt x="49550" y="266738"/>
                  </a:lnTo>
                  <a:cubicBezTo>
                    <a:pt x="22184" y="266738"/>
                    <a:pt x="0" y="244554"/>
                    <a:pt x="0" y="217188"/>
                  </a:cubicBezTo>
                  <a:lnTo>
                    <a:pt x="0" y="49550"/>
                  </a:lnTo>
                  <a:cubicBezTo>
                    <a:pt x="0" y="22184"/>
                    <a:pt x="22184" y="0"/>
                    <a:pt x="49550" y="0"/>
                  </a:cubicBezTo>
                  <a:close/>
                </a:path>
              </a:pathLst>
            </a:custGeom>
            <a:solidFill>
              <a:srgbClr val="F8E8DD"/>
            </a:solidFill>
            <a:ln w="57150" cap="rnd">
              <a:solidFill>
                <a:srgbClr val="000000"/>
              </a:solidFill>
              <a:prstDash val="solid"/>
              <a:round/>
            </a:ln>
          </p:spPr>
        </p:sp>
        <p:sp>
          <p:nvSpPr>
            <p:cNvPr name="TextBox 28" id="28"/>
            <p:cNvSpPr txBox="true"/>
            <p:nvPr/>
          </p:nvSpPr>
          <p:spPr>
            <a:xfrm>
              <a:off x="0" y="-47625"/>
              <a:ext cx="2098695" cy="314363"/>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29" id="29"/>
          <p:cNvSpPr txBox="true"/>
          <p:nvPr/>
        </p:nvSpPr>
        <p:spPr>
          <a:xfrm rot="0">
            <a:off x="10663376" y="3540712"/>
            <a:ext cx="5223365" cy="5099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grpSp>
        <p:nvGrpSpPr>
          <p:cNvPr name="Group 30" id="30"/>
          <p:cNvGrpSpPr/>
          <p:nvPr/>
        </p:nvGrpSpPr>
        <p:grpSpPr>
          <a:xfrm rot="0">
            <a:off x="9290817" y="1965966"/>
            <a:ext cx="7968483" cy="1012772"/>
            <a:chOff x="0" y="0"/>
            <a:chExt cx="2098695" cy="266738"/>
          </a:xfrm>
        </p:grpSpPr>
        <p:sp>
          <p:nvSpPr>
            <p:cNvPr name="Freeform 31" id="31"/>
            <p:cNvSpPr/>
            <p:nvPr/>
          </p:nvSpPr>
          <p:spPr>
            <a:xfrm flipH="false" flipV="false" rot="0">
              <a:off x="0" y="0"/>
              <a:ext cx="2098695" cy="266738"/>
            </a:xfrm>
            <a:custGeom>
              <a:avLst/>
              <a:gdLst/>
              <a:ahLst/>
              <a:cxnLst/>
              <a:rect r="r" b="b" t="t" l="l"/>
              <a:pathLst>
                <a:path h="266738" w="2098695">
                  <a:moveTo>
                    <a:pt x="49550" y="0"/>
                  </a:moveTo>
                  <a:lnTo>
                    <a:pt x="2049145" y="0"/>
                  </a:lnTo>
                  <a:cubicBezTo>
                    <a:pt x="2076511" y="0"/>
                    <a:pt x="2098695" y="22184"/>
                    <a:pt x="2098695" y="49550"/>
                  </a:cubicBezTo>
                  <a:lnTo>
                    <a:pt x="2098695" y="217188"/>
                  </a:lnTo>
                  <a:cubicBezTo>
                    <a:pt x="2098695" y="244554"/>
                    <a:pt x="2076511" y="266738"/>
                    <a:pt x="2049145" y="266738"/>
                  </a:cubicBezTo>
                  <a:lnTo>
                    <a:pt x="49550" y="266738"/>
                  </a:lnTo>
                  <a:cubicBezTo>
                    <a:pt x="22184" y="266738"/>
                    <a:pt x="0" y="244554"/>
                    <a:pt x="0" y="217188"/>
                  </a:cubicBezTo>
                  <a:lnTo>
                    <a:pt x="0" y="49550"/>
                  </a:lnTo>
                  <a:cubicBezTo>
                    <a:pt x="0" y="22184"/>
                    <a:pt x="22184" y="0"/>
                    <a:pt x="49550" y="0"/>
                  </a:cubicBezTo>
                  <a:close/>
                </a:path>
              </a:pathLst>
            </a:custGeom>
            <a:solidFill>
              <a:srgbClr val="F8E8DD"/>
            </a:solidFill>
            <a:ln w="57150" cap="rnd">
              <a:solidFill>
                <a:srgbClr val="000000"/>
              </a:solidFill>
              <a:prstDash val="solid"/>
              <a:round/>
            </a:ln>
          </p:spPr>
        </p:sp>
        <p:sp>
          <p:nvSpPr>
            <p:cNvPr name="TextBox 32" id="32"/>
            <p:cNvSpPr txBox="true"/>
            <p:nvPr/>
          </p:nvSpPr>
          <p:spPr>
            <a:xfrm>
              <a:off x="0" y="-47625"/>
              <a:ext cx="2098695" cy="314363"/>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33" id="33"/>
          <p:cNvSpPr txBox="true"/>
          <p:nvPr/>
        </p:nvSpPr>
        <p:spPr>
          <a:xfrm rot="0">
            <a:off x="10663376" y="2213105"/>
            <a:ext cx="5223365" cy="5099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grpSp>
        <p:nvGrpSpPr>
          <p:cNvPr name="Group 34" id="34"/>
          <p:cNvGrpSpPr/>
          <p:nvPr/>
        </p:nvGrpSpPr>
        <p:grpSpPr>
          <a:xfrm rot="0">
            <a:off x="9290817" y="637420"/>
            <a:ext cx="7968483" cy="1012772"/>
            <a:chOff x="0" y="0"/>
            <a:chExt cx="2098695" cy="266738"/>
          </a:xfrm>
        </p:grpSpPr>
        <p:sp>
          <p:nvSpPr>
            <p:cNvPr name="Freeform 35" id="35"/>
            <p:cNvSpPr/>
            <p:nvPr/>
          </p:nvSpPr>
          <p:spPr>
            <a:xfrm flipH="false" flipV="false" rot="0">
              <a:off x="0" y="0"/>
              <a:ext cx="2098695" cy="266738"/>
            </a:xfrm>
            <a:custGeom>
              <a:avLst/>
              <a:gdLst/>
              <a:ahLst/>
              <a:cxnLst/>
              <a:rect r="r" b="b" t="t" l="l"/>
              <a:pathLst>
                <a:path h="266738" w="2098695">
                  <a:moveTo>
                    <a:pt x="49550" y="0"/>
                  </a:moveTo>
                  <a:lnTo>
                    <a:pt x="2049145" y="0"/>
                  </a:lnTo>
                  <a:cubicBezTo>
                    <a:pt x="2076511" y="0"/>
                    <a:pt x="2098695" y="22184"/>
                    <a:pt x="2098695" y="49550"/>
                  </a:cubicBezTo>
                  <a:lnTo>
                    <a:pt x="2098695" y="217188"/>
                  </a:lnTo>
                  <a:cubicBezTo>
                    <a:pt x="2098695" y="244554"/>
                    <a:pt x="2076511" y="266738"/>
                    <a:pt x="2049145" y="266738"/>
                  </a:cubicBezTo>
                  <a:lnTo>
                    <a:pt x="49550" y="266738"/>
                  </a:lnTo>
                  <a:cubicBezTo>
                    <a:pt x="22184" y="266738"/>
                    <a:pt x="0" y="244554"/>
                    <a:pt x="0" y="217188"/>
                  </a:cubicBezTo>
                  <a:lnTo>
                    <a:pt x="0" y="49550"/>
                  </a:lnTo>
                  <a:cubicBezTo>
                    <a:pt x="0" y="22184"/>
                    <a:pt x="22184" y="0"/>
                    <a:pt x="49550" y="0"/>
                  </a:cubicBezTo>
                  <a:close/>
                </a:path>
              </a:pathLst>
            </a:custGeom>
            <a:solidFill>
              <a:srgbClr val="F8E8DD"/>
            </a:solidFill>
            <a:ln w="57150" cap="rnd">
              <a:solidFill>
                <a:srgbClr val="000000"/>
              </a:solidFill>
              <a:prstDash val="solid"/>
              <a:round/>
            </a:ln>
          </p:spPr>
        </p:sp>
        <p:sp>
          <p:nvSpPr>
            <p:cNvPr name="TextBox 36" id="36"/>
            <p:cNvSpPr txBox="true"/>
            <p:nvPr/>
          </p:nvSpPr>
          <p:spPr>
            <a:xfrm>
              <a:off x="0" y="-47625"/>
              <a:ext cx="2098695" cy="314363"/>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37" id="37"/>
          <p:cNvSpPr txBox="true"/>
          <p:nvPr/>
        </p:nvSpPr>
        <p:spPr>
          <a:xfrm rot="0">
            <a:off x="10663376" y="846460"/>
            <a:ext cx="5223365" cy="5099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sp>
        <p:nvSpPr>
          <p:cNvPr name="Freeform 2" id="2"/>
          <p:cNvSpPr/>
          <p:nvPr/>
        </p:nvSpPr>
        <p:spPr>
          <a:xfrm flipH="false" flipV="true" rot="-5400000">
            <a:off x="3582946" y="-619250"/>
            <a:ext cx="11122108" cy="11525500"/>
          </a:xfrm>
          <a:custGeom>
            <a:avLst/>
            <a:gdLst/>
            <a:ahLst/>
            <a:cxnLst/>
            <a:rect r="r" b="b" t="t" l="l"/>
            <a:pathLst>
              <a:path h="11525500" w="11122108">
                <a:moveTo>
                  <a:pt x="0" y="11525500"/>
                </a:moveTo>
                <a:lnTo>
                  <a:pt x="11122108" y="11525500"/>
                </a:lnTo>
                <a:lnTo>
                  <a:pt x="11122108" y="0"/>
                </a:lnTo>
                <a:lnTo>
                  <a:pt x="0" y="0"/>
                </a:lnTo>
                <a:lnTo>
                  <a:pt x="0" y="1152550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4423102" y="7529873"/>
            <a:ext cx="8932664" cy="635000"/>
          </a:xfrm>
          <a:prstGeom prst="rect">
            <a:avLst/>
          </a:prstGeom>
        </p:spPr>
        <p:txBody>
          <a:bodyPr anchor="t" rtlCol="false" tIns="0" lIns="0" bIns="0" rIns="0">
            <a:spAutoFit/>
          </a:bodyPr>
          <a:lstStyle/>
          <a:p>
            <a:pPr algn="ctr">
              <a:lnSpc>
                <a:spcPts val="4900"/>
              </a:lnSpc>
            </a:pPr>
            <a:r>
              <a:rPr lang="en-US" sz="3500">
                <a:solidFill>
                  <a:srgbClr val="000000"/>
                </a:solidFill>
                <a:latin typeface="Poppins"/>
                <a:ea typeface="Poppins"/>
                <a:cs typeface="Poppins"/>
                <a:sym typeface="Poppins"/>
              </a:rPr>
              <a:t>- Someone Famous</a:t>
            </a:r>
          </a:p>
        </p:txBody>
      </p:sp>
      <p:sp>
        <p:nvSpPr>
          <p:cNvPr name="Freeform 4" id="4"/>
          <p:cNvSpPr/>
          <p:nvPr/>
        </p:nvSpPr>
        <p:spPr>
          <a:xfrm flipH="false" flipV="false" rot="0">
            <a:off x="12520553" y="4966614"/>
            <a:ext cx="5767447" cy="5336068"/>
          </a:xfrm>
          <a:custGeom>
            <a:avLst/>
            <a:gdLst/>
            <a:ahLst/>
            <a:cxnLst/>
            <a:rect r="r" b="b" t="t" l="l"/>
            <a:pathLst>
              <a:path h="5336068" w="5767447">
                <a:moveTo>
                  <a:pt x="0" y="0"/>
                </a:moveTo>
                <a:lnTo>
                  <a:pt x="5767447" y="0"/>
                </a:lnTo>
                <a:lnTo>
                  <a:pt x="5767447" y="5336068"/>
                </a:lnTo>
                <a:lnTo>
                  <a:pt x="0" y="5336068"/>
                </a:lnTo>
                <a:lnTo>
                  <a:pt x="0" y="0"/>
                </a:lnTo>
                <a:close/>
              </a:path>
            </a:pathLst>
          </a:custGeom>
          <a:blipFill>
            <a:blip r:embed="rId4"/>
            <a:stretch>
              <a:fillRect l="0" t="0" r="-5336" b="0"/>
            </a:stretch>
          </a:blipFill>
          <a:ln cap="sq">
            <a:noFill/>
            <a:prstDash val="solid"/>
            <a:miter/>
          </a:ln>
        </p:spPr>
      </p:sp>
      <p:sp>
        <p:nvSpPr>
          <p:cNvPr name="Freeform 5" id="5"/>
          <p:cNvSpPr/>
          <p:nvPr/>
        </p:nvSpPr>
        <p:spPr>
          <a:xfrm flipH="false" flipV="false" rot="0">
            <a:off x="0" y="4966614"/>
            <a:ext cx="5774691" cy="5336068"/>
          </a:xfrm>
          <a:custGeom>
            <a:avLst/>
            <a:gdLst/>
            <a:ahLst/>
            <a:cxnLst/>
            <a:rect r="r" b="b" t="t" l="l"/>
            <a:pathLst>
              <a:path h="5336068" w="5774691">
                <a:moveTo>
                  <a:pt x="0" y="0"/>
                </a:moveTo>
                <a:lnTo>
                  <a:pt x="5774691" y="0"/>
                </a:lnTo>
                <a:lnTo>
                  <a:pt x="5774691" y="5336068"/>
                </a:lnTo>
                <a:lnTo>
                  <a:pt x="0" y="5336068"/>
                </a:lnTo>
                <a:lnTo>
                  <a:pt x="0" y="0"/>
                </a:lnTo>
                <a:close/>
              </a:path>
            </a:pathLst>
          </a:custGeom>
          <a:blipFill>
            <a:blip r:embed="rId5"/>
            <a:stretch>
              <a:fillRect l="-6620" t="0" r="0" b="0"/>
            </a:stretch>
          </a:blipFill>
        </p:spPr>
      </p:sp>
      <p:sp>
        <p:nvSpPr>
          <p:cNvPr name="TextBox 6" id="6"/>
          <p:cNvSpPr txBox="true"/>
          <p:nvPr/>
        </p:nvSpPr>
        <p:spPr>
          <a:xfrm rot="0">
            <a:off x="3031139" y="2675851"/>
            <a:ext cx="12225722" cy="4562475"/>
          </a:xfrm>
          <a:prstGeom prst="rect">
            <a:avLst/>
          </a:prstGeom>
        </p:spPr>
        <p:txBody>
          <a:bodyPr anchor="t" rtlCol="false" tIns="0" lIns="0" bIns="0" rIns="0">
            <a:spAutoFit/>
          </a:bodyPr>
          <a:lstStyle/>
          <a:p>
            <a:pPr algn="ctr">
              <a:lnSpc>
                <a:spcPts val="11999"/>
              </a:lnSpc>
            </a:pPr>
            <a:r>
              <a:rPr lang="en-US" sz="9999">
                <a:solidFill>
                  <a:srgbClr val="000000"/>
                </a:solidFill>
                <a:latin typeface="Bobby Jones Soft"/>
                <a:ea typeface="Bobby Jones Soft"/>
                <a:cs typeface="Bobby Jones Soft"/>
                <a:sym typeface="Bobby Jones Soft"/>
              </a:rPr>
              <a:t>“THIS IS A QUOTE</a:t>
            </a:r>
          </a:p>
          <a:p>
            <a:pPr algn="ctr">
              <a:lnSpc>
                <a:spcPts val="11999"/>
              </a:lnSpc>
            </a:pPr>
            <a:r>
              <a:rPr lang="en-US" sz="9999">
                <a:solidFill>
                  <a:srgbClr val="000000"/>
                </a:solidFill>
                <a:latin typeface="Bobby Jones Soft"/>
                <a:ea typeface="Bobby Jones Soft"/>
                <a:cs typeface="Bobby Jones Soft"/>
                <a:sym typeface="Bobby Jones Soft"/>
              </a:rPr>
              <a:t>WORDS FULL OF</a:t>
            </a:r>
          </a:p>
          <a:p>
            <a:pPr algn="ctr" marL="0" indent="0" lvl="0">
              <a:lnSpc>
                <a:spcPts val="11999"/>
              </a:lnSpc>
            </a:pPr>
            <a:r>
              <a:rPr lang="en-US" sz="9999">
                <a:solidFill>
                  <a:srgbClr val="000000"/>
                </a:solidFill>
                <a:latin typeface="Bobby Jones Soft"/>
                <a:ea typeface="Bobby Jones Soft"/>
                <a:cs typeface="Bobby Jones Soft"/>
                <a:sym typeface="Bobby Jones Soft"/>
              </a:rPr>
              <a:t>WISDOM.”</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sp>
        <p:nvSpPr>
          <p:cNvPr name="Freeform 2" id="2"/>
          <p:cNvSpPr/>
          <p:nvPr/>
        </p:nvSpPr>
        <p:spPr>
          <a:xfrm flipH="false" flipV="false" rot="0">
            <a:off x="901069" y="1701328"/>
            <a:ext cx="16485861" cy="5844987"/>
          </a:xfrm>
          <a:custGeom>
            <a:avLst/>
            <a:gdLst/>
            <a:ahLst/>
            <a:cxnLst/>
            <a:rect r="r" b="b" t="t" l="l"/>
            <a:pathLst>
              <a:path h="5844987" w="16485861">
                <a:moveTo>
                  <a:pt x="0" y="0"/>
                </a:moveTo>
                <a:lnTo>
                  <a:pt x="16485862" y="0"/>
                </a:lnTo>
                <a:lnTo>
                  <a:pt x="16485862" y="5844987"/>
                </a:lnTo>
                <a:lnTo>
                  <a:pt x="0" y="584498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TextBox 3" id="3"/>
          <p:cNvSpPr txBox="true"/>
          <p:nvPr/>
        </p:nvSpPr>
        <p:spPr>
          <a:xfrm rot="0">
            <a:off x="2458365" y="1871096"/>
            <a:ext cx="13371271" cy="5419725"/>
          </a:xfrm>
          <a:prstGeom prst="rect">
            <a:avLst/>
          </a:prstGeom>
        </p:spPr>
        <p:txBody>
          <a:bodyPr anchor="t" rtlCol="false" tIns="0" lIns="0" bIns="0" rIns="0">
            <a:spAutoFit/>
          </a:bodyPr>
          <a:lstStyle/>
          <a:p>
            <a:pPr algn="ctr" marL="0" indent="0" lvl="0">
              <a:lnSpc>
                <a:spcPts val="42000"/>
              </a:lnSpc>
            </a:pPr>
            <a:r>
              <a:rPr lang="en-US" sz="35000">
                <a:solidFill>
                  <a:srgbClr val="000000"/>
                </a:solidFill>
                <a:latin typeface="Bobby Jones Soft"/>
                <a:ea typeface="Bobby Jones Soft"/>
                <a:cs typeface="Bobby Jones Soft"/>
                <a:sym typeface="Bobby Jones Soft"/>
              </a:rPr>
              <a:t>123,450</a:t>
            </a:r>
          </a:p>
        </p:txBody>
      </p:sp>
      <p:sp>
        <p:nvSpPr>
          <p:cNvPr name="Freeform 4" id="4"/>
          <p:cNvSpPr/>
          <p:nvPr/>
        </p:nvSpPr>
        <p:spPr>
          <a:xfrm flipH="false" flipV="false" rot="0">
            <a:off x="16547191" y="433974"/>
            <a:ext cx="1290867" cy="1599047"/>
          </a:xfrm>
          <a:custGeom>
            <a:avLst/>
            <a:gdLst/>
            <a:ahLst/>
            <a:cxnLst/>
            <a:rect r="r" b="b" t="t" l="l"/>
            <a:pathLst>
              <a:path h="1599047" w="1290867">
                <a:moveTo>
                  <a:pt x="0" y="0"/>
                </a:moveTo>
                <a:lnTo>
                  <a:pt x="1290868" y="0"/>
                </a:lnTo>
                <a:lnTo>
                  <a:pt x="1290868" y="1599047"/>
                </a:lnTo>
                <a:lnTo>
                  <a:pt x="0" y="159904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5" id="5"/>
          <p:cNvSpPr txBox="true"/>
          <p:nvPr/>
        </p:nvSpPr>
        <p:spPr>
          <a:xfrm rot="0">
            <a:off x="3850328" y="7950672"/>
            <a:ext cx="10587345" cy="635000"/>
          </a:xfrm>
          <a:prstGeom prst="rect">
            <a:avLst/>
          </a:prstGeom>
        </p:spPr>
        <p:txBody>
          <a:bodyPr anchor="t" rtlCol="false" tIns="0" lIns="0" bIns="0" rIns="0">
            <a:spAutoFit/>
          </a:bodyPr>
          <a:lstStyle/>
          <a:p>
            <a:pPr algn="ctr">
              <a:lnSpc>
                <a:spcPts val="4900"/>
              </a:lnSpc>
            </a:pPr>
            <a:r>
              <a:rPr lang="en-US" sz="3500">
                <a:solidFill>
                  <a:srgbClr val="000000"/>
                </a:solidFill>
                <a:latin typeface="Poppins"/>
                <a:ea typeface="Poppins"/>
                <a:cs typeface="Poppins"/>
                <a:sym typeface="Poppins"/>
              </a:rPr>
              <a:t>Big numbers catch your audience’s attention</a:t>
            </a:r>
          </a:p>
        </p:txBody>
      </p:sp>
      <p:sp>
        <p:nvSpPr>
          <p:cNvPr name="Freeform 6" id="6"/>
          <p:cNvSpPr/>
          <p:nvPr/>
        </p:nvSpPr>
        <p:spPr>
          <a:xfrm flipH="false" flipV="false" rot="-2491926">
            <a:off x="660856" y="2797839"/>
            <a:ext cx="1290867" cy="1599047"/>
          </a:xfrm>
          <a:custGeom>
            <a:avLst/>
            <a:gdLst/>
            <a:ahLst/>
            <a:cxnLst/>
            <a:rect r="r" b="b" t="t" l="l"/>
            <a:pathLst>
              <a:path h="1599047" w="1290867">
                <a:moveTo>
                  <a:pt x="0" y="0"/>
                </a:moveTo>
                <a:lnTo>
                  <a:pt x="1290868" y="0"/>
                </a:lnTo>
                <a:lnTo>
                  <a:pt x="1290868" y="1599047"/>
                </a:lnTo>
                <a:lnTo>
                  <a:pt x="0" y="159904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7" id="7"/>
          <p:cNvSpPr/>
          <p:nvPr/>
        </p:nvSpPr>
        <p:spPr>
          <a:xfrm flipH="false" flipV="false" rot="-649487">
            <a:off x="5206141" y="831262"/>
            <a:ext cx="909307" cy="1126394"/>
          </a:xfrm>
          <a:custGeom>
            <a:avLst/>
            <a:gdLst/>
            <a:ahLst/>
            <a:cxnLst/>
            <a:rect r="r" b="b" t="t" l="l"/>
            <a:pathLst>
              <a:path h="1126394" w="909307">
                <a:moveTo>
                  <a:pt x="0" y="0"/>
                </a:moveTo>
                <a:lnTo>
                  <a:pt x="909307" y="0"/>
                </a:lnTo>
                <a:lnTo>
                  <a:pt x="909307" y="1126394"/>
                </a:lnTo>
                <a:lnTo>
                  <a:pt x="0" y="112639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0">
            <a:off x="1028700" y="7786149"/>
            <a:ext cx="1290867" cy="1599047"/>
          </a:xfrm>
          <a:custGeom>
            <a:avLst/>
            <a:gdLst/>
            <a:ahLst/>
            <a:cxnLst/>
            <a:rect r="r" b="b" t="t" l="l"/>
            <a:pathLst>
              <a:path h="1599047" w="1290867">
                <a:moveTo>
                  <a:pt x="0" y="0"/>
                </a:moveTo>
                <a:lnTo>
                  <a:pt x="1290867" y="0"/>
                </a:lnTo>
                <a:lnTo>
                  <a:pt x="1290867" y="1599047"/>
                </a:lnTo>
                <a:lnTo>
                  <a:pt x="0" y="159904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false" flipV="false" rot="-1078674">
            <a:off x="15194174" y="6923284"/>
            <a:ext cx="2266013" cy="2806998"/>
          </a:xfrm>
          <a:custGeom>
            <a:avLst/>
            <a:gdLst/>
            <a:ahLst/>
            <a:cxnLst/>
            <a:rect r="r" b="b" t="t" l="l"/>
            <a:pathLst>
              <a:path h="2806998" w="2266013">
                <a:moveTo>
                  <a:pt x="0" y="0"/>
                </a:moveTo>
                <a:lnTo>
                  <a:pt x="2266013" y="0"/>
                </a:lnTo>
                <a:lnTo>
                  <a:pt x="2266013" y="2806998"/>
                </a:lnTo>
                <a:lnTo>
                  <a:pt x="0" y="2806998"/>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0" id="10"/>
          <p:cNvSpPr/>
          <p:nvPr/>
        </p:nvSpPr>
        <p:spPr>
          <a:xfrm flipH="false" flipV="false" rot="-649487">
            <a:off x="10636260" y="-173059"/>
            <a:ext cx="909307" cy="1126394"/>
          </a:xfrm>
          <a:custGeom>
            <a:avLst/>
            <a:gdLst/>
            <a:ahLst/>
            <a:cxnLst/>
            <a:rect r="r" b="b" t="t" l="l"/>
            <a:pathLst>
              <a:path h="1126394" w="909307">
                <a:moveTo>
                  <a:pt x="0" y="0"/>
                </a:moveTo>
                <a:lnTo>
                  <a:pt x="909307" y="0"/>
                </a:lnTo>
                <a:lnTo>
                  <a:pt x="909307" y="1126394"/>
                </a:lnTo>
                <a:lnTo>
                  <a:pt x="0" y="112639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1" id="11"/>
          <p:cNvSpPr/>
          <p:nvPr/>
        </p:nvSpPr>
        <p:spPr>
          <a:xfrm flipH="false" flipV="false" rot="-649487">
            <a:off x="10083924" y="9723803"/>
            <a:ext cx="909307" cy="1126394"/>
          </a:xfrm>
          <a:custGeom>
            <a:avLst/>
            <a:gdLst/>
            <a:ahLst/>
            <a:cxnLst/>
            <a:rect r="r" b="b" t="t" l="l"/>
            <a:pathLst>
              <a:path h="1126394" w="909307">
                <a:moveTo>
                  <a:pt x="0" y="0"/>
                </a:moveTo>
                <a:lnTo>
                  <a:pt x="909308" y="0"/>
                </a:lnTo>
                <a:lnTo>
                  <a:pt x="909308" y="1126394"/>
                </a:lnTo>
                <a:lnTo>
                  <a:pt x="0" y="112639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2" id="12"/>
          <p:cNvSpPr/>
          <p:nvPr/>
        </p:nvSpPr>
        <p:spPr>
          <a:xfrm flipH="false" flipV="false" rot="-2036019">
            <a:off x="7921200" y="499568"/>
            <a:ext cx="909307" cy="1126394"/>
          </a:xfrm>
          <a:custGeom>
            <a:avLst/>
            <a:gdLst/>
            <a:ahLst/>
            <a:cxnLst/>
            <a:rect r="r" b="b" t="t" l="l"/>
            <a:pathLst>
              <a:path h="1126394" w="909307">
                <a:moveTo>
                  <a:pt x="0" y="0"/>
                </a:moveTo>
                <a:lnTo>
                  <a:pt x="909307" y="0"/>
                </a:lnTo>
                <a:lnTo>
                  <a:pt x="909307" y="1126394"/>
                </a:lnTo>
                <a:lnTo>
                  <a:pt x="0" y="112639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3" id="13"/>
          <p:cNvSpPr/>
          <p:nvPr/>
        </p:nvSpPr>
        <p:spPr>
          <a:xfrm flipH="false" flipV="false" rot="-3085227">
            <a:off x="1787879" y="-270858"/>
            <a:ext cx="2024600" cy="2507951"/>
          </a:xfrm>
          <a:custGeom>
            <a:avLst/>
            <a:gdLst/>
            <a:ahLst/>
            <a:cxnLst/>
            <a:rect r="r" b="b" t="t" l="l"/>
            <a:pathLst>
              <a:path h="2507951" w="2024600">
                <a:moveTo>
                  <a:pt x="0" y="0"/>
                </a:moveTo>
                <a:lnTo>
                  <a:pt x="2024600" y="0"/>
                </a:lnTo>
                <a:lnTo>
                  <a:pt x="2024600" y="2507951"/>
                </a:lnTo>
                <a:lnTo>
                  <a:pt x="0" y="250795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4" id="14"/>
          <p:cNvSpPr/>
          <p:nvPr/>
        </p:nvSpPr>
        <p:spPr>
          <a:xfrm flipH="false" flipV="false" rot="137814">
            <a:off x="13746361" y="456940"/>
            <a:ext cx="663793" cy="822266"/>
          </a:xfrm>
          <a:custGeom>
            <a:avLst/>
            <a:gdLst/>
            <a:ahLst/>
            <a:cxnLst/>
            <a:rect r="r" b="b" t="t" l="l"/>
            <a:pathLst>
              <a:path h="822266" w="663793">
                <a:moveTo>
                  <a:pt x="0" y="0"/>
                </a:moveTo>
                <a:lnTo>
                  <a:pt x="663793" y="0"/>
                </a:lnTo>
                <a:lnTo>
                  <a:pt x="663793" y="822266"/>
                </a:lnTo>
                <a:lnTo>
                  <a:pt x="0" y="82226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5" id="15"/>
          <p:cNvSpPr/>
          <p:nvPr/>
        </p:nvSpPr>
        <p:spPr>
          <a:xfrm flipH="false" flipV="false" rot="137814">
            <a:off x="5881233" y="8974063"/>
            <a:ext cx="663793" cy="822266"/>
          </a:xfrm>
          <a:custGeom>
            <a:avLst/>
            <a:gdLst/>
            <a:ahLst/>
            <a:cxnLst/>
            <a:rect r="r" b="b" t="t" l="l"/>
            <a:pathLst>
              <a:path h="822266" w="663793">
                <a:moveTo>
                  <a:pt x="0" y="0"/>
                </a:moveTo>
                <a:lnTo>
                  <a:pt x="663793" y="0"/>
                </a:lnTo>
                <a:lnTo>
                  <a:pt x="663793" y="822266"/>
                </a:lnTo>
                <a:lnTo>
                  <a:pt x="0" y="82226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6" id="16"/>
          <p:cNvSpPr/>
          <p:nvPr/>
        </p:nvSpPr>
        <p:spPr>
          <a:xfrm flipH="false" flipV="false" rot="-2025952">
            <a:off x="3446861" y="9326515"/>
            <a:ext cx="1290867" cy="1599047"/>
          </a:xfrm>
          <a:custGeom>
            <a:avLst/>
            <a:gdLst/>
            <a:ahLst/>
            <a:cxnLst/>
            <a:rect r="r" b="b" t="t" l="l"/>
            <a:pathLst>
              <a:path h="1599047" w="1290867">
                <a:moveTo>
                  <a:pt x="0" y="0"/>
                </a:moveTo>
                <a:lnTo>
                  <a:pt x="1290868" y="0"/>
                </a:lnTo>
                <a:lnTo>
                  <a:pt x="1290868" y="1599047"/>
                </a:lnTo>
                <a:lnTo>
                  <a:pt x="0" y="159904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7" id="17"/>
          <p:cNvSpPr/>
          <p:nvPr/>
        </p:nvSpPr>
        <p:spPr>
          <a:xfrm flipH="false" flipV="false" rot="-2562767">
            <a:off x="12863671" y="9073109"/>
            <a:ext cx="663793" cy="822266"/>
          </a:xfrm>
          <a:custGeom>
            <a:avLst/>
            <a:gdLst/>
            <a:ahLst/>
            <a:cxnLst/>
            <a:rect r="r" b="b" t="t" l="l"/>
            <a:pathLst>
              <a:path h="822266" w="663793">
                <a:moveTo>
                  <a:pt x="0" y="0"/>
                </a:moveTo>
                <a:lnTo>
                  <a:pt x="663793" y="0"/>
                </a:lnTo>
                <a:lnTo>
                  <a:pt x="663793" y="822265"/>
                </a:lnTo>
                <a:lnTo>
                  <a:pt x="0" y="82226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8" id="18"/>
          <p:cNvSpPr/>
          <p:nvPr/>
        </p:nvSpPr>
        <p:spPr>
          <a:xfrm flipH="false" flipV="false" rot="-2491926">
            <a:off x="17754774" y="4850757"/>
            <a:ext cx="1290867" cy="1599047"/>
          </a:xfrm>
          <a:custGeom>
            <a:avLst/>
            <a:gdLst/>
            <a:ahLst/>
            <a:cxnLst/>
            <a:rect r="r" b="b" t="t" l="l"/>
            <a:pathLst>
              <a:path h="1599047" w="1290867">
                <a:moveTo>
                  <a:pt x="0" y="0"/>
                </a:moveTo>
                <a:lnTo>
                  <a:pt x="1290868" y="0"/>
                </a:lnTo>
                <a:lnTo>
                  <a:pt x="1290868" y="1599047"/>
                </a:lnTo>
                <a:lnTo>
                  <a:pt x="0" y="159904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grpSp>
        <p:nvGrpSpPr>
          <p:cNvPr name="Group 2" id="2"/>
          <p:cNvGrpSpPr/>
          <p:nvPr/>
        </p:nvGrpSpPr>
        <p:grpSpPr>
          <a:xfrm rot="0">
            <a:off x="1028700" y="637420"/>
            <a:ext cx="16230600" cy="2119793"/>
            <a:chOff x="0" y="0"/>
            <a:chExt cx="4274726" cy="558299"/>
          </a:xfrm>
        </p:grpSpPr>
        <p:sp>
          <p:nvSpPr>
            <p:cNvPr name="Freeform 3" id="3"/>
            <p:cNvSpPr/>
            <p:nvPr/>
          </p:nvSpPr>
          <p:spPr>
            <a:xfrm flipH="false" flipV="false" rot="0">
              <a:off x="0" y="0"/>
              <a:ext cx="4274726" cy="558299"/>
            </a:xfrm>
            <a:custGeom>
              <a:avLst/>
              <a:gdLst/>
              <a:ahLst/>
              <a:cxnLst/>
              <a:rect r="r" b="b" t="t" l="l"/>
              <a:pathLst>
                <a:path h="558299" w="4274726">
                  <a:moveTo>
                    <a:pt x="24327" y="0"/>
                  </a:moveTo>
                  <a:lnTo>
                    <a:pt x="4250399" y="0"/>
                  </a:lnTo>
                  <a:cubicBezTo>
                    <a:pt x="4263834" y="0"/>
                    <a:pt x="4274726" y="10891"/>
                    <a:pt x="4274726" y="24327"/>
                  </a:cubicBezTo>
                  <a:lnTo>
                    <a:pt x="4274726" y="533973"/>
                  </a:lnTo>
                  <a:cubicBezTo>
                    <a:pt x="4274726" y="547408"/>
                    <a:pt x="4263834" y="558299"/>
                    <a:pt x="4250399" y="558299"/>
                  </a:cubicBezTo>
                  <a:lnTo>
                    <a:pt x="24327" y="558299"/>
                  </a:lnTo>
                  <a:cubicBezTo>
                    <a:pt x="10891" y="558299"/>
                    <a:pt x="0" y="547408"/>
                    <a:pt x="0" y="533973"/>
                  </a:cubicBezTo>
                  <a:lnTo>
                    <a:pt x="0" y="24327"/>
                  </a:lnTo>
                  <a:cubicBezTo>
                    <a:pt x="0" y="10891"/>
                    <a:pt x="10891" y="0"/>
                    <a:pt x="24327" y="0"/>
                  </a:cubicBezTo>
                  <a:close/>
                </a:path>
              </a:pathLst>
            </a:custGeom>
            <a:solidFill>
              <a:srgbClr val="F8E8DD"/>
            </a:solidFill>
            <a:ln w="57150" cap="rnd">
              <a:solidFill>
                <a:srgbClr val="000000"/>
              </a:solidFill>
              <a:prstDash val="solid"/>
              <a:round/>
            </a:ln>
          </p:spPr>
        </p:sp>
        <p:sp>
          <p:nvSpPr>
            <p:cNvPr name="TextBox 4" id="4"/>
            <p:cNvSpPr txBox="true"/>
            <p:nvPr/>
          </p:nvSpPr>
          <p:spPr>
            <a:xfrm>
              <a:off x="0" y="-47625"/>
              <a:ext cx="4274726" cy="605924"/>
            </a:xfrm>
            <a:prstGeom prst="rect">
              <a:avLst/>
            </a:prstGeom>
          </p:spPr>
          <p:txBody>
            <a:bodyPr anchor="ctr" rtlCol="false" tIns="50800" lIns="50800" bIns="50800" rIns="50800"/>
            <a:lstStyle/>
            <a:p>
              <a:pPr algn="ctr">
                <a:lnSpc>
                  <a:spcPts val="2808"/>
                </a:lnSpc>
              </a:pPr>
            </a:p>
          </p:txBody>
        </p:sp>
      </p:grpSp>
      <p:sp>
        <p:nvSpPr>
          <p:cNvPr name="TextBox 5" id="5"/>
          <p:cNvSpPr txBox="true"/>
          <p:nvPr/>
        </p:nvSpPr>
        <p:spPr>
          <a:xfrm rot="0">
            <a:off x="1028700" y="723900"/>
            <a:ext cx="16230600" cy="1727201"/>
          </a:xfrm>
          <a:prstGeom prst="rect">
            <a:avLst/>
          </a:prstGeom>
        </p:spPr>
        <p:txBody>
          <a:bodyPr anchor="t" rtlCol="false" tIns="0" lIns="0" bIns="0" rIns="0">
            <a:spAutoFit/>
          </a:bodyPr>
          <a:lstStyle/>
          <a:p>
            <a:pPr algn="ctr" marL="0" indent="0" lvl="0">
              <a:lnSpc>
                <a:spcPts val="13999"/>
              </a:lnSpc>
              <a:spcBef>
                <a:spcPct val="0"/>
              </a:spcBef>
            </a:pPr>
            <a:r>
              <a:rPr lang="en-US" sz="9999">
                <a:solidFill>
                  <a:srgbClr val="000000"/>
                </a:solidFill>
                <a:latin typeface="Bobby Jones Soft"/>
                <a:ea typeface="Bobby Jones Soft"/>
                <a:cs typeface="Bobby Jones Soft"/>
                <a:sym typeface="Bobby Jones Soft"/>
              </a:rPr>
              <a:t>ORAL CAVITY TREATMENT</a:t>
            </a:r>
          </a:p>
        </p:txBody>
      </p:sp>
      <p:grpSp>
        <p:nvGrpSpPr>
          <p:cNvPr name="Group 6" id="6"/>
          <p:cNvGrpSpPr/>
          <p:nvPr/>
        </p:nvGrpSpPr>
        <p:grpSpPr>
          <a:xfrm rot="0">
            <a:off x="1034166" y="3020686"/>
            <a:ext cx="5318622" cy="2005874"/>
            <a:chOff x="0" y="0"/>
            <a:chExt cx="1400789" cy="528296"/>
          </a:xfrm>
        </p:grpSpPr>
        <p:sp>
          <p:nvSpPr>
            <p:cNvPr name="Freeform 7" id="7"/>
            <p:cNvSpPr/>
            <p:nvPr/>
          </p:nvSpPr>
          <p:spPr>
            <a:xfrm flipH="false" flipV="false" rot="0">
              <a:off x="0" y="0"/>
              <a:ext cx="1400789" cy="528296"/>
            </a:xfrm>
            <a:custGeom>
              <a:avLst/>
              <a:gdLst/>
              <a:ahLst/>
              <a:cxnLst/>
              <a:rect r="r" b="b" t="t" l="l"/>
              <a:pathLst>
                <a:path h="528296" w="1400789">
                  <a:moveTo>
                    <a:pt x="74237" y="0"/>
                  </a:moveTo>
                  <a:lnTo>
                    <a:pt x="1326553" y="0"/>
                  </a:lnTo>
                  <a:cubicBezTo>
                    <a:pt x="1346241" y="0"/>
                    <a:pt x="1365124" y="7821"/>
                    <a:pt x="1379046" y="21743"/>
                  </a:cubicBezTo>
                  <a:cubicBezTo>
                    <a:pt x="1392968" y="35666"/>
                    <a:pt x="1400789" y="54548"/>
                    <a:pt x="1400789" y="74237"/>
                  </a:cubicBezTo>
                  <a:lnTo>
                    <a:pt x="1400789" y="454059"/>
                  </a:lnTo>
                  <a:cubicBezTo>
                    <a:pt x="1400789" y="473748"/>
                    <a:pt x="1392968" y="492630"/>
                    <a:pt x="1379046" y="506553"/>
                  </a:cubicBezTo>
                  <a:cubicBezTo>
                    <a:pt x="1365124" y="520475"/>
                    <a:pt x="1346241" y="528296"/>
                    <a:pt x="1326553" y="528296"/>
                  </a:cubicBezTo>
                  <a:lnTo>
                    <a:pt x="74237" y="528296"/>
                  </a:lnTo>
                  <a:cubicBezTo>
                    <a:pt x="54548" y="528296"/>
                    <a:pt x="35666" y="520475"/>
                    <a:pt x="21743" y="506553"/>
                  </a:cubicBezTo>
                  <a:cubicBezTo>
                    <a:pt x="7821" y="492630"/>
                    <a:pt x="0" y="473748"/>
                    <a:pt x="0" y="454059"/>
                  </a:cubicBezTo>
                  <a:lnTo>
                    <a:pt x="0" y="74237"/>
                  </a:lnTo>
                  <a:cubicBezTo>
                    <a:pt x="0" y="54548"/>
                    <a:pt x="7821" y="35666"/>
                    <a:pt x="21743" y="21743"/>
                  </a:cubicBezTo>
                  <a:cubicBezTo>
                    <a:pt x="35666" y="7821"/>
                    <a:pt x="54548" y="0"/>
                    <a:pt x="74237" y="0"/>
                  </a:cubicBezTo>
                  <a:close/>
                </a:path>
              </a:pathLst>
            </a:custGeom>
            <a:solidFill>
              <a:srgbClr val="F8E8DD"/>
            </a:solidFill>
            <a:ln w="57150" cap="rnd">
              <a:solidFill>
                <a:srgbClr val="000000"/>
              </a:solidFill>
              <a:prstDash val="solid"/>
              <a:round/>
            </a:ln>
          </p:spPr>
        </p:sp>
        <p:sp>
          <p:nvSpPr>
            <p:cNvPr name="TextBox 8" id="8"/>
            <p:cNvSpPr txBox="true"/>
            <p:nvPr/>
          </p:nvSpPr>
          <p:spPr>
            <a:xfrm>
              <a:off x="0" y="-47625"/>
              <a:ext cx="1400789" cy="575921"/>
            </a:xfrm>
            <a:prstGeom prst="rect">
              <a:avLst/>
            </a:prstGeom>
          </p:spPr>
          <p:txBody>
            <a:bodyPr anchor="ctr" rtlCol="false" tIns="50800" lIns="50800" bIns="50800" rIns="50800"/>
            <a:lstStyle/>
            <a:p>
              <a:pPr algn="ctr" marL="0" indent="0" lvl="0">
                <a:lnSpc>
                  <a:spcPts val="2808"/>
                </a:lnSpc>
                <a:spcBef>
                  <a:spcPct val="0"/>
                </a:spcBef>
              </a:pPr>
            </a:p>
          </p:txBody>
        </p:sp>
      </p:grpSp>
      <p:grpSp>
        <p:nvGrpSpPr>
          <p:cNvPr name="Group 9" id="9"/>
          <p:cNvGrpSpPr/>
          <p:nvPr/>
        </p:nvGrpSpPr>
        <p:grpSpPr>
          <a:xfrm rot="0">
            <a:off x="6606604" y="3030095"/>
            <a:ext cx="5318622" cy="2005874"/>
            <a:chOff x="0" y="0"/>
            <a:chExt cx="1400789" cy="528296"/>
          </a:xfrm>
        </p:grpSpPr>
        <p:sp>
          <p:nvSpPr>
            <p:cNvPr name="Freeform 10" id="10"/>
            <p:cNvSpPr/>
            <p:nvPr/>
          </p:nvSpPr>
          <p:spPr>
            <a:xfrm flipH="false" flipV="false" rot="0">
              <a:off x="0" y="0"/>
              <a:ext cx="1400789" cy="528296"/>
            </a:xfrm>
            <a:custGeom>
              <a:avLst/>
              <a:gdLst/>
              <a:ahLst/>
              <a:cxnLst/>
              <a:rect r="r" b="b" t="t" l="l"/>
              <a:pathLst>
                <a:path h="528296" w="1400789">
                  <a:moveTo>
                    <a:pt x="74237" y="0"/>
                  </a:moveTo>
                  <a:lnTo>
                    <a:pt x="1326553" y="0"/>
                  </a:lnTo>
                  <a:cubicBezTo>
                    <a:pt x="1346241" y="0"/>
                    <a:pt x="1365124" y="7821"/>
                    <a:pt x="1379046" y="21743"/>
                  </a:cubicBezTo>
                  <a:cubicBezTo>
                    <a:pt x="1392968" y="35666"/>
                    <a:pt x="1400789" y="54548"/>
                    <a:pt x="1400789" y="74237"/>
                  </a:cubicBezTo>
                  <a:lnTo>
                    <a:pt x="1400789" y="454059"/>
                  </a:lnTo>
                  <a:cubicBezTo>
                    <a:pt x="1400789" y="473748"/>
                    <a:pt x="1392968" y="492630"/>
                    <a:pt x="1379046" y="506553"/>
                  </a:cubicBezTo>
                  <a:cubicBezTo>
                    <a:pt x="1365124" y="520475"/>
                    <a:pt x="1346241" y="528296"/>
                    <a:pt x="1326553" y="528296"/>
                  </a:cubicBezTo>
                  <a:lnTo>
                    <a:pt x="74237" y="528296"/>
                  </a:lnTo>
                  <a:cubicBezTo>
                    <a:pt x="54548" y="528296"/>
                    <a:pt x="35666" y="520475"/>
                    <a:pt x="21743" y="506553"/>
                  </a:cubicBezTo>
                  <a:cubicBezTo>
                    <a:pt x="7821" y="492630"/>
                    <a:pt x="0" y="473748"/>
                    <a:pt x="0" y="454059"/>
                  </a:cubicBezTo>
                  <a:lnTo>
                    <a:pt x="0" y="74237"/>
                  </a:lnTo>
                  <a:cubicBezTo>
                    <a:pt x="0" y="54548"/>
                    <a:pt x="7821" y="35666"/>
                    <a:pt x="21743" y="21743"/>
                  </a:cubicBezTo>
                  <a:cubicBezTo>
                    <a:pt x="35666" y="7821"/>
                    <a:pt x="54548" y="0"/>
                    <a:pt x="74237" y="0"/>
                  </a:cubicBezTo>
                  <a:close/>
                </a:path>
              </a:pathLst>
            </a:custGeom>
            <a:solidFill>
              <a:srgbClr val="F8E8DD"/>
            </a:solidFill>
            <a:ln w="57150" cap="rnd">
              <a:solidFill>
                <a:srgbClr val="000000"/>
              </a:solidFill>
              <a:prstDash val="solid"/>
              <a:round/>
            </a:ln>
          </p:spPr>
        </p:sp>
        <p:sp>
          <p:nvSpPr>
            <p:cNvPr name="TextBox 11" id="11"/>
            <p:cNvSpPr txBox="true"/>
            <p:nvPr/>
          </p:nvSpPr>
          <p:spPr>
            <a:xfrm>
              <a:off x="0" y="-47625"/>
              <a:ext cx="1400789" cy="575921"/>
            </a:xfrm>
            <a:prstGeom prst="rect">
              <a:avLst/>
            </a:prstGeom>
          </p:spPr>
          <p:txBody>
            <a:bodyPr anchor="ctr" rtlCol="false" tIns="50800" lIns="50800" bIns="50800" rIns="50800"/>
            <a:lstStyle/>
            <a:p>
              <a:pPr algn="ctr" marL="0" indent="0" lvl="0">
                <a:lnSpc>
                  <a:spcPts val="2808"/>
                </a:lnSpc>
                <a:spcBef>
                  <a:spcPct val="0"/>
                </a:spcBef>
              </a:pPr>
            </a:p>
          </p:txBody>
        </p:sp>
      </p:grpSp>
      <p:grpSp>
        <p:nvGrpSpPr>
          <p:cNvPr name="Group 12" id="12"/>
          <p:cNvGrpSpPr/>
          <p:nvPr/>
        </p:nvGrpSpPr>
        <p:grpSpPr>
          <a:xfrm rot="0">
            <a:off x="1028700" y="5289160"/>
            <a:ext cx="5318622" cy="2005874"/>
            <a:chOff x="0" y="0"/>
            <a:chExt cx="1400789" cy="528296"/>
          </a:xfrm>
        </p:grpSpPr>
        <p:sp>
          <p:nvSpPr>
            <p:cNvPr name="Freeform 13" id="13"/>
            <p:cNvSpPr/>
            <p:nvPr/>
          </p:nvSpPr>
          <p:spPr>
            <a:xfrm flipH="false" flipV="false" rot="0">
              <a:off x="0" y="0"/>
              <a:ext cx="1400789" cy="528296"/>
            </a:xfrm>
            <a:custGeom>
              <a:avLst/>
              <a:gdLst/>
              <a:ahLst/>
              <a:cxnLst/>
              <a:rect r="r" b="b" t="t" l="l"/>
              <a:pathLst>
                <a:path h="528296" w="1400789">
                  <a:moveTo>
                    <a:pt x="74237" y="0"/>
                  </a:moveTo>
                  <a:lnTo>
                    <a:pt x="1326553" y="0"/>
                  </a:lnTo>
                  <a:cubicBezTo>
                    <a:pt x="1346241" y="0"/>
                    <a:pt x="1365124" y="7821"/>
                    <a:pt x="1379046" y="21743"/>
                  </a:cubicBezTo>
                  <a:cubicBezTo>
                    <a:pt x="1392968" y="35666"/>
                    <a:pt x="1400789" y="54548"/>
                    <a:pt x="1400789" y="74237"/>
                  </a:cubicBezTo>
                  <a:lnTo>
                    <a:pt x="1400789" y="454059"/>
                  </a:lnTo>
                  <a:cubicBezTo>
                    <a:pt x="1400789" y="473748"/>
                    <a:pt x="1392968" y="492630"/>
                    <a:pt x="1379046" y="506553"/>
                  </a:cubicBezTo>
                  <a:cubicBezTo>
                    <a:pt x="1365124" y="520475"/>
                    <a:pt x="1346241" y="528296"/>
                    <a:pt x="1326553" y="528296"/>
                  </a:cubicBezTo>
                  <a:lnTo>
                    <a:pt x="74237" y="528296"/>
                  </a:lnTo>
                  <a:cubicBezTo>
                    <a:pt x="54548" y="528296"/>
                    <a:pt x="35666" y="520475"/>
                    <a:pt x="21743" y="506553"/>
                  </a:cubicBezTo>
                  <a:cubicBezTo>
                    <a:pt x="7821" y="492630"/>
                    <a:pt x="0" y="473748"/>
                    <a:pt x="0" y="454059"/>
                  </a:cubicBezTo>
                  <a:lnTo>
                    <a:pt x="0" y="74237"/>
                  </a:lnTo>
                  <a:cubicBezTo>
                    <a:pt x="0" y="54548"/>
                    <a:pt x="7821" y="35666"/>
                    <a:pt x="21743" y="21743"/>
                  </a:cubicBezTo>
                  <a:cubicBezTo>
                    <a:pt x="35666" y="7821"/>
                    <a:pt x="54548" y="0"/>
                    <a:pt x="74237" y="0"/>
                  </a:cubicBezTo>
                  <a:close/>
                </a:path>
              </a:pathLst>
            </a:custGeom>
            <a:solidFill>
              <a:srgbClr val="F8E8DD"/>
            </a:solidFill>
            <a:ln w="57150" cap="rnd">
              <a:solidFill>
                <a:srgbClr val="000000"/>
              </a:solidFill>
              <a:prstDash val="solid"/>
              <a:round/>
            </a:ln>
          </p:spPr>
        </p:sp>
        <p:sp>
          <p:nvSpPr>
            <p:cNvPr name="TextBox 14" id="14"/>
            <p:cNvSpPr txBox="true"/>
            <p:nvPr/>
          </p:nvSpPr>
          <p:spPr>
            <a:xfrm>
              <a:off x="0" y="-47625"/>
              <a:ext cx="1400789" cy="575921"/>
            </a:xfrm>
            <a:prstGeom prst="rect">
              <a:avLst/>
            </a:prstGeom>
          </p:spPr>
          <p:txBody>
            <a:bodyPr anchor="ctr" rtlCol="false" tIns="50800" lIns="50800" bIns="50800" rIns="50800"/>
            <a:lstStyle/>
            <a:p>
              <a:pPr algn="ctr" marL="0" indent="0" lvl="0">
                <a:lnSpc>
                  <a:spcPts val="2808"/>
                </a:lnSpc>
                <a:spcBef>
                  <a:spcPct val="0"/>
                </a:spcBef>
              </a:pPr>
            </a:p>
          </p:txBody>
        </p:sp>
      </p:grpSp>
      <p:grpSp>
        <p:nvGrpSpPr>
          <p:cNvPr name="Group 15" id="15"/>
          <p:cNvGrpSpPr/>
          <p:nvPr/>
        </p:nvGrpSpPr>
        <p:grpSpPr>
          <a:xfrm rot="0">
            <a:off x="6601138" y="5298569"/>
            <a:ext cx="5318622" cy="2005874"/>
            <a:chOff x="0" y="0"/>
            <a:chExt cx="1400789" cy="528296"/>
          </a:xfrm>
        </p:grpSpPr>
        <p:sp>
          <p:nvSpPr>
            <p:cNvPr name="Freeform 16" id="16"/>
            <p:cNvSpPr/>
            <p:nvPr/>
          </p:nvSpPr>
          <p:spPr>
            <a:xfrm flipH="false" flipV="false" rot="0">
              <a:off x="0" y="0"/>
              <a:ext cx="1400789" cy="528296"/>
            </a:xfrm>
            <a:custGeom>
              <a:avLst/>
              <a:gdLst/>
              <a:ahLst/>
              <a:cxnLst/>
              <a:rect r="r" b="b" t="t" l="l"/>
              <a:pathLst>
                <a:path h="528296" w="1400789">
                  <a:moveTo>
                    <a:pt x="74237" y="0"/>
                  </a:moveTo>
                  <a:lnTo>
                    <a:pt x="1326553" y="0"/>
                  </a:lnTo>
                  <a:cubicBezTo>
                    <a:pt x="1346241" y="0"/>
                    <a:pt x="1365124" y="7821"/>
                    <a:pt x="1379046" y="21743"/>
                  </a:cubicBezTo>
                  <a:cubicBezTo>
                    <a:pt x="1392968" y="35666"/>
                    <a:pt x="1400789" y="54548"/>
                    <a:pt x="1400789" y="74237"/>
                  </a:cubicBezTo>
                  <a:lnTo>
                    <a:pt x="1400789" y="454059"/>
                  </a:lnTo>
                  <a:cubicBezTo>
                    <a:pt x="1400789" y="473748"/>
                    <a:pt x="1392968" y="492630"/>
                    <a:pt x="1379046" y="506553"/>
                  </a:cubicBezTo>
                  <a:cubicBezTo>
                    <a:pt x="1365124" y="520475"/>
                    <a:pt x="1346241" y="528296"/>
                    <a:pt x="1326553" y="528296"/>
                  </a:cubicBezTo>
                  <a:lnTo>
                    <a:pt x="74237" y="528296"/>
                  </a:lnTo>
                  <a:cubicBezTo>
                    <a:pt x="54548" y="528296"/>
                    <a:pt x="35666" y="520475"/>
                    <a:pt x="21743" y="506553"/>
                  </a:cubicBezTo>
                  <a:cubicBezTo>
                    <a:pt x="7821" y="492630"/>
                    <a:pt x="0" y="473748"/>
                    <a:pt x="0" y="454059"/>
                  </a:cubicBezTo>
                  <a:lnTo>
                    <a:pt x="0" y="74237"/>
                  </a:lnTo>
                  <a:cubicBezTo>
                    <a:pt x="0" y="54548"/>
                    <a:pt x="7821" y="35666"/>
                    <a:pt x="21743" y="21743"/>
                  </a:cubicBezTo>
                  <a:cubicBezTo>
                    <a:pt x="35666" y="7821"/>
                    <a:pt x="54548" y="0"/>
                    <a:pt x="74237" y="0"/>
                  </a:cubicBezTo>
                  <a:close/>
                </a:path>
              </a:pathLst>
            </a:custGeom>
            <a:solidFill>
              <a:srgbClr val="F8E8DD"/>
            </a:solidFill>
            <a:ln w="57150" cap="rnd">
              <a:solidFill>
                <a:srgbClr val="000000"/>
              </a:solidFill>
              <a:prstDash val="solid"/>
              <a:round/>
            </a:ln>
          </p:spPr>
        </p:sp>
        <p:sp>
          <p:nvSpPr>
            <p:cNvPr name="TextBox 17" id="17"/>
            <p:cNvSpPr txBox="true"/>
            <p:nvPr/>
          </p:nvSpPr>
          <p:spPr>
            <a:xfrm>
              <a:off x="0" y="-47625"/>
              <a:ext cx="1400789" cy="575921"/>
            </a:xfrm>
            <a:prstGeom prst="rect">
              <a:avLst/>
            </a:prstGeom>
          </p:spPr>
          <p:txBody>
            <a:bodyPr anchor="ctr" rtlCol="false" tIns="50800" lIns="50800" bIns="50800" rIns="50800"/>
            <a:lstStyle/>
            <a:p>
              <a:pPr algn="ctr" marL="0" indent="0" lvl="0">
                <a:lnSpc>
                  <a:spcPts val="2808"/>
                </a:lnSpc>
                <a:spcBef>
                  <a:spcPct val="0"/>
                </a:spcBef>
              </a:pPr>
            </a:p>
          </p:txBody>
        </p:sp>
      </p:grpSp>
      <p:grpSp>
        <p:nvGrpSpPr>
          <p:cNvPr name="Group 18" id="18"/>
          <p:cNvGrpSpPr/>
          <p:nvPr/>
        </p:nvGrpSpPr>
        <p:grpSpPr>
          <a:xfrm rot="0">
            <a:off x="1028700" y="7575718"/>
            <a:ext cx="5318622" cy="2005874"/>
            <a:chOff x="0" y="0"/>
            <a:chExt cx="1400789" cy="528296"/>
          </a:xfrm>
        </p:grpSpPr>
        <p:sp>
          <p:nvSpPr>
            <p:cNvPr name="Freeform 19" id="19"/>
            <p:cNvSpPr/>
            <p:nvPr/>
          </p:nvSpPr>
          <p:spPr>
            <a:xfrm flipH="false" flipV="false" rot="0">
              <a:off x="0" y="0"/>
              <a:ext cx="1400789" cy="528296"/>
            </a:xfrm>
            <a:custGeom>
              <a:avLst/>
              <a:gdLst/>
              <a:ahLst/>
              <a:cxnLst/>
              <a:rect r="r" b="b" t="t" l="l"/>
              <a:pathLst>
                <a:path h="528296" w="1400789">
                  <a:moveTo>
                    <a:pt x="74237" y="0"/>
                  </a:moveTo>
                  <a:lnTo>
                    <a:pt x="1326553" y="0"/>
                  </a:lnTo>
                  <a:cubicBezTo>
                    <a:pt x="1346241" y="0"/>
                    <a:pt x="1365124" y="7821"/>
                    <a:pt x="1379046" y="21743"/>
                  </a:cubicBezTo>
                  <a:cubicBezTo>
                    <a:pt x="1392968" y="35666"/>
                    <a:pt x="1400789" y="54548"/>
                    <a:pt x="1400789" y="74237"/>
                  </a:cubicBezTo>
                  <a:lnTo>
                    <a:pt x="1400789" y="454059"/>
                  </a:lnTo>
                  <a:cubicBezTo>
                    <a:pt x="1400789" y="473748"/>
                    <a:pt x="1392968" y="492630"/>
                    <a:pt x="1379046" y="506553"/>
                  </a:cubicBezTo>
                  <a:cubicBezTo>
                    <a:pt x="1365124" y="520475"/>
                    <a:pt x="1346241" y="528296"/>
                    <a:pt x="1326553" y="528296"/>
                  </a:cubicBezTo>
                  <a:lnTo>
                    <a:pt x="74237" y="528296"/>
                  </a:lnTo>
                  <a:cubicBezTo>
                    <a:pt x="54548" y="528296"/>
                    <a:pt x="35666" y="520475"/>
                    <a:pt x="21743" y="506553"/>
                  </a:cubicBezTo>
                  <a:cubicBezTo>
                    <a:pt x="7821" y="492630"/>
                    <a:pt x="0" y="473748"/>
                    <a:pt x="0" y="454059"/>
                  </a:cubicBezTo>
                  <a:lnTo>
                    <a:pt x="0" y="74237"/>
                  </a:lnTo>
                  <a:cubicBezTo>
                    <a:pt x="0" y="54548"/>
                    <a:pt x="7821" y="35666"/>
                    <a:pt x="21743" y="21743"/>
                  </a:cubicBezTo>
                  <a:cubicBezTo>
                    <a:pt x="35666" y="7821"/>
                    <a:pt x="54548" y="0"/>
                    <a:pt x="74237" y="0"/>
                  </a:cubicBezTo>
                  <a:close/>
                </a:path>
              </a:pathLst>
            </a:custGeom>
            <a:solidFill>
              <a:srgbClr val="F8E8DD"/>
            </a:solidFill>
            <a:ln w="57150" cap="rnd">
              <a:solidFill>
                <a:srgbClr val="000000"/>
              </a:solidFill>
              <a:prstDash val="solid"/>
              <a:round/>
            </a:ln>
          </p:spPr>
        </p:sp>
        <p:sp>
          <p:nvSpPr>
            <p:cNvPr name="TextBox 20" id="20"/>
            <p:cNvSpPr txBox="true"/>
            <p:nvPr/>
          </p:nvSpPr>
          <p:spPr>
            <a:xfrm>
              <a:off x="0" y="-47625"/>
              <a:ext cx="1400789" cy="575921"/>
            </a:xfrm>
            <a:prstGeom prst="rect">
              <a:avLst/>
            </a:prstGeom>
          </p:spPr>
          <p:txBody>
            <a:bodyPr anchor="ctr" rtlCol="false" tIns="50800" lIns="50800" bIns="50800" rIns="50800"/>
            <a:lstStyle/>
            <a:p>
              <a:pPr algn="ctr" marL="0" indent="0" lvl="0">
                <a:lnSpc>
                  <a:spcPts val="2808"/>
                </a:lnSpc>
                <a:spcBef>
                  <a:spcPct val="0"/>
                </a:spcBef>
              </a:pPr>
            </a:p>
          </p:txBody>
        </p:sp>
      </p:grpSp>
      <p:grpSp>
        <p:nvGrpSpPr>
          <p:cNvPr name="Group 21" id="21"/>
          <p:cNvGrpSpPr/>
          <p:nvPr/>
        </p:nvGrpSpPr>
        <p:grpSpPr>
          <a:xfrm rot="0">
            <a:off x="6601138" y="7585128"/>
            <a:ext cx="5318622" cy="2005874"/>
            <a:chOff x="0" y="0"/>
            <a:chExt cx="1400789" cy="528296"/>
          </a:xfrm>
        </p:grpSpPr>
        <p:sp>
          <p:nvSpPr>
            <p:cNvPr name="Freeform 22" id="22"/>
            <p:cNvSpPr/>
            <p:nvPr/>
          </p:nvSpPr>
          <p:spPr>
            <a:xfrm flipH="false" flipV="false" rot="0">
              <a:off x="0" y="0"/>
              <a:ext cx="1400789" cy="528296"/>
            </a:xfrm>
            <a:custGeom>
              <a:avLst/>
              <a:gdLst/>
              <a:ahLst/>
              <a:cxnLst/>
              <a:rect r="r" b="b" t="t" l="l"/>
              <a:pathLst>
                <a:path h="528296" w="1400789">
                  <a:moveTo>
                    <a:pt x="74237" y="0"/>
                  </a:moveTo>
                  <a:lnTo>
                    <a:pt x="1326553" y="0"/>
                  </a:lnTo>
                  <a:cubicBezTo>
                    <a:pt x="1346241" y="0"/>
                    <a:pt x="1365124" y="7821"/>
                    <a:pt x="1379046" y="21743"/>
                  </a:cubicBezTo>
                  <a:cubicBezTo>
                    <a:pt x="1392968" y="35666"/>
                    <a:pt x="1400789" y="54548"/>
                    <a:pt x="1400789" y="74237"/>
                  </a:cubicBezTo>
                  <a:lnTo>
                    <a:pt x="1400789" y="454059"/>
                  </a:lnTo>
                  <a:cubicBezTo>
                    <a:pt x="1400789" y="473748"/>
                    <a:pt x="1392968" y="492630"/>
                    <a:pt x="1379046" y="506553"/>
                  </a:cubicBezTo>
                  <a:cubicBezTo>
                    <a:pt x="1365124" y="520475"/>
                    <a:pt x="1346241" y="528296"/>
                    <a:pt x="1326553" y="528296"/>
                  </a:cubicBezTo>
                  <a:lnTo>
                    <a:pt x="74237" y="528296"/>
                  </a:lnTo>
                  <a:cubicBezTo>
                    <a:pt x="54548" y="528296"/>
                    <a:pt x="35666" y="520475"/>
                    <a:pt x="21743" y="506553"/>
                  </a:cubicBezTo>
                  <a:cubicBezTo>
                    <a:pt x="7821" y="492630"/>
                    <a:pt x="0" y="473748"/>
                    <a:pt x="0" y="454059"/>
                  </a:cubicBezTo>
                  <a:lnTo>
                    <a:pt x="0" y="74237"/>
                  </a:lnTo>
                  <a:cubicBezTo>
                    <a:pt x="0" y="54548"/>
                    <a:pt x="7821" y="35666"/>
                    <a:pt x="21743" y="21743"/>
                  </a:cubicBezTo>
                  <a:cubicBezTo>
                    <a:pt x="35666" y="7821"/>
                    <a:pt x="54548" y="0"/>
                    <a:pt x="74237" y="0"/>
                  </a:cubicBezTo>
                  <a:close/>
                </a:path>
              </a:pathLst>
            </a:custGeom>
            <a:solidFill>
              <a:srgbClr val="F8E8DD"/>
            </a:solidFill>
            <a:ln w="57150" cap="rnd">
              <a:solidFill>
                <a:srgbClr val="000000"/>
              </a:solidFill>
              <a:prstDash val="solid"/>
              <a:round/>
            </a:ln>
          </p:spPr>
        </p:sp>
        <p:sp>
          <p:nvSpPr>
            <p:cNvPr name="TextBox 23" id="23"/>
            <p:cNvSpPr txBox="true"/>
            <p:nvPr/>
          </p:nvSpPr>
          <p:spPr>
            <a:xfrm>
              <a:off x="0" y="-47625"/>
              <a:ext cx="1400789" cy="575921"/>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Freeform 24" id="24"/>
          <p:cNvSpPr/>
          <p:nvPr/>
        </p:nvSpPr>
        <p:spPr>
          <a:xfrm flipH="false" flipV="false" rot="0">
            <a:off x="11601054" y="2444143"/>
            <a:ext cx="6160780" cy="7842857"/>
          </a:xfrm>
          <a:custGeom>
            <a:avLst/>
            <a:gdLst/>
            <a:ahLst/>
            <a:cxnLst/>
            <a:rect r="r" b="b" t="t" l="l"/>
            <a:pathLst>
              <a:path h="7842857" w="6160780">
                <a:moveTo>
                  <a:pt x="0" y="0"/>
                </a:moveTo>
                <a:lnTo>
                  <a:pt x="6160780" y="0"/>
                </a:lnTo>
                <a:lnTo>
                  <a:pt x="6160780" y="7842857"/>
                </a:lnTo>
                <a:lnTo>
                  <a:pt x="0" y="7842857"/>
                </a:lnTo>
                <a:lnTo>
                  <a:pt x="0" y="0"/>
                </a:lnTo>
                <a:close/>
              </a:path>
            </a:pathLst>
          </a:custGeom>
          <a:blipFill>
            <a:blip r:embed="rId2"/>
            <a:stretch>
              <a:fillRect l="0" t="0" r="0" b="-54783"/>
            </a:stretch>
          </a:blipFill>
        </p:spPr>
      </p:sp>
      <p:sp>
        <p:nvSpPr>
          <p:cNvPr name="TextBox 25" id="25"/>
          <p:cNvSpPr txBox="true"/>
          <p:nvPr/>
        </p:nvSpPr>
        <p:spPr>
          <a:xfrm rot="0">
            <a:off x="1612540" y="3487567"/>
            <a:ext cx="4161873" cy="1005205"/>
          </a:xfrm>
          <a:prstGeom prst="rect">
            <a:avLst/>
          </a:prstGeom>
        </p:spPr>
        <p:txBody>
          <a:bodyPr anchor="t" rtlCol="false" tIns="0" lIns="0" bIns="0" rIns="0">
            <a:spAutoFit/>
          </a:bodyPr>
          <a:lstStyle/>
          <a:p>
            <a:pPr algn="ctr" marL="0" indent="0" lvl="0">
              <a:lnSpc>
                <a:spcPts val="3919"/>
              </a:lnSpc>
              <a:spcBef>
                <a:spcPct val="0"/>
              </a:spcBef>
            </a:pPr>
            <a:r>
              <a:rPr lang="en-US" sz="2799">
                <a:solidFill>
                  <a:srgbClr val="000000"/>
                </a:solidFill>
                <a:latin typeface="Poppins"/>
                <a:ea typeface="Poppins"/>
                <a:cs typeface="Poppins"/>
                <a:sym typeface="Poppins"/>
              </a:rPr>
              <a:t>Lorem ipsum dolor sit amet, consectetur.</a:t>
            </a:r>
          </a:p>
        </p:txBody>
      </p:sp>
      <p:sp>
        <p:nvSpPr>
          <p:cNvPr name="TextBox 26" id="26"/>
          <p:cNvSpPr txBox="true"/>
          <p:nvPr/>
        </p:nvSpPr>
        <p:spPr>
          <a:xfrm rot="0">
            <a:off x="7184978" y="3478158"/>
            <a:ext cx="4161873" cy="1005205"/>
          </a:xfrm>
          <a:prstGeom prst="rect">
            <a:avLst/>
          </a:prstGeom>
        </p:spPr>
        <p:txBody>
          <a:bodyPr anchor="t" rtlCol="false" tIns="0" lIns="0" bIns="0" rIns="0">
            <a:spAutoFit/>
          </a:bodyPr>
          <a:lstStyle/>
          <a:p>
            <a:pPr algn="ctr" marL="0" indent="0" lvl="0">
              <a:lnSpc>
                <a:spcPts val="3919"/>
              </a:lnSpc>
              <a:spcBef>
                <a:spcPct val="0"/>
              </a:spcBef>
            </a:pPr>
            <a:r>
              <a:rPr lang="en-US" sz="2799">
                <a:solidFill>
                  <a:srgbClr val="000000"/>
                </a:solidFill>
                <a:latin typeface="Poppins"/>
                <a:ea typeface="Poppins"/>
                <a:cs typeface="Poppins"/>
                <a:sym typeface="Poppins"/>
              </a:rPr>
              <a:t>Lorem ipsum dolor sit amet, consectetur.</a:t>
            </a:r>
          </a:p>
        </p:txBody>
      </p:sp>
      <p:sp>
        <p:nvSpPr>
          <p:cNvPr name="TextBox 27" id="27"/>
          <p:cNvSpPr txBox="true"/>
          <p:nvPr/>
        </p:nvSpPr>
        <p:spPr>
          <a:xfrm rot="0">
            <a:off x="1612540" y="5751336"/>
            <a:ext cx="4161873" cy="1005205"/>
          </a:xfrm>
          <a:prstGeom prst="rect">
            <a:avLst/>
          </a:prstGeom>
        </p:spPr>
        <p:txBody>
          <a:bodyPr anchor="t" rtlCol="false" tIns="0" lIns="0" bIns="0" rIns="0">
            <a:spAutoFit/>
          </a:bodyPr>
          <a:lstStyle/>
          <a:p>
            <a:pPr algn="ctr" marL="0" indent="0" lvl="0">
              <a:lnSpc>
                <a:spcPts val="3919"/>
              </a:lnSpc>
              <a:spcBef>
                <a:spcPct val="0"/>
              </a:spcBef>
            </a:pPr>
            <a:r>
              <a:rPr lang="en-US" sz="2799">
                <a:solidFill>
                  <a:srgbClr val="000000"/>
                </a:solidFill>
                <a:latin typeface="Poppins"/>
                <a:ea typeface="Poppins"/>
                <a:cs typeface="Poppins"/>
                <a:sym typeface="Poppins"/>
              </a:rPr>
              <a:t>Lorem ipsum dolor sit amet, consectetur.</a:t>
            </a:r>
          </a:p>
        </p:txBody>
      </p:sp>
      <p:sp>
        <p:nvSpPr>
          <p:cNvPr name="TextBox 28" id="28"/>
          <p:cNvSpPr txBox="true"/>
          <p:nvPr/>
        </p:nvSpPr>
        <p:spPr>
          <a:xfrm rot="0">
            <a:off x="7184978" y="5741927"/>
            <a:ext cx="4161873" cy="1005205"/>
          </a:xfrm>
          <a:prstGeom prst="rect">
            <a:avLst/>
          </a:prstGeom>
        </p:spPr>
        <p:txBody>
          <a:bodyPr anchor="t" rtlCol="false" tIns="0" lIns="0" bIns="0" rIns="0">
            <a:spAutoFit/>
          </a:bodyPr>
          <a:lstStyle/>
          <a:p>
            <a:pPr algn="ctr" marL="0" indent="0" lvl="0">
              <a:lnSpc>
                <a:spcPts val="3919"/>
              </a:lnSpc>
              <a:spcBef>
                <a:spcPct val="0"/>
              </a:spcBef>
            </a:pPr>
            <a:r>
              <a:rPr lang="en-US" sz="2799">
                <a:solidFill>
                  <a:srgbClr val="000000"/>
                </a:solidFill>
                <a:latin typeface="Poppins"/>
                <a:ea typeface="Poppins"/>
                <a:cs typeface="Poppins"/>
                <a:sym typeface="Poppins"/>
              </a:rPr>
              <a:t>Lorem ipsum dolor sit amet, consectetur.</a:t>
            </a:r>
          </a:p>
        </p:txBody>
      </p:sp>
      <p:sp>
        <p:nvSpPr>
          <p:cNvPr name="TextBox 29" id="29"/>
          <p:cNvSpPr txBox="true"/>
          <p:nvPr/>
        </p:nvSpPr>
        <p:spPr>
          <a:xfrm rot="0">
            <a:off x="1739448" y="8018702"/>
            <a:ext cx="4161873" cy="1005205"/>
          </a:xfrm>
          <a:prstGeom prst="rect">
            <a:avLst/>
          </a:prstGeom>
        </p:spPr>
        <p:txBody>
          <a:bodyPr anchor="t" rtlCol="false" tIns="0" lIns="0" bIns="0" rIns="0">
            <a:spAutoFit/>
          </a:bodyPr>
          <a:lstStyle/>
          <a:p>
            <a:pPr algn="ctr" marL="0" indent="0" lvl="0">
              <a:lnSpc>
                <a:spcPts val="3919"/>
              </a:lnSpc>
              <a:spcBef>
                <a:spcPct val="0"/>
              </a:spcBef>
            </a:pPr>
            <a:r>
              <a:rPr lang="en-US" sz="2799">
                <a:solidFill>
                  <a:srgbClr val="000000"/>
                </a:solidFill>
                <a:latin typeface="Poppins"/>
                <a:ea typeface="Poppins"/>
                <a:cs typeface="Poppins"/>
                <a:sym typeface="Poppins"/>
              </a:rPr>
              <a:t>Lorem ipsum dolor sit amet, consectetur.</a:t>
            </a:r>
          </a:p>
        </p:txBody>
      </p:sp>
      <p:sp>
        <p:nvSpPr>
          <p:cNvPr name="TextBox 30" id="30"/>
          <p:cNvSpPr txBox="true"/>
          <p:nvPr/>
        </p:nvSpPr>
        <p:spPr>
          <a:xfrm rot="0">
            <a:off x="7311886" y="8009293"/>
            <a:ext cx="4161873" cy="1005205"/>
          </a:xfrm>
          <a:prstGeom prst="rect">
            <a:avLst/>
          </a:prstGeom>
        </p:spPr>
        <p:txBody>
          <a:bodyPr anchor="t" rtlCol="false" tIns="0" lIns="0" bIns="0" rIns="0">
            <a:spAutoFit/>
          </a:bodyPr>
          <a:lstStyle/>
          <a:p>
            <a:pPr algn="ctr" marL="0" indent="0" lvl="0">
              <a:lnSpc>
                <a:spcPts val="3919"/>
              </a:lnSpc>
              <a:spcBef>
                <a:spcPct val="0"/>
              </a:spcBef>
            </a:pPr>
            <a:r>
              <a:rPr lang="en-US" sz="2799">
                <a:solidFill>
                  <a:srgbClr val="000000"/>
                </a:solidFill>
                <a:latin typeface="Poppins"/>
                <a:ea typeface="Poppins"/>
                <a:cs typeface="Poppins"/>
                <a:sym typeface="Poppins"/>
              </a:rPr>
              <a:t>Lorem ipsum dolor sit amet, consectetur.</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sp>
        <p:nvSpPr>
          <p:cNvPr name="Freeform 2" id="2"/>
          <p:cNvSpPr/>
          <p:nvPr/>
        </p:nvSpPr>
        <p:spPr>
          <a:xfrm flipH="true" flipV="false" rot="0">
            <a:off x="287893" y="841282"/>
            <a:ext cx="8004926" cy="9572408"/>
          </a:xfrm>
          <a:custGeom>
            <a:avLst/>
            <a:gdLst/>
            <a:ahLst/>
            <a:cxnLst/>
            <a:rect r="r" b="b" t="t" l="l"/>
            <a:pathLst>
              <a:path h="9572408" w="8004926">
                <a:moveTo>
                  <a:pt x="8004926" y="0"/>
                </a:moveTo>
                <a:lnTo>
                  <a:pt x="0" y="0"/>
                </a:lnTo>
                <a:lnTo>
                  <a:pt x="0" y="9572408"/>
                </a:lnTo>
                <a:lnTo>
                  <a:pt x="8004926" y="9572408"/>
                </a:lnTo>
                <a:lnTo>
                  <a:pt x="8004926" y="0"/>
                </a:lnTo>
                <a:close/>
              </a:path>
            </a:pathLst>
          </a:custGeom>
          <a:blipFill>
            <a:blip r:embed="rId2"/>
            <a:stretch>
              <a:fillRect l="0" t="0" r="0" b="0"/>
            </a:stretch>
          </a:blipFill>
        </p:spPr>
      </p:sp>
      <p:pic>
        <p:nvPicPr>
          <p:cNvPr name="Picture 3" id="3"/>
          <p:cNvPicPr>
            <a:picLocks noChangeAspect="true"/>
          </p:cNvPicPr>
          <p:nvPr/>
        </p:nvPicPr>
        <p:blipFill>
          <a:blip r:embed="rId3"/>
          <a:stretch>
            <a:fillRect/>
          </a:stretch>
        </p:blipFill>
        <p:spPr>
          <a:xfrm rot="0">
            <a:off x="8372475" y="3934705"/>
            <a:ext cx="9258300" cy="2855586"/>
          </a:xfrm>
          <a:prstGeom prst="rect">
            <a:avLst/>
          </a:prstGeom>
        </p:spPr>
      </p:pic>
      <p:grpSp>
        <p:nvGrpSpPr>
          <p:cNvPr name="Group 4" id="4"/>
          <p:cNvGrpSpPr/>
          <p:nvPr/>
        </p:nvGrpSpPr>
        <p:grpSpPr>
          <a:xfrm rot="0">
            <a:off x="9144000" y="1028700"/>
            <a:ext cx="7715250" cy="2119793"/>
            <a:chOff x="0" y="0"/>
            <a:chExt cx="2032000" cy="558299"/>
          </a:xfrm>
        </p:grpSpPr>
        <p:sp>
          <p:nvSpPr>
            <p:cNvPr name="Freeform 5" id="5"/>
            <p:cNvSpPr/>
            <p:nvPr/>
          </p:nvSpPr>
          <p:spPr>
            <a:xfrm flipH="false" flipV="false" rot="0">
              <a:off x="0" y="0"/>
              <a:ext cx="2032000" cy="558299"/>
            </a:xfrm>
            <a:custGeom>
              <a:avLst/>
              <a:gdLst/>
              <a:ahLst/>
              <a:cxnLst/>
              <a:rect r="r" b="b" t="t" l="l"/>
              <a:pathLst>
                <a:path h="558299" w="2032000">
                  <a:moveTo>
                    <a:pt x="51176" y="0"/>
                  </a:moveTo>
                  <a:lnTo>
                    <a:pt x="1980824" y="0"/>
                  </a:lnTo>
                  <a:cubicBezTo>
                    <a:pt x="2009088" y="0"/>
                    <a:pt x="2032000" y="22912"/>
                    <a:pt x="2032000" y="51176"/>
                  </a:cubicBezTo>
                  <a:lnTo>
                    <a:pt x="2032000" y="507123"/>
                  </a:lnTo>
                  <a:cubicBezTo>
                    <a:pt x="2032000" y="535387"/>
                    <a:pt x="2009088" y="558299"/>
                    <a:pt x="1980824" y="558299"/>
                  </a:cubicBezTo>
                  <a:lnTo>
                    <a:pt x="51176" y="558299"/>
                  </a:lnTo>
                  <a:cubicBezTo>
                    <a:pt x="37603" y="558299"/>
                    <a:pt x="24587" y="552908"/>
                    <a:pt x="14989" y="543310"/>
                  </a:cubicBezTo>
                  <a:cubicBezTo>
                    <a:pt x="5392" y="533713"/>
                    <a:pt x="0" y="520696"/>
                    <a:pt x="0" y="507123"/>
                  </a:cubicBezTo>
                  <a:lnTo>
                    <a:pt x="0" y="51176"/>
                  </a:lnTo>
                  <a:cubicBezTo>
                    <a:pt x="0" y="22912"/>
                    <a:pt x="22912" y="0"/>
                    <a:pt x="51176" y="0"/>
                  </a:cubicBezTo>
                  <a:close/>
                </a:path>
              </a:pathLst>
            </a:custGeom>
            <a:solidFill>
              <a:srgbClr val="F8E8DD"/>
            </a:solidFill>
            <a:ln w="57150" cap="rnd">
              <a:solidFill>
                <a:srgbClr val="000000"/>
              </a:solidFill>
              <a:prstDash val="solid"/>
              <a:round/>
            </a:ln>
          </p:spPr>
        </p:sp>
        <p:sp>
          <p:nvSpPr>
            <p:cNvPr name="TextBox 6" id="6"/>
            <p:cNvSpPr txBox="true"/>
            <p:nvPr/>
          </p:nvSpPr>
          <p:spPr>
            <a:xfrm>
              <a:off x="0" y="-47625"/>
              <a:ext cx="2032000" cy="605924"/>
            </a:xfrm>
            <a:prstGeom prst="rect">
              <a:avLst/>
            </a:prstGeom>
          </p:spPr>
          <p:txBody>
            <a:bodyPr anchor="ctr" rtlCol="false" tIns="50800" lIns="50800" bIns="50800" rIns="50800"/>
            <a:lstStyle/>
            <a:p>
              <a:pPr algn="ctr">
                <a:lnSpc>
                  <a:spcPts val="2808"/>
                </a:lnSpc>
              </a:pPr>
            </a:p>
          </p:txBody>
        </p:sp>
      </p:grpSp>
      <p:sp>
        <p:nvSpPr>
          <p:cNvPr name="TextBox 7" id="7"/>
          <p:cNvSpPr txBox="true"/>
          <p:nvPr/>
        </p:nvSpPr>
        <p:spPr>
          <a:xfrm rot="0">
            <a:off x="9144000" y="1115180"/>
            <a:ext cx="7715250" cy="1727201"/>
          </a:xfrm>
          <a:prstGeom prst="rect">
            <a:avLst/>
          </a:prstGeom>
        </p:spPr>
        <p:txBody>
          <a:bodyPr anchor="t" rtlCol="false" tIns="0" lIns="0" bIns="0" rIns="0">
            <a:spAutoFit/>
          </a:bodyPr>
          <a:lstStyle/>
          <a:p>
            <a:pPr algn="ctr" marL="0" indent="0" lvl="0">
              <a:lnSpc>
                <a:spcPts val="13999"/>
              </a:lnSpc>
              <a:spcBef>
                <a:spcPct val="0"/>
              </a:spcBef>
            </a:pPr>
            <a:r>
              <a:rPr lang="en-US" sz="9999">
                <a:solidFill>
                  <a:srgbClr val="000000"/>
                </a:solidFill>
                <a:latin typeface="Bobby Jones Soft"/>
                <a:ea typeface="Bobby Jones Soft"/>
                <a:cs typeface="Bobby Jones Soft"/>
                <a:sym typeface="Bobby Jones Soft"/>
              </a:rPr>
              <a:t>CHART</a:t>
            </a:r>
          </a:p>
        </p:txBody>
      </p:sp>
      <p:pic>
        <p:nvPicPr>
          <p:cNvPr name="Picture 8" id="8"/>
          <p:cNvPicPr>
            <a:picLocks noChangeAspect="true"/>
          </p:cNvPicPr>
          <p:nvPr/>
        </p:nvPicPr>
        <p:blipFill>
          <a:blip r:embed="rId4"/>
          <a:stretch>
            <a:fillRect/>
          </a:stretch>
        </p:blipFill>
        <p:spPr>
          <a:xfrm rot="0">
            <a:off x="8372475" y="6804978"/>
            <a:ext cx="9258300" cy="2855586"/>
          </a:xfrm>
          <a:prstGeom prst="rect">
            <a:avLst/>
          </a:prstGeom>
        </p:spPr>
      </p:pic>
      <p:sp>
        <p:nvSpPr>
          <p:cNvPr name="TextBox 9" id="9"/>
          <p:cNvSpPr txBox="true"/>
          <p:nvPr/>
        </p:nvSpPr>
        <p:spPr>
          <a:xfrm rot="0">
            <a:off x="9144000" y="3792566"/>
            <a:ext cx="5223365" cy="509905"/>
          </a:xfrm>
          <a:prstGeom prst="rect">
            <a:avLst/>
          </a:prstGeom>
        </p:spPr>
        <p:txBody>
          <a:bodyPr anchor="t" rtlCol="false" tIns="0" lIns="0" bIns="0" rIns="0">
            <a:spAutoFit/>
          </a:bodyPr>
          <a:lstStyle/>
          <a:p>
            <a:pPr algn="l" marL="0" indent="0" lvl="0">
              <a:lnSpc>
                <a:spcPts val="3919"/>
              </a:lnSpc>
              <a:spcBef>
                <a:spcPct val="0"/>
              </a:spcBef>
            </a:pPr>
            <a:r>
              <a:rPr lang="en-US" b="true" sz="2799">
                <a:solidFill>
                  <a:srgbClr val="FFEFE5"/>
                </a:solidFill>
                <a:latin typeface="Poppins Bold"/>
                <a:ea typeface="Poppins Bold"/>
                <a:cs typeface="Poppins Bold"/>
                <a:sym typeface="Poppins Bold"/>
              </a:rPr>
              <a:t>Male - 70%</a:t>
            </a:r>
          </a:p>
        </p:txBody>
      </p:sp>
      <p:sp>
        <p:nvSpPr>
          <p:cNvPr name="TextBox 10" id="10"/>
          <p:cNvSpPr txBox="true"/>
          <p:nvPr/>
        </p:nvSpPr>
        <p:spPr>
          <a:xfrm rot="0">
            <a:off x="9144000" y="6666466"/>
            <a:ext cx="5223365" cy="509905"/>
          </a:xfrm>
          <a:prstGeom prst="rect">
            <a:avLst/>
          </a:prstGeom>
        </p:spPr>
        <p:txBody>
          <a:bodyPr anchor="t" rtlCol="false" tIns="0" lIns="0" bIns="0" rIns="0">
            <a:spAutoFit/>
          </a:bodyPr>
          <a:lstStyle/>
          <a:p>
            <a:pPr algn="l" marL="0" indent="0" lvl="0">
              <a:lnSpc>
                <a:spcPts val="3919"/>
              </a:lnSpc>
              <a:spcBef>
                <a:spcPct val="0"/>
              </a:spcBef>
            </a:pPr>
            <a:r>
              <a:rPr lang="en-US" b="true" sz="2799">
                <a:solidFill>
                  <a:srgbClr val="FFEFE5"/>
                </a:solidFill>
                <a:latin typeface="Poppins Bold"/>
                <a:ea typeface="Poppins Bold"/>
                <a:cs typeface="Poppins Bold"/>
                <a:sym typeface="Poppins Bold"/>
              </a:rPr>
              <a:t>Female - 60%</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grpSp>
        <p:nvGrpSpPr>
          <p:cNvPr name="Group 2" id="2"/>
          <p:cNvGrpSpPr/>
          <p:nvPr/>
        </p:nvGrpSpPr>
        <p:grpSpPr>
          <a:xfrm rot="0">
            <a:off x="1028700" y="637420"/>
            <a:ext cx="16230600" cy="2119793"/>
            <a:chOff x="0" y="0"/>
            <a:chExt cx="4274726" cy="558299"/>
          </a:xfrm>
        </p:grpSpPr>
        <p:sp>
          <p:nvSpPr>
            <p:cNvPr name="Freeform 3" id="3"/>
            <p:cNvSpPr/>
            <p:nvPr/>
          </p:nvSpPr>
          <p:spPr>
            <a:xfrm flipH="false" flipV="false" rot="0">
              <a:off x="0" y="0"/>
              <a:ext cx="4274726" cy="558299"/>
            </a:xfrm>
            <a:custGeom>
              <a:avLst/>
              <a:gdLst/>
              <a:ahLst/>
              <a:cxnLst/>
              <a:rect r="r" b="b" t="t" l="l"/>
              <a:pathLst>
                <a:path h="558299" w="4274726">
                  <a:moveTo>
                    <a:pt x="24327" y="0"/>
                  </a:moveTo>
                  <a:lnTo>
                    <a:pt x="4250399" y="0"/>
                  </a:lnTo>
                  <a:cubicBezTo>
                    <a:pt x="4263834" y="0"/>
                    <a:pt x="4274726" y="10891"/>
                    <a:pt x="4274726" y="24327"/>
                  </a:cubicBezTo>
                  <a:lnTo>
                    <a:pt x="4274726" y="533973"/>
                  </a:lnTo>
                  <a:cubicBezTo>
                    <a:pt x="4274726" y="547408"/>
                    <a:pt x="4263834" y="558299"/>
                    <a:pt x="4250399" y="558299"/>
                  </a:cubicBezTo>
                  <a:lnTo>
                    <a:pt x="24327" y="558299"/>
                  </a:lnTo>
                  <a:cubicBezTo>
                    <a:pt x="10891" y="558299"/>
                    <a:pt x="0" y="547408"/>
                    <a:pt x="0" y="533973"/>
                  </a:cubicBezTo>
                  <a:lnTo>
                    <a:pt x="0" y="24327"/>
                  </a:lnTo>
                  <a:cubicBezTo>
                    <a:pt x="0" y="10891"/>
                    <a:pt x="10891" y="0"/>
                    <a:pt x="24327" y="0"/>
                  </a:cubicBezTo>
                  <a:close/>
                </a:path>
              </a:pathLst>
            </a:custGeom>
            <a:solidFill>
              <a:srgbClr val="F8E8DD"/>
            </a:solidFill>
            <a:ln w="57150" cap="rnd">
              <a:solidFill>
                <a:srgbClr val="000000"/>
              </a:solidFill>
              <a:prstDash val="solid"/>
              <a:round/>
            </a:ln>
          </p:spPr>
        </p:sp>
        <p:sp>
          <p:nvSpPr>
            <p:cNvPr name="TextBox 4" id="4"/>
            <p:cNvSpPr txBox="true"/>
            <p:nvPr/>
          </p:nvSpPr>
          <p:spPr>
            <a:xfrm>
              <a:off x="0" y="-47625"/>
              <a:ext cx="4274726" cy="605924"/>
            </a:xfrm>
            <a:prstGeom prst="rect">
              <a:avLst/>
            </a:prstGeom>
          </p:spPr>
          <p:txBody>
            <a:bodyPr anchor="ctr" rtlCol="false" tIns="50800" lIns="50800" bIns="50800" rIns="50800"/>
            <a:lstStyle/>
            <a:p>
              <a:pPr algn="ctr">
                <a:lnSpc>
                  <a:spcPts val="2808"/>
                </a:lnSpc>
              </a:pPr>
            </a:p>
          </p:txBody>
        </p:sp>
      </p:grpSp>
      <p:sp>
        <p:nvSpPr>
          <p:cNvPr name="TextBox 5" id="5"/>
          <p:cNvSpPr txBox="true"/>
          <p:nvPr/>
        </p:nvSpPr>
        <p:spPr>
          <a:xfrm rot="0">
            <a:off x="1028700" y="723900"/>
            <a:ext cx="16230600" cy="1727201"/>
          </a:xfrm>
          <a:prstGeom prst="rect">
            <a:avLst/>
          </a:prstGeom>
        </p:spPr>
        <p:txBody>
          <a:bodyPr anchor="t" rtlCol="false" tIns="0" lIns="0" bIns="0" rIns="0">
            <a:spAutoFit/>
          </a:bodyPr>
          <a:lstStyle/>
          <a:p>
            <a:pPr algn="ctr" marL="0" indent="0" lvl="0">
              <a:lnSpc>
                <a:spcPts val="13999"/>
              </a:lnSpc>
              <a:spcBef>
                <a:spcPct val="0"/>
              </a:spcBef>
            </a:pPr>
            <a:r>
              <a:rPr lang="en-US" sz="9999">
                <a:solidFill>
                  <a:srgbClr val="000000"/>
                </a:solidFill>
                <a:latin typeface="Bobby Jones Soft"/>
                <a:ea typeface="Bobby Jones Soft"/>
                <a:cs typeface="Bobby Jones Soft"/>
                <a:sym typeface="Bobby Jones Soft"/>
              </a:rPr>
              <a:t>ORAL HYGIENE AND HEALTH</a:t>
            </a:r>
          </a:p>
        </p:txBody>
      </p:sp>
      <p:sp>
        <p:nvSpPr>
          <p:cNvPr name="Freeform 6" id="6"/>
          <p:cNvSpPr/>
          <p:nvPr/>
        </p:nvSpPr>
        <p:spPr>
          <a:xfrm flipH="false" flipV="false" rot="0">
            <a:off x="6256145" y="2451101"/>
            <a:ext cx="5775711" cy="7835899"/>
          </a:xfrm>
          <a:custGeom>
            <a:avLst/>
            <a:gdLst/>
            <a:ahLst/>
            <a:cxnLst/>
            <a:rect r="r" b="b" t="t" l="l"/>
            <a:pathLst>
              <a:path h="7835899" w="5775711">
                <a:moveTo>
                  <a:pt x="0" y="0"/>
                </a:moveTo>
                <a:lnTo>
                  <a:pt x="5775710" y="0"/>
                </a:lnTo>
                <a:lnTo>
                  <a:pt x="5775710" y="7835899"/>
                </a:lnTo>
                <a:lnTo>
                  <a:pt x="0" y="7835899"/>
                </a:lnTo>
                <a:lnTo>
                  <a:pt x="0" y="0"/>
                </a:lnTo>
                <a:close/>
              </a:path>
            </a:pathLst>
          </a:custGeom>
          <a:blipFill>
            <a:blip r:embed="rId2"/>
            <a:stretch>
              <a:fillRect l="0" t="0" r="0" b="0"/>
            </a:stretch>
          </a:blipFill>
        </p:spPr>
      </p:sp>
      <p:grpSp>
        <p:nvGrpSpPr>
          <p:cNvPr name="Group 7" id="7"/>
          <p:cNvGrpSpPr/>
          <p:nvPr/>
        </p:nvGrpSpPr>
        <p:grpSpPr>
          <a:xfrm rot="0">
            <a:off x="1028700" y="3019265"/>
            <a:ext cx="4591962" cy="1966469"/>
            <a:chOff x="0" y="0"/>
            <a:chExt cx="1260373" cy="539744"/>
          </a:xfrm>
        </p:grpSpPr>
        <p:sp>
          <p:nvSpPr>
            <p:cNvPr name="Freeform 8" id="8"/>
            <p:cNvSpPr/>
            <p:nvPr/>
          </p:nvSpPr>
          <p:spPr>
            <a:xfrm flipH="false" flipV="false" rot="0">
              <a:off x="0" y="0"/>
              <a:ext cx="1260373" cy="539744"/>
            </a:xfrm>
            <a:custGeom>
              <a:avLst/>
              <a:gdLst/>
              <a:ahLst/>
              <a:cxnLst/>
              <a:rect r="r" b="b" t="t" l="l"/>
              <a:pathLst>
                <a:path h="539744" w="1260373">
                  <a:moveTo>
                    <a:pt x="85985" y="0"/>
                  </a:moveTo>
                  <a:lnTo>
                    <a:pt x="1174388" y="0"/>
                  </a:lnTo>
                  <a:cubicBezTo>
                    <a:pt x="1197193" y="0"/>
                    <a:pt x="1219063" y="9059"/>
                    <a:pt x="1235189" y="25184"/>
                  </a:cubicBezTo>
                  <a:cubicBezTo>
                    <a:pt x="1251314" y="41310"/>
                    <a:pt x="1260373" y="63180"/>
                    <a:pt x="1260373" y="85985"/>
                  </a:cubicBezTo>
                  <a:lnTo>
                    <a:pt x="1260373" y="453759"/>
                  </a:lnTo>
                  <a:cubicBezTo>
                    <a:pt x="1260373" y="476564"/>
                    <a:pt x="1251314" y="498434"/>
                    <a:pt x="1235189" y="514560"/>
                  </a:cubicBezTo>
                  <a:cubicBezTo>
                    <a:pt x="1219063" y="530685"/>
                    <a:pt x="1197193" y="539744"/>
                    <a:pt x="1174388" y="539744"/>
                  </a:cubicBezTo>
                  <a:lnTo>
                    <a:pt x="85985" y="539744"/>
                  </a:lnTo>
                  <a:cubicBezTo>
                    <a:pt x="63180" y="539744"/>
                    <a:pt x="41310" y="530685"/>
                    <a:pt x="25184" y="514560"/>
                  </a:cubicBezTo>
                  <a:cubicBezTo>
                    <a:pt x="9059" y="498434"/>
                    <a:pt x="0" y="476564"/>
                    <a:pt x="0" y="453759"/>
                  </a:cubicBezTo>
                  <a:lnTo>
                    <a:pt x="0" y="85985"/>
                  </a:lnTo>
                  <a:cubicBezTo>
                    <a:pt x="0" y="63180"/>
                    <a:pt x="9059" y="41310"/>
                    <a:pt x="25184" y="25184"/>
                  </a:cubicBezTo>
                  <a:cubicBezTo>
                    <a:pt x="41310" y="9059"/>
                    <a:pt x="63180" y="0"/>
                    <a:pt x="85985" y="0"/>
                  </a:cubicBezTo>
                  <a:close/>
                </a:path>
              </a:pathLst>
            </a:custGeom>
            <a:solidFill>
              <a:srgbClr val="F8E8DD"/>
            </a:solidFill>
            <a:ln w="57150" cap="rnd">
              <a:solidFill>
                <a:srgbClr val="000000"/>
              </a:solidFill>
              <a:prstDash val="solid"/>
              <a:round/>
            </a:ln>
          </p:spPr>
        </p:sp>
        <p:sp>
          <p:nvSpPr>
            <p:cNvPr name="TextBox 9" id="9"/>
            <p:cNvSpPr txBox="true"/>
            <p:nvPr/>
          </p:nvSpPr>
          <p:spPr>
            <a:xfrm>
              <a:off x="0" y="-47625"/>
              <a:ext cx="1260373" cy="587369"/>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10" id="10"/>
          <p:cNvSpPr txBox="true"/>
          <p:nvPr/>
        </p:nvSpPr>
        <p:spPr>
          <a:xfrm rot="0">
            <a:off x="1819659" y="3475625"/>
            <a:ext cx="3010045" cy="10052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grpSp>
        <p:nvGrpSpPr>
          <p:cNvPr name="Group 11" id="11"/>
          <p:cNvGrpSpPr/>
          <p:nvPr/>
        </p:nvGrpSpPr>
        <p:grpSpPr>
          <a:xfrm rot="0">
            <a:off x="1028700" y="5253420"/>
            <a:ext cx="4591962" cy="1966469"/>
            <a:chOff x="0" y="0"/>
            <a:chExt cx="1260373" cy="539744"/>
          </a:xfrm>
        </p:grpSpPr>
        <p:sp>
          <p:nvSpPr>
            <p:cNvPr name="Freeform 12" id="12"/>
            <p:cNvSpPr/>
            <p:nvPr/>
          </p:nvSpPr>
          <p:spPr>
            <a:xfrm flipH="false" flipV="false" rot="0">
              <a:off x="0" y="0"/>
              <a:ext cx="1260373" cy="539744"/>
            </a:xfrm>
            <a:custGeom>
              <a:avLst/>
              <a:gdLst/>
              <a:ahLst/>
              <a:cxnLst/>
              <a:rect r="r" b="b" t="t" l="l"/>
              <a:pathLst>
                <a:path h="539744" w="1260373">
                  <a:moveTo>
                    <a:pt x="85985" y="0"/>
                  </a:moveTo>
                  <a:lnTo>
                    <a:pt x="1174388" y="0"/>
                  </a:lnTo>
                  <a:cubicBezTo>
                    <a:pt x="1197193" y="0"/>
                    <a:pt x="1219063" y="9059"/>
                    <a:pt x="1235189" y="25184"/>
                  </a:cubicBezTo>
                  <a:cubicBezTo>
                    <a:pt x="1251314" y="41310"/>
                    <a:pt x="1260373" y="63180"/>
                    <a:pt x="1260373" y="85985"/>
                  </a:cubicBezTo>
                  <a:lnTo>
                    <a:pt x="1260373" y="453759"/>
                  </a:lnTo>
                  <a:cubicBezTo>
                    <a:pt x="1260373" y="476564"/>
                    <a:pt x="1251314" y="498434"/>
                    <a:pt x="1235189" y="514560"/>
                  </a:cubicBezTo>
                  <a:cubicBezTo>
                    <a:pt x="1219063" y="530685"/>
                    <a:pt x="1197193" y="539744"/>
                    <a:pt x="1174388" y="539744"/>
                  </a:cubicBezTo>
                  <a:lnTo>
                    <a:pt x="85985" y="539744"/>
                  </a:lnTo>
                  <a:cubicBezTo>
                    <a:pt x="63180" y="539744"/>
                    <a:pt x="41310" y="530685"/>
                    <a:pt x="25184" y="514560"/>
                  </a:cubicBezTo>
                  <a:cubicBezTo>
                    <a:pt x="9059" y="498434"/>
                    <a:pt x="0" y="476564"/>
                    <a:pt x="0" y="453759"/>
                  </a:cubicBezTo>
                  <a:lnTo>
                    <a:pt x="0" y="85985"/>
                  </a:lnTo>
                  <a:cubicBezTo>
                    <a:pt x="0" y="63180"/>
                    <a:pt x="9059" y="41310"/>
                    <a:pt x="25184" y="25184"/>
                  </a:cubicBezTo>
                  <a:cubicBezTo>
                    <a:pt x="41310" y="9059"/>
                    <a:pt x="63180" y="0"/>
                    <a:pt x="85985" y="0"/>
                  </a:cubicBezTo>
                  <a:close/>
                </a:path>
              </a:pathLst>
            </a:custGeom>
            <a:solidFill>
              <a:srgbClr val="F8E8DD"/>
            </a:solidFill>
            <a:ln w="57150" cap="rnd">
              <a:solidFill>
                <a:srgbClr val="000000"/>
              </a:solidFill>
              <a:prstDash val="solid"/>
              <a:round/>
            </a:ln>
          </p:spPr>
        </p:sp>
        <p:sp>
          <p:nvSpPr>
            <p:cNvPr name="TextBox 13" id="13"/>
            <p:cNvSpPr txBox="true"/>
            <p:nvPr/>
          </p:nvSpPr>
          <p:spPr>
            <a:xfrm>
              <a:off x="0" y="-47625"/>
              <a:ext cx="1260373" cy="587369"/>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14" id="14"/>
          <p:cNvSpPr txBox="true"/>
          <p:nvPr/>
        </p:nvSpPr>
        <p:spPr>
          <a:xfrm rot="0">
            <a:off x="1819659" y="5709780"/>
            <a:ext cx="3010045" cy="10052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grpSp>
        <p:nvGrpSpPr>
          <p:cNvPr name="Group 15" id="15"/>
          <p:cNvGrpSpPr/>
          <p:nvPr/>
        </p:nvGrpSpPr>
        <p:grpSpPr>
          <a:xfrm rot="0">
            <a:off x="1028700" y="7487575"/>
            <a:ext cx="4591962" cy="1966469"/>
            <a:chOff x="0" y="0"/>
            <a:chExt cx="1260373" cy="539744"/>
          </a:xfrm>
        </p:grpSpPr>
        <p:sp>
          <p:nvSpPr>
            <p:cNvPr name="Freeform 16" id="16"/>
            <p:cNvSpPr/>
            <p:nvPr/>
          </p:nvSpPr>
          <p:spPr>
            <a:xfrm flipH="false" flipV="false" rot="0">
              <a:off x="0" y="0"/>
              <a:ext cx="1260373" cy="539744"/>
            </a:xfrm>
            <a:custGeom>
              <a:avLst/>
              <a:gdLst/>
              <a:ahLst/>
              <a:cxnLst/>
              <a:rect r="r" b="b" t="t" l="l"/>
              <a:pathLst>
                <a:path h="539744" w="1260373">
                  <a:moveTo>
                    <a:pt x="85985" y="0"/>
                  </a:moveTo>
                  <a:lnTo>
                    <a:pt x="1174388" y="0"/>
                  </a:lnTo>
                  <a:cubicBezTo>
                    <a:pt x="1197193" y="0"/>
                    <a:pt x="1219063" y="9059"/>
                    <a:pt x="1235189" y="25184"/>
                  </a:cubicBezTo>
                  <a:cubicBezTo>
                    <a:pt x="1251314" y="41310"/>
                    <a:pt x="1260373" y="63180"/>
                    <a:pt x="1260373" y="85985"/>
                  </a:cubicBezTo>
                  <a:lnTo>
                    <a:pt x="1260373" y="453759"/>
                  </a:lnTo>
                  <a:cubicBezTo>
                    <a:pt x="1260373" y="476564"/>
                    <a:pt x="1251314" y="498434"/>
                    <a:pt x="1235189" y="514560"/>
                  </a:cubicBezTo>
                  <a:cubicBezTo>
                    <a:pt x="1219063" y="530685"/>
                    <a:pt x="1197193" y="539744"/>
                    <a:pt x="1174388" y="539744"/>
                  </a:cubicBezTo>
                  <a:lnTo>
                    <a:pt x="85985" y="539744"/>
                  </a:lnTo>
                  <a:cubicBezTo>
                    <a:pt x="63180" y="539744"/>
                    <a:pt x="41310" y="530685"/>
                    <a:pt x="25184" y="514560"/>
                  </a:cubicBezTo>
                  <a:cubicBezTo>
                    <a:pt x="9059" y="498434"/>
                    <a:pt x="0" y="476564"/>
                    <a:pt x="0" y="453759"/>
                  </a:cubicBezTo>
                  <a:lnTo>
                    <a:pt x="0" y="85985"/>
                  </a:lnTo>
                  <a:cubicBezTo>
                    <a:pt x="0" y="63180"/>
                    <a:pt x="9059" y="41310"/>
                    <a:pt x="25184" y="25184"/>
                  </a:cubicBezTo>
                  <a:cubicBezTo>
                    <a:pt x="41310" y="9059"/>
                    <a:pt x="63180" y="0"/>
                    <a:pt x="85985" y="0"/>
                  </a:cubicBezTo>
                  <a:close/>
                </a:path>
              </a:pathLst>
            </a:custGeom>
            <a:solidFill>
              <a:srgbClr val="F8E8DD"/>
            </a:solidFill>
            <a:ln w="57150" cap="rnd">
              <a:solidFill>
                <a:srgbClr val="000000"/>
              </a:solidFill>
              <a:prstDash val="solid"/>
              <a:round/>
            </a:ln>
          </p:spPr>
        </p:sp>
        <p:sp>
          <p:nvSpPr>
            <p:cNvPr name="TextBox 17" id="17"/>
            <p:cNvSpPr txBox="true"/>
            <p:nvPr/>
          </p:nvSpPr>
          <p:spPr>
            <a:xfrm>
              <a:off x="0" y="-47625"/>
              <a:ext cx="1260373" cy="587369"/>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18" id="18"/>
          <p:cNvSpPr txBox="true"/>
          <p:nvPr/>
        </p:nvSpPr>
        <p:spPr>
          <a:xfrm rot="0">
            <a:off x="1819659" y="7943935"/>
            <a:ext cx="3010045" cy="10052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grpSp>
        <p:nvGrpSpPr>
          <p:cNvPr name="Group 19" id="19"/>
          <p:cNvGrpSpPr/>
          <p:nvPr/>
        </p:nvGrpSpPr>
        <p:grpSpPr>
          <a:xfrm rot="0">
            <a:off x="12667338" y="3151661"/>
            <a:ext cx="4591962" cy="1966469"/>
            <a:chOff x="0" y="0"/>
            <a:chExt cx="1260373" cy="539744"/>
          </a:xfrm>
        </p:grpSpPr>
        <p:sp>
          <p:nvSpPr>
            <p:cNvPr name="Freeform 20" id="20"/>
            <p:cNvSpPr/>
            <p:nvPr/>
          </p:nvSpPr>
          <p:spPr>
            <a:xfrm flipH="false" flipV="false" rot="0">
              <a:off x="0" y="0"/>
              <a:ext cx="1260373" cy="539744"/>
            </a:xfrm>
            <a:custGeom>
              <a:avLst/>
              <a:gdLst/>
              <a:ahLst/>
              <a:cxnLst/>
              <a:rect r="r" b="b" t="t" l="l"/>
              <a:pathLst>
                <a:path h="539744" w="1260373">
                  <a:moveTo>
                    <a:pt x="85985" y="0"/>
                  </a:moveTo>
                  <a:lnTo>
                    <a:pt x="1174388" y="0"/>
                  </a:lnTo>
                  <a:cubicBezTo>
                    <a:pt x="1197193" y="0"/>
                    <a:pt x="1219063" y="9059"/>
                    <a:pt x="1235189" y="25184"/>
                  </a:cubicBezTo>
                  <a:cubicBezTo>
                    <a:pt x="1251314" y="41310"/>
                    <a:pt x="1260373" y="63180"/>
                    <a:pt x="1260373" y="85985"/>
                  </a:cubicBezTo>
                  <a:lnTo>
                    <a:pt x="1260373" y="453759"/>
                  </a:lnTo>
                  <a:cubicBezTo>
                    <a:pt x="1260373" y="476564"/>
                    <a:pt x="1251314" y="498434"/>
                    <a:pt x="1235189" y="514560"/>
                  </a:cubicBezTo>
                  <a:cubicBezTo>
                    <a:pt x="1219063" y="530685"/>
                    <a:pt x="1197193" y="539744"/>
                    <a:pt x="1174388" y="539744"/>
                  </a:cubicBezTo>
                  <a:lnTo>
                    <a:pt x="85985" y="539744"/>
                  </a:lnTo>
                  <a:cubicBezTo>
                    <a:pt x="63180" y="539744"/>
                    <a:pt x="41310" y="530685"/>
                    <a:pt x="25184" y="514560"/>
                  </a:cubicBezTo>
                  <a:cubicBezTo>
                    <a:pt x="9059" y="498434"/>
                    <a:pt x="0" y="476564"/>
                    <a:pt x="0" y="453759"/>
                  </a:cubicBezTo>
                  <a:lnTo>
                    <a:pt x="0" y="85985"/>
                  </a:lnTo>
                  <a:cubicBezTo>
                    <a:pt x="0" y="63180"/>
                    <a:pt x="9059" y="41310"/>
                    <a:pt x="25184" y="25184"/>
                  </a:cubicBezTo>
                  <a:cubicBezTo>
                    <a:pt x="41310" y="9059"/>
                    <a:pt x="63180" y="0"/>
                    <a:pt x="85985" y="0"/>
                  </a:cubicBezTo>
                  <a:close/>
                </a:path>
              </a:pathLst>
            </a:custGeom>
            <a:solidFill>
              <a:srgbClr val="F8E8DD"/>
            </a:solidFill>
            <a:ln w="57150" cap="rnd">
              <a:solidFill>
                <a:srgbClr val="000000"/>
              </a:solidFill>
              <a:prstDash val="solid"/>
              <a:round/>
            </a:ln>
          </p:spPr>
        </p:sp>
        <p:sp>
          <p:nvSpPr>
            <p:cNvPr name="TextBox 21" id="21"/>
            <p:cNvSpPr txBox="true"/>
            <p:nvPr/>
          </p:nvSpPr>
          <p:spPr>
            <a:xfrm>
              <a:off x="0" y="-47625"/>
              <a:ext cx="1260373" cy="587369"/>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22" id="22"/>
          <p:cNvSpPr txBox="true"/>
          <p:nvPr/>
        </p:nvSpPr>
        <p:spPr>
          <a:xfrm rot="0">
            <a:off x="13458296" y="3608021"/>
            <a:ext cx="3010045" cy="10052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grpSp>
        <p:nvGrpSpPr>
          <p:cNvPr name="Group 23" id="23"/>
          <p:cNvGrpSpPr/>
          <p:nvPr/>
        </p:nvGrpSpPr>
        <p:grpSpPr>
          <a:xfrm rot="0">
            <a:off x="12667338" y="5385816"/>
            <a:ext cx="4591962" cy="1966469"/>
            <a:chOff x="0" y="0"/>
            <a:chExt cx="1260373" cy="539744"/>
          </a:xfrm>
        </p:grpSpPr>
        <p:sp>
          <p:nvSpPr>
            <p:cNvPr name="Freeform 24" id="24"/>
            <p:cNvSpPr/>
            <p:nvPr/>
          </p:nvSpPr>
          <p:spPr>
            <a:xfrm flipH="false" flipV="false" rot="0">
              <a:off x="0" y="0"/>
              <a:ext cx="1260373" cy="539744"/>
            </a:xfrm>
            <a:custGeom>
              <a:avLst/>
              <a:gdLst/>
              <a:ahLst/>
              <a:cxnLst/>
              <a:rect r="r" b="b" t="t" l="l"/>
              <a:pathLst>
                <a:path h="539744" w="1260373">
                  <a:moveTo>
                    <a:pt x="85985" y="0"/>
                  </a:moveTo>
                  <a:lnTo>
                    <a:pt x="1174388" y="0"/>
                  </a:lnTo>
                  <a:cubicBezTo>
                    <a:pt x="1197193" y="0"/>
                    <a:pt x="1219063" y="9059"/>
                    <a:pt x="1235189" y="25184"/>
                  </a:cubicBezTo>
                  <a:cubicBezTo>
                    <a:pt x="1251314" y="41310"/>
                    <a:pt x="1260373" y="63180"/>
                    <a:pt x="1260373" y="85985"/>
                  </a:cubicBezTo>
                  <a:lnTo>
                    <a:pt x="1260373" y="453759"/>
                  </a:lnTo>
                  <a:cubicBezTo>
                    <a:pt x="1260373" y="476564"/>
                    <a:pt x="1251314" y="498434"/>
                    <a:pt x="1235189" y="514560"/>
                  </a:cubicBezTo>
                  <a:cubicBezTo>
                    <a:pt x="1219063" y="530685"/>
                    <a:pt x="1197193" y="539744"/>
                    <a:pt x="1174388" y="539744"/>
                  </a:cubicBezTo>
                  <a:lnTo>
                    <a:pt x="85985" y="539744"/>
                  </a:lnTo>
                  <a:cubicBezTo>
                    <a:pt x="63180" y="539744"/>
                    <a:pt x="41310" y="530685"/>
                    <a:pt x="25184" y="514560"/>
                  </a:cubicBezTo>
                  <a:cubicBezTo>
                    <a:pt x="9059" y="498434"/>
                    <a:pt x="0" y="476564"/>
                    <a:pt x="0" y="453759"/>
                  </a:cubicBezTo>
                  <a:lnTo>
                    <a:pt x="0" y="85985"/>
                  </a:lnTo>
                  <a:cubicBezTo>
                    <a:pt x="0" y="63180"/>
                    <a:pt x="9059" y="41310"/>
                    <a:pt x="25184" y="25184"/>
                  </a:cubicBezTo>
                  <a:cubicBezTo>
                    <a:pt x="41310" y="9059"/>
                    <a:pt x="63180" y="0"/>
                    <a:pt x="85985" y="0"/>
                  </a:cubicBezTo>
                  <a:close/>
                </a:path>
              </a:pathLst>
            </a:custGeom>
            <a:solidFill>
              <a:srgbClr val="F8E8DD"/>
            </a:solidFill>
            <a:ln w="57150" cap="rnd">
              <a:solidFill>
                <a:srgbClr val="000000"/>
              </a:solidFill>
              <a:prstDash val="solid"/>
              <a:round/>
            </a:ln>
          </p:spPr>
        </p:sp>
        <p:sp>
          <p:nvSpPr>
            <p:cNvPr name="TextBox 25" id="25"/>
            <p:cNvSpPr txBox="true"/>
            <p:nvPr/>
          </p:nvSpPr>
          <p:spPr>
            <a:xfrm>
              <a:off x="0" y="-47625"/>
              <a:ext cx="1260373" cy="587369"/>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26" id="26"/>
          <p:cNvSpPr txBox="true"/>
          <p:nvPr/>
        </p:nvSpPr>
        <p:spPr>
          <a:xfrm rot="0">
            <a:off x="13458296" y="5842176"/>
            <a:ext cx="3010045" cy="10052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grpSp>
        <p:nvGrpSpPr>
          <p:cNvPr name="Group 27" id="27"/>
          <p:cNvGrpSpPr/>
          <p:nvPr/>
        </p:nvGrpSpPr>
        <p:grpSpPr>
          <a:xfrm rot="0">
            <a:off x="12667338" y="7619971"/>
            <a:ext cx="4591962" cy="1966469"/>
            <a:chOff x="0" y="0"/>
            <a:chExt cx="1260373" cy="539744"/>
          </a:xfrm>
        </p:grpSpPr>
        <p:sp>
          <p:nvSpPr>
            <p:cNvPr name="Freeform 28" id="28"/>
            <p:cNvSpPr/>
            <p:nvPr/>
          </p:nvSpPr>
          <p:spPr>
            <a:xfrm flipH="false" flipV="false" rot="0">
              <a:off x="0" y="0"/>
              <a:ext cx="1260373" cy="539744"/>
            </a:xfrm>
            <a:custGeom>
              <a:avLst/>
              <a:gdLst/>
              <a:ahLst/>
              <a:cxnLst/>
              <a:rect r="r" b="b" t="t" l="l"/>
              <a:pathLst>
                <a:path h="539744" w="1260373">
                  <a:moveTo>
                    <a:pt x="85985" y="0"/>
                  </a:moveTo>
                  <a:lnTo>
                    <a:pt x="1174388" y="0"/>
                  </a:lnTo>
                  <a:cubicBezTo>
                    <a:pt x="1197193" y="0"/>
                    <a:pt x="1219063" y="9059"/>
                    <a:pt x="1235189" y="25184"/>
                  </a:cubicBezTo>
                  <a:cubicBezTo>
                    <a:pt x="1251314" y="41310"/>
                    <a:pt x="1260373" y="63180"/>
                    <a:pt x="1260373" y="85985"/>
                  </a:cubicBezTo>
                  <a:lnTo>
                    <a:pt x="1260373" y="453759"/>
                  </a:lnTo>
                  <a:cubicBezTo>
                    <a:pt x="1260373" y="476564"/>
                    <a:pt x="1251314" y="498434"/>
                    <a:pt x="1235189" y="514560"/>
                  </a:cubicBezTo>
                  <a:cubicBezTo>
                    <a:pt x="1219063" y="530685"/>
                    <a:pt x="1197193" y="539744"/>
                    <a:pt x="1174388" y="539744"/>
                  </a:cubicBezTo>
                  <a:lnTo>
                    <a:pt x="85985" y="539744"/>
                  </a:lnTo>
                  <a:cubicBezTo>
                    <a:pt x="63180" y="539744"/>
                    <a:pt x="41310" y="530685"/>
                    <a:pt x="25184" y="514560"/>
                  </a:cubicBezTo>
                  <a:cubicBezTo>
                    <a:pt x="9059" y="498434"/>
                    <a:pt x="0" y="476564"/>
                    <a:pt x="0" y="453759"/>
                  </a:cubicBezTo>
                  <a:lnTo>
                    <a:pt x="0" y="85985"/>
                  </a:lnTo>
                  <a:cubicBezTo>
                    <a:pt x="0" y="63180"/>
                    <a:pt x="9059" y="41310"/>
                    <a:pt x="25184" y="25184"/>
                  </a:cubicBezTo>
                  <a:cubicBezTo>
                    <a:pt x="41310" y="9059"/>
                    <a:pt x="63180" y="0"/>
                    <a:pt x="85985" y="0"/>
                  </a:cubicBezTo>
                  <a:close/>
                </a:path>
              </a:pathLst>
            </a:custGeom>
            <a:solidFill>
              <a:srgbClr val="F8E8DD"/>
            </a:solidFill>
            <a:ln w="57150" cap="rnd">
              <a:solidFill>
                <a:srgbClr val="000000"/>
              </a:solidFill>
              <a:prstDash val="solid"/>
              <a:round/>
            </a:ln>
          </p:spPr>
        </p:sp>
        <p:sp>
          <p:nvSpPr>
            <p:cNvPr name="TextBox 29" id="29"/>
            <p:cNvSpPr txBox="true"/>
            <p:nvPr/>
          </p:nvSpPr>
          <p:spPr>
            <a:xfrm>
              <a:off x="0" y="-47625"/>
              <a:ext cx="1260373" cy="587369"/>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30" id="30"/>
          <p:cNvSpPr txBox="true"/>
          <p:nvPr/>
        </p:nvSpPr>
        <p:spPr>
          <a:xfrm rot="0">
            <a:off x="13458296" y="8076331"/>
            <a:ext cx="3010045" cy="1005205"/>
          </a:xfrm>
          <a:prstGeom prst="rect">
            <a:avLst/>
          </a:prstGeom>
        </p:spPr>
        <p:txBody>
          <a:bodyPr anchor="t" rtlCol="false" tIns="0" lIns="0" bIns="0" rIns="0">
            <a:spAutoFit/>
          </a:bodyPr>
          <a:lstStyle/>
          <a:p>
            <a:pPr algn="ctr"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grpSp>
        <p:nvGrpSpPr>
          <p:cNvPr name="Group 2" id="2"/>
          <p:cNvGrpSpPr/>
          <p:nvPr/>
        </p:nvGrpSpPr>
        <p:grpSpPr>
          <a:xfrm rot="0">
            <a:off x="1028700" y="3094637"/>
            <a:ext cx="5280326" cy="3162334"/>
            <a:chOff x="0" y="0"/>
            <a:chExt cx="818061" cy="489928"/>
          </a:xfrm>
        </p:grpSpPr>
        <p:sp>
          <p:nvSpPr>
            <p:cNvPr name="Freeform 3" id="3"/>
            <p:cNvSpPr/>
            <p:nvPr/>
          </p:nvSpPr>
          <p:spPr>
            <a:xfrm flipH="false" flipV="false" rot="0">
              <a:off x="0" y="0"/>
              <a:ext cx="818061" cy="489928"/>
            </a:xfrm>
            <a:custGeom>
              <a:avLst/>
              <a:gdLst/>
              <a:ahLst/>
              <a:cxnLst/>
              <a:rect r="r" b="b" t="t" l="l"/>
              <a:pathLst>
                <a:path h="489928" w="818061">
                  <a:moveTo>
                    <a:pt x="33722" y="0"/>
                  </a:moveTo>
                  <a:lnTo>
                    <a:pt x="784339" y="0"/>
                  </a:lnTo>
                  <a:cubicBezTo>
                    <a:pt x="793282" y="0"/>
                    <a:pt x="801860" y="3553"/>
                    <a:pt x="808184" y="9877"/>
                  </a:cubicBezTo>
                  <a:cubicBezTo>
                    <a:pt x="814508" y="16201"/>
                    <a:pt x="818061" y="24779"/>
                    <a:pt x="818061" y="33722"/>
                  </a:cubicBezTo>
                  <a:lnTo>
                    <a:pt x="818061" y="456206"/>
                  </a:lnTo>
                  <a:cubicBezTo>
                    <a:pt x="818061" y="474830"/>
                    <a:pt x="802963" y="489928"/>
                    <a:pt x="784339" y="489928"/>
                  </a:cubicBezTo>
                  <a:lnTo>
                    <a:pt x="33722" y="489928"/>
                  </a:lnTo>
                  <a:cubicBezTo>
                    <a:pt x="24779" y="489928"/>
                    <a:pt x="16201" y="486375"/>
                    <a:pt x="9877" y="480051"/>
                  </a:cubicBezTo>
                  <a:cubicBezTo>
                    <a:pt x="3553" y="473727"/>
                    <a:pt x="0" y="465150"/>
                    <a:pt x="0" y="456206"/>
                  </a:cubicBezTo>
                  <a:lnTo>
                    <a:pt x="0" y="33722"/>
                  </a:lnTo>
                  <a:cubicBezTo>
                    <a:pt x="0" y="24779"/>
                    <a:pt x="3553" y="16201"/>
                    <a:pt x="9877" y="9877"/>
                  </a:cubicBezTo>
                  <a:cubicBezTo>
                    <a:pt x="16201" y="3553"/>
                    <a:pt x="24779" y="0"/>
                    <a:pt x="33722" y="0"/>
                  </a:cubicBezTo>
                  <a:close/>
                </a:path>
              </a:pathLst>
            </a:custGeom>
            <a:blipFill>
              <a:blip r:embed="rId2"/>
              <a:stretch>
                <a:fillRect l="0" t="-5623" r="0" b="-5623"/>
              </a:stretch>
            </a:blipFill>
            <a:ln w="57150" cap="rnd">
              <a:solidFill>
                <a:srgbClr val="000000"/>
              </a:solidFill>
              <a:prstDash val="solid"/>
              <a:round/>
            </a:ln>
          </p:spPr>
        </p:sp>
      </p:grpSp>
      <p:grpSp>
        <p:nvGrpSpPr>
          <p:cNvPr name="Group 4" id="4"/>
          <p:cNvGrpSpPr/>
          <p:nvPr/>
        </p:nvGrpSpPr>
        <p:grpSpPr>
          <a:xfrm rot="0">
            <a:off x="6504863" y="3094637"/>
            <a:ext cx="5280326" cy="3162334"/>
            <a:chOff x="0" y="0"/>
            <a:chExt cx="818061" cy="489928"/>
          </a:xfrm>
        </p:grpSpPr>
        <p:sp>
          <p:nvSpPr>
            <p:cNvPr name="Freeform 5" id="5"/>
            <p:cNvSpPr/>
            <p:nvPr/>
          </p:nvSpPr>
          <p:spPr>
            <a:xfrm flipH="false" flipV="false" rot="0">
              <a:off x="0" y="0"/>
              <a:ext cx="818061" cy="489928"/>
            </a:xfrm>
            <a:custGeom>
              <a:avLst/>
              <a:gdLst/>
              <a:ahLst/>
              <a:cxnLst/>
              <a:rect r="r" b="b" t="t" l="l"/>
              <a:pathLst>
                <a:path h="489928" w="818061">
                  <a:moveTo>
                    <a:pt x="33722" y="0"/>
                  </a:moveTo>
                  <a:lnTo>
                    <a:pt x="784339" y="0"/>
                  </a:lnTo>
                  <a:cubicBezTo>
                    <a:pt x="793282" y="0"/>
                    <a:pt x="801860" y="3553"/>
                    <a:pt x="808184" y="9877"/>
                  </a:cubicBezTo>
                  <a:cubicBezTo>
                    <a:pt x="814508" y="16201"/>
                    <a:pt x="818061" y="24779"/>
                    <a:pt x="818061" y="33722"/>
                  </a:cubicBezTo>
                  <a:lnTo>
                    <a:pt x="818061" y="456206"/>
                  </a:lnTo>
                  <a:cubicBezTo>
                    <a:pt x="818061" y="474830"/>
                    <a:pt x="802963" y="489928"/>
                    <a:pt x="784339" y="489928"/>
                  </a:cubicBezTo>
                  <a:lnTo>
                    <a:pt x="33722" y="489928"/>
                  </a:lnTo>
                  <a:cubicBezTo>
                    <a:pt x="24779" y="489928"/>
                    <a:pt x="16201" y="486375"/>
                    <a:pt x="9877" y="480051"/>
                  </a:cubicBezTo>
                  <a:cubicBezTo>
                    <a:pt x="3553" y="473727"/>
                    <a:pt x="0" y="465150"/>
                    <a:pt x="0" y="456206"/>
                  </a:cubicBezTo>
                  <a:lnTo>
                    <a:pt x="0" y="33722"/>
                  </a:lnTo>
                  <a:cubicBezTo>
                    <a:pt x="0" y="24779"/>
                    <a:pt x="3553" y="16201"/>
                    <a:pt x="9877" y="9877"/>
                  </a:cubicBezTo>
                  <a:cubicBezTo>
                    <a:pt x="16201" y="3553"/>
                    <a:pt x="24779" y="0"/>
                    <a:pt x="33722" y="0"/>
                  </a:cubicBezTo>
                  <a:close/>
                </a:path>
              </a:pathLst>
            </a:custGeom>
            <a:blipFill>
              <a:blip r:embed="rId3"/>
              <a:stretch>
                <a:fillRect l="0" t="-5623" r="0" b="-5623"/>
              </a:stretch>
            </a:blipFill>
            <a:ln w="57150" cap="rnd">
              <a:solidFill>
                <a:srgbClr val="000000"/>
              </a:solidFill>
              <a:prstDash val="solid"/>
              <a:round/>
            </a:ln>
          </p:spPr>
        </p:sp>
      </p:grpSp>
      <p:grpSp>
        <p:nvGrpSpPr>
          <p:cNvPr name="Group 6" id="6"/>
          <p:cNvGrpSpPr/>
          <p:nvPr/>
        </p:nvGrpSpPr>
        <p:grpSpPr>
          <a:xfrm rot="0">
            <a:off x="11976922" y="3094637"/>
            <a:ext cx="5280326" cy="3162334"/>
            <a:chOff x="0" y="0"/>
            <a:chExt cx="818061" cy="489928"/>
          </a:xfrm>
        </p:grpSpPr>
        <p:sp>
          <p:nvSpPr>
            <p:cNvPr name="Freeform 7" id="7"/>
            <p:cNvSpPr/>
            <p:nvPr/>
          </p:nvSpPr>
          <p:spPr>
            <a:xfrm flipH="false" flipV="false" rot="0">
              <a:off x="0" y="0"/>
              <a:ext cx="818061" cy="489928"/>
            </a:xfrm>
            <a:custGeom>
              <a:avLst/>
              <a:gdLst/>
              <a:ahLst/>
              <a:cxnLst/>
              <a:rect r="r" b="b" t="t" l="l"/>
              <a:pathLst>
                <a:path h="489928" w="818061">
                  <a:moveTo>
                    <a:pt x="33722" y="0"/>
                  </a:moveTo>
                  <a:lnTo>
                    <a:pt x="784339" y="0"/>
                  </a:lnTo>
                  <a:cubicBezTo>
                    <a:pt x="793282" y="0"/>
                    <a:pt x="801860" y="3553"/>
                    <a:pt x="808184" y="9877"/>
                  </a:cubicBezTo>
                  <a:cubicBezTo>
                    <a:pt x="814508" y="16201"/>
                    <a:pt x="818061" y="24779"/>
                    <a:pt x="818061" y="33722"/>
                  </a:cubicBezTo>
                  <a:lnTo>
                    <a:pt x="818061" y="456206"/>
                  </a:lnTo>
                  <a:cubicBezTo>
                    <a:pt x="818061" y="474830"/>
                    <a:pt x="802963" y="489928"/>
                    <a:pt x="784339" y="489928"/>
                  </a:cubicBezTo>
                  <a:lnTo>
                    <a:pt x="33722" y="489928"/>
                  </a:lnTo>
                  <a:cubicBezTo>
                    <a:pt x="24779" y="489928"/>
                    <a:pt x="16201" y="486375"/>
                    <a:pt x="9877" y="480051"/>
                  </a:cubicBezTo>
                  <a:cubicBezTo>
                    <a:pt x="3553" y="473727"/>
                    <a:pt x="0" y="465150"/>
                    <a:pt x="0" y="456206"/>
                  </a:cubicBezTo>
                  <a:lnTo>
                    <a:pt x="0" y="33722"/>
                  </a:lnTo>
                  <a:cubicBezTo>
                    <a:pt x="0" y="24779"/>
                    <a:pt x="3553" y="16201"/>
                    <a:pt x="9877" y="9877"/>
                  </a:cubicBezTo>
                  <a:cubicBezTo>
                    <a:pt x="16201" y="3553"/>
                    <a:pt x="24779" y="0"/>
                    <a:pt x="33722" y="0"/>
                  </a:cubicBezTo>
                  <a:close/>
                </a:path>
              </a:pathLst>
            </a:custGeom>
            <a:blipFill>
              <a:blip r:embed="rId4"/>
              <a:stretch>
                <a:fillRect l="0" t="-5623" r="0" b="-5623"/>
              </a:stretch>
            </a:blipFill>
            <a:ln w="57150" cap="rnd">
              <a:solidFill>
                <a:srgbClr val="000000"/>
              </a:solidFill>
              <a:prstDash val="solid"/>
              <a:round/>
            </a:ln>
          </p:spPr>
        </p:sp>
      </p:grpSp>
      <p:grpSp>
        <p:nvGrpSpPr>
          <p:cNvPr name="Group 8" id="8"/>
          <p:cNvGrpSpPr/>
          <p:nvPr/>
        </p:nvGrpSpPr>
        <p:grpSpPr>
          <a:xfrm rot="0">
            <a:off x="1030752" y="6455786"/>
            <a:ext cx="5280326" cy="3162334"/>
            <a:chOff x="0" y="0"/>
            <a:chExt cx="818061" cy="489928"/>
          </a:xfrm>
        </p:grpSpPr>
        <p:sp>
          <p:nvSpPr>
            <p:cNvPr name="Freeform 9" id="9"/>
            <p:cNvSpPr/>
            <p:nvPr/>
          </p:nvSpPr>
          <p:spPr>
            <a:xfrm flipH="false" flipV="false" rot="0">
              <a:off x="0" y="0"/>
              <a:ext cx="818061" cy="489928"/>
            </a:xfrm>
            <a:custGeom>
              <a:avLst/>
              <a:gdLst/>
              <a:ahLst/>
              <a:cxnLst/>
              <a:rect r="r" b="b" t="t" l="l"/>
              <a:pathLst>
                <a:path h="489928" w="818061">
                  <a:moveTo>
                    <a:pt x="33722" y="0"/>
                  </a:moveTo>
                  <a:lnTo>
                    <a:pt x="784339" y="0"/>
                  </a:lnTo>
                  <a:cubicBezTo>
                    <a:pt x="793282" y="0"/>
                    <a:pt x="801860" y="3553"/>
                    <a:pt x="808184" y="9877"/>
                  </a:cubicBezTo>
                  <a:cubicBezTo>
                    <a:pt x="814508" y="16201"/>
                    <a:pt x="818061" y="24779"/>
                    <a:pt x="818061" y="33722"/>
                  </a:cubicBezTo>
                  <a:lnTo>
                    <a:pt x="818061" y="456206"/>
                  </a:lnTo>
                  <a:cubicBezTo>
                    <a:pt x="818061" y="474830"/>
                    <a:pt x="802963" y="489928"/>
                    <a:pt x="784339" y="489928"/>
                  </a:cubicBezTo>
                  <a:lnTo>
                    <a:pt x="33722" y="489928"/>
                  </a:lnTo>
                  <a:cubicBezTo>
                    <a:pt x="24779" y="489928"/>
                    <a:pt x="16201" y="486375"/>
                    <a:pt x="9877" y="480051"/>
                  </a:cubicBezTo>
                  <a:cubicBezTo>
                    <a:pt x="3553" y="473727"/>
                    <a:pt x="0" y="465150"/>
                    <a:pt x="0" y="456206"/>
                  </a:cubicBezTo>
                  <a:lnTo>
                    <a:pt x="0" y="33722"/>
                  </a:lnTo>
                  <a:cubicBezTo>
                    <a:pt x="0" y="24779"/>
                    <a:pt x="3553" y="16201"/>
                    <a:pt x="9877" y="9877"/>
                  </a:cubicBezTo>
                  <a:cubicBezTo>
                    <a:pt x="16201" y="3553"/>
                    <a:pt x="24779" y="0"/>
                    <a:pt x="33722" y="0"/>
                  </a:cubicBezTo>
                  <a:close/>
                </a:path>
              </a:pathLst>
            </a:custGeom>
            <a:blipFill>
              <a:blip r:embed="rId5"/>
              <a:stretch>
                <a:fillRect l="0" t="-5623" r="0" b="-5623"/>
              </a:stretch>
            </a:blipFill>
            <a:ln w="57150" cap="rnd">
              <a:solidFill>
                <a:srgbClr val="000000"/>
              </a:solidFill>
              <a:prstDash val="solid"/>
              <a:round/>
            </a:ln>
          </p:spPr>
        </p:sp>
      </p:grpSp>
      <p:grpSp>
        <p:nvGrpSpPr>
          <p:cNvPr name="Group 10" id="10"/>
          <p:cNvGrpSpPr/>
          <p:nvPr/>
        </p:nvGrpSpPr>
        <p:grpSpPr>
          <a:xfrm rot="0">
            <a:off x="6506914" y="6455786"/>
            <a:ext cx="5280326" cy="3162334"/>
            <a:chOff x="0" y="0"/>
            <a:chExt cx="818061" cy="489928"/>
          </a:xfrm>
        </p:grpSpPr>
        <p:sp>
          <p:nvSpPr>
            <p:cNvPr name="Freeform 11" id="11"/>
            <p:cNvSpPr/>
            <p:nvPr/>
          </p:nvSpPr>
          <p:spPr>
            <a:xfrm flipH="false" flipV="false" rot="0">
              <a:off x="0" y="0"/>
              <a:ext cx="818061" cy="489928"/>
            </a:xfrm>
            <a:custGeom>
              <a:avLst/>
              <a:gdLst/>
              <a:ahLst/>
              <a:cxnLst/>
              <a:rect r="r" b="b" t="t" l="l"/>
              <a:pathLst>
                <a:path h="489928" w="818061">
                  <a:moveTo>
                    <a:pt x="33722" y="0"/>
                  </a:moveTo>
                  <a:lnTo>
                    <a:pt x="784339" y="0"/>
                  </a:lnTo>
                  <a:cubicBezTo>
                    <a:pt x="793282" y="0"/>
                    <a:pt x="801860" y="3553"/>
                    <a:pt x="808184" y="9877"/>
                  </a:cubicBezTo>
                  <a:cubicBezTo>
                    <a:pt x="814508" y="16201"/>
                    <a:pt x="818061" y="24779"/>
                    <a:pt x="818061" y="33722"/>
                  </a:cubicBezTo>
                  <a:lnTo>
                    <a:pt x="818061" y="456206"/>
                  </a:lnTo>
                  <a:cubicBezTo>
                    <a:pt x="818061" y="474830"/>
                    <a:pt x="802963" y="489928"/>
                    <a:pt x="784339" y="489928"/>
                  </a:cubicBezTo>
                  <a:lnTo>
                    <a:pt x="33722" y="489928"/>
                  </a:lnTo>
                  <a:cubicBezTo>
                    <a:pt x="24779" y="489928"/>
                    <a:pt x="16201" y="486375"/>
                    <a:pt x="9877" y="480051"/>
                  </a:cubicBezTo>
                  <a:cubicBezTo>
                    <a:pt x="3553" y="473727"/>
                    <a:pt x="0" y="465150"/>
                    <a:pt x="0" y="456206"/>
                  </a:cubicBezTo>
                  <a:lnTo>
                    <a:pt x="0" y="33722"/>
                  </a:lnTo>
                  <a:cubicBezTo>
                    <a:pt x="0" y="24779"/>
                    <a:pt x="3553" y="16201"/>
                    <a:pt x="9877" y="9877"/>
                  </a:cubicBezTo>
                  <a:cubicBezTo>
                    <a:pt x="16201" y="3553"/>
                    <a:pt x="24779" y="0"/>
                    <a:pt x="33722" y="0"/>
                  </a:cubicBezTo>
                  <a:close/>
                </a:path>
              </a:pathLst>
            </a:custGeom>
            <a:blipFill>
              <a:blip r:embed="rId6"/>
              <a:stretch>
                <a:fillRect l="0" t="-5658" r="0" b="-5658"/>
              </a:stretch>
            </a:blipFill>
            <a:ln w="57150" cap="rnd">
              <a:solidFill>
                <a:srgbClr val="000000"/>
              </a:solidFill>
              <a:prstDash val="solid"/>
              <a:round/>
            </a:ln>
          </p:spPr>
        </p:sp>
      </p:grpSp>
      <p:grpSp>
        <p:nvGrpSpPr>
          <p:cNvPr name="Group 12" id="12"/>
          <p:cNvGrpSpPr/>
          <p:nvPr/>
        </p:nvGrpSpPr>
        <p:grpSpPr>
          <a:xfrm rot="0">
            <a:off x="11978974" y="6455786"/>
            <a:ext cx="5280326" cy="3162334"/>
            <a:chOff x="0" y="0"/>
            <a:chExt cx="818061" cy="489928"/>
          </a:xfrm>
        </p:grpSpPr>
        <p:sp>
          <p:nvSpPr>
            <p:cNvPr name="Freeform 13" id="13"/>
            <p:cNvSpPr/>
            <p:nvPr/>
          </p:nvSpPr>
          <p:spPr>
            <a:xfrm flipH="false" flipV="false" rot="0">
              <a:off x="0" y="0"/>
              <a:ext cx="818061" cy="489928"/>
            </a:xfrm>
            <a:custGeom>
              <a:avLst/>
              <a:gdLst/>
              <a:ahLst/>
              <a:cxnLst/>
              <a:rect r="r" b="b" t="t" l="l"/>
              <a:pathLst>
                <a:path h="489928" w="818061">
                  <a:moveTo>
                    <a:pt x="33722" y="0"/>
                  </a:moveTo>
                  <a:lnTo>
                    <a:pt x="784339" y="0"/>
                  </a:lnTo>
                  <a:cubicBezTo>
                    <a:pt x="793282" y="0"/>
                    <a:pt x="801860" y="3553"/>
                    <a:pt x="808184" y="9877"/>
                  </a:cubicBezTo>
                  <a:cubicBezTo>
                    <a:pt x="814508" y="16201"/>
                    <a:pt x="818061" y="24779"/>
                    <a:pt x="818061" y="33722"/>
                  </a:cubicBezTo>
                  <a:lnTo>
                    <a:pt x="818061" y="456206"/>
                  </a:lnTo>
                  <a:cubicBezTo>
                    <a:pt x="818061" y="474830"/>
                    <a:pt x="802963" y="489928"/>
                    <a:pt x="784339" y="489928"/>
                  </a:cubicBezTo>
                  <a:lnTo>
                    <a:pt x="33722" y="489928"/>
                  </a:lnTo>
                  <a:cubicBezTo>
                    <a:pt x="24779" y="489928"/>
                    <a:pt x="16201" y="486375"/>
                    <a:pt x="9877" y="480051"/>
                  </a:cubicBezTo>
                  <a:cubicBezTo>
                    <a:pt x="3553" y="473727"/>
                    <a:pt x="0" y="465150"/>
                    <a:pt x="0" y="456206"/>
                  </a:cubicBezTo>
                  <a:lnTo>
                    <a:pt x="0" y="33722"/>
                  </a:lnTo>
                  <a:cubicBezTo>
                    <a:pt x="0" y="24779"/>
                    <a:pt x="3553" y="16201"/>
                    <a:pt x="9877" y="9877"/>
                  </a:cubicBezTo>
                  <a:cubicBezTo>
                    <a:pt x="16201" y="3553"/>
                    <a:pt x="24779" y="0"/>
                    <a:pt x="33722" y="0"/>
                  </a:cubicBezTo>
                  <a:close/>
                </a:path>
              </a:pathLst>
            </a:custGeom>
            <a:blipFill>
              <a:blip r:embed="rId7"/>
              <a:stretch>
                <a:fillRect l="0" t="-7919" r="0" b="-7919"/>
              </a:stretch>
            </a:blipFill>
            <a:ln w="57150" cap="rnd">
              <a:solidFill>
                <a:srgbClr val="000000"/>
              </a:solidFill>
              <a:prstDash val="solid"/>
              <a:round/>
            </a:ln>
          </p:spPr>
        </p:sp>
      </p:grpSp>
      <p:grpSp>
        <p:nvGrpSpPr>
          <p:cNvPr name="Group 14" id="14"/>
          <p:cNvGrpSpPr/>
          <p:nvPr/>
        </p:nvGrpSpPr>
        <p:grpSpPr>
          <a:xfrm rot="0">
            <a:off x="1028700" y="637420"/>
            <a:ext cx="16230600" cy="2119793"/>
            <a:chOff x="0" y="0"/>
            <a:chExt cx="4274726" cy="558299"/>
          </a:xfrm>
        </p:grpSpPr>
        <p:sp>
          <p:nvSpPr>
            <p:cNvPr name="Freeform 15" id="15"/>
            <p:cNvSpPr/>
            <p:nvPr/>
          </p:nvSpPr>
          <p:spPr>
            <a:xfrm flipH="false" flipV="false" rot="0">
              <a:off x="0" y="0"/>
              <a:ext cx="4274726" cy="558299"/>
            </a:xfrm>
            <a:custGeom>
              <a:avLst/>
              <a:gdLst/>
              <a:ahLst/>
              <a:cxnLst/>
              <a:rect r="r" b="b" t="t" l="l"/>
              <a:pathLst>
                <a:path h="558299" w="4274726">
                  <a:moveTo>
                    <a:pt x="24327" y="0"/>
                  </a:moveTo>
                  <a:lnTo>
                    <a:pt x="4250399" y="0"/>
                  </a:lnTo>
                  <a:cubicBezTo>
                    <a:pt x="4263834" y="0"/>
                    <a:pt x="4274726" y="10891"/>
                    <a:pt x="4274726" y="24327"/>
                  </a:cubicBezTo>
                  <a:lnTo>
                    <a:pt x="4274726" y="533973"/>
                  </a:lnTo>
                  <a:cubicBezTo>
                    <a:pt x="4274726" y="547408"/>
                    <a:pt x="4263834" y="558299"/>
                    <a:pt x="4250399" y="558299"/>
                  </a:cubicBezTo>
                  <a:lnTo>
                    <a:pt x="24327" y="558299"/>
                  </a:lnTo>
                  <a:cubicBezTo>
                    <a:pt x="10891" y="558299"/>
                    <a:pt x="0" y="547408"/>
                    <a:pt x="0" y="533973"/>
                  </a:cubicBezTo>
                  <a:lnTo>
                    <a:pt x="0" y="24327"/>
                  </a:lnTo>
                  <a:cubicBezTo>
                    <a:pt x="0" y="10891"/>
                    <a:pt x="10891" y="0"/>
                    <a:pt x="24327" y="0"/>
                  </a:cubicBezTo>
                  <a:close/>
                </a:path>
              </a:pathLst>
            </a:custGeom>
            <a:solidFill>
              <a:srgbClr val="F8E8DD"/>
            </a:solidFill>
            <a:ln w="57150" cap="rnd">
              <a:solidFill>
                <a:srgbClr val="000000"/>
              </a:solidFill>
              <a:prstDash val="solid"/>
              <a:round/>
            </a:ln>
          </p:spPr>
        </p:sp>
        <p:sp>
          <p:nvSpPr>
            <p:cNvPr name="TextBox 16" id="16"/>
            <p:cNvSpPr txBox="true"/>
            <p:nvPr/>
          </p:nvSpPr>
          <p:spPr>
            <a:xfrm>
              <a:off x="0" y="-47625"/>
              <a:ext cx="4274726" cy="605924"/>
            </a:xfrm>
            <a:prstGeom prst="rect">
              <a:avLst/>
            </a:prstGeom>
          </p:spPr>
          <p:txBody>
            <a:bodyPr anchor="ctr" rtlCol="false" tIns="50800" lIns="50800" bIns="50800" rIns="50800"/>
            <a:lstStyle/>
            <a:p>
              <a:pPr algn="ctr">
                <a:lnSpc>
                  <a:spcPts val="2808"/>
                </a:lnSpc>
              </a:pPr>
            </a:p>
          </p:txBody>
        </p:sp>
      </p:grpSp>
      <p:sp>
        <p:nvSpPr>
          <p:cNvPr name="TextBox 17" id="17"/>
          <p:cNvSpPr txBox="true"/>
          <p:nvPr/>
        </p:nvSpPr>
        <p:spPr>
          <a:xfrm rot="0">
            <a:off x="1028700" y="723900"/>
            <a:ext cx="16230600" cy="1727201"/>
          </a:xfrm>
          <a:prstGeom prst="rect">
            <a:avLst/>
          </a:prstGeom>
        </p:spPr>
        <p:txBody>
          <a:bodyPr anchor="t" rtlCol="false" tIns="0" lIns="0" bIns="0" rIns="0">
            <a:spAutoFit/>
          </a:bodyPr>
          <a:lstStyle/>
          <a:p>
            <a:pPr algn="ctr" marL="0" indent="0" lvl="0">
              <a:lnSpc>
                <a:spcPts val="13999"/>
              </a:lnSpc>
              <a:spcBef>
                <a:spcPct val="0"/>
              </a:spcBef>
            </a:pPr>
            <a:r>
              <a:rPr lang="en-US" sz="9999">
                <a:solidFill>
                  <a:srgbClr val="000000"/>
                </a:solidFill>
                <a:latin typeface="Bobby Jones Soft"/>
                <a:ea typeface="Bobby Jones Soft"/>
                <a:cs typeface="Bobby Jones Soft"/>
                <a:sym typeface="Bobby Jones Soft"/>
              </a:rPr>
              <a:t>ORAL CAVITY GALLERY</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sp>
        <p:nvSpPr>
          <p:cNvPr name="Freeform 2" id="2"/>
          <p:cNvSpPr/>
          <p:nvPr/>
        </p:nvSpPr>
        <p:spPr>
          <a:xfrm flipH="false" flipV="false" rot="0">
            <a:off x="9144000" y="1028700"/>
            <a:ext cx="8722090" cy="9258300"/>
          </a:xfrm>
          <a:custGeom>
            <a:avLst/>
            <a:gdLst/>
            <a:ahLst/>
            <a:cxnLst/>
            <a:rect r="r" b="b" t="t" l="l"/>
            <a:pathLst>
              <a:path h="9258300" w="8722090">
                <a:moveTo>
                  <a:pt x="0" y="0"/>
                </a:moveTo>
                <a:lnTo>
                  <a:pt x="8722090" y="0"/>
                </a:lnTo>
                <a:lnTo>
                  <a:pt x="8722090" y="9258300"/>
                </a:lnTo>
                <a:lnTo>
                  <a:pt x="0" y="9258300"/>
                </a:lnTo>
                <a:lnTo>
                  <a:pt x="0" y="0"/>
                </a:lnTo>
                <a:close/>
              </a:path>
            </a:pathLst>
          </a:custGeom>
          <a:blipFill>
            <a:blip r:embed="rId2"/>
            <a:stretch>
              <a:fillRect l="0" t="0" r="0" b="0"/>
            </a:stretch>
          </a:blipFill>
        </p:spPr>
      </p:sp>
      <p:grpSp>
        <p:nvGrpSpPr>
          <p:cNvPr name="Group 3" id="3"/>
          <p:cNvGrpSpPr/>
          <p:nvPr/>
        </p:nvGrpSpPr>
        <p:grpSpPr>
          <a:xfrm rot="0">
            <a:off x="1028700" y="637420"/>
            <a:ext cx="8115300" cy="2119793"/>
            <a:chOff x="0" y="0"/>
            <a:chExt cx="2137363" cy="558299"/>
          </a:xfrm>
        </p:grpSpPr>
        <p:sp>
          <p:nvSpPr>
            <p:cNvPr name="Freeform 4" id="4"/>
            <p:cNvSpPr/>
            <p:nvPr/>
          </p:nvSpPr>
          <p:spPr>
            <a:xfrm flipH="false" flipV="false" rot="0">
              <a:off x="0" y="0"/>
              <a:ext cx="2137363" cy="558299"/>
            </a:xfrm>
            <a:custGeom>
              <a:avLst/>
              <a:gdLst/>
              <a:ahLst/>
              <a:cxnLst/>
              <a:rect r="r" b="b" t="t" l="l"/>
              <a:pathLst>
                <a:path h="558299" w="2137363">
                  <a:moveTo>
                    <a:pt x="48654" y="0"/>
                  </a:moveTo>
                  <a:lnTo>
                    <a:pt x="2088710" y="0"/>
                  </a:lnTo>
                  <a:cubicBezTo>
                    <a:pt x="2115580" y="0"/>
                    <a:pt x="2137363" y="21783"/>
                    <a:pt x="2137363" y="48654"/>
                  </a:cubicBezTo>
                  <a:lnTo>
                    <a:pt x="2137363" y="509646"/>
                  </a:lnTo>
                  <a:cubicBezTo>
                    <a:pt x="2137363" y="536516"/>
                    <a:pt x="2115580" y="558299"/>
                    <a:pt x="2088710" y="558299"/>
                  </a:cubicBezTo>
                  <a:lnTo>
                    <a:pt x="48654" y="558299"/>
                  </a:lnTo>
                  <a:cubicBezTo>
                    <a:pt x="21783" y="558299"/>
                    <a:pt x="0" y="536516"/>
                    <a:pt x="0" y="509646"/>
                  </a:cubicBezTo>
                  <a:lnTo>
                    <a:pt x="0" y="48654"/>
                  </a:lnTo>
                  <a:cubicBezTo>
                    <a:pt x="0" y="21783"/>
                    <a:pt x="21783" y="0"/>
                    <a:pt x="48654" y="0"/>
                  </a:cubicBezTo>
                  <a:close/>
                </a:path>
              </a:pathLst>
            </a:custGeom>
            <a:solidFill>
              <a:srgbClr val="F8E8DD"/>
            </a:solidFill>
            <a:ln w="57150" cap="rnd">
              <a:solidFill>
                <a:srgbClr val="000000"/>
              </a:solidFill>
              <a:prstDash val="solid"/>
              <a:round/>
            </a:ln>
          </p:spPr>
        </p:sp>
        <p:sp>
          <p:nvSpPr>
            <p:cNvPr name="TextBox 5" id="5"/>
            <p:cNvSpPr txBox="true"/>
            <p:nvPr/>
          </p:nvSpPr>
          <p:spPr>
            <a:xfrm>
              <a:off x="0" y="-47625"/>
              <a:ext cx="2137363" cy="605924"/>
            </a:xfrm>
            <a:prstGeom prst="rect">
              <a:avLst/>
            </a:prstGeom>
          </p:spPr>
          <p:txBody>
            <a:bodyPr anchor="ctr" rtlCol="false" tIns="50800" lIns="50800" bIns="50800" rIns="50800"/>
            <a:lstStyle/>
            <a:p>
              <a:pPr algn="ctr">
                <a:lnSpc>
                  <a:spcPts val="2808"/>
                </a:lnSpc>
              </a:pPr>
            </a:p>
          </p:txBody>
        </p:sp>
      </p:grpSp>
      <p:sp>
        <p:nvSpPr>
          <p:cNvPr name="TextBox 6" id="6"/>
          <p:cNvSpPr txBox="true"/>
          <p:nvPr/>
        </p:nvSpPr>
        <p:spPr>
          <a:xfrm rot="0">
            <a:off x="1028700" y="723900"/>
            <a:ext cx="8115300" cy="1727201"/>
          </a:xfrm>
          <a:prstGeom prst="rect">
            <a:avLst/>
          </a:prstGeom>
        </p:spPr>
        <p:txBody>
          <a:bodyPr anchor="t" rtlCol="false" tIns="0" lIns="0" bIns="0" rIns="0">
            <a:spAutoFit/>
          </a:bodyPr>
          <a:lstStyle/>
          <a:p>
            <a:pPr algn="ctr" marL="0" indent="0" lvl="0">
              <a:lnSpc>
                <a:spcPts val="13999"/>
              </a:lnSpc>
              <a:spcBef>
                <a:spcPct val="0"/>
              </a:spcBef>
            </a:pPr>
            <a:r>
              <a:rPr lang="en-US" sz="9999">
                <a:solidFill>
                  <a:srgbClr val="000000"/>
                </a:solidFill>
                <a:latin typeface="Bobby Jones Soft"/>
                <a:ea typeface="Bobby Jones Soft"/>
                <a:cs typeface="Bobby Jones Soft"/>
                <a:sym typeface="Bobby Jones Soft"/>
              </a:rPr>
              <a:t>CONCLUSION</a:t>
            </a:r>
          </a:p>
        </p:txBody>
      </p:sp>
      <p:grpSp>
        <p:nvGrpSpPr>
          <p:cNvPr name="Group 7" id="7"/>
          <p:cNvGrpSpPr/>
          <p:nvPr/>
        </p:nvGrpSpPr>
        <p:grpSpPr>
          <a:xfrm rot="0">
            <a:off x="1034166" y="3020686"/>
            <a:ext cx="8109834" cy="6634485"/>
            <a:chOff x="0" y="0"/>
            <a:chExt cx="2135923" cy="1747354"/>
          </a:xfrm>
        </p:grpSpPr>
        <p:sp>
          <p:nvSpPr>
            <p:cNvPr name="Freeform 8" id="8"/>
            <p:cNvSpPr/>
            <p:nvPr/>
          </p:nvSpPr>
          <p:spPr>
            <a:xfrm flipH="false" flipV="false" rot="0">
              <a:off x="0" y="0"/>
              <a:ext cx="2135924" cy="1747354"/>
            </a:xfrm>
            <a:custGeom>
              <a:avLst/>
              <a:gdLst/>
              <a:ahLst/>
              <a:cxnLst/>
              <a:rect r="r" b="b" t="t" l="l"/>
              <a:pathLst>
                <a:path h="1747354" w="2135924">
                  <a:moveTo>
                    <a:pt x="48686" y="0"/>
                  </a:moveTo>
                  <a:lnTo>
                    <a:pt x="2087237" y="0"/>
                  </a:lnTo>
                  <a:cubicBezTo>
                    <a:pt x="2114126" y="0"/>
                    <a:pt x="2135924" y="21798"/>
                    <a:pt x="2135924" y="48686"/>
                  </a:cubicBezTo>
                  <a:lnTo>
                    <a:pt x="2135924" y="1698668"/>
                  </a:lnTo>
                  <a:cubicBezTo>
                    <a:pt x="2135924" y="1725556"/>
                    <a:pt x="2114126" y="1747354"/>
                    <a:pt x="2087237" y="1747354"/>
                  </a:cubicBezTo>
                  <a:lnTo>
                    <a:pt x="48686" y="1747354"/>
                  </a:lnTo>
                  <a:cubicBezTo>
                    <a:pt x="21798" y="1747354"/>
                    <a:pt x="0" y="1725556"/>
                    <a:pt x="0" y="1698668"/>
                  </a:cubicBezTo>
                  <a:lnTo>
                    <a:pt x="0" y="48686"/>
                  </a:lnTo>
                  <a:cubicBezTo>
                    <a:pt x="0" y="21798"/>
                    <a:pt x="21798" y="0"/>
                    <a:pt x="48686" y="0"/>
                  </a:cubicBezTo>
                  <a:close/>
                </a:path>
              </a:pathLst>
            </a:custGeom>
            <a:solidFill>
              <a:srgbClr val="F8E8DD"/>
            </a:solidFill>
            <a:ln w="57150" cap="rnd">
              <a:solidFill>
                <a:srgbClr val="000000"/>
              </a:solidFill>
              <a:prstDash val="solid"/>
              <a:round/>
            </a:ln>
          </p:spPr>
        </p:sp>
        <p:sp>
          <p:nvSpPr>
            <p:cNvPr name="TextBox 9" id="9"/>
            <p:cNvSpPr txBox="true"/>
            <p:nvPr/>
          </p:nvSpPr>
          <p:spPr>
            <a:xfrm>
              <a:off x="0" y="-47625"/>
              <a:ext cx="2135923" cy="1794979"/>
            </a:xfrm>
            <a:prstGeom prst="rect">
              <a:avLst/>
            </a:prstGeom>
          </p:spPr>
          <p:txBody>
            <a:bodyPr anchor="ctr" rtlCol="false" tIns="50800" lIns="50800" bIns="50800" rIns="50800"/>
            <a:lstStyle/>
            <a:p>
              <a:pPr algn="ctr" marL="0" indent="0" lvl="0">
                <a:lnSpc>
                  <a:spcPts val="2808"/>
                </a:lnSpc>
                <a:spcBef>
                  <a:spcPct val="0"/>
                </a:spcBef>
              </a:pPr>
            </a:p>
          </p:txBody>
        </p:sp>
      </p:grpSp>
      <p:sp>
        <p:nvSpPr>
          <p:cNvPr name="TextBox 10" id="10"/>
          <p:cNvSpPr txBox="true"/>
          <p:nvPr/>
        </p:nvSpPr>
        <p:spPr>
          <a:xfrm rot="0">
            <a:off x="1689616" y="3563613"/>
            <a:ext cx="6798934" cy="5462905"/>
          </a:xfrm>
          <a:prstGeom prst="rect">
            <a:avLst/>
          </a:prstGeom>
        </p:spPr>
        <p:txBody>
          <a:bodyPr anchor="t" rtlCol="false" tIns="0" lIns="0" bIns="0" rIns="0">
            <a:spAutoFit/>
          </a:bodyPr>
          <a:lstStyle/>
          <a:p>
            <a:pPr algn="just" marL="0" indent="0" lvl="0">
              <a:lnSpc>
                <a:spcPts val="3919"/>
              </a:lnSpc>
              <a:spcBef>
                <a:spcPct val="0"/>
              </a:spcBef>
            </a:pPr>
            <a:r>
              <a:rPr lang="en-US" sz="2799" strike="noStrike" u="none">
                <a:solidFill>
                  <a:srgbClr val="000000"/>
                </a:solidFill>
                <a:latin typeface="Poppins"/>
                <a:ea typeface="Poppins"/>
                <a:cs typeface="Poppins"/>
                <a:sym typeface="Poppin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Lorem ipsum dolor sit amet, consectetur.</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sp>
        <p:nvSpPr>
          <p:cNvPr name="Freeform 2" id="2"/>
          <p:cNvSpPr/>
          <p:nvPr/>
        </p:nvSpPr>
        <p:spPr>
          <a:xfrm flipH="false" flipV="false" rot="0">
            <a:off x="12742505" y="1028700"/>
            <a:ext cx="4343839" cy="4114800"/>
          </a:xfrm>
          <a:custGeom>
            <a:avLst/>
            <a:gdLst/>
            <a:ahLst/>
            <a:cxnLst/>
            <a:rect r="r" b="b" t="t" l="l"/>
            <a:pathLst>
              <a:path h="4114800" w="4343839">
                <a:moveTo>
                  <a:pt x="0" y="0"/>
                </a:moveTo>
                <a:lnTo>
                  <a:pt x="4343839" y="0"/>
                </a:lnTo>
                <a:lnTo>
                  <a:pt x="4343839" y="4114800"/>
                </a:lnTo>
                <a:lnTo>
                  <a:pt x="0" y="411480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201656" y="5143500"/>
            <a:ext cx="7019863" cy="4381825"/>
          </a:xfrm>
          <a:custGeom>
            <a:avLst/>
            <a:gdLst/>
            <a:ahLst/>
            <a:cxnLst/>
            <a:rect r="r" b="b" t="t" l="l"/>
            <a:pathLst>
              <a:path h="4381825" w="7019863">
                <a:moveTo>
                  <a:pt x="0" y="0"/>
                </a:moveTo>
                <a:lnTo>
                  <a:pt x="7019863" y="0"/>
                </a:lnTo>
                <a:lnTo>
                  <a:pt x="7019863" y="4381825"/>
                </a:lnTo>
                <a:lnTo>
                  <a:pt x="0" y="438182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4" id="4"/>
          <p:cNvSpPr txBox="true"/>
          <p:nvPr/>
        </p:nvSpPr>
        <p:spPr>
          <a:xfrm rot="0">
            <a:off x="1201656" y="409232"/>
            <a:ext cx="11178525" cy="5105400"/>
          </a:xfrm>
          <a:prstGeom prst="rect">
            <a:avLst/>
          </a:prstGeom>
        </p:spPr>
        <p:txBody>
          <a:bodyPr anchor="t" rtlCol="false" tIns="0" lIns="0" bIns="0" rIns="0">
            <a:spAutoFit/>
          </a:bodyPr>
          <a:lstStyle/>
          <a:p>
            <a:pPr algn="ctr" marL="0" indent="0" lvl="0">
              <a:lnSpc>
                <a:spcPts val="39600"/>
              </a:lnSpc>
            </a:pPr>
            <a:r>
              <a:rPr lang="en-US" sz="33000">
                <a:solidFill>
                  <a:srgbClr val="000000"/>
                </a:solidFill>
                <a:latin typeface="Bobby Jones Soft"/>
                <a:ea typeface="Bobby Jones Soft"/>
                <a:cs typeface="Bobby Jones Soft"/>
                <a:sym typeface="Bobby Jones Soft"/>
              </a:rPr>
              <a:t>THANK</a:t>
            </a:r>
          </a:p>
        </p:txBody>
      </p:sp>
      <p:sp>
        <p:nvSpPr>
          <p:cNvPr name="TextBox 5" id="5"/>
          <p:cNvSpPr txBox="true"/>
          <p:nvPr/>
        </p:nvSpPr>
        <p:spPr>
          <a:xfrm rot="0">
            <a:off x="8048563" y="4767182"/>
            <a:ext cx="9037781" cy="5105400"/>
          </a:xfrm>
          <a:prstGeom prst="rect">
            <a:avLst/>
          </a:prstGeom>
        </p:spPr>
        <p:txBody>
          <a:bodyPr anchor="t" rtlCol="false" tIns="0" lIns="0" bIns="0" rIns="0">
            <a:spAutoFit/>
          </a:bodyPr>
          <a:lstStyle/>
          <a:p>
            <a:pPr algn="ctr" marL="0" indent="0" lvl="0">
              <a:lnSpc>
                <a:spcPts val="39600"/>
              </a:lnSpc>
            </a:pPr>
            <a:r>
              <a:rPr lang="en-US" sz="33000">
                <a:solidFill>
                  <a:srgbClr val="000000"/>
                </a:solidFill>
                <a:latin typeface="Bobby Jones Soft"/>
                <a:ea typeface="Bobby Jones Soft"/>
                <a:cs typeface="Bobby Jones Soft"/>
                <a:sym typeface="Bobby Jones Soft"/>
              </a:rPr>
              <a:t>YOU!</a:t>
            </a:r>
          </a:p>
        </p:txBody>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grpSp>
        <p:nvGrpSpPr>
          <p:cNvPr name="Group 2" id="2"/>
          <p:cNvGrpSpPr/>
          <p:nvPr/>
        </p:nvGrpSpPr>
        <p:grpSpPr>
          <a:xfrm rot="0">
            <a:off x="774218" y="2285896"/>
            <a:ext cx="5097641" cy="7400322"/>
            <a:chOff x="0" y="0"/>
            <a:chExt cx="1342589" cy="1949056"/>
          </a:xfrm>
        </p:grpSpPr>
        <p:sp>
          <p:nvSpPr>
            <p:cNvPr name="Freeform 3" id="3"/>
            <p:cNvSpPr/>
            <p:nvPr/>
          </p:nvSpPr>
          <p:spPr>
            <a:xfrm flipH="false" flipV="false" rot="0">
              <a:off x="0" y="0"/>
              <a:ext cx="1342589" cy="1949056"/>
            </a:xfrm>
            <a:custGeom>
              <a:avLst/>
              <a:gdLst/>
              <a:ahLst/>
              <a:cxnLst/>
              <a:rect r="r" b="b" t="t" l="l"/>
              <a:pathLst>
                <a:path h="1949056" w="1342589">
                  <a:moveTo>
                    <a:pt x="36449" y="0"/>
                  </a:moveTo>
                  <a:lnTo>
                    <a:pt x="1306139" y="0"/>
                  </a:lnTo>
                  <a:cubicBezTo>
                    <a:pt x="1315806" y="0"/>
                    <a:pt x="1325077" y="3840"/>
                    <a:pt x="1331913" y="10676"/>
                  </a:cubicBezTo>
                  <a:cubicBezTo>
                    <a:pt x="1338748" y="17511"/>
                    <a:pt x="1342589" y="26782"/>
                    <a:pt x="1342589" y="36449"/>
                  </a:cubicBezTo>
                  <a:lnTo>
                    <a:pt x="1342589" y="1912607"/>
                  </a:lnTo>
                  <a:cubicBezTo>
                    <a:pt x="1342589" y="1932737"/>
                    <a:pt x="1326270" y="1949056"/>
                    <a:pt x="1306139" y="1949056"/>
                  </a:cubicBezTo>
                  <a:lnTo>
                    <a:pt x="36449" y="1949056"/>
                  </a:lnTo>
                  <a:cubicBezTo>
                    <a:pt x="16319" y="1949056"/>
                    <a:pt x="0" y="1932737"/>
                    <a:pt x="0" y="1912607"/>
                  </a:cubicBezTo>
                  <a:lnTo>
                    <a:pt x="0" y="36449"/>
                  </a:lnTo>
                  <a:cubicBezTo>
                    <a:pt x="0" y="16319"/>
                    <a:pt x="16319" y="0"/>
                    <a:pt x="36449" y="0"/>
                  </a:cubicBezTo>
                  <a:close/>
                </a:path>
              </a:pathLst>
            </a:custGeom>
            <a:solidFill>
              <a:srgbClr val="F0F0F0"/>
            </a:solidFill>
          </p:spPr>
        </p:sp>
        <p:sp>
          <p:nvSpPr>
            <p:cNvPr name="TextBox 4" id="4"/>
            <p:cNvSpPr txBox="true"/>
            <p:nvPr/>
          </p:nvSpPr>
          <p:spPr>
            <a:xfrm>
              <a:off x="0" y="-19050"/>
              <a:ext cx="1342589" cy="1968106"/>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6109984" y="2285896"/>
            <a:ext cx="11512980" cy="7400322"/>
            <a:chOff x="0" y="0"/>
            <a:chExt cx="3032225" cy="1949056"/>
          </a:xfrm>
        </p:grpSpPr>
        <p:sp>
          <p:nvSpPr>
            <p:cNvPr name="Freeform 6" id="6"/>
            <p:cNvSpPr/>
            <p:nvPr/>
          </p:nvSpPr>
          <p:spPr>
            <a:xfrm flipH="false" flipV="false" rot="0">
              <a:off x="0" y="0"/>
              <a:ext cx="3032225" cy="1949056"/>
            </a:xfrm>
            <a:custGeom>
              <a:avLst/>
              <a:gdLst/>
              <a:ahLst/>
              <a:cxnLst/>
              <a:rect r="r" b="b" t="t" l="l"/>
              <a:pathLst>
                <a:path h="1949056" w="3032225">
                  <a:moveTo>
                    <a:pt x="16139" y="0"/>
                  </a:moveTo>
                  <a:lnTo>
                    <a:pt x="3016086" y="0"/>
                  </a:lnTo>
                  <a:cubicBezTo>
                    <a:pt x="3020366" y="0"/>
                    <a:pt x="3024471" y="1700"/>
                    <a:pt x="3027498" y="4727"/>
                  </a:cubicBezTo>
                  <a:cubicBezTo>
                    <a:pt x="3030525" y="7754"/>
                    <a:pt x="3032225" y="11859"/>
                    <a:pt x="3032225" y="16139"/>
                  </a:cubicBezTo>
                  <a:lnTo>
                    <a:pt x="3032225" y="1932917"/>
                  </a:lnTo>
                  <a:cubicBezTo>
                    <a:pt x="3032225" y="1937197"/>
                    <a:pt x="3030525" y="1941302"/>
                    <a:pt x="3027498" y="1944329"/>
                  </a:cubicBezTo>
                  <a:cubicBezTo>
                    <a:pt x="3024471" y="1947356"/>
                    <a:pt x="3020366" y="1949056"/>
                    <a:pt x="3016086" y="1949056"/>
                  </a:cubicBezTo>
                  <a:lnTo>
                    <a:pt x="16139" y="1949056"/>
                  </a:lnTo>
                  <a:cubicBezTo>
                    <a:pt x="11859" y="1949056"/>
                    <a:pt x="7754" y="1947356"/>
                    <a:pt x="4727" y="1944329"/>
                  </a:cubicBezTo>
                  <a:cubicBezTo>
                    <a:pt x="1700" y="1941302"/>
                    <a:pt x="0" y="1937197"/>
                    <a:pt x="0" y="1932917"/>
                  </a:cubicBezTo>
                  <a:lnTo>
                    <a:pt x="0" y="16139"/>
                  </a:lnTo>
                  <a:cubicBezTo>
                    <a:pt x="0" y="11859"/>
                    <a:pt x="1700" y="7754"/>
                    <a:pt x="4727" y="4727"/>
                  </a:cubicBezTo>
                  <a:cubicBezTo>
                    <a:pt x="7754" y="1700"/>
                    <a:pt x="11859" y="0"/>
                    <a:pt x="16139" y="0"/>
                  </a:cubicBezTo>
                  <a:close/>
                </a:path>
              </a:pathLst>
            </a:custGeom>
            <a:solidFill>
              <a:srgbClr val="F0F0F0"/>
            </a:solidFill>
          </p:spPr>
        </p:sp>
        <p:sp>
          <p:nvSpPr>
            <p:cNvPr name="TextBox 7" id="7"/>
            <p:cNvSpPr txBox="true"/>
            <p:nvPr/>
          </p:nvSpPr>
          <p:spPr>
            <a:xfrm>
              <a:off x="0" y="-19050"/>
              <a:ext cx="3032225" cy="1968106"/>
            </a:xfrm>
            <a:prstGeom prst="rect">
              <a:avLst/>
            </a:prstGeom>
          </p:spPr>
          <p:txBody>
            <a:bodyPr anchor="ctr" rtlCol="false" tIns="50800" lIns="50800" bIns="50800" rIns="50800"/>
            <a:lstStyle/>
            <a:p>
              <a:pPr algn="ctr">
                <a:lnSpc>
                  <a:spcPts val="2465"/>
                </a:lnSpc>
              </a:pPr>
            </a:p>
          </p:txBody>
        </p:sp>
      </p:grpSp>
      <p:grpSp>
        <p:nvGrpSpPr>
          <p:cNvPr name="Group 8" id="8"/>
          <p:cNvGrpSpPr/>
          <p:nvPr/>
        </p:nvGrpSpPr>
        <p:grpSpPr>
          <a:xfrm rot="0">
            <a:off x="1139005" y="2566614"/>
            <a:ext cx="4368067" cy="647237"/>
            <a:chOff x="0" y="0"/>
            <a:chExt cx="1150437" cy="170466"/>
          </a:xfrm>
        </p:grpSpPr>
        <p:sp>
          <p:nvSpPr>
            <p:cNvPr name="Freeform 9" id="9"/>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0" id="10"/>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1" id="11"/>
          <p:cNvGrpSpPr/>
          <p:nvPr/>
        </p:nvGrpSpPr>
        <p:grpSpPr>
          <a:xfrm rot="0">
            <a:off x="9682440" y="2566614"/>
            <a:ext cx="4368067" cy="647237"/>
            <a:chOff x="0" y="0"/>
            <a:chExt cx="1150437" cy="170466"/>
          </a:xfrm>
        </p:grpSpPr>
        <p:sp>
          <p:nvSpPr>
            <p:cNvPr name="Freeform 12" id="12"/>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3" id="13"/>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4" id="14"/>
          <p:cNvGrpSpPr/>
          <p:nvPr/>
        </p:nvGrpSpPr>
        <p:grpSpPr>
          <a:xfrm rot="0">
            <a:off x="1139005" y="7201013"/>
            <a:ext cx="4368067" cy="647237"/>
            <a:chOff x="0" y="0"/>
            <a:chExt cx="1150437" cy="170466"/>
          </a:xfrm>
        </p:grpSpPr>
        <p:sp>
          <p:nvSpPr>
            <p:cNvPr name="Freeform 15" id="15"/>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6" id="16"/>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7" id="17"/>
          <p:cNvGrpSpPr/>
          <p:nvPr/>
        </p:nvGrpSpPr>
        <p:grpSpPr>
          <a:xfrm rot="0">
            <a:off x="2513988" y="8114950"/>
            <a:ext cx="754204" cy="754204"/>
            <a:chOff x="0" y="0"/>
            <a:chExt cx="812800" cy="812800"/>
          </a:xfrm>
        </p:grpSpPr>
        <p:sp>
          <p:nvSpPr>
            <p:cNvPr name="Freeform 18" id="18"/>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5795C2"/>
            </a:solidFill>
          </p:spPr>
        </p:sp>
        <p:sp>
          <p:nvSpPr>
            <p:cNvPr name="TextBox 19" id="19"/>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20" id="20"/>
          <p:cNvSpPr txBox="true"/>
          <p:nvPr/>
        </p:nvSpPr>
        <p:spPr>
          <a:xfrm rot="0">
            <a:off x="1232396" y="3461646"/>
            <a:ext cx="4181285" cy="503682"/>
          </a:xfrm>
          <a:prstGeom prst="rect">
            <a:avLst/>
          </a:prstGeom>
        </p:spPr>
        <p:txBody>
          <a:bodyPr anchor="t" rtlCol="false" tIns="0" lIns="0" bIns="0" rIns="0">
            <a:spAutoFit/>
          </a:bodyPr>
          <a:lstStyle/>
          <a:p>
            <a:pPr algn="ctr">
              <a:lnSpc>
                <a:spcPts val="2074"/>
              </a:lnSpc>
            </a:pPr>
            <a:r>
              <a:rPr lang="en-US" sz="1700" strike="noStrike" u="none">
                <a:solidFill>
                  <a:srgbClr val="000000"/>
                </a:solidFill>
                <a:latin typeface="Canva Sans"/>
                <a:ea typeface="Canva Sans"/>
                <a:cs typeface="Canva Sans"/>
                <a:sym typeface="Canva Sans"/>
              </a:rPr>
              <a:t>This presentation template</a:t>
            </a:r>
          </a:p>
          <a:p>
            <a:pPr algn="ctr">
              <a:lnSpc>
                <a:spcPts val="2074"/>
              </a:lnSpc>
            </a:pPr>
            <a:r>
              <a:rPr lang="en-US" sz="1700" strike="noStrike" u="none">
                <a:solidFill>
                  <a:srgbClr val="000000"/>
                </a:solidFill>
                <a:latin typeface="Canva Sans"/>
                <a:ea typeface="Canva Sans"/>
                <a:cs typeface="Canva Sans"/>
                <a:sym typeface="Canva Sans"/>
              </a:rPr>
              <a:t>uses the following free fonts:</a:t>
            </a:r>
          </a:p>
        </p:txBody>
      </p:sp>
      <p:sp>
        <p:nvSpPr>
          <p:cNvPr name="TextBox 21" id="21"/>
          <p:cNvSpPr txBox="true"/>
          <p:nvPr/>
        </p:nvSpPr>
        <p:spPr>
          <a:xfrm rot="0">
            <a:off x="1175455" y="6551281"/>
            <a:ext cx="4368067" cy="249682"/>
          </a:xfrm>
          <a:prstGeom prst="rect">
            <a:avLst/>
          </a:prstGeom>
        </p:spPr>
        <p:txBody>
          <a:bodyPr anchor="t" rtlCol="false" tIns="0" lIns="0" bIns="0" rIns="0">
            <a:spAutoFit/>
          </a:bodyPr>
          <a:lstStyle/>
          <a:p>
            <a:pPr algn="ctr">
              <a:lnSpc>
                <a:spcPts val="2074"/>
              </a:lnSpc>
            </a:pPr>
            <a:r>
              <a:rPr lang="en-US" sz="1700">
                <a:solidFill>
                  <a:srgbClr val="000000"/>
                </a:solidFill>
                <a:latin typeface="Canva Sans"/>
                <a:ea typeface="Canva Sans"/>
                <a:cs typeface="Canva Sans"/>
                <a:sym typeface="Canva Sans"/>
              </a:rPr>
              <a:t>You can find these fonts online too.</a:t>
            </a:r>
          </a:p>
        </p:txBody>
      </p:sp>
      <p:sp>
        <p:nvSpPr>
          <p:cNvPr name="TextBox 22" id="22"/>
          <p:cNvSpPr txBox="true"/>
          <p:nvPr/>
        </p:nvSpPr>
        <p:spPr>
          <a:xfrm rot="0">
            <a:off x="1747770" y="4362434"/>
            <a:ext cx="3150536" cy="1924900"/>
          </a:xfrm>
          <a:prstGeom prst="rect">
            <a:avLst/>
          </a:prstGeom>
        </p:spPr>
        <p:txBody>
          <a:bodyPr anchor="t" rtlCol="false" tIns="0" lIns="0" bIns="0" rIns="0">
            <a:spAutoFit/>
          </a:bodyPr>
          <a:lstStyle/>
          <a:p>
            <a:pPr algn="ctr">
              <a:lnSpc>
                <a:spcPts val="1542"/>
              </a:lnSpc>
            </a:pPr>
            <a:r>
              <a:rPr lang="en-US" b="true" sz="1497">
                <a:solidFill>
                  <a:srgbClr val="000000"/>
                </a:solidFill>
                <a:latin typeface="Canva Sans Bold"/>
                <a:ea typeface="Canva Sans Bold"/>
                <a:cs typeface="Canva Sans Bold"/>
                <a:sym typeface="Canva Sans Bold"/>
              </a:rPr>
              <a:t>TITLES:</a:t>
            </a:r>
          </a:p>
          <a:p>
            <a:pPr algn="ctr">
              <a:lnSpc>
                <a:spcPts val="2173"/>
              </a:lnSpc>
            </a:pPr>
            <a:r>
              <a:rPr lang="en-US" b="true" sz="2110">
                <a:solidFill>
                  <a:srgbClr val="000000"/>
                </a:solidFill>
                <a:latin typeface="Canva Sans Bold"/>
                <a:ea typeface="Canva Sans Bold"/>
                <a:cs typeface="Canva Sans Bold"/>
                <a:sym typeface="Canva Sans Bold"/>
              </a:rPr>
              <a:t>BOBBY JONES SOFT</a:t>
            </a:r>
          </a:p>
          <a:p>
            <a:pPr algn="ctr">
              <a:lnSpc>
                <a:spcPts val="2173"/>
              </a:lnSpc>
            </a:pPr>
          </a:p>
          <a:p>
            <a:pPr algn="ctr">
              <a:lnSpc>
                <a:spcPts val="1542"/>
              </a:lnSpc>
            </a:pPr>
            <a:r>
              <a:rPr lang="en-US" b="true" sz="1497">
                <a:solidFill>
                  <a:srgbClr val="000000"/>
                </a:solidFill>
                <a:latin typeface="Canva Sans Bold"/>
                <a:ea typeface="Canva Sans Bold"/>
                <a:cs typeface="Canva Sans Bold"/>
                <a:sym typeface="Canva Sans Bold"/>
              </a:rPr>
              <a:t>HEADERS:</a:t>
            </a:r>
          </a:p>
          <a:p>
            <a:pPr algn="ctr">
              <a:lnSpc>
                <a:spcPts val="2173"/>
              </a:lnSpc>
            </a:pPr>
            <a:r>
              <a:rPr lang="en-US" b="true" sz="2110">
                <a:solidFill>
                  <a:srgbClr val="000000"/>
                </a:solidFill>
                <a:latin typeface="Canva Sans Bold"/>
                <a:ea typeface="Canva Sans Bold"/>
                <a:cs typeface="Canva Sans Bold"/>
                <a:sym typeface="Canva Sans Bold"/>
              </a:rPr>
              <a:t>BOBBY JONES SOFT</a:t>
            </a:r>
          </a:p>
          <a:p>
            <a:pPr algn="ctr">
              <a:lnSpc>
                <a:spcPts val="2173"/>
              </a:lnSpc>
            </a:pPr>
          </a:p>
          <a:p>
            <a:pPr algn="ctr">
              <a:lnSpc>
                <a:spcPts val="1542"/>
              </a:lnSpc>
            </a:pPr>
            <a:r>
              <a:rPr lang="en-US" b="true" sz="1497">
                <a:solidFill>
                  <a:srgbClr val="000000"/>
                </a:solidFill>
                <a:latin typeface="Canva Sans Bold"/>
                <a:ea typeface="Canva Sans Bold"/>
                <a:cs typeface="Canva Sans Bold"/>
                <a:sym typeface="Canva Sans Bold"/>
              </a:rPr>
              <a:t>BODY COPY:</a:t>
            </a:r>
          </a:p>
          <a:p>
            <a:pPr algn="ctr">
              <a:lnSpc>
                <a:spcPts val="2173"/>
              </a:lnSpc>
            </a:pPr>
            <a:r>
              <a:rPr lang="en-US" b="true" sz="2110">
                <a:solidFill>
                  <a:srgbClr val="000000"/>
                </a:solidFill>
                <a:latin typeface="Canva Sans Bold"/>
                <a:ea typeface="Canva Sans Bold"/>
                <a:cs typeface="Canva Sans Bold"/>
                <a:sym typeface="Canva Sans Bold"/>
              </a:rPr>
              <a:t>POPPINS</a:t>
            </a:r>
          </a:p>
        </p:txBody>
      </p:sp>
      <p:sp>
        <p:nvSpPr>
          <p:cNvPr name="TextBox 23" id="23"/>
          <p:cNvSpPr txBox="true"/>
          <p:nvPr/>
        </p:nvSpPr>
        <p:spPr>
          <a:xfrm rot="0">
            <a:off x="2280403" y="8992602"/>
            <a:ext cx="1221374" cy="180467"/>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#5795C2</a:t>
            </a:r>
          </a:p>
        </p:txBody>
      </p:sp>
      <p:sp>
        <p:nvSpPr>
          <p:cNvPr name="TextBox 24" id="24"/>
          <p:cNvSpPr txBox="true"/>
          <p:nvPr/>
        </p:nvSpPr>
        <p:spPr>
          <a:xfrm rot="0">
            <a:off x="4210005" y="1446041"/>
            <a:ext cx="9867990" cy="324612"/>
          </a:xfrm>
          <a:prstGeom prst="rect">
            <a:avLst/>
          </a:prstGeom>
        </p:spPr>
        <p:txBody>
          <a:bodyPr anchor="t" rtlCol="false" tIns="0" lIns="0" bIns="0" rIns="0">
            <a:spAutoFit/>
          </a:bodyPr>
          <a:lstStyle/>
          <a:p>
            <a:pPr algn="ctr" marL="0" indent="0" lvl="1">
              <a:lnSpc>
                <a:spcPts val="2683"/>
              </a:lnSpc>
            </a:pPr>
            <a:r>
              <a:rPr lang="en-US" sz="2199" strike="noStrike" u="none">
                <a:solidFill>
                  <a:srgbClr val="000000"/>
                </a:solidFill>
                <a:latin typeface="Canva Sans"/>
                <a:ea typeface="Canva Sans"/>
                <a:cs typeface="Canva Sans"/>
                <a:sym typeface="Canva Sans"/>
              </a:rPr>
              <a:t>Use these design resources in your Canva Presentation.</a:t>
            </a:r>
          </a:p>
        </p:txBody>
      </p:sp>
      <p:sp>
        <p:nvSpPr>
          <p:cNvPr name="TextBox 25" id="25"/>
          <p:cNvSpPr txBox="true"/>
          <p:nvPr/>
        </p:nvSpPr>
        <p:spPr>
          <a:xfrm rot="0">
            <a:off x="11706206" y="9915836"/>
            <a:ext cx="5916757" cy="167020"/>
          </a:xfrm>
          <a:prstGeom prst="rect">
            <a:avLst/>
          </a:prstGeom>
        </p:spPr>
        <p:txBody>
          <a:bodyPr anchor="t" rtlCol="false" tIns="0" lIns="0" bIns="0" rIns="0">
            <a:spAutoFit/>
          </a:bodyPr>
          <a:lstStyle/>
          <a:p>
            <a:pPr algn="r" marL="0" indent="0" lvl="1">
              <a:lnSpc>
                <a:spcPts val="1463"/>
              </a:lnSpc>
            </a:pPr>
            <a:r>
              <a:rPr lang="en-US" b="true" sz="1199">
                <a:solidFill>
                  <a:srgbClr val="56091F"/>
                </a:solidFill>
                <a:latin typeface="Canva Sans Bold"/>
                <a:ea typeface="Canva Sans Bold"/>
                <a:cs typeface="Canva Sans Bold"/>
                <a:sym typeface="Canva Sans Bold"/>
              </a:rPr>
              <a:t>DON'T FORGET TO DELETE THIS </a:t>
            </a:r>
            <a:r>
              <a:rPr lang="en-US" b="true" sz="1199">
                <a:solidFill>
                  <a:srgbClr val="56091F"/>
                </a:solidFill>
                <a:latin typeface="Canva Sans Bold"/>
                <a:ea typeface="Canva Sans Bold"/>
                <a:cs typeface="Canva Sans Bold"/>
                <a:sym typeface="Canva Sans Bold"/>
              </a:rPr>
              <a:t>PAGE BEFORE PRESENTING. </a:t>
            </a:r>
          </a:p>
        </p:txBody>
      </p:sp>
      <p:sp>
        <p:nvSpPr>
          <p:cNvPr name="TextBox 26" id="26"/>
          <p:cNvSpPr txBox="true"/>
          <p:nvPr/>
        </p:nvSpPr>
        <p:spPr>
          <a:xfrm rot="0">
            <a:off x="5469973" y="543899"/>
            <a:ext cx="7348055" cy="773593"/>
          </a:xfrm>
          <a:prstGeom prst="rect">
            <a:avLst/>
          </a:prstGeom>
        </p:spPr>
        <p:txBody>
          <a:bodyPr anchor="t" rtlCol="false" tIns="0" lIns="0" bIns="0" rIns="0">
            <a:spAutoFit/>
          </a:bodyPr>
          <a:lstStyle/>
          <a:p>
            <a:pPr algn="ctr" marL="0" indent="0" lvl="0">
              <a:lnSpc>
                <a:spcPts val="5706"/>
              </a:lnSpc>
            </a:pPr>
            <a:r>
              <a:rPr lang="en-US" b="true" sz="5706" spc="-330" strike="noStrike" u="none">
                <a:solidFill>
                  <a:srgbClr val="000000"/>
                </a:solidFill>
                <a:latin typeface="Canva Sans Bold"/>
                <a:ea typeface="Canva Sans Bold"/>
                <a:cs typeface="Canva Sans Bold"/>
                <a:sym typeface="Canva Sans Bold"/>
              </a:rPr>
              <a:t>RESOURCE PAGE</a:t>
            </a:r>
          </a:p>
        </p:txBody>
      </p:sp>
      <p:sp>
        <p:nvSpPr>
          <p:cNvPr name="TextBox 27" id="27"/>
          <p:cNvSpPr txBox="true"/>
          <p:nvPr/>
        </p:nvSpPr>
        <p:spPr>
          <a:xfrm rot="0">
            <a:off x="1747770" y="2693383"/>
            <a:ext cx="3150536" cy="384175"/>
          </a:xfrm>
          <a:prstGeom prst="rect">
            <a:avLst/>
          </a:prstGeom>
        </p:spPr>
        <p:txBody>
          <a:bodyPr anchor="t" rtlCol="false" tIns="0" lIns="0" bIns="0" rIns="0">
            <a:spAutoFit/>
          </a:bodyPr>
          <a:lstStyle/>
          <a:p>
            <a:pPr algn="ctr">
              <a:lnSpc>
                <a:spcPts val="3049"/>
              </a:lnSpc>
            </a:pPr>
            <a:r>
              <a:rPr lang="en-US" b="true" sz="2499">
                <a:solidFill>
                  <a:srgbClr val="0F1A38"/>
                </a:solidFill>
                <a:latin typeface="Canva Sans Bold"/>
                <a:ea typeface="Canva Sans Bold"/>
                <a:cs typeface="Canva Sans Bold"/>
                <a:sym typeface="Canva Sans Bold"/>
              </a:rPr>
              <a:t>Fonts</a:t>
            </a:r>
          </a:p>
        </p:txBody>
      </p:sp>
      <p:sp>
        <p:nvSpPr>
          <p:cNvPr name="TextBox 28" id="28"/>
          <p:cNvSpPr txBox="true"/>
          <p:nvPr/>
        </p:nvSpPr>
        <p:spPr>
          <a:xfrm rot="0">
            <a:off x="10291206" y="2693383"/>
            <a:ext cx="3150536" cy="384175"/>
          </a:xfrm>
          <a:prstGeom prst="rect">
            <a:avLst/>
          </a:prstGeom>
        </p:spPr>
        <p:txBody>
          <a:bodyPr anchor="t" rtlCol="false" tIns="0" lIns="0" bIns="0" rIns="0">
            <a:spAutoFit/>
          </a:bodyPr>
          <a:lstStyle/>
          <a:p>
            <a:pPr algn="ctr">
              <a:lnSpc>
                <a:spcPts val="3049"/>
              </a:lnSpc>
            </a:pPr>
            <a:r>
              <a:rPr lang="en-US" b="true" sz="2499">
                <a:solidFill>
                  <a:srgbClr val="0F1A38"/>
                </a:solidFill>
                <a:latin typeface="Canva Sans Bold"/>
                <a:ea typeface="Canva Sans Bold"/>
                <a:cs typeface="Canva Sans Bold"/>
                <a:sym typeface="Canva Sans Bold"/>
              </a:rPr>
              <a:t>Design Elements</a:t>
            </a:r>
          </a:p>
        </p:txBody>
      </p:sp>
      <p:sp>
        <p:nvSpPr>
          <p:cNvPr name="TextBox 29" id="29"/>
          <p:cNvSpPr txBox="true"/>
          <p:nvPr/>
        </p:nvSpPr>
        <p:spPr>
          <a:xfrm rot="0">
            <a:off x="1747770" y="7296522"/>
            <a:ext cx="3150536" cy="384175"/>
          </a:xfrm>
          <a:prstGeom prst="rect">
            <a:avLst/>
          </a:prstGeom>
        </p:spPr>
        <p:txBody>
          <a:bodyPr anchor="t" rtlCol="false" tIns="0" lIns="0" bIns="0" rIns="0">
            <a:spAutoFit/>
          </a:bodyPr>
          <a:lstStyle/>
          <a:p>
            <a:pPr algn="ctr">
              <a:lnSpc>
                <a:spcPts val="3049"/>
              </a:lnSpc>
            </a:pPr>
            <a:r>
              <a:rPr lang="en-US" b="true" sz="2499">
                <a:solidFill>
                  <a:srgbClr val="0F1A38"/>
                </a:solidFill>
                <a:latin typeface="Canva Sans Bold"/>
                <a:ea typeface="Canva Sans Bold"/>
                <a:cs typeface="Canva Sans Bold"/>
                <a:sym typeface="Canva Sans Bold"/>
              </a:rPr>
              <a:t>Colors</a:t>
            </a:r>
          </a:p>
        </p:txBody>
      </p:sp>
      <p:grpSp>
        <p:nvGrpSpPr>
          <p:cNvPr name="Group 30" id="30"/>
          <p:cNvGrpSpPr/>
          <p:nvPr/>
        </p:nvGrpSpPr>
        <p:grpSpPr>
          <a:xfrm rot="0">
            <a:off x="3449167" y="8114950"/>
            <a:ext cx="754204" cy="754204"/>
            <a:chOff x="0" y="0"/>
            <a:chExt cx="812800" cy="812800"/>
          </a:xfrm>
        </p:grpSpPr>
        <p:sp>
          <p:nvSpPr>
            <p:cNvPr name="Freeform 31" id="31"/>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FFEFE5"/>
            </a:solidFill>
            <a:ln w="9525" cap="rnd">
              <a:solidFill>
                <a:srgbClr val="000000"/>
              </a:solidFill>
              <a:prstDash val="solid"/>
              <a:round/>
            </a:ln>
          </p:spPr>
        </p:sp>
        <p:sp>
          <p:nvSpPr>
            <p:cNvPr name="TextBox 32" id="32"/>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33" id="33"/>
          <p:cNvSpPr txBox="true"/>
          <p:nvPr/>
        </p:nvSpPr>
        <p:spPr>
          <a:xfrm rot="0">
            <a:off x="3215582" y="9002127"/>
            <a:ext cx="1221374" cy="180467"/>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#FFEFE5</a:t>
            </a:r>
          </a:p>
        </p:txBody>
      </p:sp>
      <p:sp>
        <p:nvSpPr>
          <p:cNvPr name="Freeform 34" id="34"/>
          <p:cNvSpPr/>
          <p:nvPr/>
        </p:nvSpPr>
        <p:spPr>
          <a:xfrm flipH="false" flipV="false" rot="0">
            <a:off x="10721478" y="6551281"/>
            <a:ext cx="2256293" cy="2671207"/>
          </a:xfrm>
          <a:custGeom>
            <a:avLst/>
            <a:gdLst/>
            <a:ahLst/>
            <a:cxnLst/>
            <a:rect r="r" b="b" t="t" l="l"/>
            <a:pathLst>
              <a:path h="2671207" w="2256293">
                <a:moveTo>
                  <a:pt x="0" y="0"/>
                </a:moveTo>
                <a:lnTo>
                  <a:pt x="2256293" y="0"/>
                </a:lnTo>
                <a:lnTo>
                  <a:pt x="2256293" y="2671208"/>
                </a:lnTo>
                <a:lnTo>
                  <a:pt x="0" y="2671208"/>
                </a:lnTo>
                <a:lnTo>
                  <a:pt x="0" y="0"/>
                </a:lnTo>
                <a:close/>
              </a:path>
            </a:pathLst>
          </a:custGeom>
          <a:blipFill>
            <a:blip r:embed="rId2"/>
            <a:stretch>
              <a:fillRect l="0" t="0" r="0" b="-1614"/>
            </a:stretch>
          </a:blipFill>
        </p:spPr>
      </p:sp>
      <p:grpSp>
        <p:nvGrpSpPr>
          <p:cNvPr name="Group 35" id="35"/>
          <p:cNvGrpSpPr/>
          <p:nvPr/>
        </p:nvGrpSpPr>
        <p:grpSpPr>
          <a:xfrm rot="0">
            <a:off x="13158746" y="6676122"/>
            <a:ext cx="972078" cy="957493"/>
            <a:chOff x="0" y="0"/>
            <a:chExt cx="1296104" cy="1276657"/>
          </a:xfrm>
        </p:grpSpPr>
        <p:grpSp>
          <p:nvGrpSpPr>
            <p:cNvPr name="Group 36" id="36"/>
            <p:cNvGrpSpPr/>
            <p:nvPr/>
          </p:nvGrpSpPr>
          <p:grpSpPr>
            <a:xfrm rot="0">
              <a:off x="91297" y="1107497"/>
              <a:ext cx="1113511" cy="169160"/>
              <a:chOff x="0" y="0"/>
              <a:chExt cx="1621944" cy="246399"/>
            </a:xfrm>
          </p:grpSpPr>
          <p:sp>
            <p:nvSpPr>
              <p:cNvPr name="Freeform 37" id="37"/>
              <p:cNvSpPr/>
              <p:nvPr/>
            </p:nvSpPr>
            <p:spPr>
              <a:xfrm flipH="false" flipV="false" rot="0">
                <a:off x="0" y="0"/>
                <a:ext cx="1621944" cy="246399"/>
              </a:xfrm>
              <a:custGeom>
                <a:avLst/>
                <a:gdLst/>
                <a:ahLst/>
                <a:cxnLst/>
                <a:rect r="r" b="b" t="t" l="l"/>
                <a:pathLst>
                  <a:path h="246399" w="1621944">
                    <a:moveTo>
                      <a:pt x="810972" y="0"/>
                    </a:moveTo>
                    <a:cubicBezTo>
                      <a:pt x="363085" y="0"/>
                      <a:pt x="0" y="55158"/>
                      <a:pt x="0" y="123199"/>
                    </a:cubicBezTo>
                    <a:cubicBezTo>
                      <a:pt x="0" y="191241"/>
                      <a:pt x="363085" y="246399"/>
                      <a:pt x="810972" y="246399"/>
                    </a:cubicBezTo>
                    <a:cubicBezTo>
                      <a:pt x="1258860" y="246399"/>
                      <a:pt x="1621944" y="191241"/>
                      <a:pt x="1621944" y="123199"/>
                    </a:cubicBezTo>
                    <a:cubicBezTo>
                      <a:pt x="1621944" y="55158"/>
                      <a:pt x="1258860" y="0"/>
                      <a:pt x="810972" y="0"/>
                    </a:cubicBezTo>
                    <a:close/>
                  </a:path>
                </a:pathLst>
              </a:custGeom>
              <a:solidFill>
                <a:srgbClr val="000000"/>
              </a:solidFill>
            </p:spPr>
          </p:sp>
          <p:sp>
            <p:nvSpPr>
              <p:cNvPr name="TextBox 38" id="38"/>
              <p:cNvSpPr txBox="true"/>
              <p:nvPr/>
            </p:nvSpPr>
            <p:spPr>
              <a:xfrm>
                <a:off x="152057" y="-15000"/>
                <a:ext cx="1317830" cy="238299"/>
              </a:xfrm>
              <a:prstGeom prst="rect">
                <a:avLst/>
              </a:prstGeom>
            </p:spPr>
            <p:txBody>
              <a:bodyPr anchor="ctr" rtlCol="false" tIns="50800" lIns="50800" bIns="50800" rIns="50800"/>
              <a:lstStyle/>
              <a:p>
                <a:pPr algn="ctr">
                  <a:lnSpc>
                    <a:spcPts val="2660"/>
                  </a:lnSpc>
                  <a:spcBef>
                    <a:spcPct val="0"/>
                  </a:spcBef>
                </a:pPr>
              </a:p>
            </p:txBody>
          </p:sp>
        </p:grpSp>
        <p:sp>
          <p:nvSpPr>
            <p:cNvPr name="Freeform 39" id="39"/>
            <p:cNvSpPr/>
            <p:nvPr/>
          </p:nvSpPr>
          <p:spPr>
            <a:xfrm flipH="false" flipV="false" rot="0">
              <a:off x="0" y="0"/>
              <a:ext cx="1296104" cy="1232477"/>
            </a:xfrm>
            <a:custGeom>
              <a:avLst/>
              <a:gdLst/>
              <a:ahLst/>
              <a:cxnLst/>
              <a:rect r="r" b="b" t="t" l="l"/>
              <a:pathLst>
                <a:path h="1232477" w="1296104">
                  <a:moveTo>
                    <a:pt x="0" y="0"/>
                  </a:moveTo>
                  <a:lnTo>
                    <a:pt x="1296104" y="0"/>
                  </a:lnTo>
                  <a:lnTo>
                    <a:pt x="1296104" y="1232477"/>
                  </a:lnTo>
                  <a:lnTo>
                    <a:pt x="0" y="123247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sp>
        <p:nvSpPr>
          <p:cNvPr name="Freeform 40" id="40"/>
          <p:cNvSpPr/>
          <p:nvPr/>
        </p:nvSpPr>
        <p:spPr>
          <a:xfrm flipH="false" flipV="false" rot="0">
            <a:off x="13379662" y="8024140"/>
            <a:ext cx="1341690" cy="837488"/>
          </a:xfrm>
          <a:custGeom>
            <a:avLst/>
            <a:gdLst/>
            <a:ahLst/>
            <a:cxnLst/>
            <a:rect r="r" b="b" t="t" l="l"/>
            <a:pathLst>
              <a:path h="837488" w="1341690">
                <a:moveTo>
                  <a:pt x="0" y="0"/>
                </a:moveTo>
                <a:lnTo>
                  <a:pt x="1341690" y="0"/>
                </a:lnTo>
                <a:lnTo>
                  <a:pt x="1341690" y="837488"/>
                </a:lnTo>
                <a:lnTo>
                  <a:pt x="0" y="837488"/>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41" id="41"/>
          <p:cNvSpPr/>
          <p:nvPr/>
        </p:nvSpPr>
        <p:spPr>
          <a:xfrm flipH="false" flipV="false" rot="0">
            <a:off x="14050507" y="3965328"/>
            <a:ext cx="1372094" cy="2322006"/>
          </a:xfrm>
          <a:custGeom>
            <a:avLst/>
            <a:gdLst/>
            <a:ahLst/>
            <a:cxnLst/>
            <a:rect r="r" b="b" t="t" l="l"/>
            <a:pathLst>
              <a:path h="2322006" w="1372094">
                <a:moveTo>
                  <a:pt x="0" y="0"/>
                </a:moveTo>
                <a:lnTo>
                  <a:pt x="1372094" y="0"/>
                </a:lnTo>
                <a:lnTo>
                  <a:pt x="1372094" y="2322006"/>
                </a:lnTo>
                <a:lnTo>
                  <a:pt x="0" y="2322006"/>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42" id="42"/>
          <p:cNvSpPr/>
          <p:nvPr/>
        </p:nvSpPr>
        <p:spPr>
          <a:xfrm flipH="false" flipV="false" rot="0">
            <a:off x="9237554" y="3975847"/>
            <a:ext cx="2400533" cy="2220984"/>
          </a:xfrm>
          <a:custGeom>
            <a:avLst/>
            <a:gdLst/>
            <a:ahLst/>
            <a:cxnLst/>
            <a:rect r="r" b="b" t="t" l="l"/>
            <a:pathLst>
              <a:path h="2220984" w="2400533">
                <a:moveTo>
                  <a:pt x="0" y="0"/>
                </a:moveTo>
                <a:lnTo>
                  <a:pt x="2400533" y="0"/>
                </a:lnTo>
                <a:lnTo>
                  <a:pt x="2400533" y="2220984"/>
                </a:lnTo>
                <a:lnTo>
                  <a:pt x="0" y="2220984"/>
                </a:lnTo>
                <a:lnTo>
                  <a:pt x="0" y="0"/>
                </a:lnTo>
                <a:close/>
              </a:path>
            </a:pathLst>
          </a:custGeom>
          <a:blipFill>
            <a:blip r:embed="rId9"/>
            <a:stretch>
              <a:fillRect l="0" t="0" r="-5336" b="0"/>
            </a:stretch>
          </a:blipFill>
          <a:ln cap="sq">
            <a:noFill/>
            <a:prstDash val="solid"/>
            <a:miter/>
          </a:ln>
        </p:spPr>
      </p:sp>
      <p:sp>
        <p:nvSpPr>
          <p:cNvPr name="Freeform 43" id="43"/>
          <p:cNvSpPr/>
          <p:nvPr/>
        </p:nvSpPr>
        <p:spPr>
          <a:xfrm flipH="false" flipV="false" rot="0">
            <a:off x="6561008" y="3914019"/>
            <a:ext cx="2470459" cy="2282812"/>
          </a:xfrm>
          <a:custGeom>
            <a:avLst/>
            <a:gdLst/>
            <a:ahLst/>
            <a:cxnLst/>
            <a:rect r="r" b="b" t="t" l="l"/>
            <a:pathLst>
              <a:path h="2282812" w="2470459">
                <a:moveTo>
                  <a:pt x="0" y="0"/>
                </a:moveTo>
                <a:lnTo>
                  <a:pt x="2470459" y="0"/>
                </a:lnTo>
                <a:lnTo>
                  <a:pt x="2470459" y="2282812"/>
                </a:lnTo>
                <a:lnTo>
                  <a:pt x="0" y="2282812"/>
                </a:lnTo>
                <a:lnTo>
                  <a:pt x="0" y="0"/>
                </a:lnTo>
                <a:close/>
              </a:path>
            </a:pathLst>
          </a:custGeom>
          <a:blipFill>
            <a:blip r:embed="rId10"/>
            <a:stretch>
              <a:fillRect l="-6620" t="0" r="0" b="0"/>
            </a:stretch>
          </a:blipFill>
        </p:spPr>
      </p:sp>
      <p:sp>
        <p:nvSpPr>
          <p:cNvPr name="Freeform 44" id="44"/>
          <p:cNvSpPr/>
          <p:nvPr/>
        </p:nvSpPr>
        <p:spPr>
          <a:xfrm flipH="false" flipV="false" rot="0">
            <a:off x="6561008" y="6461968"/>
            <a:ext cx="2129645" cy="2711101"/>
          </a:xfrm>
          <a:custGeom>
            <a:avLst/>
            <a:gdLst/>
            <a:ahLst/>
            <a:cxnLst/>
            <a:rect r="r" b="b" t="t" l="l"/>
            <a:pathLst>
              <a:path h="2711101" w="2129645">
                <a:moveTo>
                  <a:pt x="0" y="0"/>
                </a:moveTo>
                <a:lnTo>
                  <a:pt x="2129645" y="0"/>
                </a:lnTo>
                <a:lnTo>
                  <a:pt x="2129645" y="2711101"/>
                </a:lnTo>
                <a:lnTo>
                  <a:pt x="0" y="2711101"/>
                </a:lnTo>
                <a:lnTo>
                  <a:pt x="0" y="0"/>
                </a:lnTo>
                <a:close/>
              </a:path>
            </a:pathLst>
          </a:custGeom>
          <a:blipFill>
            <a:blip r:embed="rId11"/>
            <a:stretch>
              <a:fillRect l="0" t="0" r="0" b="-54783"/>
            </a:stretch>
          </a:blipFill>
        </p:spPr>
      </p:sp>
      <p:sp>
        <p:nvSpPr>
          <p:cNvPr name="Freeform 45" id="45"/>
          <p:cNvSpPr/>
          <p:nvPr/>
        </p:nvSpPr>
        <p:spPr>
          <a:xfrm flipH="false" flipV="false" rot="0">
            <a:off x="11596388" y="3965328"/>
            <a:ext cx="2177613" cy="2311487"/>
          </a:xfrm>
          <a:custGeom>
            <a:avLst/>
            <a:gdLst/>
            <a:ahLst/>
            <a:cxnLst/>
            <a:rect r="r" b="b" t="t" l="l"/>
            <a:pathLst>
              <a:path h="2311487" w="2177613">
                <a:moveTo>
                  <a:pt x="0" y="0"/>
                </a:moveTo>
                <a:lnTo>
                  <a:pt x="2177613" y="0"/>
                </a:lnTo>
                <a:lnTo>
                  <a:pt x="2177613" y="2311486"/>
                </a:lnTo>
                <a:lnTo>
                  <a:pt x="0" y="2311486"/>
                </a:lnTo>
                <a:lnTo>
                  <a:pt x="0" y="0"/>
                </a:lnTo>
                <a:close/>
              </a:path>
            </a:pathLst>
          </a:custGeom>
          <a:blipFill>
            <a:blip r:embed="rId12"/>
            <a:stretch>
              <a:fillRect l="0" t="0" r="0" b="0"/>
            </a:stretch>
          </a:blipFill>
        </p:spPr>
      </p:sp>
      <p:sp>
        <p:nvSpPr>
          <p:cNvPr name="Freeform 46" id="46"/>
          <p:cNvSpPr/>
          <p:nvPr/>
        </p:nvSpPr>
        <p:spPr>
          <a:xfrm flipH="true" flipV="false" rot="0">
            <a:off x="8871628" y="6551281"/>
            <a:ext cx="2200435" cy="2631313"/>
          </a:xfrm>
          <a:custGeom>
            <a:avLst/>
            <a:gdLst/>
            <a:ahLst/>
            <a:cxnLst/>
            <a:rect r="r" b="b" t="t" l="l"/>
            <a:pathLst>
              <a:path h="2631313" w="2200435">
                <a:moveTo>
                  <a:pt x="2200435" y="0"/>
                </a:moveTo>
                <a:lnTo>
                  <a:pt x="0" y="0"/>
                </a:lnTo>
                <a:lnTo>
                  <a:pt x="0" y="2631313"/>
                </a:lnTo>
                <a:lnTo>
                  <a:pt x="2200435" y="2631313"/>
                </a:lnTo>
                <a:lnTo>
                  <a:pt x="2200435" y="0"/>
                </a:lnTo>
                <a:close/>
              </a:path>
            </a:pathLst>
          </a:custGeom>
          <a:blipFill>
            <a:blip r:embed="rId13"/>
            <a:stretch>
              <a:fillRect l="0" t="0" r="0" b="0"/>
            </a:stretch>
          </a:blipFill>
        </p:spPr>
      </p:sp>
      <p:sp>
        <p:nvSpPr>
          <p:cNvPr name="Freeform 47" id="47"/>
          <p:cNvSpPr/>
          <p:nvPr/>
        </p:nvSpPr>
        <p:spPr>
          <a:xfrm flipH="false" flipV="false" rot="0">
            <a:off x="15123922" y="6532594"/>
            <a:ext cx="1939497" cy="2631313"/>
          </a:xfrm>
          <a:custGeom>
            <a:avLst/>
            <a:gdLst/>
            <a:ahLst/>
            <a:cxnLst/>
            <a:rect r="r" b="b" t="t" l="l"/>
            <a:pathLst>
              <a:path h="2631313" w="1939497">
                <a:moveTo>
                  <a:pt x="0" y="0"/>
                </a:moveTo>
                <a:lnTo>
                  <a:pt x="1939497" y="0"/>
                </a:lnTo>
                <a:lnTo>
                  <a:pt x="1939497" y="2631313"/>
                </a:lnTo>
                <a:lnTo>
                  <a:pt x="0" y="2631313"/>
                </a:lnTo>
                <a:lnTo>
                  <a:pt x="0" y="0"/>
                </a:lnTo>
                <a:close/>
              </a:path>
            </a:pathLst>
          </a:custGeom>
          <a:blipFill>
            <a:blip r:embed="rId14"/>
            <a:stretch>
              <a:fillRect l="0" t="0" r="0" b="0"/>
            </a:stretch>
          </a:blipFill>
        </p:spPr>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5795C2"/>
        </a:solidFill>
      </p:bgPr>
    </p:bg>
    <p:spTree>
      <p:nvGrpSpPr>
        <p:cNvPr id="1" name=""/>
        <p:cNvGrpSpPr/>
        <p:nvPr/>
      </p:nvGrpSpPr>
      <p:grpSpPr>
        <a:xfrm>
          <a:off x="0" y="0"/>
          <a:ext cx="0" cy="0"/>
          <a:chOff x="0" y="0"/>
          <a:chExt cx="0" cy="0"/>
        </a:xfrm>
      </p:grpSpPr>
      <p:sp>
        <p:nvSpPr>
          <p:cNvPr name="TextBox 2" id="2"/>
          <p:cNvSpPr txBox="true"/>
          <p:nvPr/>
        </p:nvSpPr>
        <p:spPr>
          <a:xfrm rot="0">
            <a:off x="3377480" y="2605456"/>
            <a:ext cx="11533039" cy="324612"/>
          </a:xfrm>
          <a:prstGeom prst="rect">
            <a:avLst/>
          </a:prstGeom>
        </p:spPr>
        <p:txBody>
          <a:bodyPr anchor="t" rtlCol="false" tIns="0" lIns="0" bIns="0" rIns="0">
            <a:spAutoFit/>
          </a:bodyPr>
          <a:lstStyle/>
          <a:p>
            <a:pPr algn="ctr" marL="0" indent="0" lvl="1">
              <a:lnSpc>
                <a:spcPts val="2683"/>
              </a:lnSpc>
            </a:pPr>
            <a:r>
              <a:rPr lang="en-US" sz="2199">
                <a:solidFill>
                  <a:srgbClr val="000000"/>
                </a:solidFill>
                <a:latin typeface="Canva Sans"/>
                <a:ea typeface="Canva Sans"/>
                <a:cs typeface="Canva Sans"/>
                <a:sym typeface="Canva Sans"/>
              </a:rPr>
              <a:t>This presentation template is free for everyone to use thanks to the following:</a:t>
            </a:r>
          </a:p>
        </p:txBody>
      </p:sp>
      <p:sp>
        <p:nvSpPr>
          <p:cNvPr name="TextBox 3" id="3"/>
          <p:cNvSpPr txBox="true"/>
          <p:nvPr/>
        </p:nvSpPr>
        <p:spPr>
          <a:xfrm rot="0">
            <a:off x="7108732" y="8257423"/>
            <a:ext cx="4070535" cy="421513"/>
          </a:xfrm>
          <a:prstGeom prst="rect">
            <a:avLst/>
          </a:prstGeom>
        </p:spPr>
        <p:txBody>
          <a:bodyPr anchor="t" rtlCol="false" tIns="0" lIns="0" bIns="0" rIns="0">
            <a:spAutoFit/>
          </a:bodyPr>
          <a:lstStyle/>
          <a:p>
            <a:pPr algn="ctr" marL="0" indent="0" lvl="1">
              <a:lnSpc>
                <a:spcPts val="3415"/>
              </a:lnSpc>
            </a:pPr>
            <a:r>
              <a:rPr lang="en-US" b="true" sz="2799" i="true">
                <a:solidFill>
                  <a:srgbClr val="000000"/>
                </a:solidFill>
                <a:latin typeface="Canva Sans Bold Italics"/>
                <a:ea typeface="Canva Sans Bold Italics"/>
                <a:cs typeface="Canva Sans Bold Italics"/>
                <a:sym typeface="Canva Sans Bold Italics"/>
              </a:rPr>
              <a:t>Happy designing!</a:t>
            </a:r>
          </a:p>
        </p:txBody>
      </p:sp>
      <p:sp>
        <p:nvSpPr>
          <p:cNvPr name="TextBox 4" id="4"/>
          <p:cNvSpPr txBox="true"/>
          <p:nvPr/>
        </p:nvSpPr>
        <p:spPr>
          <a:xfrm rot="0">
            <a:off x="4210005" y="5279512"/>
            <a:ext cx="9867990" cy="309245"/>
          </a:xfrm>
          <a:prstGeom prst="rect">
            <a:avLst/>
          </a:prstGeom>
        </p:spPr>
        <p:txBody>
          <a:bodyPr anchor="t" rtlCol="false" tIns="0" lIns="0" bIns="0" rIns="0">
            <a:spAutoFit/>
          </a:bodyPr>
          <a:lstStyle/>
          <a:p>
            <a:pPr algn="ctr" marL="0" indent="0" lvl="1">
              <a:lnSpc>
                <a:spcPts val="2440"/>
              </a:lnSpc>
            </a:pPr>
            <a:r>
              <a:rPr lang="en-US" sz="2000">
                <a:solidFill>
                  <a:srgbClr val="000000"/>
                </a:solidFill>
                <a:latin typeface="Canva Sans"/>
                <a:ea typeface="Canva Sans"/>
                <a:cs typeface="Canva Sans"/>
                <a:sym typeface="Canva Sans"/>
              </a:rPr>
              <a:t>for the presentation template</a:t>
            </a:r>
          </a:p>
        </p:txBody>
      </p:sp>
      <p:sp>
        <p:nvSpPr>
          <p:cNvPr name="TextBox 5" id="5"/>
          <p:cNvSpPr txBox="true"/>
          <p:nvPr/>
        </p:nvSpPr>
        <p:spPr>
          <a:xfrm rot="0">
            <a:off x="4210005" y="7014728"/>
            <a:ext cx="9867990" cy="309245"/>
          </a:xfrm>
          <a:prstGeom prst="rect">
            <a:avLst/>
          </a:prstGeom>
        </p:spPr>
        <p:txBody>
          <a:bodyPr anchor="t" rtlCol="false" tIns="0" lIns="0" bIns="0" rIns="0">
            <a:spAutoFit/>
          </a:bodyPr>
          <a:lstStyle/>
          <a:p>
            <a:pPr algn="ctr" marL="0" indent="0" lvl="1">
              <a:lnSpc>
                <a:spcPts val="2440"/>
              </a:lnSpc>
            </a:pPr>
            <a:r>
              <a:rPr lang="en-US" sz="2000">
                <a:solidFill>
                  <a:srgbClr val="000000"/>
                </a:solidFill>
                <a:latin typeface="Canva Sans"/>
                <a:ea typeface="Canva Sans"/>
                <a:cs typeface="Canva Sans"/>
                <a:sym typeface="Canva Sans"/>
              </a:rPr>
              <a:t>for the photos</a:t>
            </a:r>
          </a:p>
        </p:txBody>
      </p:sp>
      <p:sp>
        <p:nvSpPr>
          <p:cNvPr name="TextBox 6" id="6"/>
          <p:cNvSpPr txBox="true"/>
          <p:nvPr/>
        </p:nvSpPr>
        <p:spPr>
          <a:xfrm rot="0">
            <a:off x="5469973" y="1703314"/>
            <a:ext cx="7348055" cy="773593"/>
          </a:xfrm>
          <a:prstGeom prst="rect">
            <a:avLst/>
          </a:prstGeom>
        </p:spPr>
        <p:txBody>
          <a:bodyPr anchor="t" rtlCol="false" tIns="0" lIns="0" bIns="0" rIns="0">
            <a:spAutoFit/>
          </a:bodyPr>
          <a:lstStyle/>
          <a:p>
            <a:pPr algn="ctr" marL="0" indent="0" lvl="0">
              <a:lnSpc>
                <a:spcPts val="5706"/>
              </a:lnSpc>
            </a:pPr>
            <a:r>
              <a:rPr lang="en-US" b="true" sz="5706" spc="-330">
                <a:solidFill>
                  <a:srgbClr val="000000"/>
                </a:solidFill>
                <a:latin typeface="Canva Sans Bold"/>
                <a:ea typeface="Canva Sans Bold"/>
                <a:cs typeface="Canva Sans Bold"/>
                <a:sym typeface="Canva Sans Bold"/>
              </a:rPr>
              <a:t>CREDITS</a:t>
            </a:r>
          </a:p>
        </p:txBody>
      </p:sp>
      <p:sp>
        <p:nvSpPr>
          <p:cNvPr name="TextBox 7" id="7"/>
          <p:cNvSpPr txBox="true"/>
          <p:nvPr/>
        </p:nvSpPr>
        <p:spPr>
          <a:xfrm rot="0">
            <a:off x="6110027" y="6282261"/>
            <a:ext cx="6067945" cy="618167"/>
          </a:xfrm>
          <a:prstGeom prst="rect">
            <a:avLst/>
          </a:prstGeom>
        </p:spPr>
        <p:txBody>
          <a:bodyPr anchor="t" rtlCol="false" tIns="0" lIns="0" bIns="0" rIns="0">
            <a:spAutoFit/>
          </a:bodyPr>
          <a:lstStyle/>
          <a:p>
            <a:pPr algn="ctr" marL="0" indent="0" lvl="0">
              <a:lnSpc>
                <a:spcPts val="4712"/>
              </a:lnSpc>
            </a:pPr>
            <a:r>
              <a:rPr lang="en-US" sz="4712">
                <a:solidFill>
                  <a:srgbClr val="000000"/>
                </a:solidFill>
                <a:latin typeface="Canva Sans"/>
                <a:ea typeface="Canva Sans"/>
                <a:cs typeface="Canva Sans"/>
                <a:sym typeface="Canva Sans"/>
              </a:rPr>
              <a:t>Pexels, Pixabay</a:t>
            </a:r>
          </a:p>
        </p:txBody>
      </p:sp>
      <p:sp>
        <p:nvSpPr>
          <p:cNvPr name="Freeform 8" id="8"/>
          <p:cNvSpPr/>
          <p:nvPr/>
        </p:nvSpPr>
        <p:spPr>
          <a:xfrm flipH="false" flipV="false" rot="0">
            <a:off x="6731779" y="3872839"/>
            <a:ext cx="4824443" cy="1206111"/>
          </a:xfrm>
          <a:custGeom>
            <a:avLst/>
            <a:gdLst/>
            <a:ahLst/>
            <a:cxnLst/>
            <a:rect r="r" b="b" t="t" l="l"/>
            <a:pathLst>
              <a:path h="1206111" w="4824443">
                <a:moveTo>
                  <a:pt x="0" y="0"/>
                </a:moveTo>
                <a:lnTo>
                  <a:pt x="4824442" y="0"/>
                </a:lnTo>
                <a:lnTo>
                  <a:pt x="4824442" y="1206111"/>
                </a:lnTo>
                <a:lnTo>
                  <a:pt x="0" y="120611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DAGdGN56xF8</dc:identifier>
  <dcterms:modified xsi:type="dcterms:W3CDTF">2011-08-01T06:04:30Z</dcterms:modified>
  <cp:revision>1</cp:revision>
  <dc:title>Copia de Oral Cavity Infection Lesson</dc:title>
</cp:coreProperties>
</file>