
<file path=[Content_Types].xml><?xml version="1.0" encoding="utf-8"?>
<Types xmlns="http://schemas.openxmlformats.org/package/2006/content-types"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theme/theme3.xml" ContentType="application/vnd.openxmlformats-officedocument.theme+xml"/>
  <Override PartName="/ppt/theme/theme2.xml" ContentType="application/vnd.openxmlformats-officedocument.theme+xml"/>
  <Override PartName="/ppt/theme/theme1.xml" ContentType="application/vnd.openxmlformats-officedocument.theme+xml"/>
  <Override PartName="/ppt/handoutMasters/handoutMaster1.xml" ContentType="application/vnd.openxmlformats-officedocument.presentationml.handoutMaster+xml"/>
  <Override PartName="/ppt/notesMasters/notesMaster1.xml" ContentType="application/vnd.openxmlformats-officedocument.presentationml.notesMaster+xml"/>
  <Override PartName="/ppt/tableStyles.xml" ContentType="application/vnd.openxmlformats-officedocument.presentationml.tableStyles+xml"/>
  <Override PartName="/ppt/viewProps.xml" ContentType="application/vnd.openxmlformats-officedocument.presentationml.viewProps+xml"/>
  <Override PartName="/ppt/presProps.xml" ContentType="application/vnd.openxmlformats-officedocument.presentationml.presProps+xml"/>
  <Override PartName="/docProps/app.xml" ContentType="application/vnd.openxmlformats-officedocument.extended-properties+xml"/>
  <Override PartName="/docProps/core.xml" ContentType="application/vnd.openxmlformats-package.core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5"/>
  </p:notesMasterIdLst>
  <p:handoutMasterIdLst>
    <p:handoutMasterId r:id="rId16"/>
  </p:handoutMasterIdLst>
  <p:sldIdLst>
    <p:sldId id="277" r:id="rId2"/>
    <p:sldId id="278" r:id="rId3"/>
    <p:sldId id="279" r:id="rId4"/>
    <p:sldId id="280" r:id="rId5"/>
    <p:sldId id="281" r:id="rId6"/>
    <p:sldId id="282" r:id="rId7"/>
    <p:sldId id="284" r:id="rId8"/>
    <p:sldId id="285" r:id="rId9"/>
    <p:sldId id="286" r:id="rId10"/>
    <p:sldId id="287" r:id="rId11"/>
    <p:sldId id="288" r:id="rId12"/>
    <p:sldId id="289" r:id="rId13"/>
    <p:sldId id="256" r:id="rId14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7B7B7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616DA210-FB5B-4158-B5E0-FEB733F419B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616DA210-FB5B-4158-B5E0-FEB733F419BA}" styleName="Light Style 3">
    <a:wholeTbl>
      <a:tcTxStyle>
        <a:fontRef idx="minor">
          <a:scrgbClr r="0" g="0" b="0"/>
        </a:fontRef>
        <a:schemeClr val="tx1"/>
      </a:tcTxStyle>
      <a:tcStyle>
        <a:tcBdr>
          <a:left>
            <a:ln w="12700" cmpd="sng">
              <a:solidFill>
                <a:schemeClr val="tx1"/>
              </a:solidFill>
            </a:ln>
          </a:left>
          <a:right>
            <a:ln w="12700" cmpd="sng">
              <a:solidFill>
                <a:schemeClr val="tx1"/>
              </a:solidFill>
            </a:ln>
          </a:right>
          <a:top>
            <a:ln w="12700" cmpd="sng">
              <a:solidFill>
                <a:schemeClr val="tx1"/>
              </a:solidFill>
            </a:ln>
          </a:top>
          <a:bottom>
            <a:ln w="12700" cmpd="sng">
              <a:solidFill>
                <a:schemeClr val="tx1"/>
              </a:solidFill>
            </a:ln>
          </a:bottom>
          <a:insideH>
            <a:ln w="12700" cmpd="sng">
              <a:solidFill>
                <a:schemeClr val="tx1"/>
              </a:solidFill>
            </a:ln>
          </a:insideH>
          <a:insideV>
            <a:ln w="12700" cmpd="sng">
              <a:solidFill>
                <a:schemeClr val="tx1"/>
              </a:solidFill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tx1">
              <a:alpha val="20000"/>
            </a:schemeClr>
          </a:solidFill>
        </a:fill>
      </a:tcStyle>
    </a:band1H>
    <a:band1V>
      <a:tcStyle>
        <a:tcBdr/>
        <a:fill>
          <a:solidFill>
            <a:schemeClr val="tx1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tx1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25400" cmpd="sng">
              <a:solidFill>
                <a:schemeClr val="tx1"/>
              </a:solidFill>
            </a:ln>
          </a:bottom>
        </a:tcBdr>
        <a:fill>
          <a:noFill/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20533" autoAdjust="0"/>
    <p:restoredTop sz="94631" autoAdjust="0"/>
  </p:normalViewPr>
  <p:slideViewPr>
    <p:cSldViewPr snapToGrid="0">
      <p:cViewPr>
        <p:scale>
          <a:sx n="100" d="100"/>
          <a:sy n="100" d="100"/>
        </p:scale>
        <p:origin x="168" y="-7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notesViewPr>
    <p:cSldViewPr snapToGrid="0">
      <p:cViewPr varScale="1">
        <p:scale>
          <a:sx n="68" d="100"/>
          <a:sy n="68" d="100"/>
        </p:scale>
        <p:origin x="3288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viewProps" Target="viewProps.xml"/><Relationship Id="rId3" Type="http://schemas.openxmlformats.org/officeDocument/2006/relationships/slide" Target="slides/slide2.xml"/><Relationship Id="rId21" Type="http://schemas.openxmlformats.org/officeDocument/2006/relationships/customXml" Target="../customXml/item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handoutMaster" Target="handoutMasters/handoutMaster1.xml"/><Relationship Id="rId20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notesMaster" Target="notesMasters/notesMaster1.xml"/><Relationship Id="rId23" Type="http://schemas.openxmlformats.org/officeDocument/2006/relationships/customXml" Target="../customXml/item3.xml"/><Relationship Id="rId10" Type="http://schemas.openxmlformats.org/officeDocument/2006/relationships/slide" Target="slides/slide9.xml"/><Relationship Id="rId19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customXml" Target="../customXml/item2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01CE334-E73B-4A1B-B4ED-3EA0074067E3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1DAB2E4C-F7C3-4ABE-997D-E97F118AC9E4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C4FD83BF-CD1C-4A04-82F1-2E0959A94BB6}" type="datetimeFigureOut">
              <a:rPr lang="en-US" smtClean="0"/>
              <a:t>5/14/2019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97F8072D-3430-49FA-A02E-DE199B932FC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4F4F6778-753C-4927-B721-1F87E31D098A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29EA596A-347C-43BD-9D6A-CE14A7276702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481333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2B35F1F5-9B7E-4B06-A83E-C17A7A8546AC}" type="datetimeFigureOut">
              <a:rPr lang="en-US" noProof="0" smtClean="0"/>
              <a:t>2019/05/14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F9CC445-1181-4631-964C-4D0584CE199E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98464025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426772371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679847864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46888294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981665559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660846886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51823864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88177418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00290873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53323485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60652543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88440144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12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49823659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CF9CC445-1181-4631-964C-4D0584CE199E}" type="slidenum">
              <a:rPr lang="en-US" smtClean="0"/>
              <a:t>13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9679747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ingle Image on Newspaper Cov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0" name="Group 59" descr="Newspaper Background">
            <a:extLst>
              <a:ext uri="{FF2B5EF4-FFF2-40B4-BE49-F238E27FC236}">
                <a16:creationId xmlns:a16="http://schemas.microsoft.com/office/drawing/2014/main" id="{5D54668A-6CBC-4FCF-A648-23756ED9D731}"/>
              </a:ext>
            </a:extLst>
          </p:cNvPr>
          <p:cNvGrpSpPr/>
          <p:nvPr userDrawn="1"/>
        </p:nvGrpSpPr>
        <p:grpSpPr>
          <a:xfrm>
            <a:off x="2564639" y="17547"/>
            <a:ext cx="7364516" cy="6986600"/>
            <a:chOff x="2564639" y="17547"/>
            <a:chExt cx="7364516" cy="6986600"/>
          </a:xfrm>
        </p:grpSpPr>
        <p:grpSp>
          <p:nvGrpSpPr>
            <p:cNvPr id="59" name="Group 58" descr="Newspaper Background">
              <a:extLst>
                <a:ext uri="{FF2B5EF4-FFF2-40B4-BE49-F238E27FC236}">
                  <a16:creationId xmlns:a16="http://schemas.microsoft.com/office/drawing/2014/main" id="{563D50A5-F0C6-419E-9F4A-904DF2F2893D}"/>
                </a:ext>
              </a:extLst>
            </p:cNvPr>
            <p:cNvGrpSpPr/>
            <p:nvPr userDrawn="1"/>
          </p:nvGrpSpPr>
          <p:grpSpPr>
            <a:xfrm>
              <a:off x="2564639" y="17547"/>
              <a:ext cx="7364516" cy="6986600"/>
              <a:chOff x="2564639" y="17547"/>
              <a:chExt cx="7364516" cy="6986600"/>
            </a:xfrm>
          </p:grpSpPr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F5D06B91-AA2B-4A6C-AEEC-978857FE73BE}"/>
                  </a:ext>
                </a:extLst>
              </p:cNvPr>
              <p:cNvSpPr/>
              <p:nvPr/>
            </p:nvSpPr>
            <p:spPr>
              <a:xfrm rot="21540000">
                <a:off x="2628470" y="250078"/>
                <a:ext cx="7300685" cy="6688762"/>
              </a:xfrm>
              <a:custGeom>
                <a:avLst/>
                <a:gdLst>
                  <a:gd name="connsiteX0" fmla="*/ 7300685 w 7300685"/>
                  <a:gd name="connsiteY0" fmla="*/ 0 h 6688762"/>
                  <a:gd name="connsiteX1" fmla="*/ 7300684 w 7300685"/>
                  <a:gd name="connsiteY1" fmla="*/ 6688762 h 6688762"/>
                  <a:gd name="connsiteX2" fmla="*/ 0 w 7300685"/>
                  <a:gd name="connsiteY2" fmla="*/ 6561328 h 6688762"/>
                  <a:gd name="connsiteX3" fmla="*/ 0 w 7300685"/>
                  <a:gd name="connsiteY3" fmla="*/ 0 h 668876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7300685" h="6688762">
                    <a:moveTo>
                      <a:pt x="7300685" y="0"/>
                    </a:moveTo>
                    <a:lnTo>
                      <a:pt x="7300684" y="6688762"/>
                    </a:lnTo>
                    <a:lnTo>
                      <a:pt x="0" y="6561328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bg1">
                  <a:lumMod val="95000"/>
                </a:schemeClr>
              </a:solidFill>
              <a:ln>
                <a:noFill/>
              </a:ln>
              <a:effectLst>
                <a:outerShdw blurRad="127000" dist="38100" dir="8100000" algn="tr" rotWithShape="0">
                  <a:prstClr val="black">
                    <a:alpha val="12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54" name="Freeform: Shape 53">
                <a:extLst>
                  <a:ext uri="{FF2B5EF4-FFF2-40B4-BE49-F238E27FC236}">
                    <a16:creationId xmlns:a16="http://schemas.microsoft.com/office/drawing/2014/main" id="{64FA3D63-A0ED-49E8-A492-4EA737EAE450}"/>
                  </a:ext>
                </a:extLst>
              </p:cNvPr>
              <p:cNvSpPr/>
              <p:nvPr/>
            </p:nvSpPr>
            <p:spPr>
              <a:xfrm rot="21540000">
                <a:off x="2573696" y="99534"/>
                <a:ext cx="7300685" cy="6839319"/>
              </a:xfrm>
              <a:custGeom>
                <a:avLst/>
                <a:gdLst>
                  <a:gd name="connsiteX0" fmla="*/ 7300685 w 7300685"/>
                  <a:gd name="connsiteY0" fmla="*/ 0 h 6839319"/>
                  <a:gd name="connsiteX1" fmla="*/ 7300685 w 7300685"/>
                  <a:gd name="connsiteY1" fmla="*/ 6839319 h 6839319"/>
                  <a:gd name="connsiteX2" fmla="*/ 0 w 7300685"/>
                  <a:gd name="connsiteY2" fmla="*/ 6711885 h 6839319"/>
                  <a:gd name="connsiteX3" fmla="*/ 0 w 7300685"/>
                  <a:gd name="connsiteY3" fmla="*/ 0 h 683931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7300685" h="6839319">
                    <a:moveTo>
                      <a:pt x="7300685" y="0"/>
                    </a:moveTo>
                    <a:lnTo>
                      <a:pt x="7300685" y="6839319"/>
                    </a:lnTo>
                    <a:lnTo>
                      <a:pt x="0" y="6711885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bg1">
                  <a:lumMod val="85000"/>
                </a:schemeClr>
              </a:solidFill>
              <a:ln>
                <a:noFill/>
              </a:ln>
              <a:effectLst>
                <a:outerShdw blurRad="127000" dist="38100" dir="8100000" algn="tr" rotWithShape="0">
                  <a:prstClr val="black">
                    <a:alpha val="12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2BCCF94-4CDC-417A-948C-AB2D8944B0D9}"/>
                  </a:ext>
                </a:extLst>
              </p:cNvPr>
              <p:cNvSpPr/>
              <p:nvPr/>
            </p:nvSpPr>
            <p:spPr>
              <a:xfrm rot="21480000">
                <a:off x="2564639" y="17547"/>
                <a:ext cx="7300685" cy="6986600"/>
              </a:xfrm>
              <a:custGeom>
                <a:avLst/>
                <a:gdLst>
                  <a:gd name="connsiteX0" fmla="*/ 4214144 w 7300685"/>
                  <a:gd name="connsiteY0" fmla="*/ 0 h 6986600"/>
                  <a:gd name="connsiteX1" fmla="*/ 7300685 w 7300685"/>
                  <a:gd name="connsiteY1" fmla="*/ 107785 h 6986600"/>
                  <a:gd name="connsiteX2" fmla="*/ 7300685 w 7300685"/>
                  <a:gd name="connsiteY2" fmla="*/ 6986600 h 6986600"/>
                  <a:gd name="connsiteX3" fmla="*/ 0 w 7300685"/>
                  <a:gd name="connsiteY3" fmla="*/ 6731654 h 6986600"/>
                  <a:gd name="connsiteX4" fmla="*/ 0 w 7300685"/>
                  <a:gd name="connsiteY4" fmla="*/ 0 h 69866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7300685" h="6986600">
                    <a:moveTo>
                      <a:pt x="4214144" y="0"/>
                    </a:moveTo>
                    <a:lnTo>
                      <a:pt x="7300685" y="107785"/>
                    </a:lnTo>
                    <a:lnTo>
                      <a:pt x="7300685" y="6986600"/>
                    </a:lnTo>
                    <a:lnTo>
                      <a:pt x="0" y="6731654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chemeClr val="bg1"/>
                  </a:gs>
                  <a:gs pos="2000">
                    <a:schemeClr val="bg1">
                      <a:lumMod val="95000"/>
                    </a:schemeClr>
                  </a:gs>
                  <a:gs pos="100000">
                    <a:schemeClr val="bg1">
                      <a:lumMod val="95000"/>
                    </a:schemeClr>
                  </a:gs>
                  <a:gs pos="79000">
                    <a:schemeClr val="bg1"/>
                  </a:gs>
                </a:gsLst>
                <a:lin ang="0" scaled="0"/>
              </a:gradFill>
              <a:ln>
                <a:noFill/>
              </a:ln>
              <a:effectLst>
                <a:outerShdw blurRad="127000" dist="38100" dir="8100000" algn="tr" rotWithShape="0">
                  <a:prstClr val="black">
                    <a:alpha val="12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BCBB27ED-05D1-489E-BD57-C95DD0A5B737}"/>
                </a:ext>
              </a:extLst>
            </p:cNvPr>
            <p:cNvSpPr/>
            <p:nvPr userDrawn="1"/>
          </p:nvSpPr>
          <p:spPr>
            <a:xfrm rot="21480000">
              <a:off x="2986040" y="1943034"/>
              <a:ext cx="6552000" cy="5047459"/>
            </a:xfrm>
            <a:custGeom>
              <a:avLst/>
              <a:gdLst>
                <a:gd name="connsiteX0" fmla="*/ 6552000 w 6552000"/>
                <a:gd name="connsiteY0" fmla="*/ 0 h 5047459"/>
                <a:gd name="connsiteX1" fmla="*/ 6552000 w 6552000"/>
                <a:gd name="connsiteY1" fmla="*/ 5047459 h 5047459"/>
                <a:gd name="connsiteX2" fmla="*/ 0 w 6552000"/>
                <a:gd name="connsiteY2" fmla="*/ 4818658 h 5047459"/>
                <a:gd name="connsiteX3" fmla="*/ 0 w 6552000"/>
                <a:gd name="connsiteY3" fmla="*/ 0 h 50474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552000" h="5047459">
                  <a:moveTo>
                    <a:pt x="6552000" y="0"/>
                  </a:moveTo>
                  <a:lnTo>
                    <a:pt x="6552000" y="5047459"/>
                  </a:lnTo>
                  <a:lnTo>
                    <a:pt x="0" y="481865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cxnSp>
          <p:nvCxnSpPr>
            <p:cNvPr id="14" name="Straight Connector 13">
              <a:extLst>
                <a:ext uri="{FF2B5EF4-FFF2-40B4-BE49-F238E27FC236}">
                  <a16:creationId xmlns:a16="http://schemas.microsoft.com/office/drawing/2014/main" id="{210755BE-626B-47FD-81BB-EF99B3695766}"/>
                </a:ext>
              </a:extLst>
            </p:cNvPr>
            <p:cNvCxnSpPr/>
            <p:nvPr userDrawn="1"/>
          </p:nvCxnSpPr>
          <p:spPr>
            <a:xfrm rot="21480000">
              <a:off x="2723543" y="1737052"/>
              <a:ext cx="2712914" cy="0"/>
            </a:xfrm>
            <a:prstGeom prst="line">
              <a:avLst/>
            </a:prstGeom>
            <a:ln>
              <a:solidFill>
                <a:schemeClr val="tx1"/>
              </a:solidFill>
              <a:headEnd type="diamond"/>
              <a:tailEnd type="diamon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" name="Straight Connector 14">
              <a:extLst>
                <a:ext uri="{FF2B5EF4-FFF2-40B4-BE49-F238E27FC236}">
                  <a16:creationId xmlns:a16="http://schemas.microsoft.com/office/drawing/2014/main" id="{2CE2764F-9956-4002-8E27-D431CF7286BA}"/>
                </a:ext>
              </a:extLst>
            </p:cNvPr>
            <p:cNvCxnSpPr/>
            <p:nvPr userDrawn="1"/>
          </p:nvCxnSpPr>
          <p:spPr>
            <a:xfrm rot="21480000">
              <a:off x="6864571" y="1592444"/>
              <a:ext cx="2712914" cy="0"/>
            </a:xfrm>
            <a:prstGeom prst="line">
              <a:avLst/>
            </a:prstGeom>
            <a:ln>
              <a:solidFill>
                <a:schemeClr val="tx1"/>
              </a:solidFill>
              <a:headEnd type="diamond"/>
              <a:tailEnd type="diamon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20" name="Straight Connector 19">
            <a:extLst>
              <a:ext uri="{FF2B5EF4-FFF2-40B4-BE49-F238E27FC236}">
                <a16:creationId xmlns:a16="http://schemas.microsoft.com/office/drawing/2014/main" id="{213D3B13-4F6A-48BE-8477-3BD765F2246F}"/>
              </a:ext>
            </a:extLst>
          </p:cNvPr>
          <p:cNvCxnSpPr>
            <a:cxnSpLocks/>
          </p:cNvCxnSpPr>
          <p:nvPr userDrawn="1"/>
        </p:nvCxnSpPr>
        <p:spPr>
          <a:xfrm rot="21480000">
            <a:off x="3799100" y="591790"/>
            <a:ext cx="0" cy="92160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F2284C1B-8602-4E0C-B66F-E679F55292FB}"/>
              </a:ext>
            </a:extLst>
          </p:cNvPr>
          <p:cNvCxnSpPr>
            <a:cxnSpLocks/>
          </p:cNvCxnSpPr>
          <p:nvPr userDrawn="1"/>
        </p:nvCxnSpPr>
        <p:spPr>
          <a:xfrm rot="21480000">
            <a:off x="8453487" y="429256"/>
            <a:ext cx="0" cy="920897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8" name="Picture Placeholder 57">
            <a:extLst>
              <a:ext uri="{FF2B5EF4-FFF2-40B4-BE49-F238E27FC236}">
                <a16:creationId xmlns:a16="http://schemas.microsoft.com/office/drawing/2014/main" id="{66ACBC8E-31E4-49FA-9FA0-65C7CF597CA9}"/>
              </a:ext>
            </a:extLst>
          </p:cNvPr>
          <p:cNvSpPr>
            <a:spLocks noGrp="1"/>
          </p:cNvSpPr>
          <p:nvPr userDrawn="1">
            <p:ph type="pic" sz="quarter" idx="18" hasCustomPrompt="1"/>
          </p:nvPr>
        </p:nvSpPr>
        <p:spPr>
          <a:xfrm rot="-120000">
            <a:off x="3170764" y="2122951"/>
            <a:ext cx="6192000" cy="4861203"/>
          </a:xfrm>
          <a:custGeom>
            <a:avLst/>
            <a:gdLst>
              <a:gd name="connsiteX0" fmla="*/ 6192000 w 6192000"/>
              <a:gd name="connsiteY0" fmla="*/ 0 h 4861203"/>
              <a:gd name="connsiteX1" fmla="*/ 6192000 w 6192000"/>
              <a:gd name="connsiteY1" fmla="*/ 4861203 h 4861203"/>
              <a:gd name="connsiteX2" fmla="*/ 0 w 6192000"/>
              <a:gd name="connsiteY2" fmla="*/ 4644974 h 4861203"/>
              <a:gd name="connsiteX3" fmla="*/ 0 w 6192000"/>
              <a:gd name="connsiteY3" fmla="*/ 0 h 48612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192000" h="4861203">
                <a:moveTo>
                  <a:pt x="6192000" y="0"/>
                </a:moveTo>
                <a:lnTo>
                  <a:pt x="6192000" y="4861203"/>
                </a:lnTo>
                <a:lnTo>
                  <a:pt x="0" y="4644974"/>
                </a:lnTo>
                <a:lnTo>
                  <a:pt x="0" y="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 w="127000" cap="sq">
            <a:noFill/>
            <a:miter lim="800000"/>
          </a:ln>
        </p:spPr>
        <p:txBody>
          <a:bodyPr wrap="square" anchor="ctr">
            <a:noAutofit/>
          </a:bodyPr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Photo</a:t>
            </a:r>
          </a:p>
        </p:txBody>
      </p:sp>
      <p:sp>
        <p:nvSpPr>
          <p:cNvPr id="41" name="Text Placeholder 40">
            <a:extLst>
              <a:ext uri="{FF2B5EF4-FFF2-40B4-BE49-F238E27FC236}">
                <a16:creationId xmlns:a16="http://schemas.microsoft.com/office/drawing/2014/main" id="{B9F88CA1-FF67-4493-92A4-72AD8F0E30F6}"/>
              </a:ext>
            </a:extLst>
          </p:cNvPr>
          <p:cNvSpPr>
            <a:spLocks noGrp="1"/>
          </p:cNvSpPr>
          <p:nvPr userDrawn="1">
            <p:ph type="body" sz="quarter" idx="16" hasCustomPrompt="1"/>
          </p:nvPr>
        </p:nvSpPr>
        <p:spPr>
          <a:xfrm rot="-120000">
            <a:off x="5495137" y="1571399"/>
            <a:ext cx="1329892" cy="219075"/>
          </a:xfrm>
        </p:spPr>
        <p:txBody>
          <a:bodyPr anchor="ctr"/>
          <a:lstStyle>
            <a:lvl1pPr marL="0" indent="0" algn="ctr">
              <a:buNone/>
              <a:defRPr sz="1200" i="1"/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Date</a:t>
            </a:r>
          </a:p>
        </p:txBody>
      </p:sp>
      <p:sp>
        <p:nvSpPr>
          <p:cNvPr id="37" name="Text Placeholder 36">
            <a:extLst>
              <a:ext uri="{FF2B5EF4-FFF2-40B4-BE49-F238E27FC236}">
                <a16:creationId xmlns:a16="http://schemas.microsoft.com/office/drawing/2014/main" id="{95AE3D1C-ADE1-42E6-881B-3B2123640C70}"/>
              </a:ext>
            </a:extLst>
          </p:cNvPr>
          <p:cNvSpPr>
            <a:spLocks noGrp="1"/>
          </p:cNvSpPr>
          <p:nvPr userDrawn="1">
            <p:ph type="body" sz="quarter" idx="14" hasCustomPrompt="1"/>
          </p:nvPr>
        </p:nvSpPr>
        <p:spPr>
          <a:xfrm rot="-120000">
            <a:off x="2691636" y="609879"/>
            <a:ext cx="1024538" cy="867599"/>
          </a:xfrm>
          <a:ln w="44450" cmpd="dbl">
            <a:solidFill>
              <a:schemeClr val="bg1">
                <a:lumMod val="85000"/>
              </a:schemeClr>
            </a:solidFill>
          </a:ln>
        </p:spPr>
        <p:txBody>
          <a:bodyPr anchor="ctr"/>
          <a:lstStyle>
            <a:lvl1pPr marL="0" indent="0" algn="ctr">
              <a:buNone/>
              <a:defRPr sz="900"/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Left Note</a:t>
            </a:r>
          </a:p>
        </p:txBody>
      </p:sp>
      <p:sp>
        <p:nvSpPr>
          <p:cNvPr id="39" name="Text Placeholder 38">
            <a:extLst>
              <a:ext uri="{FF2B5EF4-FFF2-40B4-BE49-F238E27FC236}">
                <a16:creationId xmlns:a16="http://schemas.microsoft.com/office/drawing/2014/main" id="{1BDF8071-3156-4037-BA7C-C1191CCDD63A}"/>
              </a:ext>
            </a:extLst>
          </p:cNvPr>
          <p:cNvSpPr>
            <a:spLocks noGrp="1"/>
          </p:cNvSpPr>
          <p:nvPr userDrawn="1">
            <p:ph type="body" sz="quarter" idx="15" hasCustomPrompt="1"/>
          </p:nvPr>
        </p:nvSpPr>
        <p:spPr>
          <a:xfrm rot="-120000">
            <a:off x="8542354" y="408180"/>
            <a:ext cx="1024535" cy="975582"/>
          </a:xfrm>
        </p:spPr>
        <p:txBody>
          <a:bodyPr/>
          <a:lstStyle>
            <a:lvl1pPr marL="0" indent="0" algn="r">
              <a:buNone/>
              <a:defRPr sz="900"/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Right Note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E29D506E-0E44-4A2C-B6C5-B16A23A59AC1}"/>
              </a:ext>
            </a:extLst>
          </p:cNvPr>
          <p:cNvSpPr txBox="1"/>
          <p:nvPr userDrawn="1"/>
        </p:nvSpPr>
        <p:spPr>
          <a:xfrm rot="-120000">
            <a:off x="4802312" y="143196"/>
            <a:ext cx="2910319" cy="276999"/>
          </a:xfrm>
          <a:prstGeom prst="rect">
            <a:avLst/>
          </a:prstGeom>
          <a:solidFill>
            <a:schemeClr val="tx1"/>
          </a:solidFill>
        </p:spPr>
        <p:txBody>
          <a:bodyPr wrap="square" lIns="0" tIns="0" rIns="0" bIns="0" rtlCol="0">
            <a:spAutoFit/>
          </a:bodyPr>
          <a:lstStyle/>
          <a:p>
            <a:pPr algn="ctr"/>
            <a:r>
              <a:rPr lang="en-US" noProof="0" dirty="0">
                <a:solidFill>
                  <a:schemeClr val="bg1"/>
                </a:solidFill>
                <a:latin typeface="Cambria" panose="02040503050406030204" pitchFamily="18" charset="0"/>
                <a:ea typeface="Cambria" panose="02040503050406030204" pitchFamily="18" charset="0"/>
              </a:rPr>
              <a:t>Celebrating the retirement of: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224EA4C-8B3A-4244-AD4E-3B493AE03F8A}"/>
              </a:ext>
            </a:extLst>
          </p:cNvPr>
          <p:cNvSpPr>
            <a:spLocks noGrp="1"/>
          </p:cNvSpPr>
          <p:nvPr userDrawn="1"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1C1A4CE4-19C4-4019-BB46-CB72DA585FBF}"/>
              </a:ext>
            </a:extLst>
          </p:cNvPr>
          <p:cNvSpPr>
            <a:spLocks noGrp="1"/>
          </p:cNvSpPr>
          <p:nvPr userDrawn="1"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33" name="Text Placeholder 32">
            <a:extLst>
              <a:ext uri="{FF2B5EF4-FFF2-40B4-BE49-F238E27FC236}">
                <a16:creationId xmlns:a16="http://schemas.microsoft.com/office/drawing/2014/main" id="{70DCAE40-70AE-47C6-99EB-7E5B06FB017C}"/>
              </a:ext>
            </a:extLst>
          </p:cNvPr>
          <p:cNvSpPr>
            <a:spLocks noGrp="1"/>
          </p:cNvSpPr>
          <p:nvPr userDrawn="1">
            <p:ph type="body" sz="quarter" idx="12" hasCustomPrompt="1"/>
          </p:nvPr>
        </p:nvSpPr>
        <p:spPr>
          <a:xfrm rot="-120000">
            <a:off x="4802312" y="142000"/>
            <a:ext cx="2910319" cy="271521"/>
          </a:xfrm>
          <a:solidFill>
            <a:schemeClr val="tx1"/>
          </a:solidFill>
        </p:spPr>
        <p:txBody>
          <a:bodyPr anchor="ctr"/>
          <a:lstStyle>
            <a:lvl1pPr marL="0" indent="0" algn="ctr">
              <a:buNone/>
              <a:defRPr sz="1800">
                <a:solidFill>
                  <a:schemeClr val="bg1"/>
                </a:solidFill>
              </a:defRPr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Sub header</a:t>
            </a:r>
          </a:p>
        </p:txBody>
      </p:sp>
      <p:sp>
        <p:nvSpPr>
          <p:cNvPr id="43" name="Text Placeholder 42">
            <a:extLst>
              <a:ext uri="{FF2B5EF4-FFF2-40B4-BE49-F238E27FC236}">
                <a16:creationId xmlns:a16="http://schemas.microsoft.com/office/drawing/2014/main" id="{484EC088-D3A5-44A0-8058-421399618A96}"/>
              </a:ext>
            </a:extLst>
          </p:cNvPr>
          <p:cNvSpPr>
            <a:spLocks noGrp="1"/>
          </p:cNvSpPr>
          <p:nvPr userDrawn="1">
            <p:ph type="body" sz="quarter" idx="17" hasCustomPrompt="1"/>
          </p:nvPr>
        </p:nvSpPr>
        <p:spPr>
          <a:xfrm rot="-120000">
            <a:off x="6891185" y="5526041"/>
            <a:ext cx="2385879" cy="900000"/>
          </a:xfrm>
          <a:solidFill>
            <a:schemeClr val="bg1"/>
          </a:solidFill>
        </p:spPr>
        <p:txBody>
          <a:bodyPr rIns="72000" anchor="ctr"/>
          <a:lstStyle>
            <a:lvl1pPr marL="0" indent="0" algn="r">
              <a:lnSpc>
                <a:spcPts val="3200"/>
              </a:lnSpc>
              <a:spcBef>
                <a:spcPts val="0"/>
              </a:spcBef>
              <a:spcAft>
                <a:spcPts val="0"/>
              </a:spcAft>
              <a:buNone/>
              <a:defRPr sz="3200" b="1" spc="-150">
                <a:latin typeface="+mj-lt"/>
              </a:defRPr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Headline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F57C527-A0AE-4E67-BED3-CC507EB4B6E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 rot="-120000">
            <a:off x="3882928" y="440787"/>
            <a:ext cx="4504112" cy="1083858"/>
          </a:xfrm>
        </p:spPr>
        <p:txBody>
          <a:bodyPr vert="horz" lIns="0" tIns="180000" rIns="0" bIns="0" rtlCol="0" anchor="ctr">
            <a:noAutofit/>
          </a:bodyPr>
          <a:lstStyle>
            <a:lvl1pPr algn="ctr">
              <a:defRPr lang="en-US" sz="4800" cap="all" baseline="0">
                <a:ea typeface="+mn-ea"/>
                <a:cs typeface="+mn-cs"/>
              </a:defRPr>
            </a:lvl1pPr>
          </a:lstStyle>
          <a:p>
            <a:pPr marL="0" lvl="0" indent="0" algn="ctr">
              <a:lnSpc>
                <a:spcPts val="4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</a:pPr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957482853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 Images on Newspaper Cover &amp; Ins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3" name="Group 72" descr="Newspaper Background">
            <a:extLst>
              <a:ext uri="{FF2B5EF4-FFF2-40B4-BE49-F238E27FC236}">
                <a16:creationId xmlns:a16="http://schemas.microsoft.com/office/drawing/2014/main" id="{304DB375-DD2E-45CD-9749-6CC5BE3C5697}"/>
              </a:ext>
            </a:extLst>
          </p:cNvPr>
          <p:cNvGrpSpPr/>
          <p:nvPr userDrawn="1"/>
        </p:nvGrpSpPr>
        <p:grpSpPr>
          <a:xfrm>
            <a:off x="802514" y="17547"/>
            <a:ext cx="10960313" cy="7016196"/>
            <a:chOff x="802514" y="17547"/>
            <a:chExt cx="10960313" cy="7016196"/>
          </a:xfrm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7A943B6F-383D-4428-AB57-3CAB16378D77}"/>
                </a:ext>
              </a:extLst>
            </p:cNvPr>
            <p:cNvSpPr/>
            <p:nvPr userDrawn="1"/>
          </p:nvSpPr>
          <p:spPr>
            <a:xfrm rot="180000">
              <a:off x="5787266" y="249159"/>
              <a:ext cx="5975561" cy="6784584"/>
            </a:xfrm>
            <a:custGeom>
              <a:avLst/>
              <a:gdLst>
                <a:gd name="connsiteX0" fmla="*/ 0 w 5975561"/>
                <a:gd name="connsiteY0" fmla="*/ 0 h 6784584"/>
                <a:gd name="connsiteX1" fmla="*/ 5975560 w 5975561"/>
                <a:gd name="connsiteY1" fmla="*/ 0 h 6784584"/>
                <a:gd name="connsiteX2" fmla="*/ 5975561 w 5975561"/>
                <a:gd name="connsiteY2" fmla="*/ 6471418 h 6784584"/>
                <a:gd name="connsiteX3" fmla="*/ 0 w 5975561"/>
                <a:gd name="connsiteY3" fmla="*/ 6784584 h 67845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75561" h="6784584">
                  <a:moveTo>
                    <a:pt x="0" y="0"/>
                  </a:moveTo>
                  <a:lnTo>
                    <a:pt x="5975560" y="0"/>
                  </a:lnTo>
                  <a:lnTo>
                    <a:pt x="5975561" y="6471418"/>
                  </a:lnTo>
                  <a:lnTo>
                    <a:pt x="0" y="6784584"/>
                  </a:lnTo>
                  <a:close/>
                </a:path>
              </a:pathLst>
            </a:cu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A8D32C1C-3328-43F6-821C-18463048EF06}"/>
                </a:ext>
              </a:extLst>
            </p:cNvPr>
            <p:cNvSpPr/>
            <p:nvPr userDrawn="1"/>
          </p:nvSpPr>
          <p:spPr>
            <a:xfrm rot="180000">
              <a:off x="7786740" y="554001"/>
              <a:ext cx="3852000" cy="3024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64FA3D63-A0ED-49E8-A492-4EA737EAE450}"/>
                </a:ext>
              </a:extLst>
            </p:cNvPr>
            <p:cNvSpPr/>
            <p:nvPr/>
          </p:nvSpPr>
          <p:spPr>
            <a:xfrm rot="21540000">
              <a:off x="811571" y="99534"/>
              <a:ext cx="7300685" cy="6839319"/>
            </a:xfrm>
            <a:custGeom>
              <a:avLst/>
              <a:gdLst>
                <a:gd name="connsiteX0" fmla="*/ 7300685 w 7300685"/>
                <a:gd name="connsiteY0" fmla="*/ 0 h 6839319"/>
                <a:gd name="connsiteX1" fmla="*/ 7300685 w 7300685"/>
                <a:gd name="connsiteY1" fmla="*/ 6839319 h 6839319"/>
                <a:gd name="connsiteX2" fmla="*/ 0 w 7300685"/>
                <a:gd name="connsiteY2" fmla="*/ 6711885 h 6839319"/>
                <a:gd name="connsiteX3" fmla="*/ 0 w 7300685"/>
                <a:gd name="connsiteY3" fmla="*/ 0 h 68393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839319">
                  <a:moveTo>
                    <a:pt x="7300685" y="0"/>
                  </a:moveTo>
                  <a:lnTo>
                    <a:pt x="7300685" y="6839319"/>
                  </a:lnTo>
                  <a:lnTo>
                    <a:pt x="0" y="671188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2BCCF94-4CDC-417A-948C-AB2D8944B0D9}"/>
                </a:ext>
              </a:extLst>
            </p:cNvPr>
            <p:cNvSpPr/>
            <p:nvPr/>
          </p:nvSpPr>
          <p:spPr>
            <a:xfrm rot="21480000">
              <a:off x="802514" y="17547"/>
              <a:ext cx="7300685" cy="6986600"/>
            </a:xfrm>
            <a:custGeom>
              <a:avLst/>
              <a:gdLst>
                <a:gd name="connsiteX0" fmla="*/ 4214144 w 7300685"/>
                <a:gd name="connsiteY0" fmla="*/ 0 h 6986600"/>
                <a:gd name="connsiteX1" fmla="*/ 7300685 w 7300685"/>
                <a:gd name="connsiteY1" fmla="*/ 107785 h 6986600"/>
                <a:gd name="connsiteX2" fmla="*/ 7300685 w 7300685"/>
                <a:gd name="connsiteY2" fmla="*/ 6986600 h 6986600"/>
                <a:gd name="connsiteX3" fmla="*/ 0 w 7300685"/>
                <a:gd name="connsiteY3" fmla="*/ 6731654 h 6986600"/>
                <a:gd name="connsiteX4" fmla="*/ 0 w 7300685"/>
                <a:gd name="connsiteY4" fmla="*/ 0 h 6986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986600">
                  <a:moveTo>
                    <a:pt x="4214144" y="0"/>
                  </a:moveTo>
                  <a:lnTo>
                    <a:pt x="7300685" y="107785"/>
                  </a:lnTo>
                  <a:lnTo>
                    <a:pt x="7300685" y="6986600"/>
                  </a:lnTo>
                  <a:lnTo>
                    <a:pt x="0" y="6731654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BCBB27ED-05D1-489E-BD57-C95DD0A5B737}"/>
                </a:ext>
              </a:extLst>
            </p:cNvPr>
            <p:cNvSpPr/>
            <p:nvPr userDrawn="1"/>
          </p:nvSpPr>
          <p:spPr>
            <a:xfrm rot="21480000">
              <a:off x="1223915" y="1943034"/>
              <a:ext cx="6552000" cy="5047459"/>
            </a:xfrm>
            <a:custGeom>
              <a:avLst/>
              <a:gdLst>
                <a:gd name="connsiteX0" fmla="*/ 6552000 w 6552000"/>
                <a:gd name="connsiteY0" fmla="*/ 0 h 5047459"/>
                <a:gd name="connsiteX1" fmla="*/ 6552000 w 6552000"/>
                <a:gd name="connsiteY1" fmla="*/ 5047459 h 5047459"/>
                <a:gd name="connsiteX2" fmla="*/ 0 w 6552000"/>
                <a:gd name="connsiteY2" fmla="*/ 4818658 h 5047459"/>
                <a:gd name="connsiteX3" fmla="*/ 0 w 6552000"/>
                <a:gd name="connsiteY3" fmla="*/ 0 h 50474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552000" h="5047459">
                  <a:moveTo>
                    <a:pt x="6552000" y="0"/>
                  </a:moveTo>
                  <a:lnTo>
                    <a:pt x="6552000" y="5047459"/>
                  </a:lnTo>
                  <a:lnTo>
                    <a:pt x="0" y="481865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cxnSp>
          <p:nvCxnSpPr>
            <p:cNvPr id="14" name="Straight Connector 13">
              <a:extLst>
                <a:ext uri="{FF2B5EF4-FFF2-40B4-BE49-F238E27FC236}">
                  <a16:creationId xmlns:a16="http://schemas.microsoft.com/office/drawing/2014/main" id="{210755BE-626B-47FD-81BB-EF99B3695766}"/>
                </a:ext>
              </a:extLst>
            </p:cNvPr>
            <p:cNvCxnSpPr/>
            <p:nvPr userDrawn="1"/>
          </p:nvCxnSpPr>
          <p:spPr>
            <a:xfrm rot="21480000">
              <a:off x="961418" y="1737052"/>
              <a:ext cx="2712914" cy="0"/>
            </a:xfrm>
            <a:prstGeom prst="line">
              <a:avLst/>
            </a:prstGeom>
            <a:ln>
              <a:solidFill>
                <a:schemeClr val="tx1"/>
              </a:solidFill>
              <a:headEnd type="diamond"/>
              <a:tailEnd type="diamon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5" name="Straight Connector 14">
              <a:extLst>
                <a:ext uri="{FF2B5EF4-FFF2-40B4-BE49-F238E27FC236}">
                  <a16:creationId xmlns:a16="http://schemas.microsoft.com/office/drawing/2014/main" id="{2CE2764F-9956-4002-8E27-D431CF7286BA}"/>
                </a:ext>
              </a:extLst>
            </p:cNvPr>
            <p:cNvCxnSpPr/>
            <p:nvPr userDrawn="1"/>
          </p:nvCxnSpPr>
          <p:spPr>
            <a:xfrm rot="21480000">
              <a:off x="5102446" y="1592444"/>
              <a:ext cx="2712914" cy="0"/>
            </a:xfrm>
            <a:prstGeom prst="line">
              <a:avLst/>
            </a:prstGeom>
            <a:ln>
              <a:solidFill>
                <a:schemeClr val="tx1"/>
              </a:solidFill>
              <a:headEnd type="diamond"/>
              <a:tailEnd type="diamon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6E0E19B-F9EC-450E-8924-5D03944A4E73}"/>
              </a:ext>
            </a:extLst>
          </p:cNvPr>
          <p:cNvSpPr>
            <a:spLocks noGrp="1"/>
          </p:cNvSpPr>
          <p:nvPr userDrawn="1">
            <p:ph type="pic" sz="quarter" idx="20" hasCustomPrompt="1"/>
          </p:nvPr>
        </p:nvSpPr>
        <p:spPr>
          <a:xfrm rot="180000">
            <a:off x="8532812" y="4316413"/>
            <a:ext cx="1440000" cy="1440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9ADB903C-D174-43C2-A256-4BCABEF187E4}"/>
              </a:ext>
            </a:extLst>
          </p:cNvPr>
          <p:cNvSpPr>
            <a:spLocks noGrp="1"/>
          </p:cNvSpPr>
          <p:nvPr userDrawn="1">
            <p:ph type="pic" sz="quarter" idx="21" hasCustomPrompt="1"/>
          </p:nvPr>
        </p:nvSpPr>
        <p:spPr>
          <a:xfrm rot="180000">
            <a:off x="10294938" y="3865563"/>
            <a:ext cx="1116000" cy="1116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Photo</a:t>
            </a:r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A9D68D87-AC5B-47C0-8498-256D7B8432A8}"/>
              </a:ext>
            </a:extLst>
          </p:cNvPr>
          <p:cNvSpPr>
            <a:spLocks noGrp="1"/>
          </p:cNvSpPr>
          <p:nvPr userDrawn="1">
            <p:ph type="pic" sz="quarter" idx="22" hasCustomPrompt="1"/>
          </p:nvPr>
        </p:nvSpPr>
        <p:spPr>
          <a:xfrm rot="180000">
            <a:off x="10366375" y="5324475"/>
            <a:ext cx="1008000" cy="1008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Photo</a:t>
            </a:r>
          </a:p>
        </p:txBody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F931D65A-67E7-45FE-A562-09DB0DB05253}"/>
              </a:ext>
            </a:extLst>
          </p:cNvPr>
          <p:cNvSpPr>
            <a:spLocks noGrp="1"/>
          </p:cNvSpPr>
          <p:nvPr userDrawn="1">
            <p:ph type="body" sz="quarter" idx="24" hasCustomPrompt="1"/>
          </p:nvPr>
        </p:nvSpPr>
        <p:spPr>
          <a:xfrm rot="180000">
            <a:off x="8549610" y="3782305"/>
            <a:ext cx="1358622" cy="313930"/>
          </a:xfrm>
        </p:spPr>
        <p:txBody>
          <a:bodyPr/>
          <a:lstStyle>
            <a:lvl1pPr marL="0" indent="0">
              <a:buNone/>
              <a:defRPr sz="1200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Place your photo caption here</a:t>
            </a:r>
          </a:p>
        </p:txBody>
      </p:sp>
      <p:cxnSp>
        <p:nvCxnSpPr>
          <p:cNvPr id="20" name="Straight Connector 19">
            <a:extLst>
              <a:ext uri="{FF2B5EF4-FFF2-40B4-BE49-F238E27FC236}">
                <a16:creationId xmlns:a16="http://schemas.microsoft.com/office/drawing/2014/main" id="{213D3B13-4F6A-48BE-8477-3BD765F2246F}"/>
              </a:ext>
            </a:extLst>
          </p:cNvPr>
          <p:cNvCxnSpPr>
            <a:cxnSpLocks/>
          </p:cNvCxnSpPr>
          <p:nvPr userDrawn="1"/>
        </p:nvCxnSpPr>
        <p:spPr>
          <a:xfrm rot="21480000">
            <a:off x="2036975" y="591790"/>
            <a:ext cx="0" cy="92160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F2284C1B-8602-4E0C-B66F-E679F55292FB}"/>
              </a:ext>
            </a:extLst>
          </p:cNvPr>
          <p:cNvCxnSpPr>
            <a:cxnSpLocks/>
          </p:cNvCxnSpPr>
          <p:nvPr userDrawn="1"/>
        </p:nvCxnSpPr>
        <p:spPr>
          <a:xfrm rot="21480000">
            <a:off x="6691362" y="429256"/>
            <a:ext cx="0" cy="920897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8" name="Picture Placeholder 57">
            <a:extLst>
              <a:ext uri="{FF2B5EF4-FFF2-40B4-BE49-F238E27FC236}">
                <a16:creationId xmlns:a16="http://schemas.microsoft.com/office/drawing/2014/main" id="{66ACBC8E-31E4-49FA-9FA0-65C7CF597CA9}"/>
              </a:ext>
            </a:extLst>
          </p:cNvPr>
          <p:cNvSpPr>
            <a:spLocks noGrp="1"/>
          </p:cNvSpPr>
          <p:nvPr userDrawn="1">
            <p:ph type="pic" sz="quarter" idx="18" hasCustomPrompt="1"/>
          </p:nvPr>
        </p:nvSpPr>
        <p:spPr>
          <a:xfrm rot="-120000">
            <a:off x="1408639" y="2122951"/>
            <a:ext cx="6192000" cy="4861203"/>
          </a:xfrm>
          <a:custGeom>
            <a:avLst/>
            <a:gdLst>
              <a:gd name="connsiteX0" fmla="*/ 6192000 w 6192000"/>
              <a:gd name="connsiteY0" fmla="*/ 0 h 4861203"/>
              <a:gd name="connsiteX1" fmla="*/ 6192000 w 6192000"/>
              <a:gd name="connsiteY1" fmla="*/ 4861203 h 4861203"/>
              <a:gd name="connsiteX2" fmla="*/ 0 w 6192000"/>
              <a:gd name="connsiteY2" fmla="*/ 4644974 h 4861203"/>
              <a:gd name="connsiteX3" fmla="*/ 0 w 6192000"/>
              <a:gd name="connsiteY3" fmla="*/ 0 h 48612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192000" h="4861203">
                <a:moveTo>
                  <a:pt x="6192000" y="0"/>
                </a:moveTo>
                <a:lnTo>
                  <a:pt x="6192000" y="4861203"/>
                </a:lnTo>
                <a:lnTo>
                  <a:pt x="0" y="4644974"/>
                </a:lnTo>
                <a:lnTo>
                  <a:pt x="0" y="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 w="127000" cap="sq">
            <a:noFill/>
            <a:miter lim="800000"/>
          </a:ln>
        </p:spPr>
        <p:txBody>
          <a:bodyPr wrap="square" anchor="ctr">
            <a:noAutofit/>
          </a:bodyPr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Photo</a:t>
            </a:r>
          </a:p>
        </p:txBody>
      </p:sp>
      <p:sp>
        <p:nvSpPr>
          <p:cNvPr id="41" name="Text Placeholder 40">
            <a:extLst>
              <a:ext uri="{FF2B5EF4-FFF2-40B4-BE49-F238E27FC236}">
                <a16:creationId xmlns:a16="http://schemas.microsoft.com/office/drawing/2014/main" id="{B9F88CA1-FF67-4493-92A4-72AD8F0E30F6}"/>
              </a:ext>
            </a:extLst>
          </p:cNvPr>
          <p:cNvSpPr>
            <a:spLocks noGrp="1"/>
          </p:cNvSpPr>
          <p:nvPr userDrawn="1">
            <p:ph type="body" sz="quarter" idx="16" hasCustomPrompt="1"/>
          </p:nvPr>
        </p:nvSpPr>
        <p:spPr>
          <a:xfrm rot="-120000">
            <a:off x="3733012" y="1571399"/>
            <a:ext cx="1329892" cy="219075"/>
          </a:xfrm>
        </p:spPr>
        <p:txBody>
          <a:bodyPr anchor="ctr"/>
          <a:lstStyle>
            <a:lvl1pPr marL="0" indent="0" algn="ctr">
              <a:buNone/>
              <a:defRPr sz="1200" i="1"/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Date</a:t>
            </a:r>
          </a:p>
        </p:txBody>
      </p:sp>
      <p:sp>
        <p:nvSpPr>
          <p:cNvPr id="37" name="Text Placeholder 36">
            <a:extLst>
              <a:ext uri="{FF2B5EF4-FFF2-40B4-BE49-F238E27FC236}">
                <a16:creationId xmlns:a16="http://schemas.microsoft.com/office/drawing/2014/main" id="{95AE3D1C-ADE1-42E6-881B-3B2123640C70}"/>
              </a:ext>
            </a:extLst>
          </p:cNvPr>
          <p:cNvSpPr>
            <a:spLocks noGrp="1"/>
          </p:cNvSpPr>
          <p:nvPr userDrawn="1">
            <p:ph type="body" sz="quarter" idx="14" hasCustomPrompt="1"/>
          </p:nvPr>
        </p:nvSpPr>
        <p:spPr>
          <a:xfrm rot="-120000">
            <a:off x="929511" y="609879"/>
            <a:ext cx="1024538" cy="867599"/>
          </a:xfrm>
          <a:ln w="44450" cmpd="dbl">
            <a:solidFill>
              <a:schemeClr val="bg1">
                <a:lumMod val="85000"/>
              </a:schemeClr>
            </a:solidFill>
          </a:ln>
        </p:spPr>
        <p:txBody>
          <a:bodyPr anchor="ctr"/>
          <a:lstStyle>
            <a:lvl1pPr marL="0" indent="0" algn="ctr">
              <a:buNone/>
              <a:defRPr sz="900"/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Left Note</a:t>
            </a:r>
          </a:p>
        </p:txBody>
      </p:sp>
      <p:sp>
        <p:nvSpPr>
          <p:cNvPr id="39" name="Text Placeholder 38">
            <a:extLst>
              <a:ext uri="{FF2B5EF4-FFF2-40B4-BE49-F238E27FC236}">
                <a16:creationId xmlns:a16="http://schemas.microsoft.com/office/drawing/2014/main" id="{1BDF8071-3156-4037-BA7C-C1191CCDD63A}"/>
              </a:ext>
            </a:extLst>
          </p:cNvPr>
          <p:cNvSpPr>
            <a:spLocks noGrp="1"/>
          </p:cNvSpPr>
          <p:nvPr userDrawn="1">
            <p:ph type="body" sz="quarter" idx="15" hasCustomPrompt="1"/>
          </p:nvPr>
        </p:nvSpPr>
        <p:spPr>
          <a:xfrm rot="-120000">
            <a:off x="6780229" y="408180"/>
            <a:ext cx="1024535" cy="975582"/>
          </a:xfrm>
        </p:spPr>
        <p:txBody>
          <a:bodyPr/>
          <a:lstStyle>
            <a:lvl1pPr marL="0" indent="0" algn="r">
              <a:buNone/>
              <a:defRPr sz="900"/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Right Note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E29D506E-0E44-4A2C-B6C5-B16A23A59AC1}"/>
              </a:ext>
            </a:extLst>
          </p:cNvPr>
          <p:cNvSpPr txBox="1"/>
          <p:nvPr userDrawn="1"/>
        </p:nvSpPr>
        <p:spPr>
          <a:xfrm rot="-120000">
            <a:off x="3040187" y="143196"/>
            <a:ext cx="2910319" cy="276999"/>
          </a:xfrm>
          <a:prstGeom prst="rect">
            <a:avLst/>
          </a:prstGeom>
          <a:solidFill>
            <a:schemeClr val="tx1"/>
          </a:solidFill>
        </p:spPr>
        <p:txBody>
          <a:bodyPr wrap="square" lIns="0" tIns="0" rIns="0" bIns="0" rtlCol="0">
            <a:spAutoFit/>
          </a:bodyPr>
          <a:lstStyle/>
          <a:p>
            <a:pPr algn="ctr"/>
            <a:r>
              <a:rPr lang="en-US" noProof="0" dirty="0">
                <a:solidFill>
                  <a:schemeClr val="bg1"/>
                </a:solidFill>
                <a:latin typeface="Cambria" panose="02040503050406030204" pitchFamily="18" charset="0"/>
                <a:ea typeface="Cambria" panose="02040503050406030204" pitchFamily="18" charset="0"/>
              </a:rPr>
              <a:t>Celebrating the retirement of: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1C1A4CE4-19C4-4019-BB46-CB72DA585FBF}"/>
              </a:ext>
            </a:extLst>
          </p:cNvPr>
          <p:cNvSpPr>
            <a:spLocks noGrp="1"/>
          </p:cNvSpPr>
          <p:nvPr userDrawn="1"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33" name="Text Placeholder 32">
            <a:extLst>
              <a:ext uri="{FF2B5EF4-FFF2-40B4-BE49-F238E27FC236}">
                <a16:creationId xmlns:a16="http://schemas.microsoft.com/office/drawing/2014/main" id="{70DCAE40-70AE-47C6-99EB-7E5B06FB017C}"/>
              </a:ext>
            </a:extLst>
          </p:cNvPr>
          <p:cNvSpPr>
            <a:spLocks noGrp="1"/>
          </p:cNvSpPr>
          <p:nvPr userDrawn="1">
            <p:ph type="body" sz="quarter" idx="12" hasCustomPrompt="1"/>
          </p:nvPr>
        </p:nvSpPr>
        <p:spPr>
          <a:xfrm rot="-120000">
            <a:off x="3040187" y="142000"/>
            <a:ext cx="2910319" cy="271521"/>
          </a:xfrm>
          <a:solidFill>
            <a:schemeClr val="tx1"/>
          </a:solidFill>
        </p:spPr>
        <p:txBody>
          <a:bodyPr anchor="ctr"/>
          <a:lstStyle>
            <a:lvl1pPr marL="0" indent="0" algn="ctr">
              <a:buNone/>
              <a:defRPr sz="1800">
                <a:solidFill>
                  <a:schemeClr val="bg1"/>
                </a:solidFill>
              </a:defRPr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Sub header</a:t>
            </a:r>
          </a:p>
        </p:txBody>
      </p:sp>
      <p:sp>
        <p:nvSpPr>
          <p:cNvPr id="43" name="Text Placeholder 42">
            <a:extLst>
              <a:ext uri="{FF2B5EF4-FFF2-40B4-BE49-F238E27FC236}">
                <a16:creationId xmlns:a16="http://schemas.microsoft.com/office/drawing/2014/main" id="{484EC088-D3A5-44A0-8058-421399618A96}"/>
              </a:ext>
            </a:extLst>
          </p:cNvPr>
          <p:cNvSpPr>
            <a:spLocks noGrp="1"/>
          </p:cNvSpPr>
          <p:nvPr userDrawn="1">
            <p:ph type="body" sz="quarter" idx="17" hasCustomPrompt="1"/>
          </p:nvPr>
        </p:nvSpPr>
        <p:spPr>
          <a:xfrm rot="-120000">
            <a:off x="5129060" y="5526041"/>
            <a:ext cx="2385879" cy="900000"/>
          </a:xfrm>
          <a:solidFill>
            <a:schemeClr val="bg1"/>
          </a:solidFill>
        </p:spPr>
        <p:txBody>
          <a:bodyPr rIns="72000" anchor="ctr"/>
          <a:lstStyle>
            <a:lvl1pPr marL="0" indent="0" algn="r">
              <a:lnSpc>
                <a:spcPts val="3200"/>
              </a:lnSpc>
              <a:spcBef>
                <a:spcPts val="0"/>
              </a:spcBef>
              <a:spcAft>
                <a:spcPts val="0"/>
              </a:spcAft>
              <a:buNone/>
              <a:defRPr sz="3200" b="1" spc="-150">
                <a:latin typeface="+mj-lt"/>
              </a:defRPr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Headline</a:t>
            </a:r>
          </a:p>
        </p:txBody>
      </p:sp>
      <p:sp>
        <p:nvSpPr>
          <p:cNvPr id="64" name="Picture Placeholder 63">
            <a:extLst>
              <a:ext uri="{FF2B5EF4-FFF2-40B4-BE49-F238E27FC236}">
                <a16:creationId xmlns:a16="http://schemas.microsoft.com/office/drawing/2014/main" id="{884405B5-1519-4F54-AE22-BEF35819413C}"/>
              </a:ext>
            </a:extLst>
          </p:cNvPr>
          <p:cNvSpPr>
            <a:spLocks noGrp="1"/>
          </p:cNvSpPr>
          <p:nvPr userDrawn="1">
            <p:ph type="pic" sz="quarter" idx="19" hasCustomPrompt="1"/>
          </p:nvPr>
        </p:nvSpPr>
        <p:spPr>
          <a:xfrm rot="180000">
            <a:off x="7990322" y="728336"/>
            <a:ext cx="3468570" cy="2669189"/>
          </a:xfrm>
          <a:custGeom>
            <a:avLst/>
            <a:gdLst>
              <a:gd name="connsiteX0" fmla="*/ 0 w 3468570"/>
              <a:gd name="connsiteY0" fmla="*/ 0 h 2669189"/>
              <a:gd name="connsiteX1" fmla="*/ 3468570 w 3468570"/>
              <a:gd name="connsiteY1" fmla="*/ 5189 h 2669189"/>
              <a:gd name="connsiteX2" fmla="*/ 3468570 w 3468570"/>
              <a:gd name="connsiteY2" fmla="*/ 2669189 h 2669189"/>
              <a:gd name="connsiteX3" fmla="*/ 186648 w 3468570"/>
              <a:gd name="connsiteY3" fmla="*/ 2669189 h 26691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468570" h="2669189">
                <a:moveTo>
                  <a:pt x="0" y="0"/>
                </a:moveTo>
                <a:lnTo>
                  <a:pt x="3468570" y="5189"/>
                </a:lnTo>
                <a:lnTo>
                  <a:pt x="3468570" y="2669189"/>
                </a:lnTo>
                <a:lnTo>
                  <a:pt x="186648" y="2669189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FF0B981B-5176-4B62-A05B-FE0A6EBEE49F}"/>
              </a:ext>
            </a:extLst>
          </p:cNvPr>
          <p:cNvSpPr>
            <a:spLocks noGrp="1"/>
          </p:cNvSpPr>
          <p:nvPr userDrawn="1">
            <p:ph type="body" sz="quarter" idx="23" hasCustomPrompt="1"/>
          </p:nvPr>
        </p:nvSpPr>
        <p:spPr>
          <a:xfrm>
            <a:off x="9708899" y="898916"/>
            <a:ext cx="1764343" cy="527050"/>
          </a:xfrm>
          <a:solidFill>
            <a:schemeClr val="bg1"/>
          </a:solidFill>
        </p:spPr>
        <p:txBody>
          <a:bodyPr rIns="108000" anchor="ctr"/>
          <a:lstStyle>
            <a:lvl1pPr marL="0" indent="0" algn="r">
              <a:buFont typeface="Arial" panose="020B0604020202020204" pitchFamily="34" charset="0"/>
              <a:buNone/>
              <a:defRPr sz="1400"/>
            </a:lvl1pPr>
          </a:lstStyle>
          <a:p>
            <a:pPr lvl="0"/>
            <a:r>
              <a:rPr lang="en-US" noProof="0"/>
              <a:t>Caption on white</a:t>
            </a:r>
          </a:p>
        </p:txBody>
      </p:sp>
      <p:sp>
        <p:nvSpPr>
          <p:cNvPr id="69" name="Footer Placeholder 68">
            <a:extLst>
              <a:ext uri="{FF2B5EF4-FFF2-40B4-BE49-F238E27FC236}">
                <a16:creationId xmlns:a16="http://schemas.microsoft.com/office/drawing/2014/main" id="{C6D9D84D-DFA1-4C17-BF4D-2EDFCFFD8761}"/>
              </a:ext>
            </a:extLst>
          </p:cNvPr>
          <p:cNvSpPr>
            <a:spLocks noGrp="1"/>
          </p:cNvSpPr>
          <p:nvPr userDrawn="1">
            <p:ph type="ftr" sz="quarter" idx="25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28" name="Title 1">
            <a:extLst>
              <a:ext uri="{FF2B5EF4-FFF2-40B4-BE49-F238E27FC236}">
                <a16:creationId xmlns:a16="http://schemas.microsoft.com/office/drawing/2014/main" id="{A5BDD57B-3019-43C3-8FE8-6BCE41A1AB1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 rot="-120000">
            <a:off x="2094768" y="440787"/>
            <a:ext cx="4504112" cy="1083858"/>
          </a:xfrm>
        </p:spPr>
        <p:txBody>
          <a:bodyPr vert="horz" lIns="0" tIns="180000" rIns="0" bIns="0" rtlCol="0" anchor="ctr">
            <a:noAutofit/>
          </a:bodyPr>
          <a:lstStyle>
            <a:lvl1pPr algn="ctr">
              <a:defRPr lang="en-US" sz="4800" cap="all" baseline="0">
                <a:ea typeface="+mn-ea"/>
                <a:cs typeface="+mn-cs"/>
              </a:defRPr>
            </a:lvl1pPr>
          </a:lstStyle>
          <a:p>
            <a:pPr marL="0" lvl="0" indent="0" algn="ctr">
              <a:lnSpc>
                <a:spcPts val="4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</a:pPr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470296430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 Images Over Full and 2/3 P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3" name="Group 42" descr="Newspaper Background">
            <a:extLst>
              <a:ext uri="{FF2B5EF4-FFF2-40B4-BE49-F238E27FC236}">
                <a16:creationId xmlns:a16="http://schemas.microsoft.com/office/drawing/2014/main" id="{ABC72AAC-DE2E-4CBB-AEE0-5C76F5A936B1}"/>
              </a:ext>
            </a:extLst>
          </p:cNvPr>
          <p:cNvGrpSpPr/>
          <p:nvPr userDrawn="1"/>
        </p:nvGrpSpPr>
        <p:grpSpPr>
          <a:xfrm>
            <a:off x="360" y="38675"/>
            <a:ext cx="12077235" cy="6883557"/>
            <a:chOff x="360" y="38675"/>
            <a:chExt cx="12077235" cy="6883557"/>
          </a:xfrm>
        </p:grpSpPr>
        <p:sp>
          <p:nvSpPr>
            <p:cNvPr id="9" name="Freeform: Shape 8">
              <a:extLst>
                <a:ext uri="{FF2B5EF4-FFF2-40B4-BE49-F238E27FC236}">
                  <a16:creationId xmlns:a16="http://schemas.microsoft.com/office/drawing/2014/main" id="{312DCC2C-0F19-4DB7-8B12-89B627719C6E}"/>
                </a:ext>
              </a:extLst>
            </p:cNvPr>
            <p:cNvSpPr/>
            <p:nvPr userDrawn="1"/>
          </p:nvSpPr>
          <p:spPr>
            <a:xfrm rot="60000">
              <a:off x="4776910" y="314543"/>
              <a:ext cx="7300685" cy="6607669"/>
            </a:xfrm>
            <a:custGeom>
              <a:avLst/>
              <a:gdLst>
                <a:gd name="connsiteX0" fmla="*/ 0 w 7300685"/>
                <a:gd name="connsiteY0" fmla="*/ 0 h 6607669"/>
                <a:gd name="connsiteX1" fmla="*/ 7300685 w 7300685"/>
                <a:gd name="connsiteY1" fmla="*/ 0 h 6607669"/>
                <a:gd name="connsiteX2" fmla="*/ 7300685 w 7300685"/>
                <a:gd name="connsiteY2" fmla="*/ 6480235 h 6607669"/>
                <a:gd name="connsiteX3" fmla="*/ 0 w 7300685"/>
                <a:gd name="connsiteY3" fmla="*/ 6607669 h 66076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607669">
                  <a:moveTo>
                    <a:pt x="0" y="0"/>
                  </a:moveTo>
                  <a:lnTo>
                    <a:pt x="7300685" y="0"/>
                  </a:lnTo>
                  <a:lnTo>
                    <a:pt x="7300685" y="6480235"/>
                  </a:lnTo>
                  <a:lnTo>
                    <a:pt x="0" y="6607669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DAA851C-C5C2-4973-AC5C-FE1B00422627}"/>
                </a:ext>
              </a:extLst>
            </p:cNvPr>
            <p:cNvSpPr/>
            <p:nvPr userDrawn="1"/>
          </p:nvSpPr>
          <p:spPr>
            <a:xfrm rot="60000">
              <a:off x="4724780" y="162131"/>
              <a:ext cx="7300685" cy="6760092"/>
            </a:xfrm>
            <a:custGeom>
              <a:avLst/>
              <a:gdLst>
                <a:gd name="connsiteX0" fmla="*/ 0 w 7300685"/>
                <a:gd name="connsiteY0" fmla="*/ 0 h 6760092"/>
                <a:gd name="connsiteX1" fmla="*/ 7300685 w 7300685"/>
                <a:gd name="connsiteY1" fmla="*/ 0 h 6760092"/>
                <a:gd name="connsiteX2" fmla="*/ 7300685 w 7300685"/>
                <a:gd name="connsiteY2" fmla="*/ 6632658 h 6760092"/>
                <a:gd name="connsiteX3" fmla="*/ 0 w 7300685"/>
                <a:gd name="connsiteY3" fmla="*/ 6760092 h 6760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760092">
                  <a:moveTo>
                    <a:pt x="0" y="0"/>
                  </a:moveTo>
                  <a:lnTo>
                    <a:pt x="7300685" y="0"/>
                  </a:lnTo>
                  <a:lnTo>
                    <a:pt x="7300685" y="6632658"/>
                  </a:lnTo>
                  <a:lnTo>
                    <a:pt x="0" y="6760092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6E757A28-EFAA-4A63-9381-81488B6A92E1}"/>
                </a:ext>
              </a:extLst>
            </p:cNvPr>
            <p:cNvSpPr/>
            <p:nvPr/>
          </p:nvSpPr>
          <p:spPr>
            <a:xfrm rot="21540000">
              <a:off x="4715890" y="38675"/>
              <a:ext cx="7300685" cy="6883557"/>
            </a:xfrm>
            <a:custGeom>
              <a:avLst/>
              <a:gdLst>
                <a:gd name="connsiteX0" fmla="*/ 5896346 w 7300685"/>
                <a:gd name="connsiteY0" fmla="*/ 0 h 6883557"/>
                <a:gd name="connsiteX1" fmla="*/ 7300685 w 7300685"/>
                <a:gd name="connsiteY1" fmla="*/ 24513 h 6883557"/>
                <a:gd name="connsiteX2" fmla="*/ 7300685 w 7300685"/>
                <a:gd name="connsiteY2" fmla="*/ 6883557 h 6883557"/>
                <a:gd name="connsiteX3" fmla="*/ 0 w 7300685"/>
                <a:gd name="connsiteY3" fmla="*/ 6756124 h 6883557"/>
                <a:gd name="connsiteX4" fmla="*/ 1 w 7300685"/>
                <a:gd name="connsiteY4" fmla="*/ 0 h 68835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883557">
                  <a:moveTo>
                    <a:pt x="5896346" y="0"/>
                  </a:moveTo>
                  <a:lnTo>
                    <a:pt x="7300685" y="24513"/>
                  </a:lnTo>
                  <a:lnTo>
                    <a:pt x="7300685" y="6883557"/>
                  </a:lnTo>
                  <a:lnTo>
                    <a:pt x="0" y="6756124"/>
                  </a:lnTo>
                  <a:lnTo>
                    <a:pt x="1" y="0"/>
                  </a:lnTo>
                  <a:close/>
                </a:path>
              </a:pathLst>
            </a:custGeom>
            <a:gradFill>
              <a:gsLst>
                <a:gs pos="0">
                  <a:schemeClr val="bg1"/>
                </a:gs>
                <a:gs pos="24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38FA93A1-6B01-4A04-A983-8EDA53F102DF}"/>
                </a:ext>
              </a:extLst>
            </p:cNvPr>
            <p:cNvSpPr/>
            <p:nvPr/>
          </p:nvSpPr>
          <p:spPr>
            <a:xfrm rot="21540000" flipH="1">
              <a:off x="360" y="143572"/>
              <a:ext cx="4711487" cy="6756056"/>
            </a:xfrm>
            <a:custGeom>
              <a:avLst/>
              <a:gdLst>
                <a:gd name="connsiteX0" fmla="*/ 0 w 4711487"/>
                <a:gd name="connsiteY0" fmla="*/ 0 h 6756056"/>
                <a:gd name="connsiteX1" fmla="*/ 0 w 4711487"/>
                <a:gd name="connsiteY1" fmla="*/ 6756056 h 6756056"/>
                <a:gd name="connsiteX2" fmla="*/ 4711487 w 4711487"/>
                <a:gd name="connsiteY2" fmla="*/ 6673817 h 6756056"/>
                <a:gd name="connsiteX3" fmla="*/ 4711487 w 4711487"/>
                <a:gd name="connsiteY3" fmla="*/ 3336819 h 6756056"/>
                <a:gd name="connsiteX4" fmla="*/ 4653242 w 4711487"/>
                <a:gd name="connsiteY4" fmla="*/ 0 h 67560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11487" h="6756056">
                  <a:moveTo>
                    <a:pt x="0" y="0"/>
                  </a:moveTo>
                  <a:lnTo>
                    <a:pt x="0" y="6756056"/>
                  </a:lnTo>
                  <a:lnTo>
                    <a:pt x="4711487" y="6673817"/>
                  </a:lnTo>
                  <a:lnTo>
                    <a:pt x="4711487" y="3336819"/>
                  </a:lnTo>
                  <a:lnTo>
                    <a:pt x="4653242" y="0"/>
                  </a:lnTo>
                  <a:close/>
                </a:path>
              </a:pathLst>
            </a:custGeom>
            <a:gradFill>
              <a:gsLst>
                <a:gs pos="0">
                  <a:schemeClr val="bg1">
                    <a:lumMod val="85000"/>
                  </a:schemeClr>
                </a:gs>
                <a:gs pos="2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4" name="Picture Placeholder 23">
            <a:extLst>
              <a:ext uri="{FF2B5EF4-FFF2-40B4-BE49-F238E27FC236}">
                <a16:creationId xmlns:a16="http://schemas.microsoft.com/office/drawing/2014/main" id="{6B80F177-3A0B-41C0-A556-74DE9357E22A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 rot="-300000">
            <a:off x="5112615" y="336517"/>
            <a:ext cx="2808000" cy="2124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F5302AF8-D8AB-4CA8-905F-FC7E1EB5E04A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 rot="420000">
            <a:off x="8461688" y="381380"/>
            <a:ext cx="2808000" cy="2124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28" name="Picture Placeholder 27">
            <a:extLst>
              <a:ext uri="{FF2B5EF4-FFF2-40B4-BE49-F238E27FC236}">
                <a16:creationId xmlns:a16="http://schemas.microsoft.com/office/drawing/2014/main" id="{A0823979-627B-4773-9E25-32B5A11CCF21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 rot="300000">
            <a:off x="6706649" y="2733655"/>
            <a:ext cx="4608000" cy="3456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30" name="Text Placeholder 17">
            <a:extLst>
              <a:ext uri="{FF2B5EF4-FFF2-40B4-BE49-F238E27FC236}">
                <a16:creationId xmlns:a16="http://schemas.microsoft.com/office/drawing/2014/main" id="{2295EAFE-2A28-4E57-BAA5-4A6EEB898515}"/>
              </a:ext>
            </a:extLst>
          </p:cNvPr>
          <p:cNvSpPr>
            <a:spLocks noGrp="1"/>
          </p:cNvSpPr>
          <p:nvPr userDrawn="1">
            <p:ph type="body" sz="quarter" idx="23" hasCustomPrompt="1"/>
          </p:nvPr>
        </p:nvSpPr>
        <p:spPr>
          <a:xfrm rot="-180000">
            <a:off x="5161535" y="2755747"/>
            <a:ext cx="2044310" cy="765502"/>
          </a:xfrm>
          <a:solidFill>
            <a:schemeClr val="tx1"/>
          </a:solidFill>
        </p:spPr>
        <p:txBody>
          <a:bodyPr lIns="108000" rIns="36000" anchor="ctr"/>
          <a:lstStyle>
            <a:lvl1pPr marL="0" indent="0" algn="l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black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8657346-8D46-41CD-9912-B4EB1EF24233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504000" y="359999"/>
            <a:ext cx="3880911" cy="941192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5738F265-AC13-4CB7-8046-B33D26542DB3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>
            <a:off x="556073" y="1453590"/>
            <a:ext cx="3771720" cy="4190384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29" name="Text Placeholder 50">
            <a:extLst>
              <a:ext uri="{FF2B5EF4-FFF2-40B4-BE49-F238E27FC236}">
                <a16:creationId xmlns:a16="http://schemas.microsoft.com/office/drawing/2014/main" id="{382A828D-8907-4113-B2B1-DE7EDE3F9894}"/>
              </a:ext>
            </a:extLst>
          </p:cNvPr>
          <p:cNvSpPr>
            <a:spLocks noGrp="1"/>
          </p:cNvSpPr>
          <p:nvPr userDrawn="1">
            <p:ph type="body" sz="quarter" idx="24" hasCustomPrompt="1"/>
          </p:nvPr>
        </p:nvSpPr>
        <p:spPr>
          <a:xfrm>
            <a:off x="483381" y="6061145"/>
            <a:ext cx="3941918" cy="313930"/>
          </a:xfrm>
        </p:spPr>
        <p:txBody>
          <a:bodyPr/>
          <a:lstStyle>
            <a:lvl1pPr marL="0" indent="0">
              <a:buNone/>
              <a:defRPr sz="1200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Place your photo caption here</a:t>
            </a:r>
          </a:p>
        </p:txBody>
      </p:sp>
      <p:sp>
        <p:nvSpPr>
          <p:cNvPr id="31" name="Text Placeholder 50">
            <a:extLst>
              <a:ext uri="{FF2B5EF4-FFF2-40B4-BE49-F238E27FC236}">
                <a16:creationId xmlns:a16="http://schemas.microsoft.com/office/drawing/2014/main" id="{12DA5D44-A416-465E-81B5-5FFF87D1BFDB}"/>
              </a:ext>
            </a:extLst>
          </p:cNvPr>
          <p:cNvSpPr>
            <a:spLocks noGrp="1"/>
          </p:cNvSpPr>
          <p:nvPr userDrawn="1">
            <p:ph type="body" sz="quarter" idx="25" hasCustomPrompt="1"/>
          </p:nvPr>
        </p:nvSpPr>
        <p:spPr>
          <a:xfrm>
            <a:off x="5231439" y="3692568"/>
            <a:ext cx="1358622" cy="313930"/>
          </a:xfrm>
        </p:spPr>
        <p:txBody>
          <a:bodyPr/>
          <a:lstStyle>
            <a:lvl1pPr marL="0" indent="0">
              <a:buNone/>
              <a:defRPr sz="1200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Place your photo caption here</a:t>
            </a:r>
          </a:p>
        </p:txBody>
      </p:sp>
      <p:sp>
        <p:nvSpPr>
          <p:cNvPr id="40" name="Footer Placeholder 39">
            <a:extLst>
              <a:ext uri="{FF2B5EF4-FFF2-40B4-BE49-F238E27FC236}">
                <a16:creationId xmlns:a16="http://schemas.microsoft.com/office/drawing/2014/main" id="{D2BCAB85-4E1E-4CBA-8EDC-3B41C40D669B}"/>
              </a:ext>
            </a:extLst>
          </p:cNvPr>
          <p:cNvSpPr>
            <a:spLocks noGrp="1"/>
          </p:cNvSpPr>
          <p:nvPr>
            <p:ph type="ftr" sz="quarter" idx="26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41" name="Slide Number Placeholder 40">
            <a:extLst>
              <a:ext uri="{FF2B5EF4-FFF2-40B4-BE49-F238E27FC236}">
                <a16:creationId xmlns:a16="http://schemas.microsoft.com/office/drawing/2014/main" id="{F996D1FF-3EBB-4AB8-BD1F-356767C1AF94}"/>
              </a:ext>
            </a:extLst>
          </p:cNvPr>
          <p:cNvSpPr>
            <a:spLocks noGrp="1"/>
          </p:cNvSpPr>
          <p:nvPr>
            <p:ph type="sldNum" sz="quarter" idx="27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42" name="Straight Connector 41">
            <a:extLst>
              <a:ext uri="{FF2B5EF4-FFF2-40B4-BE49-F238E27FC236}">
                <a16:creationId xmlns:a16="http://schemas.microsoft.com/office/drawing/2014/main" id="{8F009158-88D8-4E72-BDA6-D80AE7C6EC2E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54485556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ote with 3 Image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7" name="Group 66" descr="Newspaper Background">
            <a:extLst>
              <a:ext uri="{FF2B5EF4-FFF2-40B4-BE49-F238E27FC236}">
                <a16:creationId xmlns:a16="http://schemas.microsoft.com/office/drawing/2014/main" id="{14C7B9C2-904F-4B1C-9940-C1FC36A985E3}"/>
              </a:ext>
            </a:extLst>
          </p:cNvPr>
          <p:cNvGrpSpPr/>
          <p:nvPr userDrawn="1"/>
        </p:nvGrpSpPr>
        <p:grpSpPr>
          <a:xfrm>
            <a:off x="149918" y="102182"/>
            <a:ext cx="12042274" cy="6820041"/>
            <a:chOff x="149918" y="102182"/>
            <a:chExt cx="12042274" cy="6820041"/>
          </a:xfrm>
        </p:grpSpPr>
        <p:grpSp>
          <p:nvGrpSpPr>
            <p:cNvPr id="21" name="Group 20">
              <a:extLst>
                <a:ext uri="{FF2B5EF4-FFF2-40B4-BE49-F238E27FC236}">
                  <a16:creationId xmlns:a16="http://schemas.microsoft.com/office/drawing/2014/main" id="{51C234E8-535B-4F20-92D8-D42EEEC20EE2}"/>
                </a:ext>
              </a:extLst>
            </p:cNvPr>
            <p:cNvGrpSpPr/>
            <p:nvPr userDrawn="1"/>
          </p:nvGrpSpPr>
          <p:grpSpPr>
            <a:xfrm flipH="1">
              <a:off x="149918" y="359999"/>
              <a:ext cx="7352815" cy="6562224"/>
              <a:chOff x="4724780" y="162131"/>
              <a:chExt cx="7352815" cy="6760092"/>
            </a:xfrm>
          </p:grpSpPr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CC8CF03C-5BC9-4838-B4D3-F85AAA8D5E6A}"/>
                  </a:ext>
                </a:extLst>
              </p:cNvPr>
              <p:cNvSpPr/>
              <p:nvPr/>
            </p:nvSpPr>
            <p:spPr>
              <a:xfrm rot="60000">
                <a:off x="4776910" y="314543"/>
                <a:ext cx="7300685" cy="6607669"/>
              </a:xfrm>
              <a:custGeom>
                <a:avLst/>
                <a:gdLst>
                  <a:gd name="connsiteX0" fmla="*/ 0 w 7300685"/>
                  <a:gd name="connsiteY0" fmla="*/ 0 h 6607669"/>
                  <a:gd name="connsiteX1" fmla="*/ 7300685 w 7300685"/>
                  <a:gd name="connsiteY1" fmla="*/ 0 h 6607669"/>
                  <a:gd name="connsiteX2" fmla="*/ 7300685 w 7300685"/>
                  <a:gd name="connsiteY2" fmla="*/ 6480235 h 6607669"/>
                  <a:gd name="connsiteX3" fmla="*/ 0 w 7300685"/>
                  <a:gd name="connsiteY3" fmla="*/ 6607669 h 660766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7300685" h="6607669">
                    <a:moveTo>
                      <a:pt x="0" y="0"/>
                    </a:moveTo>
                    <a:lnTo>
                      <a:pt x="7300685" y="0"/>
                    </a:lnTo>
                    <a:lnTo>
                      <a:pt x="7300685" y="6480235"/>
                    </a:lnTo>
                    <a:lnTo>
                      <a:pt x="0" y="6607669"/>
                    </a:lnTo>
                    <a:close/>
                  </a:path>
                </a:pathLst>
              </a:custGeom>
              <a:solidFill>
                <a:schemeClr val="bg1">
                  <a:lumMod val="95000"/>
                </a:schemeClr>
              </a:solidFill>
              <a:ln>
                <a:noFill/>
              </a:ln>
              <a:effectLst>
                <a:outerShdw blurRad="127000" dist="38100" dir="8100000" algn="tr" rotWithShape="0">
                  <a:prstClr val="black">
                    <a:alpha val="12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97C4A774-7FC8-4C67-880D-73B262DB134B}"/>
                  </a:ext>
                </a:extLst>
              </p:cNvPr>
              <p:cNvSpPr/>
              <p:nvPr/>
            </p:nvSpPr>
            <p:spPr>
              <a:xfrm rot="60000">
                <a:off x="4724780" y="162131"/>
                <a:ext cx="7300685" cy="6760092"/>
              </a:xfrm>
              <a:custGeom>
                <a:avLst/>
                <a:gdLst>
                  <a:gd name="connsiteX0" fmla="*/ 0 w 7300685"/>
                  <a:gd name="connsiteY0" fmla="*/ 0 h 6760092"/>
                  <a:gd name="connsiteX1" fmla="*/ 7300685 w 7300685"/>
                  <a:gd name="connsiteY1" fmla="*/ 0 h 6760092"/>
                  <a:gd name="connsiteX2" fmla="*/ 7300685 w 7300685"/>
                  <a:gd name="connsiteY2" fmla="*/ 6632658 h 6760092"/>
                  <a:gd name="connsiteX3" fmla="*/ 0 w 7300685"/>
                  <a:gd name="connsiteY3" fmla="*/ 6760092 h 676009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7300685" h="6760092">
                    <a:moveTo>
                      <a:pt x="0" y="0"/>
                    </a:moveTo>
                    <a:lnTo>
                      <a:pt x="7300685" y="0"/>
                    </a:lnTo>
                    <a:lnTo>
                      <a:pt x="7300685" y="6632658"/>
                    </a:lnTo>
                    <a:lnTo>
                      <a:pt x="0" y="6760092"/>
                    </a:lnTo>
                    <a:close/>
                  </a:path>
                </a:pathLst>
              </a:custGeom>
              <a:solidFill>
                <a:schemeClr val="bg1">
                  <a:lumMod val="85000"/>
                </a:schemeClr>
              </a:solidFill>
              <a:ln>
                <a:noFill/>
              </a:ln>
              <a:effectLst>
                <a:outerShdw blurRad="127000" dist="38100" dir="8100000" algn="tr" rotWithShape="0">
                  <a:prstClr val="black">
                    <a:alpha val="12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A06D4BFB-BC8D-4BEA-AB0A-2D556B5E42FB}"/>
                </a:ext>
              </a:extLst>
            </p:cNvPr>
            <p:cNvSpPr/>
            <p:nvPr userDrawn="1"/>
          </p:nvSpPr>
          <p:spPr>
            <a:xfrm rot="60000" flipH="1">
              <a:off x="176344" y="102182"/>
              <a:ext cx="7300685" cy="6778171"/>
            </a:xfrm>
            <a:custGeom>
              <a:avLst/>
              <a:gdLst>
                <a:gd name="connsiteX0" fmla="*/ 7300685 w 7300685"/>
                <a:gd name="connsiteY0" fmla="*/ 0 h 6778171"/>
                <a:gd name="connsiteX1" fmla="*/ 0 w 7300685"/>
                <a:gd name="connsiteY1" fmla="*/ 0 h 6778171"/>
                <a:gd name="connsiteX2" fmla="*/ 0 w 7300685"/>
                <a:gd name="connsiteY2" fmla="*/ 6692614 h 6778171"/>
                <a:gd name="connsiteX3" fmla="*/ 4901562 w 7300685"/>
                <a:gd name="connsiteY3" fmla="*/ 6778171 h 6778171"/>
                <a:gd name="connsiteX4" fmla="*/ 7300685 w 7300685"/>
                <a:gd name="connsiteY4" fmla="*/ 6778171 h 6778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778171">
                  <a:moveTo>
                    <a:pt x="7300685" y="0"/>
                  </a:moveTo>
                  <a:lnTo>
                    <a:pt x="0" y="0"/>
                  </a:lnTo>
                  <a:lnTo>
                    <a:pt x="0" y="6692614"/>
                  </a:lnTo>
                  <a:lnTo>
                    <a:pt x="4901562" y="6778171"/>
                  </a:lnTo>
                  <a:lnTo>
                    <a:pt x="7300685" y="6778171"/>
                  </a:lnTo>
                  <a:close/>
                </a:path>
              </a:pathLst>
            </a:custGeom>
            <a:gradFill>
              <a:gsLst>
                <a:gs pos="0">
                  <a:schemeClr val="bg1">
                    <a:lumMod val="85000"/>
                  </a:schemeClr>
                </a:gs>
                <a:gs pos="2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noProof="0" dirty="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4B8C154-17AC-4B3C-9573-9A470F98FB6E}"/>
                </a:ext>
              </a:extLst>
            </p:cNvPr>
            <p:cNvSpPr/>
            <p:nvPr userDrawn="1"/>
          </p:nvSpPr>
          <p:spPr>
            <a:xfrm rot="60000">
              <a:off x="7480704" y="207077"/>
              <a:ext cx="4711488" cy="6692547"/>
            </a:xfrm>
            <a:custGeom>
              <a:avLst/>
              <a:gdLst>
                <a:gd name="connsiteX0" fmla="*/ 0 w 4711488"/>
                <a:gd name="connsiteY0" fmla="*/ 0 h 6692547"/>
                <a:gd name="connsiteX1" fmla="*/ 4653244 w 4711488"/>
                <a:gd name="connsiteY1" fmla="*/ 0 h 6692547"/>
                <a:gd name="connsiteX2" fmla="*/ 4711487 w 4711488"/>
                <a:gd name="connsiteY2" fmla="*/ 3336746 h 6692547"/>
                <a:gd name="connsiteX3" fmla="*/ 4711488 w 4711488"/>
                <a:gd name="connsiteY3" fmla="*/ 6610307 h 6692547"/>
                <a:gd name="connsiteX4" fmla="*/ 0 w 4711488"/>
                <a:gd name="connsiteY4" fmla="*/ 6692547 h 66925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11488" h="6692547">
                  <a:moveTo>
                    <a:pt x="0" y="0"/>
                  </a:moveTo>
                  <a:lnTo>
                    <a:pt x="4653244" y="0"/>
                  </a:lnTo>
                  <a:lnTo>
                    <a:pt x="4711487" y="3336746"/>
                  </a:lnTo>
                  <a:lnTo>
                    <a:pt x="4711488" y="6610307"/>
                  </a:lnTo>
                  <a:lnTo>
                    <a:pt x="0" y="6692547"/>
                  </a:lnTo>
                  <a:close/>
                </a:path>
              </a:pathLst>
            </a:custGeom>
            <a:gradFill>
              <a:gsLst>
                <a:gs pos="0">
                  <a:schemeClr val="bg1">
                    <a:lumMod val="85000"/>
                  </a:schemeClr>
                </a:gs>
                <a:gs pos="2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noProof="0" dirty="0"/>
            </a:p>
          </p:txBody>
        </p:sp>
      </p:grpSp>
      <p:sp>
        <p:nvSpPr>
          <p:cNvPr id="31" name="Text Placeholder 50">
            <a:extLst>
              <a:ext uri="{FF2B5EF4-FFF2-40B4-BE49-F238E27FC236}">
                <a16:creationId xmlns:a16="http://schemas.microsoft.com/office/drawing/2014/main" id="{12DA5D44-A416-465E-81B5-5FFF87D1BFDB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8616642" y="5847270"/>
            <a:ext cx="2439523" cy="313930"/>
          </a:xfrm>
        </p:spPr>
        <p:txBody>
          <a:bodyPr/>
          <a:lstStyle>
            <a:lvl1pPr marL="0" indent="0" algn="ctr">
              <a:buNone/>
              <a:defRPr sz="1200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Place your photo caption here</a:t>
            </a:r>
          </a:p>
        </p:txBody>
      </p:sp>
      <p:sp>
        <p:nvSpPr>
          <p:cNvPr id="35" name="TextBox 34" descr="Quotation Marks">
            <a:extLst>
              <a:ext uri="{FF2B5EF4-FFF2-40B4-BE49-F238E27FC236}">
                <a16:creationId xmlns:a16="http://schemas.microsoft.com/office/drawing/2014/main" id="{7032DBBF-FAEF-4397-B8EA-DFAB7D6AF97C}"/>
              </a:ext>
            </a:extLst>
          </p:cNvPr>
          <p:cNvSpPr txBox="1"/>
          <p:nvPr userDrawn="1"/>
        </p:nvSpPr>
        <p:spPr>
          <a:xfrm>
            <a:off x="668395" y="1570020"/>
            <a:ext cx="784200" cy="1569660"/>
          </a:xfrm>
          <a:prstGeom prst="rect">
            <a:avLst/>
          </a:prstGeom>
          <a:noFill/>
        </p:spPr>
        <p:txBody>
          <a:bodyPr wrap="square" numCol="1" spcCol="72000" rtlCol="0">
            <a:spAutoFit/>
          </a:bodyPr>
          <a:lstStyle/>
          <a:p>
            <a:r>
              <a:rPr lang="en-US" sz="9600" b="1" noProof="0" dirty="0"/>
              <a:t>“</a:t>
            </a:r>
          </a:p>
        </p:txBody>
      </p:sp>
      <p:sp>
        <p:nvSpPr>
          <p:cNvPr id="38" name="TextBox 37" descr="Quotation Marks">
            <a:extLst>
              <a:ext uri="{FF2B5EF4-FFF2-40B4-BE49-F238E27FC236}">
                <a16:creationId xmlns:a16="http://schemas.microsoft.com/office/drawing/2014/main" id="{1E140F12-2059-410B-BB5B-B61C17FC886F}"/>
              </a:ext>
            </a:extLst>
          </p:cNvPr>
          <p:cNvSpPr txBox="1"/>
          <p:nvPr userDrawn="1"/>
        </p:nvSpPr>
        <p:spPr>
          <a:xfrm>
            <a:off x="5933676" y="1515435"/>
            <a:ext cx="784200" cy="1569660"/>
          </a:xfrm>
          <a:prstGeom prst="rect">
            <a:avLst/>
          </a:prstGeom>
          <a:noFill/>
        </p:spPr>
        <p:txBody>
          <a:bodyPr wrap="square" numCol="1" spcCol="72000" rtlCol="0">
            <a:spAutoFit/>
          </a:bodyPr>
          <a:lstStyle/>
          <a:p>
            <a:r>
              <a:rPr lang="en-US" sz="9600" b="1" noProof="0" dirty="0"/>
              <a:t>”</a:t>
            </a:r>
          </a:p>
        </p:txBody>
      </p:sp>
      <p:cxnSp>
        <p:nvCxnSpPr>
          <p:cNvPr id="39" name="Straight Connector 38">
            <a:extLst>
              <a:ext uri="{FF2B5EF4-FFF2-40B4-BE49-F238E27FC236}">
                <a16:creationId xmlns:a16="http://schemas.microsoft.com/office/drawing/2014/main" id="{06B5187C-9A94-438B-9F42-7CB1F0E1438A}"/>
              </a:ext>
            </a:extLst>
          </p:cNvPr>
          <p:cNvCxnSpPr/>
          <p:nvPr userDrawn="1"/>
        </p:nvCxnSpPr>
        <p:spPr>
          <a:xfrm>
            <a:off x="11833200" y="971999"/>
            <a:ext cx="0" cy="491760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" name="Slide Number Placeholder 1">
            <a:extLst>
              <a:ext uri="{FF2B5EF4-FFF2-40B4-BE49-F238E27FC236}">
                <a16:creationId xmlns:a16="http://schemas.microsoft.com/office/drawing/2014/main" id="{EBD8EB82-BF1F-4C59-9288-65118363470A}"/>
              </a:ext>
            </a:extLst>
          </p:cNvPr>
          <p:cNvSpPr txBox="1">
            <a:spLocks/>
          </p:cNvSpPr>
          <p:nvPr/>
        </p:nvSpPr>
        <p:spPr>
          <a:xfrm>
            <a:off x="11473200" y="6314825"/>
            <a:ext cx="360000" cy="360000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224EA4C-8B3A-4244-AD4E-3B493AE03F8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1C1A4CE4-19C4-4019-BB46-CB72DA585FB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8657346-8D46-41CD-9912-B4EB1EF242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4000" y="359999"/>
            <a:ext cx="6607574" cy="516298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536381A3-B535-4ADE-AAB4-58B54AB34CFC}"/>
              </a:ext>
            </a:extLst>
          </p:cNvPr>
          <p:cNvSpPr>
            <a:spLocks noGrp="1"/>
          </p:cNvSpPr>
          <p:nvPr>
            <p:ph type="body" sz="quarter" idx="26" hasCustomPrompt="1"/>
          </p:nvPr>
        </p:nvSpPr>
        <p:spPr>
          <a:xfrm>
            <a:off x="1783373" y="2537973"/>
            <a:ext cx="3819525" cy="1906587"/>
          </a:xfrm>
        </p:spPr>
        <p:txBody>
          <a:bodyPr anchor="ctr"/>
          <a:lstStyle>
            <a:lvl1pPr marL="0" indent="0" algn="ctr">
              <a:buNone/>
              <a:defRPr sz="5400" i="1">
                <a:latin typeface="+mj-lt"/>
              </a:defRPr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Place your quote here</a:t>
            </a:r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10C3AC42-1005-4366-B2D1-0E7561BD0760}"/>
              </a:ext>
            </a:extLst>
          </p:cNvPr>
          <p:cNvSpPr>
            <a:spLocks noGrp="1"/>
          </p:cNvSpPr>
          <p:nvPr>
            <p:ph type="pic" sz="quarter" idx="27" hasCustomPrompt="1"/>
          </p:nvPr>
        </p:nvSpPr>
        <p:spPr>
          <a:xfrm>
            <a:off x="8301037" y="936625"/>
            <a:ext cx="1404000" cy="1404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EF530588-98C8-4D51-ACA4-2C8C161A8C91}"/>
              </a:ext>
            </a:extLst>
          </p:cNvPr>
          <p:cNvSpPr>
            <a:spLocks noGrp="1"/>
          </p:cNvSpPr>
          <p:nvPr>
            <p:ph type="pic" sz="quarter" idx="28" hasCustomPrompt="1"/>
          </p:nvPr>
        </p:nvSpPr>
        <p:spPr>
          <a:xfrm>
            <a:off x="9996487" y="936625"/>
            <a:ext cx="1404000" cy="1404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44" name="Picture Placeholder 43">
            <a:extLst>
              <a:ext uri="{FF2B5EF4-FFF2-40B4-BE49-F238E27FC236}">
                <a16:creationId xmlns:a16="http://schemas.microsoft.com/office/drawing/2014/main" id="{73A42373-BBFF-400A-A88A-0D367EA5EA36}"/>
              </a:ext>
            </a:extLst>
          </p:cNvPr>
          <p:cNvSpPr>
            <a:spLocks noGrp="1"/>
          </p:cNvSpPr>
          <p:nvPr>
            <p:ph type="pic" sz="quarter" idx="29" hasCustomPrompt="1"/>
          </p:nvPr>
        </p:nvSpPr>
        <p:spPr>
          <a:xfrm>
            <a:off x="8301038" y="2574356"/>
            <a:ext cx="3114675" cy="3116262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cxnSp>
        <p:nvCxnSpPr>
          <p:cNvPr id="66" name="Straight Connector 65">
            <a:extLst>
              <a:ext uri="{FF2B5EF4-FFF2-40B4-BE49-F238E27FC236}">
                <a16:creationId xmlns:a16="http://schemas.microsoft.com/office/drawing/2014/main" id="{600D24D7-8039-46DC-8B7B-FEB9B429B2CC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464320019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ote on Full Page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Picture Placeholder 43">
            <a:extLst>
              <a:ext uri="{FF2B5EF4-FFF2-40B4-BE49-F238E27FC236}">
                <a16:creationId xmlns:a16="http://schemas.microsoft.com/office/drawing/2014/main" id="{73A42373-BBFF-400A-A88A-0D367EA5EA36}"/>
              </a:ext>
            </a:extLst>
          </p:cNvPr>
          <p:cNvSpPr>
            <a:spLocks noGrp="1"/>
          </p:cNvSpPr>
          <p:nvPr>
            <p:ph type="pic" sz="quarter" idx="29" hasCustomPrompt="1"/>
          </p:nvPr>
        </p:nvSpPr>
        <p:spPr>
          <a:xfrm>
            <a:off x="0" y="0"/>
            <a:ext cx="12192000" cy="6858000"/>
          </a:xfrm>
          <a:solidFill>
            <a:schemeClr val="bg1">
              <a:lumMod val="95000"/>
            </a:schemeClr>
          </a:solidFill>
          <a:ln w="127000" cap="sq">
            <a:noFill/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8" name="Slide Number Placeholder 1">
            <a:extLst>
              <a:ext uri="{FF2B5EF4-FFF2-40B4-BE49-F238E27FC236}">
                <a16:creationId xmlns:a16="http://schemas.microsoft.com/office/drawing/2014/main" id="{EBD8EB82-BF1F-4C59-9288-65118363470A}"/>
              </a:ext>
            </a:extLst>
          </p:cNvPr>
          <p:cNvSpPr txBox="1">
            <a:spLocks/>
          </p:cNvSpPr>
          <p:nvPr/>
        </p:nvSpPr>
        <p:spPr>
          <a:xfrm>
            <a:off x="11473200" y="6314825"/>
            <a:ext cx="360000" cy="360000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224EA4C-8B3A-4244-AD4E-3B493AE03F8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1C1A4CE4-19C4-4019-BB46-CB72DA585FB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8657346-8D46-41CD-9912-B4EB1EF242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4000" y="359999"/>
            <a:ext cx="6607574" cy="516298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25" name="Text Placeholder 24">
            <a:extLst>
              <a:ext uri="{FF2B5EF4-FFF2-40B4-BE49-F238E27FC236}">
                <a16:creationId xmlns:a16="http://schemas.microsoft.com/office/drawing/2014/main" id="{40C676B9-10FB-4E32-BFFD-7FA3338DC76D}"/>
              </a:ext>
            </a:extLst>
          </p:cNvPr>
          <p:cNvSpPr>
            <a:spLocks noGrp="1"/>
          </p:cNvSpPr>
          <p:nvPr>
            <p:ph type="body" sz="quarter" idx="26" hasCustomPrompt="1"/>
          </p:nvPr>
        </p:nvSpPr>
        <p:spPr>
          <a:xfrm>
            <a:off x="7448550" y="4000097"/>
            <a:ext cx="4304343" cy="2369310"/>
          </a:xfrm>
          <a:custGeom>
            <a:avLst/>
            <a:gdLst>
              <a:gd name="connsiteX0" fmla="*/ 0 w 4304343"/>
              <a:gd name="connsiteY0" fmla="*/ 0 h 2369310"/>
              <a:gd name="connsiteX1" fmla="*/ 4304343 w 4304343"/>
              <a:gd name="connsiteY1" fmla="*/ 116114 h 2369310"/>
              <a:gd name="connsiteX2" fmla="*/ 4304343 w 4304343"/>
              <a:gd name="connsiteY2" fmla="*/ 2369310 h 2369310"/>
              <a:gd name="connsiteX3" fmla="*/ 130628 w 4304343"/>
              <a:gd name="connsiteY3" fmla="*/ 2369310 h 23693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304343" h="2369310">
                <a:moveTo>
                  <a:pt x="0" y="0"/>
                </a:moveTo>
                <a:lnTo>
                  <a:pt x="4304343" y="116114"/>
                </a:lnTo>
                <a:lnTo>
                  <a:pt x="4304343" y="2369310"/>
                </a:lnTo>
                <a:lnTo>
                  <a:pt x="130628" y="2369310"/>
                </a:lnTo>
                <a:close/>
              </a:path>
            </a:pathLst>
          </a:custGeom>
          <a:solidFill>
            <a:schemeClr val="tx1"/>
          </a:solidFill>
        </p:spPr>
        <p:txBody>
          <a:bodyPr wrap="square" rIns="360000" anchor="ctr">
            <a:noAutofit/>
          </a:bodyPr>
          <a:lstStyle>
            <a:lvl1pPr marL="0" indent="0" algn="r">
              <a:buNone/>
              <a:defRPr sz="5400" i="1">
                <a:solidFill>
                  <a:schemeClr val="bg1"/>
                </a:solidFill>
                <a:latin typeface="+mj-lt"/>
              </a:defRPr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Place your quote here</a:t>
            </a:r>
          </a:p>
        </p:txBody>
      </p:sp>
      <p:sp>
        <p:nvSpPr>
          <p:cNvPr id="31" name="Text Placeholder 50">
            <a:extLst>
              <a:ext uri="{FF2B5EF4-FFF2-40B4-BE49-F238E27FC236}">
                <a16:creationId xmlns:a16="http://schemas.microsoft.com/office/drawing/2014/main" id="{12DA5D44-A416-465E-81B5-5FFF87D1BFDB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8752269" y="5961221"/>
            <a:ext cx="2439523" cy="313930"/>
          </a:xfrm>
        </p:spPr>
        <p:txBody>
          <a:bodyPr/>
          <a:lstStyle>
            <a:lvl1pPr marL="0" indent="0" algn="r">
              <a:buNone/>
              <a:defRPr sz="1200">
                <a:solidFill>
                  <a:schemeClr val="bg1"/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Quote caption, date or place</a:t>
            </a:r>
          </a:p>
        </p:txBody>
      </p:sp>
    </p:spTree>
    <p:extLst>
      <p:ext uri="{BB962C8B-B14F-4D97-AF65-F5344CB8AC3E}">
        <p14:creationId xmlns:p14="http://schemas.microsoft.com/office/powerpoint/2010/main" val="2903787990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ull page with 7 Images and Bad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8" name="Group 57" descr="Newspaper Background">
            <a:extLst>
              <a:ext uri="{FF2B5EF4-FFF2-40B4-BE49-F238E27FC236}">
                <a16:creationId xmlns:a16="http://schemas.microsoft.com/office/drawing/2014/main" id="{9139A8EC-6727-4C10-AE5A-183182415F61}"/>
              </a:ext>
            </a:extLst>
          </p:cNvPr>
          <p:cNvGrpSpPr/>
          <p:nvPr userDrawn="1"/>
        </p:nvGrpSpPr>
        <p:grpSpPr>
          <a:xfrm>
            <a:off x="2733" y="79805"/>
            <a:ext cx="12074862" cy="6906587"/>
            <a:chOff x="2733" y="79805"/>
            <a:chExt cx="12074862" cy="6906587"/>
          </a:xfrm>
        </p:grpSpPr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F182CC48-E00D-4A5C-926A-1E9F4F199C76}"/>
                </a:ext>
              </a:extLst>
            </p:cNvPr>
            <p:cNvSpPr/>
            <p:nvPr userDrawn="1"/>
          </p:nvSpPr>
          <p:spPr>
            <a:xfrm rot="60000">
              <a:off x="4776910" y="314543"/>
              <a:ext cx="7300685" cy="6607669"/>
            </a:xfrm>
            <a:custGeom>
              <a:avLst/>
              <a:gdLst>
                <a:gd name="connsiteX0" fmla="*/ 0 w 7300685"/>
                <a:gd name="connsiteY0" fmla="*/ 0 h 6607669"/>
                <a:gd name="connsiteX1" fmla="*/ 7300685 w 7300685"/>
                <a:gd name="connsiteY1" fmla="*/ 0 h 6607669"/>
                <a:gd name="connsiteX2" fmla="*/ 7300685 w 7300685"/>
                <a:gd name="connsiteY2" fmla="*/ 6480235 h 6607669"/>
                <a:gd name="connsiteX3" fmla="*/ 0 w 7300685"/>
                <a:gd name="connsiteY3" fmla="*/ 6607669 h 66076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607669">
                  <a:moveTo>
                    <a:pt x="0" y="0"/>
                  </a:moveTo>
                  <a:lnTo>
                    <a:pt x="7300685" y="0"/>
                  </a:lnTo>
                  <a:lnTo>
                    <a:pt x="7300685" y="6480235"/>
                  </a:lnTo>
                  <a:lnTo>
                    <a:pt x="0" y="6607669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AEE33ED1-475E-46C7-9D4D-24C5656E1F39}"/>
                </a:ext>
              </a:extLst>
            </p:cNvPr>
            <p:cNvSpPr/>
            <p:nvPr userDrawn="1"/>
          </p:nvSpPr>
          <p:spPr>
            <a:xfrm rot="60000">
              <a:off x="4724780" y="162131"/>
              <a:ext cx="7300685" cy="6760092"/>
            </a:xfrm>
            <a:custGeom>
              <a:avLst/>
              <a:gdLst>
                <a:gd name="connsiteX0" fmla="*/ 0 w 7300685"/>
                <a:gd name="connsiteY0" fmla="*/ 0 h 6760092"/>
                <a:gd name="connsiteX1" fmla="*/ 7300685 w 7300685"/>
                <a:gd name="connsiteY1" fmla="*/ 0 h 6760092"/>
                <a:gd name="connsiteX2" fmla="*/ 7300685 w 7300685"/>
                <a:gd name="connsiteY2" fmla="*/ 6632658 h 6760092"/>
                <a:gd name="connsiteX3" fmla="*/ 0 w 7300685"/>
                <a:gd name="connsiteY3" fmla="*/ 6760092 h 6760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760092">
                  <a:moveTo>
                    <a:pt x="0" y="0"/>
                  </a:moveTo>
                  <a:lnTo>
                    <a:pt x="7300685" y="0"/>
                  </a:lnTo>
                  <a:lnTo>
                    <a:pt x="7300685" y="6632658"/>
                  </a:lnTo>
                  <a:lnTo>
                    <a:pt x="0" y="6760092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A37329B-8E0D-4350-8E7A-590E9B20813B}"/>
                </a:ext>
              </a:extLst>
            </p:cNvPr>
            <p:cNvSpPr/>
            <p:nvPr userDrawn="1"/>
          </p:nvSpPr>
          <p:spPr>
            <a:xfrm rot="21540000">
              <a:off x="2733" y="79805"/>
              <a:ext cx="12014402" cy="6906587"/>
            </a:xfrm>
            <a:custGeom>
              <a:avLst/>
              <a:gdLst>
                <a:gd name="connsiteX0" fmla="*/ 10610059 w 12014402"/>
                <a:gd name="connsiteY0" fmla="*/ 0 h 6906587"/>
                <a:gd name="connsiteX1" fmla="*/ 12014402 w 12014402"/>
                <a:gd name="connsiteY1" fmla="*/ 24513 h 6906587"/>
                <a:gd name="connsiteX2" fmla="*/ 12014402 w 12014402"/>
                <a:gd name="connsiteY2" fmla="*/ 6906587 h 6906587"/>
                <a:gd name="connsiteX3" fmla="*/ 11702014 w 12014402"/>
                <a:gd name="connsiteY3" fmla="*/ 6906587 h 6906587"/>
                <a:gd name="connsiteX4" fmla="*/ 0 w 12014402"/>
                <a:gd name="connsiteY4" fmla="*/ 6702328 h 6906587"/>
                <a:gd name="connsiteX5" fmla="*/ 0 w 12014402"/>
                <a:gd name="connsiteY5" fmla="*/ 3244271 h 6906587"/>
                <a:gd name="connsiteX6" fmla="*/ 56629 w 12014402"/>
                <a:gd name="connsiteY6" fmla="*/ 0 h 69065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014402" h="6906587">
                  <a:moveTo>
                    <a:pt x="10610059" y="0"/>
                  </a:moveTo>
                  <a:lnTo>
                    <a:pt x="12014402" y="24513"/>
                  </a:lnTo>
                  <a:lnTo>
                    <a:pt x="12014402" y="6906587"/>
                  </a:lnTo>
                  <a:lnTo>
                    <a:pt x="11702014" y="6906587"/>
                  </a:lnTo>
                  <a:lnTo>
                    <a:pt x="0" y="6702328"/>
                  </a:lnTo>
                  <a:lnTo>
                    <a:pt x="0" y="3244271"/>
                  </a:lnTo>
                  <a:lnTo>
                    <a:pt x="56629" y="0"/>
                  </a:lnTo>
                  <a:close/>
                </a:path>
              </a:pathLst>
            </a:custGeom>
            <a:gradFill>
              <a:gsLst>
                <a:gs pos="0">
                  <a:schemeClr val="bg1"/>
                </a:gs>
                <a:gs pos="24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32CBFF6A-38D0-4A88-A87A-EDFF043FEF0A}"/>
              </a:ext>
            </a:extLst>
          </p:cNvPr>
          <p:cNvSpPr>
            <a:spLocks noGrp="1"/>
          </p:cNvSpPr>
          <p:nvPr userDrawn="1">
            <p:ph type="pic" sz="quarter" idx="28" hasCustomPrompt="1"/>
          </p:nvPr>
        </p:nvSpPr>
        <p:spPr>
          <a:xfrm>
            <a:off x="503238" y="1339850"/>
            <a:ext cx="1800000" cy="1800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1EB9280F-FE40-4A1E-982F-082137B30D93}"/>
              </a:ext>
            </a:extLst>
          </p:cNvPr>
          <p:cNvSpPr>
            <a:spLocks noGrp="1"/>
          </p:cNvSpPr>
          <p:nvPr userDrawn="1">
            <p:ph type="pic" sz="quarter" idx="29" hasCustomPrompt="1"/>
          </p:nvPr>
        </p:nvSpPr>
        <p:spPr>
          <a:xfrm rot="300000">
            <a:off x="2852494" y="1324221"/>
            <a:ext cx="1800000" cy="1800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4F2E17DA-16FA-4899-A144-0FA9D4385A36}"/>
              </a:ext>
            </a:extLst>
          </p:cNvPr>
          <p:cNvSpPr>
            <a:spLocks noGrp="1"/>
          </p:cNvSpPr>
          <p:nvPr userDrawn="1">
            <p:ph type="pic" sz="quarter" idx="30" hasCustomPrompt="1"/>
          </p:nvPr>
        </p:nvSpPr>
        <p:spPr>
          <a:xfrm rot="-300000">
            <a:off x="665336" y="3752949"/>
            <a:ext cx="1656000" cy="1656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17" name="Picture Placeholder 16">
            <a:extLst>
              <a:ext uri="{FF2B5EF4-FFF2-40B4-BE49-F238E27FC236}">
                <a16:creationId xmlns:a16="http://schemas.microsoft.com/office/drawing/2014/main" id="{00D958A4-8577-4C04-96D3-B30DF89675EC}"/>
              </a:ext>
            </a:extLst>
          </p:cNvPr>
          <p:cNvSpPr>
            <a:spLocks noGrp="1"/>
          </p:cNvSpPr>
          <p:nvPr userDrawn="1">
            <p:ph type="pic" sz="quarter" idx="31" hasCustomPrompt="1"/>
          </p:nvPr>
        </p:nvSpPr>
        <p:spPr>
          <a:xfrm>
            <a:off x="2701925" y="3744913"/>
            <a:ext cx="2160000" cy="2160587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50" name="Picture Placeholder 49">
            <a:extLst>
              <a:ext uri="{FF2B5EF4-FFF2-40B4-BE49-F238E27FC236}">
                <a16:creationId xmlns:a16="http://schemas.microsoft.com/office/drawing/2014/main" id="{129DB148-E647-42E2-B994-96650EDB5FD6}"/>
              </a:ext>
            </a:extLst>
          </p:cNvPr>
          <p:cNvSpPr>
            <a:spLocks noGrp="1"/>
          </p:cNvSpPr>
          <p:nvPr userDrawn="1">
            <p:ph type="pic" sz="quarter" idx="32" hasCustomPrompt="1"/>
          </p:nvPr>
        </p:nvSpPr>
        <p:spPr>
          <a:xfrm>
            <a:off x="5156200" y="1252538"/>
            <a:ext cx="4320000" cy="4320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52" name="Picture Placeholder 51">
            <a:extLst>
              <a:ext uri="{FF2B5EF4-FFF2-40B4-BE49-F238E27FC236}">
                <a16:creationId xmlns:a16="http://schemas.microsoft.com/office/drawing/2014/main" id="{672C512A-DF75-4C43-9F7B-444F1E611330}"/>
              </a:ext>
            </a:extLst>
          </p:cNvPr>
          <p:cNvSpPr>
            <a:spLocks noGrp="1"/>
          </p:cNvSpPr>
          <p:nvPr userDrawn="1">
            <p:ph type="pic" sz="quarter" idx="33" hasCustomPrompt="1"/>
          </p:nvPr>
        </p:nvSpPr>
        <p:spPr>
          <a:xfrm rot="240000">
            <a:off x="9880561" y="1347696"/>
            <a:ext cx="1800000" cy="1800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54" name="Picture Placeholder 53">
            <a:extLst>
              <a:ext uri="{FF2B5EF4-FFF2-40B4-BE49-F238E27FC236}">
                <a16:creationId xmlns:a16="http://schemas.microsoft.com/office/drawing/2014/main" id="{1E0306FE-3412-4EF3-AB10-BE90373DF477}"/>
              </a:ext>
            </a:extLst>
          </p:cNvPr>
          <p:cNvSpPr>
            <a:spLocks noGrp="1"/>
          </p:cNvSpPr>
          <p:nvPr userDrawn="1">
            <p:ph type="pic" sz="quarter" idx="34" hasCustomPrompt="1"/>
          </p:nvPr>
        </p:nvSpPr>
        <p:spPr>
          <a:xfrm rot="-240000">
            <a:off x="9796463" y="3354388"/>
            <a:ext cx="1476000" cy="1476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45" name="Text Placeholder 17">
            <a:extLst>
              <a:ext uri="{FF2B5EF4-FFF2-40B4-BE49-F238E27FC236}">
                <a16:creationId xmlns:a16="http://schemas.microsoft.com/office/drawing/2014/main" id="{2ABE8EA6-5E46-42C6-BA42-080EF537E072}"/>
              </a:ext>
            </a:extLst>
          </p:cNvPr>
          <p:cNvSpPr>
            <a:spLocks noGrp="1"/>
          </p:cNvSpPr>
          <p:nvPr userDrawn="1">
            <p:ph type="body" sz="quarter" idx="23" hasCustomPrompt="1"/>
          </p:nvPr>
        </p:nvSpPr>
        <p:spPr>
          <a:xfrm>
            <a:off x="4615546" y="4929797"/>
            <a:ext cx="2044310" cy="765502"/>
          </a:xfrm>
          <a:solidFill>
            <a:schemeClr val="tx1"/>
          </a:solidFill>
        </p:spPr>
        <p:txBody>
          <a:bodyPr lIns="108000" rIns="36000" anchor="ctr"/>
          <a:lstStyle>
            <a:lvl1pPr marL="0" indent="0" algn="l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black</a:t>
            </a:r>
          </a:p>
        </p:txBody>
      </p:sp>
      <p:sp>
        <p:nvSpPr>
          <p:cNvPr id="46" name="Text Placeholder 50">
            <a:extLst>
              <a:ext uri="{FF2B5EF4-FFF2-40B4-BE49-F238E27FC236}">
                <a16:creationId xmlns:a16="http://schemas.microsoft.com/office/drawing/2014/main" id="{A447D79B-AE1C-440C-82EC-29B50C58096D}"/>
              </a:ext>
            </a:extLst>
          </p:cNvPr>
          <p:cNvSpPr>
            <a:spLocks noGrp="1"/>
          </p:cNvSpPr>
          <p:nvPr userDrawn="1">
            <p:ph type="body" sz="quarter" idx="25" hasCustomPrompt="1"/>
          </p:nvPr>
        </p:nvSpPr>
        <p:spPr>
          <a:xfrm>
            <a:off x="5173343" y="5905184"/>
            <a:ext cx="1358622" cy="313930"/>
          </a:xfrm>
        </p:spPr>
        <p:txBody>
          <a:bodyPr/>
          <a:lstStyle>
            <a:lvl1pPr marL="0" indent="0">
              <a:buNone/>
              <a:defRPr sz="1200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Place your photo caption here</a:t>
            </a:r>
          </a:p>
        </p:txBody>
      </p:sp>
      <p:sp>
        <p:nvSpPr>
          <p:cNvPr id="8" name="Slide Number Placeholder 1">
            <a:extLst>
              <a:ext uri="{FF2B5EF4-FFF2-40B4-BE49-F238E27FC236}">
                <a16:creationId xmlns:a16="http://schemas.microsoft.com/office/drawing/2014/main" id="{EBD8EB82-BF1F-4C59-9288-65118363470A}"/>
              </a:ext>
            </a:extLst>
          </p:cNvPr>
          <p:cNvSpPr txBox="1">
            <a:spLocks/>
          </p:cNvSpPr>
          <p:nvPr userDrawn="1"/>
        </p:nvSpPr>
        <p:spPr>
          <a:xfrm>
            <a:off x="11473200" y="6314825"/>
            <a:ext cx="360000" cy="360000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224EA4C-8B3A-4244-AD4E-3B493AE03F8A}"/>
              </a:ext>
            </a:extLst>
          </p:cNvPr>
          <p:cNvSpPr>
            <a:spLocks noGrp="1"/>
          </p:cNvSpPr>
          <p:nvPr userDrawn="1"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1C1A4CE4-19C4-4019-BB46-CB72DA585FBF}"/>
              </a:ext>
            </a:extLst>
          </p:cNvPr>
          <p:cNvSpPr>
            <a:spLocks noGrp="1"/>
          </p:cNvSpPr>
          <p:nvPr userDrawn="1"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8657346-8D46-41CD-9912-B4EB1EF24233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504000" y="359999"/>
            <a:ext cx="6607574" cy="516298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49" name="Text Placeholder 17">
            <a:extLst>
              <a:ext uri="{FF2B5EF4-FFF2-40B4-BE49-F238E27FC236}">
                <a16:creationId xmlns:a16="http://schemas.microsoft.com/office/drawing/2014/main" id="{97F53199-DEE6-44B4-A039-EDCD2EA6474F}"/>
              </a:ext>
            </a:extLst>
          </p:cNvPr>
          <p:cNvSpPr>
            <a:spLocks noGrp="1"/>
          </p:cNvSpPr>
          <p:nvPr userDrawn="1">
            <p:ph type="body" sz="quarter" idx="26" hasCustomPrompt="1"/>
          </p:nvPr>
        </p:nvSpPr>
        <p:spPr>
          <a:xfrm>
            <a:off x="7735955" y="1660827"/>
            <a:ext cx="1764343" cy="527050"/>
          </a:xfrm>
          <a:solidFill>
            <a:schemeClr val="bg1"/>
          </a:solidFill>
        </p:spPr>
        <p:txBody>
          <a:bodyPr rIns="108000" anchor="ctr"/>
          <a:lstStyle>
            <a:lvl1pPr marL="0" indent="0" algn="r">
              <a:buFont typeface="Arial" panose="020B0604020202020204" pitchFamily="34" charset="0"/>
              <a:buNone/>
              <a:defRPr sz="1400"/>
            </a:lvl1pPr>
          </a:lstStyle>
          <a:p>
            <a:pPr lvl="0"/>
            <a:r>
              <a:rPr lang="en-US" noProof="0"/>
              <a:t>Caption on white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A1CE426A-990C-4F35-8FB8-5C8AAA3468D1}"/>
              </a:ext>
            </a:extLst>
          </p:cNvPr>
          <p:cNvSpPr>
            <a:spLocks noGrp="1"/>
          </p:cNvSpPr>
          <p:nvPr userDrawn="1">
            <p:ph type="body" sz="quarter" idx="27" hasCustomPrompt="1"/>
          </p:nvPr>
        </p:nvSpPr>
        <p:spPr>
          <a:xfrm rot="840000">
            <a:off x="8787571" y="4788984"/>
            <a:ext cx="1296000" cy="12960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0800" dist="25400" dir="2700000" algn="tl" rotWithShape="0">
              <a:prstClr val="black">
                <a:alpha val="18000"/>
              </a:prstClr>
            </a:outerShdw>
          </a:effectLst>
          <a:scene3d>
            <a:camera prst="orthographicFront"/>
            <a:lightRig rig="threePt" dir="t"/>
          </a:scene3d>
          <a:sp3d>
            <a:bevelT w="114300" h="31750"/>
            <a:bevelB/>
          </a:sp3d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US" sz="1600" b="1" spc="-100" smtClean="0">
                <a:solidFill>
                  <a:schemeClr val="lt1"/>
                </a:solidFill>
                <a:latin typeface="Arial Black" panose="020B0A04020102020204" pitchFamily="34" charset="0"/>
                <a:cs typeface="Arial" panose="020B0604020202020204" pitchFamily="34" charset="0"/>
              </a:defRPr>
            </a:lvl1pPr>
            <a:lvl2pPr marL="180975" indent="0">
              <a:buNone/>
              <a:defRPr lang="en-US" smtClean="0">
                <a:solidFill>
                  <a:schemeClr val="lt1"/>
                </a:solidFill>
              </a:defRPr>
            </a:lvl2pPr>
            <a:lvl3pPr marL="647700" indent="0">
              <a:buNone/>
              <a:defRPr lang="en-US" sz="1800" smtClean="0">
                <a:solidFill>
                  <a:schemeClr val="lt1"/>
                </a:solidFill>
              </a:defRPr>
            </a:lvl3pPr>
            <a:lvl4pPr marL="1104900" indent="0">
              <a:buNone/>
              <a:defRPr lang="en-US" sz="1800" smtClean="0">
                <a:solidFill>
                  <a:schemeClr val="lt1"/>
                </a:solidFill>
              </a:defRPr>
            </a:lvl4pPr>
            <a:lvl5pPr marL="1562100" indent="0">
              <a:buNone/>
              <a:defRPr lang="en-ZA" sz="1800">
                <a:solidFill>
                  <a:schemeClr val="lt1"/>
                </a:solidFill>
              </a:defRPr>
            </a:lvl5pPr>
          </a:lstStyle>
          <a:p>
            <a:pPr marL="0" lvl="0" algn="ctr">
              <a:lnSpc>
                <a:spcPts val="1400"/>
              </a:lnSpc>
            </a:pPr>
            <a:r>
              <a:rPr lang="en-US" noProof="0"/>
              <a:t>BADGE TEXT</a:t>
            </a:r>
          </a:p>
        </p:txBody>
      </p:sp>
      <p:cxnSp>
        <p:nvCxnSpPr>
          <p:cNvPr id="59" name="Straight Connector 58">
            <a:extLst>
              <a:ext uri="{FF2B5EF4-FFF2-40B4-BE49-F238E27FC236}">
                <a16:creationId xmlns:a16="http://schemas.microsoft.com/office/drawing/2014/main" id="{BA76FBCA-E23E-466B-A842-3A0796F5807B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662308521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ull page with 6 Images and Bad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8" name="Group 57" descr="Newspaper Background">
            <a:extLst>
              <a:ext uri="{FF2B5EF4-FFF2-40B4-BE49-F238E27FC236}">
                <a16:creationId xmlns:a16="http://schemas.microsoft.com/office/drawing/2014/main" id="{9139A8EC-6727-4C10-AE5A-183182415F61}"/>
              </a:ext>
            </a:extLst>
          </p:cNvPr>
          <p:cNvGrpSpPr/>
          <p:nvPr userDrawn="1"/>
        </p:nvGrpSpPr>
        <p:grpSpPr>
          <a:xfrm>
            <a:off x="2733" y="79805"/>
            <a:ext cx="12074862" cy="6906587"/>
            <a:chOff x="2733" y="79805"/>
            <a:chExt cx="12074862" cy="6906587"/>
          </a:xfrm>
        </p:grpSpPr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F182CC48-E00D-4A5C-926A-1E9F4F199C76}"/>
                </a:ext>
              </a:extLst>
            </p:cNvPr>
            <p:cNvSpPr/>
            <p:nvPr userDrawn="1"/>
          </p:nvSpPr>
          <p:spPr>
            <a:xfrm rot="60000">
              <a:off x="4776910" y="314543"/>
              <a:ext cx="7300685" cy="6607669"/>
            </a:xfrm>
            <a:custGeom>
              <a:avLst/>
              <a:gdLst>
                <a:gd name="connsiteX0" fmla="*/ 0 w 7300685"/>
                <a:gd name="connsiteY0" fmla="*/ 0 h 6607669"/>
                <a:gd name="connsiteX1" fmla="*/ 7300685 w 7300685"/>
                <a:gd name="connsiteY1" fmla="*/ 0 h 6607669"/>
                <a:gd name="connsiteX2" fmla="*/ 7300685 w 7300685"/>
                <a:gd name="connsiteY2" fmla="*/ 6480235 h 6607669"/>
                <a:gd name="connsiteX3" fmla="*/ 0 w 7300685"/>
                <a:gd name="connsiteY3" fmla="*/ 6607669 h 66076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607669">
                  <a:moveTo>
                    <a:pt x="0" y="0"/>
                  </a:moveTo>
                  <a:lnTo>
                    <a:pt x="7300685" y="0"/>
                  </a:lnTo>
                  <a:lnTo>
                    <a:pt x="7300685" y="6480235"/>
                  </a:lnTo>
                  <a:lnTo>
                    <a:pt x="0" y="6607669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AEE33ED1-475E-46C7-9D4D-24C5656E1F39}"/>
                </a:ext>
              </a:extLst>
            </p:cNvPr>
            <p:cNvSpPr/>
            <p:nvPr userDrawn="1"/>
          </p:nvSpPr>
          <p:spPr>
            <a:xfrm rot="60000">
              <a:off x="4724780" y="162131"/>
              <a:ext cx="7300685" cy="6760092"/>
            </a:xfrm>
            <a:custGeom>
              <a:avLst/>
              <a:gdLst>
                <a:gd name="connsiteX0" fmla="*/ 0 w 7300685"/>
                <a:gd name="connsiteY0" fmla="*/ 0 h 6760092"/>
                <a:gd name="connsiteX1" fmla="*/ 7300685 w 7300685"/>
                <a:gd name="connsiteY1" fmla="*/ 0 h 6760092"/>
                <a:gd name="connsiteX2" fmla="*/ 7300685 w 7300685"/>
                <a:gd name="connsiteY2" fmla="*/ 6632658 h 6760092"/>
                <a:gd name="connsiteX3" fmla="*/ 0 w 7300685"/>
                <a:gd name="connsiteY3" fmla="*/ 6760092 h 6760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760092">
                  <a:moveTo>
                    <a:pt x="0" y="0"/>
                  </a:moveTo>
                  <a:lnTo>
                    <a:pt x="7300685" y="0"/>
                  </a:lnTo>
                  <a:lnTo>
                    <a:pt x="7300685" y="6632658"/>
                  </a:lnTo>
                  <a:lnTo>
                    <a:pt x="0" y="6760092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A37329B-8E0D-4350-8E7A-590E9B20813B}"/>
                </a:ext>
              </a:extLst>
            </p:cNvPr>
            <p:cNvSpPr/>
            <p:nvPr userDrawn="1"/>
          </p:nvSpPr>
          <p:spPr>
            <a:xfrm rot="21540000">
              <a:off x="2733" y="79805"/>
              <a:ext cx="12014402" cy="6906587"/>
            </a:xfrm>
            <a:custGeom>
              <a:avLst/>
              <a:gdLst>
                <a:gd name="connsiteX0" fmla="*/ 10610059 w 12014402"/>
                <a:gd name="connsiteY0" fmla="*/ 0 h 6906587"/>
                <a:gd name="connsiteX1" fmla="*/ 12014402 w 12014402"/>
                <a:gd name="connsiteY1" fmla="*/ 24513 h 6906587"/>
                <a:gd name="connsiteX2" fmla="*/ 12014402 w 12014402"/>
                <a:gd name="connsiteY2" fmla="*/ 6906587 h 6906587"/>
                <a:gd name="connsiteX3" fmla="*/ 11702014 w 12014402"/>
                <a:gd name="connsiteY3" fmla="*/ 6906587 h 6906587"/>
                <a:gd name="connsiteX4" fmla="*/ 0 w 12014402"/>
                <a:gd name="connsiteY4" fmla="*/ 6702328 h 6906587"/>
                <a:gd name="connsiteX5" fmla="*/ 0 w 12014402"/>
                <a:gd name="connsiteY5" fmla="*/ 3244271 h 6906587"/>
                <a:gd name="connsiteX6" fmla="*/ 56629 w 12014402"/>
                <a:gd name="connsiteY6" fmla="*/ 0 h 69065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014402" h="6906587">
                  <a:moveTo>
                    <a:pt x="10610059" y="0"/>
                  </a:moveTo>
                  <a:lnTo>
                    <a:pt x="12014402" y="24513"/>
                  </a:lnTo>
                  <a:lnTo>
                    <a:pt x="12014402" y="6906587"/>
                  </a:lnTo>
                  <a:lnTo>
                    <a:pt x="11702014" y="6906587"/>
                  </a:lnTo>
                  <a:lnTo>
                    <a:pt x="0" y="6702328"/>
                  </a:lnTo>
                  <a:lnTo>
                    <a:pt x="0" y="3244271"/>
                  </a:lnTo>
                  <a:lnTo>
                    <a:pt x="56629" y="0"/>
                  </a:lnTo>
                  <a:close/>
                </a:path>
              </a:pathLst>
            </a:custGeom>
            <a:gradFill>
              <a:gsLst>
                <a:gs pos="0">
                  <a:schemeClr val="bg1"/>
                </a:gs>
                <a:gs pos="24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45" name="Text Placeholder 17">
            <a:extLst>
              <a:ext uri="{FF2B5EF4-FFF2-40B4-BE49-F238E27FC236}">
                <a16:creationId xmlns:a16="http://schemas.microsoft.com/office/drawing/2014/main" id="{2ABE8EA6-5E46-42C6-BA42-080EF537E072}"/>
              </a:ext>
            </a:extLst>
          </p:cNvPr>
          <p:cNvSpPr>
            <a:spLocks noGrp="1"/>
          </p:cNvSpPr>
          <p:nvPr userDrawn="1">
            <p:ph type="body" sz="quarter" idx="23" hasCustomPrompt="1"/>
          </p:nvPr>
        </p:nvSpPr>
        <p:spPr>
          <a:xfrm>
            <a:off x="9680902" y="1839385"/>
            <a:ext cx="2044310" cy="765502"/>
          </a:xfrm>
          <a:solidFill>
            <a:schemeClr val="tx1"/>
          </a:solidFill>
        </p:spPr>
        <p:txBody>
          <a:bodyPr lIns="108000" rIns="36000" anchor="ctr"/>
          <a:lstStyle>
            <a:lvl1pPr marL="0" indent="0" algn="l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black</a:t>
            </a:r>
          </a:p>
        </p:txBody>
      </p:sp>
      <p:sp>
        <p:nvSpPr>
          <p:cNvPr id="49" name="Text Placeholder 17">
            <a:extLst>
              <a:ext uri="{FF2B5EF4-FFF2-40B4-BE49-F238E27FC236}">
                <a16:creationId xmlns:a16="http://schemas.microsoft.com/office/drawing/2014/main" id="{97F53199-DEE6-44B4-A039-EDCD2EA6474F}"/>
              </a:ext>
            </a:extLst>
          </p:cNvPr>
          <p:cNvSpPr>
            <a:spLocks noGrp="1"/>
          </p:cNvSpPr>
          <p:nvPr userDrawn="1">
            <p:ph type="body" sz="quarter" idx="26" hasCustomPrompt="1"/>
          </p:nvPr>
        </p:nvSpPr>
        <p:spPr>
          <a:xfrm>
            <a:off x="9680902" y="2787949"/>
            <a:ext cx="1764343" cy="527050"/>
          </a:xfrm>
          <a:solidFill>
            <a:schemeClr val="bg1"/>
          </a:solidFill>
        </p:spPr>
        <p:txBody>
          <a:bodyPr lIns="108000" rIns="72000" anchor="ctr"/>
          <a:lstStyle>
            <a:lvl1pPr marL="0" indent="0" algn="l">
              <a:buFont typeface="Arial" panose="020B0604020202020204" pitchFamily="34" charset="0"/>
              <a:buNone/>
              <a:defRPr sz="1400"/>
            </a:lvl1pPr>
          </a:lstStyle>
          <a:p>
            <a:pPr lvl="0"/>
            <a:r>
              <a:rPr lang="en-US" noProof="0"/>
              <a:t>Caption on white</a:t>
            </a:r>
          </a:p>
        </p:txBody>
      </p:sp>
      <p:sp>
        <p:nvSpPr>
          <p:cNvPr id="46" name="Text Placeholder 50">
            <a:extLst>
              <a:ext uri="{FF2B5EF4-FFF2-40B4-BE49-F238E27FC236}">
                <a16:creationId xmlns:a16="http://schemas.microsoft.com/office/drawing/2014/main" id="{A447D79B-AE1C-440C-82EC-29B50C58096D}"/>
              </a:ext>
            </a:extLst>
          </p:cNvPr>
          <p:cNvSpPr>
            <a:spLocks noGrp="1"/>
          </p:cNvSpPr>
          <p:nvPr userDrawn="1">
            <p:ph type="body" sz="quarter" idx="25" hasCustomPrompt="1"/>
          </p:nvPr>
        </p:nvSpPr>
        <p:spPr>
          <a:xfrm>
            <a:off x="7613435" y="5083685"/>
            <a:ext cx="1358622" cy="313930"/>
          </a:xfrm>
        </p:spPr>
        <p:txBody>
          <a:bodyPr/>
          <a:lstStyle>
            <a:lvl1pPr marL="0" indent="0">
              <a:buNone/>
              <a:defRPr sz="1200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Place your photo caption here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1EB9280F-FE40-4A1E-982F-082137B30D93}"/>
              </a:ext>
            </a:extLst>
          </p:cNvPr>
          <p:cNvSpPr>
            <a:spLocks noGrp="1"/>
          </p:cNvSpPr>
          <p:nvPr userDrawn="1">
            <p:ph type="pic" sz="quarter" idx="29" hasCustomPrompt="1"/>
          </p:nvPr>
        </p:nvSpPr>
        <p:spPr>
          <a:xfrm rot="300000">
            <a:off x="7677948" y="1270984"/>
            <a:ext cx="1800000" cy="1800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17" name="Picture Placeholder 16">
            <a:extLst>
              <a:ext uri="{FF2B5EF4-FFF2-40B4-BE49-F238E27FC236}">
                <a16:creationId xmlns:a16="http://schemas.microsoft.com/office/drawing/2014/main" id="{00D958A4-8577-4C04-96D3-B30DF89675EC}"/>
              </a:ext>
            </a:extLst>
          </p:cNvPr>
          <p:cNvSpPr>
            <a:spLocks noGrp="1"/>
          </p:cNvSpPr>
          <p:nvPr userDrawn="1">
            <p:ph type="pic" sz="quarter" idx="31" hasCustomPrompt="1"/>
          </p:nvPr>
        </p:nvSpPr>
        <p:spPr>
          <a:xfrm>
            <a:off x="9534059" y="3788113"/>
            <a:ext cx="2160000" cy="2160587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54" name="Picture Placeholder 53">
            <a:extLst>
              <a:ext uri="{FF2B5EF4-FFF2-40B4-BE49-F238E27FC236}">
                <a16:creationId xmlns:a16="http://schemas.microsoft.com/office/drawing/2014/main" id="{1E0306FE-3412-4EF3-AB10-BE90373DF477}"/>
              </a:ext>
            </a:extLst>
          </p:cNvPr>
          <p:cNvSpPr>
            <a:spLocks noGrp="1"/>
          </p:cNvSpPr>
          <p:nvPr userDrawn="1">
            <p:ph type="pic" sz="quarter" idx="34" hasCustomPrompt="1"/>
          </p:nvPr>
        </p:nvSpPr>
        <p:spPr>
          <a:xfrm rot="-240000">
            <a:off x="7605400" y="3383612"/>
            <a:ext cx="1548000" cy="1548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50" name="Picture Placeholder 49">
            <a:extLst>
              <a:ext uri="{FF2B5EF4-FFF2-40B4-BE49-F238E27FC236}">
                <a16:creationId xmlns:a16="http://schemas.microsoft.com/office/drawing/2014/main" id="{129DB148-E647-42E2-B994-96650EDB5FD6}"/>
              </a:ext>
            </a:extLst>
          </p:cNvPr>
          <p:cNvSpPr>
            <a:spLocks noGrp="1"/>
          </p:cNvSpPr>
          <p:nvPr userDrawn="1">
            <p:ph type="pic" sz="quarter" idx="32" hasCustomPrompt="1"/>
          </p:nvPr>
        </p:nvSpPr>
        <p:spPr>
          <a:xfrm>
            <a:off x="2336120" y="1162701"/>
            <a:ext cx="4968000" cy="4968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32CBFF6A-38D0-4A88-A87A-EDFF043FEF0A}"/>
              </a:ext>
            </a:extLst>
          </p:cNvPr>
          <p:cNvSpPr>
            <a:spLocks noGrp="1"/>
          </p:cNvSpPr>
          <p:nvPr userDrawn="1">
            <p:ph type="pic" sz="quarter" idx="28" hasCustomPrompt="1"/>
          </p:nvPr>
        </p:nvSpPr>
        <p:spPr>
          <a:xfrm rot="-300000">
            <a:off x="613239" y="1427347"/>
            <a:ext cx="1332000" cy="1332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pic>
        <p:nvPicPr>
          <p:cNvPr id="34" name="Picture Placeholder 11" descr="A person sitting at a table with a computer and smiling at the camera&#10;&#10;Description generated with high confidence">
            <a:extLst>
              <a:ext uri="{FF2B5EF4-FFF2-40B4-BE49-F238E27FC236}">
                <a16:creationId xmlns:a16="http://schemas.microsoft.com/office/drawing/2014/main" id="{5B7EB5D5-AACA-4FB3-9647-D8D03D7685D1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16707" b="16707"/>
          <a:stretch>
            <a:fillRect/>
          </a:stretch>
        </p:blipFill>
        <p:spPr>
          <a:xfrm>
            <a:off x="372210" y="3188665"/>
            <a:ext cx="1475309" cy="1475309"/>
          </a:xfrm>
          <a:prstGeom prst="rect">
            <a:avLst/>
          </a:prstGeom>
          <a:ln w="127000" cap="sq">
            <a:solidFill>
              <a:schemeClr val="bg1"/>
            </a:solidFill>
            <a:miter lim="800000"/>
          </a:ln>
        </p:spPr>
      </p:pic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4F2E17DA-16FA-4899-A144-0FA9D4385A36}"/>
              </a:ext>
            </a:extLst>
          </p:cNvPr>
          <p:cNvSpPr>
            <a:spLocks noGrp="1"/>
          </p:cNvSpPr>
          <p:nvPr userDrawn="1">
            <p:ph type="pic" sz="quarter" idx="30" hasCustomPrompt="1"/>
          </p:nvPr>
        </p:nvSpPr>
        <p:spPr>
          <a:xfrm>
            <a:off x="424979" y="3128249"/>
            <a:ext cx="1476000" cy="1476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8" name="Slide Number Placeholder 1">
            <a:extLst>
              <a:ext uri="{FF2B5EF4-FFF2-40B4-BE49-F238E27FC236}">
                <a16:creationId xmlns:a16="http://schemas.microsoft.com/office/drawing/2014/main" id="{EBD8EB82-BF1F-4C59-9288-65118363470A}"/>
              </a:ext>
            </a:extLst>
          </p:cNvPr>
          <p:cNvSpPr txBox="1">
            <a:spLocks/>
          </p:cNvSpPr>
          <p:nvPr userDrawn="1"/>
        </p:nvSpPr>
        <p:spPr>
          <a:xfrm>
            <a:off x="11473200" y="6314825"/>
            <a:ext cx="360000" cy="360000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224EA4C-8B3A-4244-AD4E-3B493AE03F8A}"/>
              </a:ext>
            </a:extLst>
          </p:cNvPr>
          <p:cNvSpPr>
            <a:spLocks noGrp="1"/>
          </p:cNvSpPr>
          <p:nvPr userDrawn="1"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1C1A4CE4-19C4-4019-BB46-CB72DA585FBF}"/>
              </a:ext>
            </a:extLst>
          </p:cNvPr>
          <p:cNvSpPr>
            <a:spLocks noGrp="1"/>
          </p:cNvSpPr>
          <p:nvPr userDrawn="1"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8657346-8D46-41CD-9912-B4EB1EF24233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504000" y="359999"/>
            <a:ext cx="6607574" cy="516298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A1CE426A-990C-4F35-8FB8-5C8AAA3468D1}"/>
              </a:ext>
            </a:extLst>
          </p:cNvPr>
          <p:cNvSpPr>
            <a:spLocks noGrp="1"/>
          </p:cNvSpPr>
          <p:nvPr userDrawn="1">
            <p:ph type="body" sz="quarter" idx="27" hasCustomPrompt="1"/>
          </p:nvPr>
        </p:nvSpPr>
        <p:spPr>
          <a:xfrm rot="21061341">
            <a:off x="4194619" y="955740"/>
            <a:ext cx="1296000" cy="12960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0800" dist="25400" dir="2700000" algn="tl" rotWithShape="0">
              <a:prstClr val="black">
                <a:alpha val="18000"/>
              </a:prstClr>
            </a:outerShdw>
          </a:effectLst>
          <a:scene3d>
            <a:camera prst="orthographicFront"/>
            <a:lightRig rig="threePt" dir="t"/>
          </a:scene3d>
          <a:sp3d>
            <a:bevelT w="114300" h="31750"/>
            <a:bevelB/>
          </a:sp3d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US" sz="1600" b="1" spc="-100" smtClean="0">
                <a:solidFill>
                  <a:schemeClr val="lt1"/>
                </a:solidFill>
                <a:latin typeface="Arial Black" panose="020B0A04020102020204" pitchFamily="34" charset="0"/>
                <a:cs typeface="Arial" panose="020B0604020202020204" pitchFamily="34" charset="0"/>
              </a:defRPr>
            </a:lvl1pPr>
            <a:lvl2pPr marL="180975" indent="0">
              <a:buNone/>
              <a:defRPr lang="en-US" smtClean="0">
                <a:solidFill>
                  <a:schemeClr val="lt1"/>
                </a:solidFill>
              </a:defRPr>
            </a:lvl2pPr>
            <a:lvl3pPr marL="647700" indent="0">
              <a:buNone/>
              <a:defRPr lang="en-US" sz="1800" smtClean="0">
                <a:solidFill>
                  <a:schemeClr val="lt1"/>
                </a:solidFill>
              </a:defRPr>
            </a:lvl3pPr>
            <a:lvl4pPr marL="1104900" indent="0">
              <a:buNone/>
              <a:defRPr lang="en-US" sz="1800" smtClean="0">
                <a:solidFill>
                  <a:schemeClr val="lt1"/>
                </a:solidFill>
              </a:defRPr>
            </a:lvl4pPr>
            <a:lvl5pPr marL="1562100" indent="0">
              <a:buNone/>
              <a:defRPr lang="en-ZA" sz="1800">
                <a:solidFill>
                  <a:schemeClr val="lt1"/>
                </a:solidFill>
              </a:defRPr>
            </a:lvl5pPr>
          </a:lstStyle>
          <a:p>
            <a:pPr marL="0" lvl="0" algn="ctr">
              <a:lnSpc>
                <a:spcPts val="1400"/>
              </a:lnSpc>
            </a:pPr>
            <a:r>
              <a:rPr lang="en-US" noProof="0"/>
              <a:t>BADGE TEXT</a:t>
            </a:r>
          </a:p>
        </p:txBody>
      </p:sp>
      <p:cxnSp>
        <p:nvCxnSpPr>
          <p:cNvPr id="47" name="Straight Connector 46">
            <a:extLst>
              <a:ext uri="{FF2B5EF4-FFF2-40B4-BE49-F238E27FC236}">
                <a16:creationId xmlns:a16="http://schemas.microsoft.com/office/drawing/2014/main" id="{CA3CCAF4-DE07-4050-9C2C-06CD2D21F657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230561203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s with World Ev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" name="Group 15" descr="Newspaper Background">
            <a:extLst>
              <a:ext uri="{FF2B5EF4-FFF2-40B4-BE49-F238E27FC236}">
                <a16:creationId xmlns:a16="http://schemas.microsoft.com/office/drawing/2014/main" id="{DDC2D421-B1DF-43F9-B480-585A0E9879CE}"/>
              </a:ext>
            </a:extLst>
          </p:cNvPr>
          <p:cNvGrpSpPr/>
          <p:nvPr userDrawn="1"/>
        </p:nvGrpSpPr>
        <p:grpSpPr>
          <a:xfrm>
            <a:off x="26812" y="111637"/>
            <a:ext cx="12006973" cy="6851635"/>
            <a:chOff x="26812" y="111637"/>
            <a:chExt cx="12006973" cy="6851635"/>
          </a:xfrm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AE09E077-058C-452F-9A77-2DBE2E786E6F}"/>
                </a:ext>
              </a:extLst>
            </p:cNvPr>
            <p:cNvSpPr/>
            <p:nvPr/>
          </p:nvSpPr>
          <p:spPr>
            <a:xfrm rot="60000">
              <a:off x="104414" y="1067074"/>
              <a:ext cx="7300685" cy="5849054"/>
            </a:xfrm>
            <a:custGeom>
              <a:avLst/>
              <a:gdLst>
                <a:gd name="connsiteX0" fmla="*/ 0 w 7300685"/>
                <a:gd name="connsiteY0" fmla="*/ 0 h 5849054"/>
                <a:gd name="connsiteX1" fmla="*/ 7300685 w 7300685"/>
                <a:gd name="connsiteY1" fmla="*/ 0 h 5849054"/>
                <a:gd name="connsiteX2" fmla="*/ 7300685 w 7300685"/>
                <a:gd name="connsiteY2" fmla="*/ 5721620 h 5849054"/>
                <a:gd name="connsiteX3" fmla="*/ 0 w 7300685"/>
                <a:gd name="connsiteY3" fmla="*/ 5849054 h 58490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5849054">
                  <a:moveTo>
                    <a:pt x="0" y="0"/>
                  </a:moveTo>
                  <a:lnTo>
                    <a:pt x="7300685" y="0"/>
                  </a:lnTo>
                  <a:lnTo>
                    <a:pt x="7300685" y="5721620"/>
                  </a:lnTo>
                  <a:lnTo>
                    <a:pt x="0" y="5849054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8BD9E106-CB09-4F1B-9B2D-D4D3EA916058}"/>
                </a:ext>
              </a:extLst>
            </p:cNvPr>
            <p:cNvSpPr/>
            <p:nvPr userDrawn="1"/>
          </p:nvSpPr>
          <p:spPr>
            <a:xfrm rot="60000">
              <a:off x="26812" y="225631"/>
              <a:ext cx="7300685" cy="6737641"/>
            </a:xfrm>
            <a:custGeom>
              <a:avLst/>
              <a:gdLst>
                <a:gd name="connsiteX0" fmla="*/ 0 w 7300685"/>
                <a:gd name="connsiteY0" fmla="*/ 0 h 6737641"/>
                <a:gd name="connsiteX1" fmla="*/ 7300685 w 7300685"/>
                <a:gd name="connsiteY1" fmla="*/ 0 h 6737641"/>
                <a:gd name="connsiteX2" fmla="*/ 7300685 w 7300685"/>
                <a:gd name="connsiteY2" fmla="*/ 6610756 h 6737641"/>
                <a:gd name="connsiteX3" fmla="*/ 31432 w 7300685"/>
                <a:gd name="connsiteY3" fmla="*/ 6737641 h 6737641"/>
                <a:gd name="connsiteX4" fmla="*/ 0 w 7300685"/>
                <a:gd name="connsiteY4" fmla="*/ 4936906 h 67376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737641">
                  <a:moveTo>
                    <a:pt x="0" y="0"/>
                  </a:moveTo>
                  <a:lnTo>
                    <a:pt x="7300685" y="0"/>
                  </a:lnTo>
                  <a:lnTo>
                    <a:pt x="7300685" y="6610756"/>
                  </a:lnTo>
                  <a:lnTo>
                    <a:pt x="31432" y="6737641"/>
                  </a:lnTo>
                  <a:lnTo>
                    <a:pt x="0" y="4936906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noProof="0" dirty="0"/>
                <a:t>23</a:t>
              </a: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786CA042-71DB-4092-8AB4-6DA227747A14}"/>
                </a:ext>
              </a:extLst>
            </p:cNvPr>
            <p:cNvSpPr/>
            <p:nvPr userDrawn="1"/>
          </p:nvSpPr>
          <p:spPr>
            <a:xfrm>
              <a:off x="158215" y="117927"/>
              <a:ext cx="5937785" cy="6740073"/>
            </a:xfrm>
            <a:prstGeom prst="rect">
              <a:avLst/>
            </a:pr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83DD259D-0B30-420C-9A89-B4F4F65129D3}"/>
                </a:ext>
              </a:extLst>
            </p:cNvPr>
            <p:cNvSpPr/>
            <p:nvPr userDrawn="1"/>
          </p:nvSpPr>
          <p:spPr>
            <a:xfrm>
              <a:off x="6096000" y="117927"/>
              <a:ext cx="5937785" cy="6740073"/>
            </a:xfrm>
            <a:prstGeom prst="rect">
              <a:avLst/>
            </a:pr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cxnSp>
          <p:nvCxnSpPr>
            <p:cNvPr id="37" name="Straight Connector 36">
              <a:extLst>
                <a:ext uri="{FF2B5EF4-FFF2-40B4-BE49-F238E27FC236}">
                  <a16:creationId xmlns:a16="http://schemas.microsoft.com/office/drawing/2014/main" id="{057D0712-0426-4D3B-B0E0-7E717AB4201A}"/>
                </a:ext>
              </a:extLst>
            </p:cNvPr>
            <p:cNvCxnSpPr>
              <a:cxnSpLocks/>
            </p:cNvCxnSpPr>
            <p:nvPr userDrawn="1"/>
          </p:nvCxnSpPr>
          <p:spPr>
            <a:xfrm>
              <a:off x="6096000" y="111637"/>
              <a:ext cx="0" cy="6670163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74" name="Rectangle 73">
            <a:extLst>
              <a:ext uri="{FF2B5EF4-FFF2-40B4-BE49-F238E27FC236}">
                <a16:creationId xmlns:a16="http://schemas.microsoft.com/office/drawing/2014/main" id="{B5FC7F4F-5A0F-4C27-8EA4-FEEE5ED2E86F}"/>
              </a:ext>
            </a:extLst>
          </p:cNvPr>
          <p:cNvSpPr/>
          <p:nvPr userDrawn="1"/>
        </p:nvSpPr>
        <p:spPr>
          <a:xfrm>
            <a:off x="358800" y="1782000"/>
            <a:ext cx="5544000" cy="5076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3032E035-C2A5-4B45-BFC1-71EB142834DE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>
            <a:off x="474423" y="1890000"/>
            <a:ext cx="5292000" cy="4968000"/>
          </a:xfrm>
          <a:solidFill>
            <a:schemeClr val="bg1">
              <a:lumMod val="95000"/>
            </a:schemeClr>
          </a:solidFill>
          <a:ln w="127000" cap="sq">
            <a:noFill/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Image of world event or newspaper clipping</a:t>
            </a:r>
          </a:p>
        </p:txBody>
      </p:sp>
      <p:sp>
        <p:nvSpPr>
          <p:cNvPr id="59" name="Text Placeholder 42">
            <a:extLst>
              <a:ext uri="{FF2B5EF4-FFF2-40B4-BE49-F238E27FC236}">
                <a16:creationId xmlns:a16="http://schemas.microsoft.com/office/drawing/2014/main" id="{0A6407AF-F930-4BD9-A76B-1007F2C23A3A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3457129" y="5215297"/>
            <a:ext cx="2385879" cy="900000"/>
          </a:xfrm>
          <a:solidFill>
            <a:schemeClr val="tx1"/>
          </a:solidFill>
        </p:spPr>
        <p:txBody>
          <a:bodyPr rIns="144000" anchor="ctr"/>
          <a:lstStyle>
            <a:lvl1pPr marL="0" indent="0" algn="r">
              <a:lnSpc>
                <a:spcPts val="3200"/>
              </a:lnSpc>
              <a:spcBef>
                <a:spcPts val="0"/>
              </a:spcBef>
              <a:spcAft>
                <a:spcPts val="0"/>
              </a:spcAft>
              <a:buNone/>
              <a:defRPr sz="3200" b="1" spc="-150">
                <a:solidFill>
                  <a:schemeClr val="bg1"/>
                </a:solidFill>
                <a:latin typeface="+mj-lt"/>
              </a:defRPr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Headline</a:t>
            </a:r>
          </a:p>
        </p:txBody>
      </p:sp>
      <p:sp>
        <p:nvSpPr>
          <p:cNvPr id="65" name="Text Placeholder 50">
            <a:extLst>
              <a:ext uri="{FF2B5EF4-FFF2-40B4-BE49-F238E27FC236}">
                <a16:creationId xmlns:a16="http://schemas.microsoft.com/office/drawing/2014/main" id="{99309F14-3A90-46EC-AFF7-565981E17B0A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8534759" y="2827202"/>
            <a:ext cx="1358622" cy="313930"/>
          </a:xfrm>
        </p:spPr>
        <p:txBody>
          <a:bodyPr/>
          <a:lstStyle>
            <a:lvl1pPr marL="0" indent="0">
              <a:buNone/>
              <a:defRPr sz="1200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Place your photo caption here</a:t>
            </a:r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7684C78A-2908-404F-9A53-C9EEB42541CD}"/>
              </a:ext>
            </a:extLst>
          </p:cNvPr>
          <p:cNvSpPr>
            <a:spLocks noGrp="1"/>
          </p:cNvSpPr>
          <p:nvPr>
            <p:ph type="pic" sz="quarter" idx="27" hasCustomPrompt="1"/>
          </p:nvPr>
        </p:nvSpPr>
        <p:spPr>
          <a:xfrm>
            <a:off x="6784975" y="1030682"/>
            <a:ext cx="1277938" cy="2126856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67" name="Picture Placeholder 66">
            <a:extLst>
              <a:ext uri="{FF2B5EF4-FFF2-40B4-BE49-F238E27FC236}">
                <a16:creationId xmlns:a16="http://schemas.microsoft.com/office/drawing/2014/main" id="{97CDD17E-3D56-4796-A939-553F9455B432}"/>
              </a:ext>
            </a:extLst>
          </p:cNvPr>
          <p:cNvSpPr>
            <a:spLocks noGrp="1"/>
          </p:cNvSpPr>
          <p:nvPr>
            <p:ph type="pic" sz="quarter" idx="28" hasCustomPrompt="1"/>
          </p:nvPr>
        </p:nvSpPr>
        <p:spPr>
          <a:xfrm>
            <a:off x="8623300" y="442913"/>
            <a:ext cx="2838450" cy="211455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69" name="Picture Placeholder 68">
            <a:extLst>
              <a:ext uri="{FF2B5EF4-FFF2-40B4-BE49-F238E27FC236}">
                <a16:creationId xmlns:a16="http://schemas.microsoft.com/office/drawing/2014/main" id="{C378DBAF-E627-45B3-AF24-1CA493294BFE}"/>
              </a:ext>
            </a:extLst>
          </p:cNvPr>
          <p:cNvSpPr>
            <a:spLocks noGrp="1"/>
          </p:cNvSpPr>
          <p:nvPr>
            <p:ph type="pic" sz="quarter" idx="29" hasCustomPrompt="1"/>
          </p:nvPr>
        </p:nvSpPr>
        <p:spPr>
          <a:xfrm>
            <a:off x="6784975" y="3579813"/>
            <a:ext cx="2651125" cy="2651125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71" name="Picture Placeholder 70">
            <a:extLst>
              <a:ext uri="{FF2B5EF4-FFF2-40B4-BE49-F238E27FC236}">
                <a16:creationId xmlns:a16="http://schemas.microsoft.com/office/drawing/2014/main" id="{101AEDE3-A12F-4A29-9552-C79278F6AE7E}"/>
              </a:ext>
            </a:extLst>
          </p:cNvPr>
          <p:cNvSpPr>
            <a:spLocks noGrp="1"/>
          </p:cNvSpPr>
          <p:nvPr>
            <p:ph type="pic" sz="quarter" idx="30" hasCustomPrompt="1"/>
          </p:nvPr>
        </p:nvSpPr>
        <p:spPr>
          <a:xfrm>
            <a:off x="9861550" y="3532188"/>
            <a:ext cx="1109663" cy="1108075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73" name="Picture Placeholder 72">
            <a:extLst>
              <a:ext uri="{FF2B5EF4-FFF2-40B4-BE49-F238E27FC236}">
                <a16:creationId xmlns:a16="http://schemas.microsoft.com/office/drawing/2014/main" id="{0F378E45-6633-4C2A-BC65-FDEA93D521D9}"/>
              </a:ext>
            </a:extLst>
          </p:cNvPr>
          <p:cNvSpPr>
            <a:spLocks noGrp="1"/>
          </p:cNvSpPr>
          <p:nvPr>
            <p:ph type="pic" sz="quarter" idx="31" hasCustomPrompt="1"/>
          </p:nvPr>
        </p:nvSpPr>
        <p:spPr>
          <a:xfrm rot="325103">
            <a:off x="9864725" y="4826000"/>
            <a:ext cx="1106488" cy="1106488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66" name="Text Placeholder 17">
            <a:extLst>
              <a:ext uri="{FF2B5EF4-FFF2-40B4-BE49-F238E27FC236}">
                <a16:creationId xmlns:a16="http://schemas.microsoft.com/office/drawing/2014/main" id="{481A3703-B87C-4D7E-AC5D-748FD390F5BD}"/>
              </a:ext>
            </a:extLst>
          </p:cNvPr>
          <p:cNvSpPr>
            <a:spLocks noGrp="1"/>
          </p:cNvSpPr>
          <p:nvPr>
            <p:ph type="body" sz="quarter" idx="26" hasCustomPrompt="1"/>
          </p:nvPr>
        </p:nvSpPr>
        <p:spPr>
          <a:xfrm rot="420000">
            <a:off x="9700711" y="5621840"/>
            <a:ext cx="1764343" cy="527050"/>
          </a:xfrm>
          <a:solidFill>
            <a:schemeClr val="bg1"/>
          </a:solidFill>
        </p:spPr>
        <p:txBody>
          <a:bodyPr rIns="108000" anchor="ctr"/>
          <a:lstStyle>
            <a:lvl1pPr marL="0" indent="0" algn="r">
              <a:buFont typeface="Arial" panose="020B0604020202020204" pitchFamily="34" charset="0"/>
              <a:buNone/>
              <a:defRPr sz="1400"/>
            </a:lvl1pPr>
          </a:lstStyle>
          <a:p>
            <a:pPr lvl="0"/>
            <a:r>
              <a:rPr lang="en-US" noProof="0"/>
              <a:t>Caption on white</a:t>
            </a:r>
          </a:p>
        </p:txBody>
      </p:sp>
      <p:sp>
        <p:nvSpPr>
          <p:cNvPr id="55" name="Text Placeholder 40">
            <a:extLst>
              <a:ext uri="{FF2B5EF4-FFF2-40B4-BE49-F238E27FC236}">
                <a16:creationId xmlns:a16="http://schemas.microsoft.com/office/drawing/2014/main" id="{721E0350-9146-4231-B30F-B2556B2002C8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387423" y="1432899"/>
            <a:ext cx="1329892" cy="219075"/>
          </a:xfrm>
        </p:spPr>
        <p:txBody>
          <a:bodyPr anchor="ctr"/>
          <a:lstStyle>
            <a:lvl1pPr marL="0" indent="0" algn="ctr">
              <a:buNone/>
              <a:defRPr sz="1200" i="1"/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Date</a:t>
            </a:r>
          </a:p>
        </p:txBody>
      </p:sp>
      <p:sp>
        <p:nvSpPr>
          <p:cNvPr id="8" name="Slide Number Placeholder 1">
            <a:extLst>
              <a:ext uri="{FF2B5EF4-FFF2-40B4-BE49-F238E27FC236}">
                <a16:creationId xmlns:a16="http://schemas.microsoft.com/office/drawing/2014/main" id="{EBD8EB82-BF1F-4C59-9288-65118363470A}"/>
              </a:ext>
            </a:extLst>
          </p:cNvPr>
          <p:cNvSpPr txBox="1">
            <a:spLocks/>
          </p:cNvSpPr>
          <p:nvPr userDrawn="1"/>
        </p:nvSpPr>
        <p:spPr>
          <a:xfrm>
            <a:off x="11473200" y="6314825"/>
            <a:ext cx="360000" cy="360000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224EA4C-8B3A-4244-AD4E-3B493AE03F8A}"/>
              </a:ext>
            </a:extLst>
          </p:cNvPr>
          <p:cNvSpPr>
            <a:spLocks noGrp="1"/>
          </p:cNvSpPr>
          <p:nvPr userDrawn="1">
            <p:ph type="ftr" sz="quarter" idx="10"/>
          </p:nvPr>
        </p:nvSpPr>
        <p:spPr>
          <a:xfrm>
            <a:off x="504000" y="6514239"/>
            <a:ext cx="6336000" cy="170111"/>
          </a:xfrm>
        </p:spPr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1C1A4CE4-19C4-4019-BB46-CB72DA585FBF}"/>
              </a:ext>
            </a:extLst>
          </p:cNvPr>
          <p:cNvSpPr>
            <a:spLocks noGrp="1"/>
          </p:cNvSpPr>
          <p:nvPr userDrawn="1"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61" name="Straight Connector 60">
            <a:extLst>
              <a:ext uri="{FF2B5EF4-FFF2-40B4-BE49-F238E27FC236}">
                <a16:creationId xmlns:a16="http://schemas.microsoft.com/office/drawing/2014/main" id="{BC0C30B4-CD61-4843-B256-856841E21A82}"/>
              </a:ext>
            </a:extLst>
          </p:cNvPr>
          <p:cNvCxnSpPr>
            <a:cxnSpLocks/>
          </p:cNvCxnSpPr>
          <p:nvPr/>
        </p:nvCxnSpPr>
        <p:spPr>
          <a:xfrm>
            <a:off x="477065" y="1523904"/>
            <a:ext cx="1844247" cy="0"/>
          </a:xfrm>
          <a:prstGeom prst="line">
            <a:avLst/>
          </a:prstGeom>
          <a:ln>
            <a:solidFill>
              <a:schemeClr val="tx1"/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Straight Connector 62">
            <a:extLst>
              <a:ext uri="{FF2B5EF4-FFF2-40B4-BE49-F238E27FC236}">
                <a16:creationId xmlns:a16="http://schemas.microsoft.com/office/drawing/2014/main" id="{FE7E8127-981E-4F40-BBDE-90EC272FC94A}"/>
              </a:ext>
            </a:extLst>
          </p:cNvPr>
          <p:cNvCxnSpPr>
            <a:cxnSpLocks/>
          </p:cNvCxnSpPr>
          <p:nvPr/>
        </p:nvCxnSpPr>
        <p:spPr>
          <a:xfrm>
            <a:off x="3894481" y="1523904"/>
            <a:ext cx="1844247" cy="0"/>
          </a:xfrm>
          <a:prstGeom prst="line">
            <a:avLst/>
          </a:prstGeom>
          <a:ln>
            <a:solidFill>
              <a:schemeClr val="tx1"/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4" name="Text Placeholder 17">
            <a:extLst>
              <a:ext uri="{FF2B5EF4-FFF2-40B4-BE49-F238E27FC236}">
                <a16:creationId xmlns:a16="http://schemas.microsoft.com/office/drawing/2014/main" id="{719BC099-3B78-42CB-AF7E-AFE3AB310CD0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 rot="-180000">
            <a:off x="6471818" y="352805"/>
            <a:ext cx="2044310" cy="765502"/>
          </a:xfrm>
          <a:solidFill>
            <a:schemeClr val="tx1"/>
          </a:solidFill>
        </p:spPr>
        <p:txBody>
          <a:bodyPr lIns="108000" rIns="36000" anchor="ctr"/>
          <a:lstStyle>
            <a:lvl1pPr marL="0" indent="0" algn="l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black</a:t>
            </a:r>
          </a:p>
        </p:txBody>
      </p:sp>
      <p:cxnSp>
        <p:nvCxnSpPr>
          <p:cNvPr id="75" name="Straight Connector 74">
            <a:extLst>
              <a:ext uri="{FF2B5EF4-FFF2-40B4-BE49-F238E27FC236}">
                <a16:creationId xmlns:a16="http://schemas.microsoft.com/office/drawing/2014/main" id="{6759DFCE-090A-4E2D-959C-63BD786349A1}"/>
              </a:ext>
            </a:extLst>
          </p:cNvPr>
          <p:cNvCxnSpPr>
            <a:cxnSpLocks/>
          </p:cNvCxnSpPr>
          <p:nvPr userDrawn="1"/>
        </p:nvCxnSpPr>
        <p:spPr>
          <a:xfrm>
            <a:off x="6453187" y="6494825"/>
            <a:ext cx="508635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7" name="Title 1">
            <a:extLst>
              <a:ext uri="{FF2B5EF4-FFF2-40B4-BE49-F238E27FC236}">
                <a16:creationId xmlns:a16="http://schemas.microsoft.com/office/drawing/2014/main" id="{09D39B9B-5F55-4A89-ACD3-B49F04D915E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30250" y="315909"/>
            <a:ext cx="4573914" cy="1067150"/>
          </a:xfrm>
        </p:spPr>
        <p:txBody>
          <a:bodyPr vert="horz" lIns="0" tIns="180000" rIns="0" bIns="0" rtlCol="0" anchor="ctr">
            <a:noAutofit/>
          </a:bodyPr>
          <a:lstStyle>
            <a:lvl1pPr algn="ctr">
              <a:defRPr lang="en-US" sz="4800" cap="all" baseline="0">
                <a:ea typeface="+mn-ea"/>
                <a:cs typeface="+mn-cs"/>
              </a:defRPr>
            </a:lvl1pPr>
          </a:lstStyle>
          <a:p>
            <a:pPr marL="0" lvl="0" indent="0" algn="ctr">
              <a:lnSpc>
                <a:spcPts val="4000"/>
              </a:lnSpc>
              <a:spcBef>
                <a:spcPts val="0"/>
              </a:spcBef>
              <a:spcAft>
                <a:spcPts val="0"/>
              </a:spcAft>
              <a:buFont typeface="Arial" panose="020B0604020202020204" pitchFamily="34" charset="0"/>
            </a:pPr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893504387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ouble Page Sprea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" name="Group 15">
            <a:extLst>
              <a:ext uri="{FF2B5EF4-FFF2-40B4-BE49-F238E27FC236}">
                <a16:creationId xmlns:a16="http://schemas.microsoft.com/office/drawing/2014/main" id="{DDC2D421-B1DF-43F9-B480-585A0E9879CE}"/>
              </a:ext>
            </a:extLst>
          </p:cNvPr>
          <p:cNvGrpSpPr/>
          <p:nvPr userDrawn="1"/>
        </p:nvGrpSpPr>
        <p:grpSpPr>
          <a:xfrm>
            <a:off x="26812" y="111637"/>
            <a:ext cx="12006973" cy="6851635"/>
            <a:chOff x="26812" y="111637"/>
            <a:chExt cx="12006973" cy="6851635"/>
          </a:xfrm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AE09E077-058C-452F-9A77-2DBE2E786E6F}"/>
                </a:ext>
              </a:extLst>
            </p:cNvPr>
            <p:cNvSpPr/>
            <p:nvPr/>
          </p:nvSpPr>
          <p:spPr>
            <a:xfrm rot="60000">
              <a:off x="104414" y="1067074"/>
              <a:ext cx="7300685" cy="5849054"/>
            </a:xfrm>
            <a:custGeom>
              <a:avLst/>
              <a:gdLst>
                <a:gd name="connsiteX0" fmla="*/ 0 w 7300685"/>
                <a:gd name="connsiteY0" fmla="*/ 0 h 5849054"/>
                <a:gd name="connsiteX1" fmla="*/ 7300685 w 7300685"/>
                <a:gd name="connsiteY1" fmla="*/ 0 h 5849054"/>
                <a:gd name="connsiteX2" fmla="*/ 7300685 w 7300685"/>
                <a:gd name="connsiteY2" fmla="*/ 5721620 h 5849054"/>
                <a:gd name="connsiteX3" fmla="*/ 0 w 7300685"/>
                <a:gd name="connsiteY3" fmla="*/ 5849054 h 58490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5849054">
                  <a:moveTo>
                    <a:pt x="0" y="0"/>
                  </a:moveTo>
                  <a:lnTo>
                    <a:pt x="7300685" y="0"/>
                  </a:lnTo>
                  <a:lnTo>
                    <a:pt x="7300685" y="5721620"/>
                  </a:lnTo>
                  <a:lnTo>
                    <a:pt x="0" y="5849054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8BD9E106-CB09-4F1B-9B2D-D4D3EA916058}"/>
                </a:ext>
              </a:extLst>
            </p:cNvPr>
            <p:cNvSpPr/>
            <p:nvPr userDrawn="1"/>
          </p:nvSpPr>
          <p:spPr>
            <a:xfrm rot="60000">
              <a:off x="26812" y="225631"/>
              <a:ext cx="7300685" cy="6737641"/>
            </a:xfrm>
            <a:custGeom>
              <a:avLst/>
              <a:gdLst>
                <a:gd name="connsiteX0" fmla="*/ 0 w 7300685"/>
                <a:gd name="connsiteY0" fmla="*/ 0 h 6737641"/>
                <a:gd name="connsiteX1" fmla="*/ 7300685 w 7300685"/>
                <a:gd name="connsiteY1" fmla="*/ 0 h 6737641"/>
                <a:gd name="connsiteX2" fmla="*/ 7300685 w 7300685"/>
                <a:gd name="connsiteY2" fmla="*/ 6610756 h 6737641"/>
                <a:gd name="connsiteX3" fmla="*/ 31432 w 7300685"/>
                <a:gd name="connsiteY3" fmla="*/ 6737641 h 6737641"/>
                <a:gd name="connsiteX4" fmla="*/ 0 w 7300685"/>
                <a:gd name="connsiteY4" fmla="*/ 4936906 h 67376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737641">
                  <a:moveTo>
                    <a:pt x="0" y="0"/>
                  </a:moveTo>
                  <a:lnTo>
                    <a:pt x="7300685" y="0"/>
                  </a:lnTo>
                  <a:lnTo>
                    <a:pt x="7300685" y="6610756"/>
                  </a:lnTo>
                  <a:lnTo>
                    <a:pt x="31432" y="6737641"/>
                  </a:lnTo>
                  <a:lnTo>
                    <a:pt x="0" y="4936906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noProof="0" dirty="0"/>
                <a:t>23</a:t>
              </a: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786CA042-71DB-4092-8AB4-6DA227747A14}"/>
                </a:ext>
              </a:extLst>
            </p:cNvPr>
            <p:cNvSpPr/>
            <p:nvPr userDrawn="1"/>
          </p:nvSpPr>
          <p:spPr>
            <a:xfrm>
              <a:off x="158215" y="117927"/>
              <a:ext cx="5937785" cy="6740073"/>
            </a:xfrm>
            <a:prstGeom prst="rect">
              <a:avLst/>
            </a:pr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83DD259D-0B30-420C-9A89-B4F4F65129D3}"/>
                </a:ext>
              </a:extLst>
            </p:cNvPr>
            <p:cNvSpPr/>
            <p:nvPr userDrawn="1"/>
          </p:nvSpPr>
          <p:spPr>
            <a:xfrm>
              <a:off x="6096000" y="117927"/>
              <a:ext cx="5937785" cy="6740073"/>
            </a:xfrm>
            <a:prstGeom prst="rect">
              <a:avLst/>
            </a:pr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cxnSp>
          <p:nvCxnSpPr>
            <p:cNvPr id="37" name="Straight Connector 36">
              <a:extLst>
                <a:ext uri="{FF2B5EF4-FFF2-40B4-BE49-F238E27FC236}">
                  <a16:creationId xmlns:a16="http://schemas.microsoft.com/office/drawing/2014/main" id="{057D0712-0426-4D3B-B0E0-7E717AB4201A}"/>
                </a:ext>
              </a:extLst>
            </p:cNvPr>
            <p:cNvCxnSpPr>
              <a:cxnSpLocks/>
            </p:cNvCxnSpPr>
            <p:nvPr userDrawn="1"/>
          </p:nvCxnSpPr>
          <p:spPr>
            <a:xfrm>
              <a:off x="6096000" y="111637"/>
              <a:ext cx="0" cy="6670163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65" name="Text Placeholder 50">
            <a:extLst>
              <a:ext uri="{FF2B5EF4-FFF2-40B4-BE49-F238E27FC236}">
                <a16:creationId xmlns:a16="http://schemas.microsoft.com/office/drawing/2014/main" id="{99309F14-3A90-46EC-AFF7-565981E17B0A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2538871" y="6103438"/>
            <a:ext cx="1358622" cy="313930"/>
          </a:xfrm>
        </p:spPr>
        <p:txBody>
          <a:bodyPr/>
          <a:lstStyle>
            <a:lvl1pPr marL="0" indent="0">
              <a:buNone/>
              <a:defRPr sz="1200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Place your photo caption here</a:t>
            </a:r>
          </a:p>
        </p:txBody>
      </p:sp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69442484-5DC9-4B52-A9EE-AA1C26E8D857}"/>
              </a:ext>
            </a:extLst>
          </p:cNvPr>
          <p:cNvSpPr>
            <a:spLocks noGrp="1"/>
          </p:cNvSpPr>
          <p:nvPr>
            <p:ph type="pic" sz="quarter" idx="29" hasCustomPrompt="1"/>
          </p:nvPr>
        </p:nvSpPr>
        <p:spPr>
          <a:xfrm>
            <a:off x="681037" y="1292225"/>
            <a:ext cx="1342800" cy="13428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Font typeface="Arial" panose="020B0604020202020204" pitchFamily="34" charset="0"/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3B130974-EA74-4F88-884A-A6E9E0718B5F}"/>
              </a:ext>
            </a:extLst>
          </p:cNvPr>
          <p:cNvSpPr>
            <a:spLocks noGrp="1"/>
          </p:cNvSpPr>
          <p:nvPr>
            <p:ph type="pic" sz="quarter" idx="30" hasCustomPrompt="1"/>
          </p:nvPr>
        </p:nvSpPr>
        <p:spPr>
          <a:xfrm rot="21322004">
            <a:off x="681037" y="3022600"/>
            <a:ext cx="1342800" cy="13428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5457398B-2071-4FD9-95A5-F71D64CD2F9A}"/>
              </a:ext>
            </a:extLst>
          </p:cNvPr>
          <p:cNvSpPr>
            <a:spLocks noGrp="1"/>
          </p:cNvSpPr>
          <p:nvPr>
            <p:ph type="pic" sz="quarter" idx="31" hasCustomPrompt="1"/>
          </p:nvPr>
        </p:nvSpPr>
        <p:spPr>
          <a:xfrm>
            <a:off x="681037" y="4752974"/>
            <a:ext cx="1342800" cy="13428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42241FBE-5971-4A2B-8759-A7DF3F7E61FB}"/>
              </a:ext>
            </a:extLst>
          </p:cNvPr>
          <p:cNvSpPr>
            <a:spLocks noGrp="1"/>
          </p:cNvSpPr>
          <p:nvPr>
            <p:ph type="pic" sz="quarter" idx="32" hasCustomPrompt="1"/>
          </p:nvPr>
        </p:nvSpPr>
        <p:spPr>
          <a:xfrm>
            <a:off x="2622550" y="1292225"/>
            <a:ext cx="3027363" cy="4643438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17" name="Picture Placeholder 16">
            <a:extLst>
              <a:ext uri="{FF2B5EF4-FFF2-40B4-BE49-F238E27FC236}">
                <a16:creationId xmlns:a16="http://schemas.microsoft.com/office/drawing/2014/main" id="{7DD285AC-14B8-4BB0-B259-C0CE93FD21DF}"/>
              </a:ext>
            </a:extLst>
          </p:cNvPr>
          <p:cNvSpPr>
            <a:spLocks noGrp="1"/>
          </p:cNvSpPr>
          <p:nvPr>
            <p:ph type="pic" sz="quarter" idx="33" hasCustomPrompt="1"/>
          </p:nvPr>
        </p:nvSpPr>
        <p:spPr>
          <a:xfrm rot="254285">
            <a:off x="6840537" y="1292225"/>
            <a:ext cx="4680000" cy="4680000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40" name="Text Placeholder 3">
            <a:extLst>
              <a:ext uri="{FF2B5EF4-FFF2-40B4-BE49-F238E27FC236}">
                <a16:creationId xmlns:a16="http://schemas.microsoft.com/office/drawing/2014/main" id="{A807205A-595B-4B36-8303-222D7E87A52B}"/>
              </a:ext>
            </a:extLst>
          </p:cNvPr>
          <p:cNvSpPr>
            <a:spLocks noGrp="1"/>
          </p:cNvSpPr>
          <p:nvPr>
            <p:ph type="body" sz="quarter" idx="28" hasCustomPrompt="1"/>
          </p:nvPr>
        </p:nvSpPr>
        <p:spPr>
          <a:xfrm rot="900000">
            <a:off x="10377971" y="5007885"/>
            <a:ext cx="1296000" cy="12960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0800" dist="25400" dir="2700000" algn="tl" rotWithShape="0">
              <a:prstClr val="black">
                <a:alpha val="18000"/>
              </a:prstClr>
            </a:outerShdw>
          </a:effectLst>
          <a:scene3d>
            <a:camera prst="orthographicFront"/>
            <a:lightRig rig="threePt" dir="t"/>
          </a:scene3d>
          <a:sp3d>
            <a:bevelT w="114300" h="31750"/>
            <a:bevelB/>
          </a:sp3d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US" sz="1600" b="1" spc="-100" smtClean="0">
                <a:solidFill>
                  <a:schemeClr val="lt1"/>
                </a:solidFill>
                <a:latin typeface="Arial Black" panose="020B0A04020102020204" pitchFamily="34" charset="0"/>
                <a:cs typeface="Arial" panose="020B0604020202020204" pitchFamily="34" charset="0"/>
              </a:defRPr>
            </a:lvl1pPr>
            <a:lvl2pPr marL="180975" indent="0">
              <a:buNone/>
              <a:defRPr lang="en-US" smtClean="0">
                <a:solidFill>
                  <a:schemeClr val="lt1"/>
                </a:solidFill>
              </a:defRPr>
            </a:lvl2pPr>
            <a:lvl3pPr marL="647700" indent="0">
              <a:buNone/>
              <a:defRPr lang="en-US" sz="1800" smtClean="0">
                <a:solidFill>
                  <a:schemeClr val="lt1"/>
                </a:solidFill>
              </a:defRPr>
            </a:lvl3pPr>
            <a:lvl4pPr marL="1104900" indent="0">
              <a:buNone/>
              <a:defRPr lang="en-US" sz="1800" smtClean="0">
                <a:solidFill>
                  <a:schemeClr val="lt1"/>
                </a:solidFill>
              </a:defRPr>
            </a:lvl4pPr>
            <a:lvl5pPr marL="1562100" indent="0">
              <a:buNone/>
              <a:defRPr lang="en-ZA" sz="1800">
                <a:solidFill>
                  <a:schemeClr val="lt1"/>
                </a:solidFill>
              </a:defRPr>
            </a:lvl5pPr>
          </a:lstStyle>
          <a:p>
            <a:pPr marL="0" lvl="0" algn="ctr">
              <a:lnSpc>
                <a:spcPts val="1400"/>
              </a:lnSpc>
            </a:pPr>
            <a:r>
              <a:rPr lang="en-US" noProof="0"/>
              <a:t>BADGE TEXT</a:t>
            </a:r>
          </a:p>
        </p:txBody>
      </p:sp>
      <p:sp>
        <p:nvSpPr>
          <p:cNvPr id="66" name="Text Placeholder 17">
            <a:extLst>
              <a:ext uri="{FF2B5EF4-FFF2-40B4-BE49-F238E27FC236}">
                <a16:creationId xmlns:a16="http://schemas.microsoft.com/office/drawing/2014/main" id="{481A3703-B87C-4D7E-AC5D-748FD390F5BD}"/>
              </a:ext>
            </a:extLst>
          </p:cNvPr>
          <p:cNvSpPr>
            <a:spLocks noGrp="1"/>
          </p:cNvSpPr>
          <p:nvPr>
            <p:ph type="body" sz="quarter" idx="26" hasCustomPrompt="1"/>
          </p:nvPr>
        </p:nvSpPr>
        <p:spPr>
          <a:xfrm>
            <a:off x="494483" y="5576388"/>
            <a:ext cx="1764343" cy="527050"/>
          </a:xfrm>
          <a:solidFill>
            <a:schemeClr val="bg1"/>
          </a:solidFill>
        </p:spPr>
        <p:txBody>
          <a:bodyPr rIns="108000" anchor="ctr"/>
          <a:lstStyle>
            <a:lvl1pPr marL="0" indent="0" algn="r">
              <a:buFont typeface="Arial" panose="020B0604020202020204" pitchFamily="34" charset="0"/>
              <a:buNone/>
              <a:defRPr sz="1400"/>
            </a:lvl1pPr>
          </a:lstStyle>
          <a:p>
            <a:pPr lvl="0"/>
            <a:r>
              <a:rPr lang="en-US" noProof="0"/>
              <a:t>Caption on white</a:t>
            </a:r>
          </a:p>
        </p:txBody>
      </p:sp>
      <p:sp>
        <p:nvSpPr>
          <p:cNvPr id="64" name="Text Placeholder 17">
            <a:extLst>
              <a:ext uri="{FF2B5EF4-FFF2-40B4-BE49-F238E27FC236}">
                <a16:creationId xmlns:a16="http://schemas.microsoft.com/office/drawing/2014/main" id="{719BC099-3B78-42CB-AF7E-AFE3AB310CD0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6537715" y="805228"/>
            <a:ext cx="2044310" cy="765502"/>
          </a:xfrm>
          <a:solidFill>
            <a:schemeClr val="tx1"/>
          </a:solidFill>
        </p:spPr>
        <p:txBody>
          <a:bodyPr lIns="108000" rIns="36000" anchor="ctr"/>
          <a:lstStyle>
            <a:lvl1pPr marL="0" indent="0" algn="l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black</a:t>
            </a:r>
          </a:p>
        </p:txBody>
      </p:sp>
      <p:sp>
        <p:nvSpPr>
          <p:cNvPr id="39" name="Text Placeholder 17">
            <a:extLst>
              <a:ext uri="{FF2B5EF4-FFF2-40B4-BE49-F238E27FC236}">
                <a16:creationId xmlns:a16="http://schemas.microsoft.com/office/drawing/2014/main" id="{860FBF82-5B2B-4399-97B7-B37A6C967934}"/>
              </a:ext>
            </a:extLst>
          </p:cNvPr>
          <p:cNvSpPr>
            <a:spLocks noGrp="1"/>
          </p:cNvSpPr>
          <p:nvPr>
            <p:ph type="body" sz="quarter" idx="27" hasCustomPrompt="1"/>
          </p:nvPr>
        </p:nvSpPr>
        <p:spPr>
          <a:xfrm>
            <a:off x="3828862" y="3424969"/>
            <a:ext cx="2044310" cy="765502"/>
          </a:xfrm>
          <a:solidFill>
            <a:schemeClr val="accent1"/>
          </a:solidFill>
        </p:spPr>
        <p:txBody>
          <a:bodyPr lIns="36000" rIns="108000" anchor="ctr"/>
          <a:lstStyle>
            <a:lvl1pPr marL="0" indent="0" algn="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primary color</a:t>
            </a:r>
          </a:p>
        </p:txBody>
      </p:sp>
      <p:sp>
        <p:nvSpPr>
          <p:cNvPr id="8" name="Slide Number Placeholder 1">
            <a:extLst>
              <a:ext uri="{FF2B5EF4-FFF2-40B4-BE49-F238E27FC236}">
                <a16:creationId xmlns:a16="http://schemas.microsoft.com/office/drawing/2014/main" id="{EBD8EB82-BF1F-4C59-9288-65118363470A}"/>
              </a:ext>
            </a:extLst>
          </p:cNvPr>
          <p:cNvSpPr txBox="1">
            <a:spLocks/>
          </p:cNvSpPr>
          <p:nvPr userDrawn="1"/>
        </p:nvSpPr>
        <p:spPr>
          <a:xfrm>
            <a:off x="11473200" y="6314825"/>
            <a:ext cx="360000" cy="360000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224EA4C-8B3A-4244-AD4E-3B493AE03F8A}"/>
              </a:ext>
            </a:extLst>
          </p:cNvPr>
          <p:cNvSpPr>
            <a:spLocks noGrp="1"/>
          </p:cNvSpPr>
          <p:nvPr userDrawn="1">
            <p:ph type="ftr" sz="quarter" idx="10"/>
          </p:nvPr>
        </p:nvSpPr>
        <p:spPr>
          <a:xfrm>
            <a:off x="504000" y="6514239"/>
            <a:ext cx="6336000" cy="170111"/>
          </a:xfrm>
        </p:spPr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1C1A4CE4-19C4-4019-BB46-CB72DA585FBF}"/>
              </a:ext>
            </a:extLst>
          </p:cNvPr>
          <p:cNvSpPr>
            <a:spLocks noGrp="1"/>
          </p:cNvSpPr>
          <p:nvPr userDrawn="1"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FEB1AE4A-59FA-4DFD-B859-FD9F9BAFA91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cxnSp>
        <p:nvCxnSpPr>
          <p:cNvPr id="49" name="Straight Connector 48">
            <a:extLst>
              <a:ext uri="{FF2B5EF4-FFF2-40B4-BE49-F238E27FC236}">
                <a16:creationId xmlns:a16="http://schemas.microsoft.com/office/drawing/2014/main" id="{9F66C9BF-0A80-41E4-AAE1-3D75E4458BAE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64190995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ull Page and 6 Image Gri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" name="Group 20" descr="Newspaper Background">
            <a:extLst>
              <a:ext uri="{FF2B5EF4-FFF2-40B4-BE49-F238E27FC236}">
                <a16:creationId xmlns:a16="http://schemas.microsoft.com/office/drawing/2014/main" id="{35665DBA-9026-452E-8A01-BB1457940C89}"/>
              </a:ext>
            </a:extLst>
          </p:cNvPr>
          <p:cNvGrpSpPr/>
          <p:nvPr userDrawn="1"/>
        </p:nvGrpSpPr>
        <p:grpSpPr>
          <a:xfrm>
            <a:off x="26812" y="117927"/>
            <a:ext cx="7378287" cy="6845345"/>
            <a:chOff x="26812" y="117927"/>
            <a:chExt cx="7378287" cy="6845345"/>
          </a:xfrm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8BD9E106-CB09-4F1B-9B2D-D4D3EA916058}"/>
                </a:ext>
              </a:extLst>
            </p:cNvPr>
            <p:cNvSpPr/>
            <p:nvPr userDrawn="1"/>
          </p:nvSpPr>
          <p:spPr>
            <a:xfrm rot="60000">
              <a:off x="26812" y="225631"/>
              <a:ext cx="7300685" cy="6737641"/>
            </a:xfrm>
            <a:custGeom>
              <a:avLst/>
              <a:gdLst>
                <a:gd name="connsiteX0" fmla="*/ 0 w 7300685"/>
                <a:gd name="connsiteY0" fmla="*/ 0 h 6737641"/>
                <a:gd name="connsiteX1" fmla="*/ 7300685 w 7300685"/>
                <a:gd name="connsiteY1" fmla="*/ 0 h 6737641"/>
                <a:gd name="connsiteX2" fmla="*/ 7300685 w 7300685"/>
                <a:gd name="connsiteY2" fmla="*/ 6610756 h 6737641"/>
                <a:gd name="connsiteX3" fmla="*/ 31432 w 7300685"/>
                <a:gd name="connsiteY3" fmla="*/ 6737641 h 6737641"/>
                <a:gd name="connsiteX4" fmla="*/ 0 w 7300685"/>
                <a:gd name="connsiteY4" fmla="*/ 4936906 h 67376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737641">
                  <a:moveTo>
                    <a:pt x="0" y="0"/>
                  </a:moveTo>
                  <a:lnTo>
                    <a:pt x="7300685" y="0"/>
                  </a:lnTo>
                  <a:lnTo>
                    <a:pt x="7300685" y="6610756"/>
                  </a:lnTo>
                  <a:lnTo>
                    <a:pt x="31432" y="6737641"/>
                  </a:lnTo>
                  <a:lnTo>
                    <a:pt x="0" y="4936906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AE09E077-058C-452F-9A77-2DBE2E786E6F}"/>
                </a:ext>
              </a:extLst>
            </p:cNvPr>
            <p:cNvSpPr/>
            <p:nvPr/>
          </p:nvSpPr>
          <p:spPr>
            <a:xfrm rot="60000">
              <a:off x="104414" y="1067074"/>
              <a:ext cx="7300685" cy="5849054"/>
            </a:xfrm>
            <a:custGeom>
              <a:avLst/>
              <a:gdLst>
                <a:gd name="connsiteX0" fmla="*/ 0 w 7300685"/>
                <a:gd name="connsiteY0" fmla="*/ 0 h 5849054"/>
                <a:gd name="connsiteX1" fmla="*/ 7300685 w 7300685"/>
                <a:gd name="connsiteY1" fmla="*/ 0 h 5849054"/>
                <a:gd name="connsiteX2" fmla="*/ 7300685 w 7300685"/>
                <a:gd name="connsiteY2" fmla="*/ 5721620 h 5849054"/>
                <a:gd name="connsiteX3" fmla="*/ 0 w 7300685"/>
                <a:gd name="connsiteY3" fmla="*/ 5849054 h 58490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5849054">
                  <a:moveTo>
                    <a:pt x="0" y="0"/>
                  </a:moveTo>
                  <a:lnTo>
                    <a:pt x="7300685" y="0"/>
                  </a:lnTo>
                  <a:lnTo>
                    <a:pt x="7300685" y="5721620"/>
                  </a:lnTo>
                  <a:lnTo>
                    <a:pt x="0" y="5849054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786CA042-71DB-4092-8AB4-6DA227747A14}"/>
                </a:ext>
              </a:extLst>
            </p:cNvPr>
            <p:cNvSpPr/>
            <p:nvPr userDrawn="1"/>
          </p:nvSpPr>
          <p:spPr>
            <a:xfrm>
              <a:off x="158215" y="117927"/>
              <a:ext cx="5937785" cy="6740073"/>
            </a:xfrm>
            <a:prstGeom prst="rect">
              <a:avLst/>
            </a:pr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EE20BE6-171C-4149-8DE4-4E3F69662C98}"/>
              </a:ext>
            </a:extLst>
          </p:cNvPr>
          <p:cNvSpPr>
            <a:spLocks noGrp="1"/>
          </p:cNvSpPr>
          <p:nvPr userDrawn="1">
            <p:ph type="body" sz="quarter" idx="12" hasCustomPrompt="1"/>
          </p:nvPr>
        </p:nvSpPr>
        <p:spPr>
          <a:xfrm>
            <a:off x="594708" y="5280369"/>
            <a:ext cx="4809026" cy="1002643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Lorem ipsum dolor sit amet, consectetur adipiscing elit. Etiam aliquet eu mi quis lacinia. Ut fermentum a magna ut eleifend. Integer convallis suscipit ante eu varius.</a:t>
            </a:r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7E377F77-BACE-433C-98F5-35FFAB327110}"/>
              </a:ext>
            </a:extLst>
          </p:cNvPr>
          <p:cNvGrpSpPr/>
          <p:nvPr userDrawn="1"/>
        </p:nvGrpSpPr>
        <p:grpSpPr>
          <a:xfrm>
            <a:off x="523629" y="1118861"/>
            <a:ext cx="1564276" cy="1558943"/>
            <a:chOff x="523629" y="1118861"/>
            <a:chExt cx="1564276" cy="1558943"/>
          </a:xfrm>
        </p:grpSpPr>
        <p:grpSp>
          <p:nvGrpSpPr>
            <p:cNvPr id="29" name="Group 28">
              <a:extLst>
                <a:ext uri="{FF2B5EF4-FFF2-40B4-BE49-F238E27FC236}">
                  <a16:creationId xmlns:a16="http://schemas.microsoft.com/office/drawing/2014/main" id="{580C70A6-320A-4FE1-8814-D4252DB69B9D}"/>
                </a:ext>
              </a:extLst>
            </p:cNvPr>
            <p:cNvGrpSpPr/>
            <p:nvPr/>
          </p:nvGrpSpPr>
          <p:grpSpPr>
            <a:xfrm>
              <a:off x="1718337" y="1118861"/>
              <a:ext cx="369568" cy="368827"/>
              <a:chOff x="1865799" y="1099796"/>
              <a:chExt cx="406525" cy="405710"/>
            </a:xfrm>
          </p:grpSpPr>
          <p:sp>
            <p:nvSpPr>
              <p:cNvPr id="43" name="Isosceles Triangle 42">
                <a:extLst>
                  <a:ext uri="{FF2B5EF4-FFF2-40B4-BE49-F238E27FC236}">
                    <a16:creationId xmlns:a16="http://schemas.microsoft.com/office/drawing/2014/main" id="{6804C333-0FA4-4CCE-A890-890A2A47A113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44" name="Isosceles Triangle 43">
                <a:extLst>
                  <a:ext uri="{FF2B5EF4-FFF2-40B4-BE49-F238E27FC236}">
                    <a16:creationId xmlns:a16="http://schemas.microsoft.com/office/drawing/2014/main" id="{52853DAF-94B8-4659-8822-49228707D1DF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30" name="Group 29">
              <a:extLst>
                <a:ext uri="{FF2B5EF4-FFF2-40B4-BE49-F238E27FC236}">
                  <a16:creationId xmlns:a16="http://schemas.microsoft.com/office/drawing/2014/main" id="{623AF22B-C116-4C95-8C1F-918C1C2E7013}"/>
                </a:ext>
              </a:extLst>
            </p:cNvPr>
            <p:cNvGrpSpPr/>
            <p:nvPr/>
          </p:nvGrpSpPr>
          <p:grpSpPr>
            <a:xfrm flipH="1">
              <a:off x="523629" y="1118861"/>
              <a:ext cx="369568" cy="368827"/>
              <a:chOff x="1865799" y="1099796"/>
              <a:chExt cx="406525" cy="405710"/>
            </a:xfrm>
          </p:grpSpPr>
          <p:sp>
            <p:nvSpPr>
              <p:cNvPr id="41" name="Isosceles Triangle 40">
                <a:extLst>
                  <a:ext uri="{FF2B5EF4-FFF2-40B4-BE49-F238E27FC236}">
                    <a16:creationId xmlns:a16="http://schemas.microsoft.com/office/drawing/2014/main" id="{5904FB84-9054-4CB7-8679-0D874BA75C2D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42" name="Isosceles Triangle 41">
                <a:extLst>
                  <a:ext uri="{FF2B5EF4-FFF2-40B4-BE49-F238E27FC236}">
                    <a16:creationId xmlns:a16="http://schemas.microsoft.com/office/drawing/2014/main" id="{7845C705-315A-4911-A488-5F6CAFAFC4BF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31" name="Group 30">
              <a:extLst>
                <a:ext uri="{FF2B5EF4-FFF2-40B4-BE49-F238E27FC236}">
                  <a16:creationId xmlns:a16="http://schemas.microsoft.com/office/drawing/2014/main" id="{EC0CB8FC-01AB-4194-9852-ABC0A93806EC}"/>
                </a:ext>
              </a:extLst>
            </p:cNvPr>
            <p:cNvGrpSpPr/>
            <p:nvPr/>
          </p:nvGrpSpPr>
          <p:grpSpPr>
            <a:xfrm flipV="1">
              <a:off x="1718337" y="2308977"/>
              <a:ext cx="369568" cy="368827"/>
              <a:chOff x="1865799" y="1099796"/>
              <a:chExt cx="406525" cy="405710"/>
            </a:xfrm>
          </p:grpSpPr>
          <p:sp>
            <p:nvSpPr>
              <p:cNvPr id="36" name="Isosceles Triangle 35">
                <a:extLst>
                  <a:ext uri="{FF2B5EF4-FFF2-40B4-BE49-F238E27FC236}">
                    <a16:creationId xmlns:a16="http://schemas.microsoft.com/office/drawing/2014/main" id="{91CA0A39-6213-418B-92F2-B4A612D8D315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38" name="Isosceles Triangle 37">
                <a:extLst>
                  <a:ext uri="{FF2B5EF4-FFF2-40B4-BE49-F238E27FC236}">
                    <a16:creationId xmlns:a16="http://schemas.microsoft.com/office/drawing/2014/main" id="{68BBD50D-43DD-4878-B3AC-E1F625B0D23A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F2F5BCAC-4A51-4B65-B02A-DA054DEC0EF4}"/>
                </a:ext>
              </a:extLst>
            </p:cNvPr>
            <p:cNvGrpSpPr/>
            <p:nvPr/>
          </p:nvGrpSpPr>
          <p:grpSpPr>
            <a:xfrm flipH="1" flipV="1">
              <a:off x="523629" y="2308977"/>
              <a:ext cx="369568" cy="368827"/>
              <a:chOff x="1865799" y="1099796"/>
              <a:chExt cx="406525" cy="405710"/>
            </a:xfrm>
          </p:grpSpPr>
          <p:sp>
            <p:nvSpPr>
              <p:cNvPr id="34" name="Isosceles Triangle 33">
                <a:extLst>
                  <a:ext uri="{FF2B5EF4-FFF2-40B4-BE49-F238E27FC236}">
                    <a16:creationId xmlns:a16="http://schemas.microsoft.com/office/drawing/2014/main" id="{259505B8-8FBC-44D7-AC18-923E0F344056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35" name="Isosceles Triangle 34">
                <a:extLst>
                  <a:ext uri="{FF2B5EF4-FFF2-40B4-BE49-F238E27FC236}">
                    <a16:creationId xmlns:a16="http://schemas.microsoft.com/office/drawing/2014/main" id="{C62F510D-B7DE-4E76-BA0C-28DC3544D898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</p:grpSp>
      <p:sp>
        <p:nvSpPr>
          <p:cNvPr id="129" name="Text Placeholder 17">
            <a:extLst>
              <a:ext uri="{FF2B5EF4-FFF2-40B4-BE49-F238E27FC236}">
                <a16:creationId xmlns:a16="http://schemas.microsoft.com/office/drawing/2014/main" id="{37464079-72CC-449D-868E-F49C5CF4A1A8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523629" y="2728602"/>
            <a:ext cx="1581193" cy="324519"/>
          </a:xfrm>
          <a:solidFill>
            <a:schemeClr val="tx1"/>
          </a:solidFill>
        </p:spPr>
        <p:txBody>
          <a:bodyPr lIns="108000" rIns="36000" anchor="ctr"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black</a:t>
            </a:r>
          </a:p>
        </p:txBody>
      </p:sp>
      <p:cxnSp>
        <p:nvCxnSpPr>
          <p:cNvPr id="37" name="Straight Connector 36">
            <a:extLst>
              <a:ext uri="{FF2B5EF4-FFF2-40B4-BE49-F238E27FC236}">
                <a16:creationId xmlns:a16="http://schemas.microsoft.com/office/drawing/2014/main" id="{057D0712-0426-4D3B-B0E0-7E717AB4201A}"/>
              </a:ext>
            </a:extLst>
          </p:cNvPr>
          <p:cNvCxnSpPr>
            <a:cxnSpLocks/>
          </p:cNvCxnSpPr>
          <p:nvPr userDrawn="1"/>
        </p:nvCxnSpPr>
        <p:spPr>
          <a:xfrm>
            <a:off x="6096000" y="111637"/>
            <a:ext cx="0" cy="6670163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" name="Slide Number Placeholder 1">
            <a:extLst>
              <a:ext uri="{FF2B5EF4-FFF2-40B4-BE49-F238E27FC236}">
                <a16:creationId xmlns:a16="http://schemas.microsoft.com/office/drawing/2014/main" id="{EBD8EB82-BF1F-4C59-9288-65118363470A}"/>
              </a:ext>
            </a:extLst>
          </p:cNvPr>
          <p:cNvSpPr txBox="1">
            <a:spLocks/>
          </p:cNvSpPr>
          <p:nvPr userDrawn="1"/>
        </p:nvSpPr>
        <p:spPr>
          <a:xfrm>
            <a:off x="11473200" y="6314825"/>
            <a:ext cx="360000" cy="360000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1C1A4CE4-19C4-4019-BB46-CB72DA585FBF}"/>
              </a:ext>
            </a:extLst>
          </p:cNvPr>
          <p:cNvSpPr>
            <a:spLocks noGrp="1"/>
          </p:cNvSpPr>
          <p:nvPr userDrawn="1"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4E6A8DA5-EF43-4C5A-915D-DE0E69119D44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5537218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82E1C970-8255-458E-B27C-532B790CCAAC}"/>
              </a:ext>
            </a:extLst>
          </p:cNvPr>
          <p:cNvCxnSpPr>
            <a:cxnSpLocks/>
          </p:cNvCxnSpPr>
          <p:nvPr userDrawn="1"/>
        </p:nvCxnSpPr>
        <p:spPr>
          <a:xfrm>
            <a:off x="6095676" y="111637"/>
            <a:ext cx="0" cy="6847961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Title 1">
            <a:extLst>
              <a:ext uri="{FF2B5EF4-FFF2-40B4-BE49-F238E27FC236}">
                <a16:creationId xmlns:a16="http://schemas.microsoft.com/office/drawing/2014/main" id="{FEB1AE4A-59FA-4DFD-B859-FD9F9BAFA91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504000" y="359999"/>
            <a:ext cx="4922857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28" name="Picture Placeholder 127">
            <a:extLst>
              <a:ext uri="{FF2B5EF4-FFF2-40B4-BE49-F238E27FC236}">
                <a16:creationId xmlns:a16="http://schemas.microsoft.com/office/drawing/2014/main" id="{79DE0114-64A4-4051-9370-F66FAB4B73CB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>
            <a:off x="6096001" y="117927"/>
            <a:ext cx="5937785" cy="6740073"/>
          </a:xfrm>
          <a:custGeom>
            <a:avLst/>
            <a:gdLst>
              <a:gd name="connsiteX0" fmla="*/ 0 w 5937785"/>
              <a:gd name="connsiteY0" fmla="*/ 0 h 6740073"/>
              <a:gd name="connsiteX1" fmla="*/ 5937785 w 5937785"/>
              <a:gd name="connsiteY1" fmla="*/ 0 h 6740073"/>
              <a:gd name="connsiteX2" fmla="*/ 5937785 w 5937785"/>
              <a:gd name="connsiteY2" fmla="*/ 6740073 h 6740073"/>
              <a:gd name="connsiteX3" fmla="*/ 0 w 5937785"/>
              <a:gd name="connsiteY3" fmla="*/ 6740073 h 67400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937785" h="6740073">
                <a:moveTo>
                  <a:pt x="0" y="0"/>
                </a:moveTo>
                <a:lnTo>
                  <a:pt x="5937785" y="0"/>
                </a:lnTo>
                <a:lnTo>
                  <a:pt x="5937785" y="6740073"/>
                </a:lnTo>
                <a:lnTo>
                  <a:pt x="0" y="6740073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sz="1200" i="1"/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224EA4C-8B3A-4244-AD4E-3B493AE03F8A}"/>
              </a:ext>
            </a:extLst>
          </p:cNvPr>
          <p:cNvSpPr>
            <a:spLocks noGrp="1"/>
          </p:cNvSpPr>
          <p:nvPr userDrawn="1">
            <p:ph type="ftr" sz="quarter" idx="10"/>
          </p:nvPr>
        </p:nvSpPr>
        <p:spPr>
          <a:xfrm>
            <a:off x="504000" y="6514240"/>
            <a:ext cx="5449125" cy="160586"/>
          </a:xfrm>
        </p:spPr>
        <p:txBody>
          <a:bodyPr/>
          <a:lstStyle/>
          <a:p>
            <a:endParaRPr lang="en-US" noProof="0" dirty="0"/>
          </a:p>
        </p:txBody>
      </p:sp>
      <p:sp>
        <p:nvSpPr>
          <p:cNvPr id="23" name="Slide Number Placeholder 1">
            <a:extLst>
              <a:ext uri="{FF2B5EF4-FFF2-40B4-BE49-F238E27FC236}">
                <a16:creationId xmlns:a16="http://schemas.microsoft.com/office/drawing/2014/main" id="{3FA66B0A-6617-4EC6-8CCB-0E0FFCFF17BE}"/>
              </a:ext>
            </a:extLst>
          </p:cNvPr>
          <p:cNvSpPr txBox="1">
            <a:spLocks/>
          </p:cNvSpPr>
          <p:nvPr userDrawn="1"/>
        </p:nvSpPr>
        <p:spPr>
          <a:xfrm>
            <a:off x="11473200" y="6314825"/>
            <a:ext cx="360000" cy="360000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CB5E7084-E1F7-4673-BB60-536EA49967AC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549767" y="1142332"/>
            <a:ext cx="1512000" cy="1512000"/>
          </a:xfrm>
          <a:prstGeom prst="octagon">
            <a:avLst>
              <a:gd name="adj" fmla="val 20470"/>
            </a:avLst>
          </a:prstGeo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200" i="1">
                <a:solidFill>
                  <a:schemeClr val="tx1"/>
                </a:solidFill>
              </a:defRPr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grpSp>
        <p:nvGrpSpPr>
          <p:cNvPr id="145" name="Group 144">
            <a:extLst>
              <a:ext uri="{FF2B5EF4-FFF2-40B4-BE49-F238E27FC236}">
                <a16:creationId xmlns:a16="http://schemas.microsoft.com/office/drawing/2014/main" id="{4C3E2858-9759-49D5-9A81-FBB2E9B50220}"/>
              </a:ext>
            </a:extLst>
          </p:cNvPr>
          <p:cNvGrpSpPr/>
          <p:nvPr userDrawn="1"/>
        </p:nvGrpSpPr>
        <p:grpSpPr>
          <a:xfrm>
            <a:off x="2199643" y="1118861"/>
            <a:ext cx="1564276" cy="1558943"/>
            <a:chOff x="523629" y="1118861"/>
            <a:chExt cx="1564276" cy="1558943"/>
          </a:xfrm>
        </p:grpSpPr>
        <p:grpSp>
          <p:nvGrpSpPr>
            <p:cNvPr id="146" name="Group 145">
              <a:extLst>
                <a:ext uri="{FF2B5EF4-FFF2-40B4-BE49-F238E27FC236}">
                  <a16:creationId xmlns:a16="http://schemas.microsoft.com/office/drawing/2014/main" id="{5846DFF2-C101-4BE8-BCF5-F08735F27BB1}"/>
                </a:ext>
              </a:extLst>
            </p:cNvPr>
            <p:cNvGrpSpPr/>
            <p:nvPr/>
          </p:nvGrpSpPr>
          <p:grpSpPr>
            <a:xfrm>
              <a:off x="1718337" y="1118861"/>
              <a:ext cx="369568" cy="368827"/>
              <a:chOff x="1865799" y="1099796"/>
              <a:chExt cx="406525" cy="405710"/>
            </a:xfrm>
          </p:grpSpPr>
          <p:sp>
            <p:nvSpPr>
              <p:cNvPr id="156" name="Isosceles Triangle 155">
                <a:extLst>
                  <a:ext uri="{FF2B5EF4-FFF2-40B4-BE49-F238E27FC236}">
                    <a16:creationId xmlns:a16="http://schemas.microsoft.com/office/drawing/2014/main" id="{D0E46397-551B-440F-8906-03936CBE7E5C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57" name="Isosceles Triangle 156">
                <a:extLst>
                  <a:ext uri="{FF2B5EF4-FFF2-40B4-BE49-F238E27FC236}">
                    <a16:creationId xmlns:a16="http://schemas.microsoft.com/office/drawing/2014/main" id="{662AE980-1076-4712-A9CD-B9A8C5C5118E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47" name="Group 146">
              <a:extLst>
                <a:ext uri="{FF2B5EF4-FFF2-40B4-BE49-F238E27FC236}">
                  <a16:creationId xmlns:a16="http://schemas.microsoft.com/office/drawing/2014/main" id="{36A3A912-6F6A-44C5-9AE9-D220B437235A}"/>
                </a:ext>
              </a:extLst>
            </p:cNvPr>
            <p:cNvGrpSpPr/>
            <p:nvPr/>
          </p:nvGrpSpPr>
          <p:grpSpPr>
            <a:xfrm flipH="1">
              <a:off x="523629" y="1118861"/>
              <a:ext cx="369568" cy="368827"/>
              <a:chOff x="1865799" y="1099796"/>
              <a:chExt cx="406525" cy="405710"/>
            </a:xfrm>
          </p:grpSpPr>
          <p:sp>
            <p:nvSpPr>
              <p:cNvPr id="154" name="Isosceles Triangle 153">
                <a:extLst>
                  <a:ext uri="{FF2B5EF4-FFF2-40B4-BE49-F238E27FC236}">
                    <a16:creationId xmlns:a16="http://schemas.microsoft.com/office/drawing/2014/main" id="{BDC69203-AB73-4E2D-9D31-AB4D975435FC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55" name="Isosceles Triangle 154">
                <a:extLst>
                  <a:ext uri="{FF2B5EF4-FFF2-40B4-BE49-F238E27FC236}">
                    <a16:creationId xmlns:a16="http://schemas.microsoft.com/office/drawing/2014/main" id="{907AF852-DFAD-406B-8848-14699BE62DC4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48" name="Group 147">
              <a:extLst>
                <a:ext uri="{FF2B5EF4-FFF2-40B4-BE49-F238E27FC236}">
                  <a16:creationId xmlns:a16="http://schemas.microsoft.com/office/drawing/2014/main" id="{2A3C1A75-69CA-4D82-A233-B4D0AEEEA639}"/>
                </a:ext>
              </a:extLst>
            </p:cNvPr>
            <p:cNvGrpSpPr/>
            <p:nvPr/>
          </p:nvGrpSpPr>
          <p:grpSpPr>
            <a:xfrm flipV="1">
              <a:off x="1718337" y="2308977"/>
              <a:ext cx="369568" cy="368827"/>
              <a:chOff x="1865799" y="1099796"/>
              <a:chExt cx="406525" cy="405710"/>
            </a:xfrm>
          </p:grpSpPr>
          <p:sp>
            <p:nvSpPr>
              <p:cNvPr id="152" name="Isosceles Triangle 151">
                <a:extLst>
                  <a:ext uri="{FF2B5EF4-FFF2-40B4-BE49-F238E27FC236}">
                    <a16:creationId xmlns:a16="http://schemas.microsoft.com/office/drawing/2014/main" id="{A13AC594-E8C6-4661-8820-7143EE99432C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53" name="Isosceles Triangle 152">
                <a:extLst>
                  <a:ext uri="{FF2B5EF4-FFF2-40B4-BE49-F238E27FC236}">
                    <a16:creationId xmlns:a16="http://schemas.microsoft.com/office/drawing/2014/main" id="{7CD5D8A4-EA9D-4C53-A14F-CB66DA6F2457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49" name="Group 148">
              <a:extLst>
                <a:ext uri="{FF2B5EF4-FFF2-40B4-BE49-F238E27FC236}">
                  <a16:creationId xmlns:a16="http://schemas.microsoft.com/office/drawing/2014/main" id="{6E4EBFDF-5AD4-4850-A2B5-AB7027BF731D}"/>
                </a:ext>
              </a:extLst>
            </p:cNvPr>
            <p:cNvGrpSpPr/>
            <p:nvPr/>
          </p:nvGrpSpPr>
          <p:grpSpPr>
            <a:xfrm flipH="1" flipV="1">
              <a:off x="523629" y="2308977"/>
              <a:ext cx="369568" cy="368827"/>
              <a:chOff x="1865799" y="1099796"/>
              <a:chExt cx="406525" cy="405710"/>
            </a:xfrm>
          </p:grpSpPr>
          <p:sp>
            <p:nvSpPr>
              <p:cNvPr id="150" name="Isosceles Triangle 149">
                <a:extLst>
                  <a:ext uri="{FF2B5EF4-FFF2-40B4-BE49-F238E27FC236}">
                    <a16:creationId xmlns:a16="http://schemas.microsoft.com/office/drawing/2014/main" id="{FC31F473-250A-4C89-9AD4-31DFD34AD731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51" name="Isosceles Triangle 150">
                <a:extLst>
                  <a:ext uri="{FF2B5EF4-FFF2-40B4-BE49-F238E27FC236}">
                    <a16:creationId xmlns:a16="http://schemas.microsoft.com/office/drawing/2014/main" id="{C7B63806-DB79-495E-8E5D-48995D90CE0F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</p:grpSp>
      <p:sp>
        <p:nvSpPr>
          <p:cNvPr id="158" name="Text Placeholder 17">
            <a:extLst>
              <a:ext uri="{FF2B5EF4-FFF2-40B4-BE49-F238E27FC236}">
                <a16:creationId xmlns:a16="http://schemas.microsoft.com/office/drawing/2014/main" id="{BF7D9AF3-783B-4F43-BFBD-38DEFDD3A9D2}"/>
              </a:ext>
            </a:extLst>
          </p:cNvPr>
          <p:cNvSpPr>
            <a:spLocks noGrp="1"/>
          </p:cNvSpPr>
          <p:nvPr>
            <p:ph type="body" sz="quarter" idx="24" hasCustomPrompt="1"/>
          </p:nvPr>
        </p:nvSpPr>
        <p:spPr>
          <a:xfrm>
            <a:off x="2199643" y="2728602"/>
            <a:ext cx="1581193" cy="324519"/>
          </a:xfrm>
          <a:solidFill>
            <a:schemeClr val="tx1"/>
          </a:solidFill>
        </p:spPr>
        <p:txBody>
          <a:bodyPr lIns="108000" rIns="36000" anchor="ctr"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black</a:t>
            </a:r>
          </a:p>
        </p:txBody>
      </p:sp>
      <p:sp>
        <p:nvSpPr>
          <p:cNvPr id="159" name="Picture Placeholder 14">
            <a:extLst>
              <a:ext uri="{FF2B5EF4-FFF2-40B4-BE49-F238E27FC236}">
                <a16:creationId xmlns:a16="http://schemas.microsoft.com/office/drawing/2014/main" id="{1BBF483B-BD52-4C4A-BF73-7ED623623017}"/>
              </a:ext>
            </a:extLst>
          </p:cNvPr>
          <p:cNvSpPr>
            <a:spLocks noGrp="1"/>
          </p:cNvSpPr>
          <p:nvPr>
            <p:ph type="pic" sz="quarter" idx="25" hasCustomPrompt="1"/>
          </p:nvPr>
        </p:nvSpPr>
        <p:spPr>
          <a:xfrm>
            <a:off x="2225781" y="1142332"/>
            <a:ext cx="1512000" cy="1512000"/>
          </a:xfrm>
          <a:prstGeom prst="octagon">
            <a:avLst>
              <a:gd name="adj" fmla="val 20470"/>
            </a:avLst>
          </a:prstGeo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200" i="1">
                <a:solidFill>
                  <a:schemeClr val="tx1"/>
                </a:solidFill>
              </a:defRPr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grpSp>
        <p:nvGrpSpPr>
          <p:cNvPr id="160" name="Group 159">
            <a:extLst>
              <a:ext uri="{FF2B5EF4-FFF2-40B4-BE49-F238E27FC236}">
                <a16:creationId xmlns:a16="http://schemas.microsoft.com/office/drawing/2014/main" id="{440F076B-79D2-4BE7-8B3C-482EFAD67747}"/>
              </a:ext>
            </a:extLst>
          </p:cNvPr>
          <p:cNvGrpSpPr/>
          <p:nvPr userDrawn="1"/>
        </p:nvGrpSpPr>
        <p:grpSpPr>
          <a:xfrm>
            <a:off x="3875657" y="1118861"/>
            <a:ext cx="1564276" cy="1558943"/>
            <a:chOff x="523629" y="1118861"/>
            <a:chExt cx="1564276" cy="1558943"/>
          </a:xfrm>
        </p:grpSpPr>
        <p:grpSp>
          <p:nvGrpSpPr>
            <p:cNvPr id="161" name="Group 160">
              <a:extLst>
                <a:ext uri="{FF2B5EF4-FFF2-40B4-BE49-F238E27FC236}">
                  <a16:creationId xmlns:a16="http://schemas.microsoft.com/office/drawing/2014/main" id="{7E7213B8-E90D-4E94-9D75-31C388B23415}"/>
                </a:ext>
              </a:extLst>
            </p:cNvPr>
            <p:cNvGrpSpPr/>
            <p:nvPr/>
          </p:nvGrpSpPr>
          <p:grpSpPr>
            <a:xfrm>
              <a:off x="1718337" y="1118861"/>
              <a:ext cx="369568" cy="368827"/>
              <a:chOff x="1865799" y="1099796"/>
              <a:chExt cx="406525" cy="405710"/>
            </a:xfrm>
          </p:grpSpPr>
          <p:sp>
            <p:nvSpPr>
              <p:cNvPr id="171" name="Isosceles Triangle 170">
                <a:extLst>
                  <a:ext uri="{FF2B5EF4-FFF2-40B4-BE49-F238E27FC236}">
                    <a16:creationId xmlns:a16="http://schemas.microsoft.com/office/drawing/2014/main" id="{D425DCF5-9174-4C08-8FB5-BE36D1BB7445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72" name="Isosceles Triangle 171">
                <a:extLst>
                  <a:ext uri="{FF2B5EF4-FFF2-40B4-BE49-F238E27FC236}">
                    <a16:creationId xmlns:a16="http://schemas.microsoft.com/office/drawing/2014/main" id="{7A125C33-BCA3-4332-8D82-63CD6E2D98BF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62" name="Group 161">
              <a:extLst>
                <a:ext uri="{FF2B5EF4-FFF2-40B4-BE49-F238E27FC236}">
                  <a16:creationId xmlns:a16="http://schemas.microsoft.com/office/drawing/2014/main" id="{E3D37D8E-B1C4-4B8B-BF9E-366167BE86ED}"/>
                </a:ext>
              </a:extLst>
            </p:cNvPr>
            <p:cNvGrpSpPr/>
            <p:nvPr/>
          </p:nvGrpSpPr>
          <p:grpSpPr>
            <a:xfrm flipH="1">
              <a:off x="523629" y="1118861"/>
              <a:ext cx="369568" cy="368827"/>
              <a:chOff x="1865799" y="1099796"/>
              <a:chExt cx="406525" cy="405710"/>
            </a:xfrm>
          </p:grpSpPr>
          <p:sp>
            <p:nvSpPr>
              <p:cNvPr id="169" name="Isosceles Triangle 168">
                <a:extLst>
                  <a:ext uri="{FF2B5EF4-FFF2-40B4-BE49-F238E27FC236}">
                    <a16:creationId xmlns:a16="http://schemas.microsoft.com/office/drawing/2014/main" id="{86FF3140-B3C1-4D78-892C-6F6AF02A6D41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70" name="Isosceles Triangle 169">
                <a:extLst>
                  <a:ext uri="{FF2B5EF4-FFF2-40B4-BE49-F238E27FC236}">
                    <a16:creationId xmlns:a16="http://schemas.microsoft.com/office/drawing/2014/main" id="{B9312B7C-9B36-4D7D-AF43-8E89C3FCE8C6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63" name="Group 162">
              <a:extLst>
                <a:ext uri="{FF2B5EF4-FFF2-40B4-BE49-F238E27FC236}">
                  <a16:creationId xmlns:a16="http://schemas.microsoft.com/office/drawing/2014/main" id="{6C8326D0-86C2-4560-8C09-C9169EC14DF9}"/>
                </a:ext>
              </a:extLst>
            </p:cNvPr>
            <p:cNvGrpSpPr/>
            <p:nvPr/>
          </p:nvGrpSpPr>
          <p:grpSpPr>
            <a:xfrm flipV="1">
              <a:off x="1718337" y="2308977"/>
              <a:ext cx="369568" cy="368827"/>
              <a:chOff x="1865799" y="1099796"/>
              <a:chExt cx="406525" cy="405710"/>
            </a:xfrm>
          </p:grpSpPr>
          <p:sp>
            <p:nvSpPr>
              <p:cNvPr id="167" name="Isosceles Triangle 166">
                <a:extLst>
                  <a:ext uri="{FF2B5EF4-FFF2-40B4-BE49-F238E27FC236}">
                    <a16:creationId xmlns:a16="http://schemas.microsoft.com/office/drawing/2014/main" id="{AE3E08FA-02B4-444A-8BE0-5670B821E15A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68" name="Isosceles Triangle 167">
                <a:extLst>
                  <a:ext uri="{FF2B5EF4-FFF2-40B4-BE49-F238E27FC236}">
                    <a16:creationId xmlns:a16="http://schemas.microsoft.com/office/drawing/2014/main" id="{F60D2DD0-F23F-4328-827B-37C863CA45C7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64" name="Group 163">
              <a:extLst>
                <a:ext uri="{FF2B5EF4-FFF2-40B4-BE49-F238E27FC236}">
                  <a16:creationId xmlns:a16="http://schemas.microsoft.com/office/drawing/2014/main" id="{3DB897BC-90FC-49D8-8C17-E6F836CAC86E}"/>
                </a:ext>
              </a:extLst>
            </p:cNvPr>
            <p:cNvGrpSpPr/>
            <p:nvPr/>
          </p:nvGrpSpPr>
          <p:grpSpPr>
            <a:xfrm flipH="1" flipV="1">
              <a:off x="523629" y="2308977"/>
              <a:ext cx="369568" cy="368827"/>
              <a:chOff x="1865799" y="1099796"/>
              <a:chExt cx="406525" cy="405710"/>
            </a:xfrm>
          </p:grpSpPr>
          <p:sp>
            <p:nvSpPr>
              <p:cNvPr id="165" name="Isosceles Triangle 164">
                <a:extLst>
                  <a:ext uri="{FF2B5EF4-FFF2-40B4-BE49-F238E27FC236}">
                    <a16:creationId xmlns:a16="http://schemas.microsoft.com/office/drawing/2014/main" id="{CC0501C2-00DB-4DB8-8895-211C7402093D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66" name="Isosceles Triangle 165">
                <a:extLst>
                  <a:ext uri="{FF2B5EF4-FFF2-40B4-BE49-F238E27FC236}">
                    <a16:creationId xmlns:a16="http://schemas.microsoft.com/office/drawing/2014/main" id="{34602465-9D03-4F6E-ACA1-338B1B8A72E6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</p:grpSp>
      <p:sp>
        <p:nvSpPr>
          <p:cNvPr id="173" name="Text Placeholder 17">
            <a:extLst>
              <a:ext uri="{FF2B5EF4-FFF2-40B4-BE49-F238E27FC236}">
                <a16:creationId xmlns:a16="http://schemas.microsoft.com/office/drawing/2014/main" id="{0BFFF62F-08D8-443B-BDBB-8A23959A0C80}"/>
              </a:ext>
            </a:extLst>
          </p:cNvPr>
          <p:cNvSpPr>
            <a:spLocks noGrp="1"/>
          </p:cNvSpPr>
          <p:nvPr>
            <p:ph type="body" sz="quarter" idx="26" hasCustomPrompt="1"/>
          </p:nvPr>
        </p:nvSpPr>
        <p:spPr>
          <a:xfrm>
            <a:off x="3875657" y="2728602"/>
            <a:ext cx="1581193" cy="324519"/>
          </a:xfrm>
          <a:solidFill>
            <a:schemeClr val="tx1"/>
          </a:solidFill>
        </p:spPr>
        <p:txBody>
          <a:bodyPr lIns="108000" rIns="36000" anchor="ctr"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black</a:t>
            </a:r>
          </a:p>
        </p:txBody>
      </p:sp>
      <p:sp>
        <p:nvSpPr>
          <p:cNvPr id="174" name="Picture Placeholder 14">
            <a:extLst>
              <a:ext uri="{FF2B5EF4-FFF2-40B4-BE49-F238E27FC236}">
                <a16:creationId xmlns:a16="http://schemas.microsoft.com/office/drawing/2014/main" id="{29377737-E44F-4F46-A252-77D060207EB5}"/>
              </a:ext>
            </a:extLst>
          </p:cNvPr>
          <p:cNvSpPr>
            <a:spLocks noGrp="1"/>
          </p:cNvSpPr>
          <p:nvPr>
            <p:ph type="pic" sz="quarter" idx="27" hasCustomPrompt="1"/>
          </p:nvPr>
        </p:nvSpPr>
        <p:spPr>
          <a:xfrm>
            <a:off x="3901795" y="1142332"/>
            <a:ext cx="1512000" cy="1512000"/>
          </a:xfrm>
          <a:prstGeom prst="octagon">
            <a:avLst>
              <a:gd name="adj" fmla="val 20470"/>
            </a:avLst>
          </a:prstGeo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200" i="1">
                <a:solidFill>
                  <a:schemeClr val="tx1"/>
                </a:solidFill>
              </a:defRPr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grpSp>
        <p:nvGrpSpPr>
          <p:cNvPr id="175" name="Group 174">
            <a:extLst>
              <a:ext uri="{FF2B5EF4-FFF2-40B4-BE49-F238E27FC236}">
                <a16:creationId xmlns:a16="http://schemas.microsoft.com/office/drawing/2014/main" id="{CFA31799-3DDC-467B-BC0C-0BF50D6303D8}"/>
              </a:ext>
            </a:extLst>
          </p:cNvPr>
          <p:cNvGrpSpPr/>
          <p:nvPr userDrawn="1"/>
        </p:nvGrpSpPr>
        <p:grpSpPr>
          <a:xfrm>
            <a:off x="523629" y="3116134"/>
            <a:ext cx="1564276" cy="1558943"/>
            <a:chOff x="523629" y="1118861"/>
            <a:chExt cx="1564276" cy="1558943"/>
          </a:xfrm>
        </p:grpSpPr>
        <p:grpSp>
          <p:nvGrpSpPr>
            <p:cNvPr id="176" name="Group 175">
              <a:extLst>
                <a:ext uri="{FF2B5EF4-FFF2-40B4-BE49-F238E27FC236}">
                  <a16:creationId xmlns:a16="http://schemas.microsoft.com/office/drawing/2014/main" id="{0452BC3E-F3FF-44DF-8616-9E26FF54A840}"/>
                </a:ext>
              </a:extLst>
            </p:cNvPr>
            <p:cNvGrpSpPr/>
            <p:nvPr/>
          </p:nvGrpSpPr>
          <p:grpSpPr>
            <a:xfrm>
              <a:off x="1718337" y="1118861"/>
              <a:ext cx="369568" cy="368827"/>
              <a:chOff x="1865799" y="1099796"/>
              <a:chExt cx="406525" cy="405710"/>
            </a:xfrm>
          </p:grpSpPr>
          <p:sp>
            <p:nvSpPr>
              <p:cNvPr id="186" name="Isosceles Triangle 185">
                <a:extLst>
                  <a:ext uri="{FF2B5EF4-FFF2-40B4-BE49-F238E27FC236}">
                    <a16:creationId xmlns:a16="http://schemas.microsoft.com/office/drawing/2014/main" id="{8739EA57-00C2-4D5D-A5E8-E726CD59C3D3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87" name="Isosceles Triangle 186">
                <a:extLst>
                  <a:ext uri="{FF2B5EF4-FFF2-40B4-BE49-F238E27FC236}">
                    <a16:creationId xmlns:a16="http://schemas.microsoft.com/office/drawing/2014/main" id="{DAEFED08-2EBC-4081-9E78-48BD1E7D333E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77" name="Group 176">
              <a:extLst>
                <a:ext uri="{FF2B5EF4-FFF2-40B4-BE49-F238E27FC236}">
                  <a16:creationId xmlns:a16="http://schemas.microsoft.com/office/drawing/2014/main" id="{E5CE1E91-0EF8-4A18-A3D3-F3760A7E0662}"/>
                </a:ext>
              </a:extLst>
            </p:cNvPr>
            <p:cNvGrpSpPr/>
            <p:nvPr/>
          </p:nvGrpSpPr>
          <p:grpSpPr>
            <a:xfrm flipH="1">
              <a:off x="523629" y="1118861"/>
              <a:ext cx="369568" cy="368827"/>
              <a:chOff x="1865799" y="1099796"/>
              <a:chExt cx="406525" cy="405710"/>
            </a:xfrm>
          </p:grpSpPr>
          <p:sp>
            <p:nvSpPr>
              <p:cNvPr id="184" name="Isosceles Triangle 183">
                <a:extLst>
                  <a:ext uri="{FF2B5EF4-FFF2-40B4-BE49-F238E27FC236}">
                    <a16:creationId xmlns:a16="http://schemas.microsoft.com/office/drawing/2014/main" id="{B3B271E0-A7B3-486C-9996-BCEF18CA2B85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85" name="Isosceles Triangle 184">
                <a:extLst>
                  <a:ext uri="{FF2B5EF4-FFF2-40B4-BE49-F238E27FC236}">
                    <a16:creationId xmlns:a16="http://schemas.microsoft.com/office/drawing/2014/main" id="{28B0F2F2-2889-4EF1-BE89-8E0FCAF83142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78" name="Group 177">
              <a:extLst>
                <a:ext uri="{FF2B5EF4-FFF2-40B4-BE49-F238E27FC236}">
                  <a16:creationId xmlns:a16="http://schemas.microsoft.com/office/drawing/2014/main" id="{BC9A6A89-958C-4838-9088-39B09A05C865}"/>
                </a:ext>
              </a:extLst>
            </p:cNvPr>
            <p:cNvGrpSpPr/>
            <p:nvPr/>
          </p:nvGrpSpPr>
          <p:grpSpPr>
            <a:xfrm flipV="1">
              <a:off x="1718337" y="2308977"/>
              <a:ext cx="369568" cy="368827"/>
              <a:chOff x="1865799" y="1099796"/>
              <a:chExt cx="406525" cy="405710"/>
            </a:xfrm>
          </p:grpSpPr>
          <p:sp>
            <p:nvSpPr>
              <p:cNvPr id="182" name="Isosceles Triangle 181">
                <a:extLst>
                  <a:ext uri="{FF2B5EF4-FFF2-40B4-BE49-F238E27FC236}">
                    <a16:creationId xmlns:a16="http://schemas.microsoft.com/office/drawing/2014/main" id="{383B14A9-9E5C-4B2B-ADFA-115BA90191B0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83" name="Isosceles Triangle 182">
                <a:extLst>
                  <a:ext uri="{FF2B5EF4-FFF2-40B4-BE49-F238E27FC236}">
                    <a16:creationId xmlns:a16="http://schemas.microsoft.com/office/drawing/2014/main" id="{091E7EF9-ADC3-42E6-9901-37DB759EFB49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79" name="Group 178">
              <a:extLst>
                <a:ext uri="{FF2B5EF4-FFF2-40B4-BE49-F238E27FC236}">
                  <a16:creationId xmlns:a16="http://schemas.microsoft.com/office/drawing/2014/main" id="{FF2E04D1-4CD2-4562-BDA5-69C4AC011FEA}"/>
                </a:ext>
              </a:extLst>
            </p:cNvPr>
            <p:cNvGrpSpPr/>
            <p:nvPr/>
          </p:nvGrpSpPr>
          <p:grpSpPr>
            <a:xfrm flipH="1" flipV="1">
              <a:off x="523629" y="2308977"/>
              <a:ext cx="369568" cy="368827"/>
              <a:chOff x="1865799" y="1099796"/>
              <a:chExt cx="406525" cy="405710"/>
            </a:xfrm>
          </p:grpSpPr>
          <p:sp>
            <p:nvSpPr>
              <p:cNvPr id="180" name="Isosceles Triangle 179">
                <a:extLst>
                  <a:ext uri="{FF2B5EF4-FFF2-40B4-BE49-F238E27FC236}">
                    <a16:creationId xmlns:a16="http://schemas.microsoft.com/office/drawing/2014/main" id="{E214D501-51A5-4245-B548-85CAFC6131F7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81" name="Isosceles Triangle 180">
                <a:extLst>
                  <a:ext uri="{FF2B5EF4-FFF2-40B4-BE49-F238E27FC236}">
                    <a16:creationId xmlns:a16="http://schemas.microsoft.com/office/drawing/2014/main" id="{87305DE2-688D-414A-9A11-FB6D2628BE50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</p:grpSp>
      <p:sp>
        <p:nvSpPr>
          <p:cNvPr id="188" name="Text Placeholder 17">
            <a:extLst>
              <a:ext uri="{FF2B5EF4-FFF2-40B4-BE49-F238E27FC236}">
                <a16:creationId xmlns:a16="http://schemas.microsoft.com/office/drawing/2014/main" id="{23CF4D8D-C56B-4B48-A001-BFF486B7BA45}"/>
              </a:ext>
            </a:extLst>
          </p:cNvPr>
          <p:cNvSpPr>
            <a:spLocks noGrp="1"/>
          </p:cNvSpPr>
          <p:nvPr>
            <p:ph type="body" sz="quarter" idx="28" hasCustomPrompt="1"/>
          </p:nvPr>
        </p:nvSpPr>
        <p:spPr>
          <a:xfrm>
            <a:off x="523629" y="4725875"/>
            <a:ext cx="1581193" cy="324519"/>
          </a:xfrm>
          <a:solidFill>
            <a:schemeClr val="tx1"/>
          </a:solidFill>
        </p:spPr>
        <p:txBody>
          <a:bodyPr lIns="108000" rIns="36000" anchor="ctr"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black</a:t>
            </a:r>
          </a:p>
        </p:txBody>
      </p:sp>
      <p:sp>
        <p:nvSpPr>
          <p:cNvPr id="189" name="Picture Placeholder 14">
            <a:extLst>
              <a:ext uri="{FF2B5EF4-FFF2-40B4-BE49-F238E27FC236}">
                <a16:creationId xmlns:a16="http://schemas.microsoft.com/office/drawing/2014/main" id="{3A76BBCD-C8ED-4872-A9DD-81724F55C1EB}"/>
              </a:ext>
            </a:extLst>
          </p:cNvPr>
          <p:cNvSpPr>
            <a:spLocks noGrp="1"/>
          </p:cNvSpPr>
          <p:nvPr>
            <p:ph type="pic" sz="quarter" idx="29" hasCustomPrompt="1"/>
          </p:nvPr>
        </p:nvSpPr>
        <p:spPr>
          <a:xfrm>
            <a:off x="549767" y="3139605"/>
            <a:ext cx="1512000" cy="1512000"/>
          </a:xfrm>
          <a:prstGeom prst="octagon">
            <a:avLst>
              <a:gd name="adj" fmla="val 20470"/>
            </a:avLst>
          </a:prstGeo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200" i="1">
                <a:solidFill>
                  <a:schemeClr val="tx1"/>
                </a:solidFill>
              </a:defRPr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grpSp>
        <p:nvGrpSpPr>
          <p:cNvPr id="190" name="Group 189">
            <a:extLst>
              <a:ext uri="{FF2B5EF4-FFF2-40B4-BE49-F238E27FC236}">
                <a16:creationId xmlns:a16="http://schemas.microsoft.com/office/drawing/2014/main" id="{58DB415C-6EAE-48FD-BE85-DC4C37247658}"/>
              </a:ext>
            </a:extLst>
          </p:cNvPr>
          <p:cNvGrpSpPr/>
          <p:nvPr userDrawn="1"/>
        </p:nvGrpSpPr>
        <p:grpSpPr>
          <a:xfrm>
            <a:off x="2199643" y="3116134"/>
            <a:ext cx="1564276" cy="1558943"/>
            <a:chOff x="523629" y="1118861"/>
            <a:chExt cx="1564276" cy="1558943"/>
          </a:xfrm>
        </p:grpSpPr>
        <p:grpSp>
          <p:nvGrpSpPr>
            <p:cNvPr id="191" name="Group 190">
              <a:extLst>
                <a:ext uri="{FF2B5EF4-FFF2-40B4-BE49-F238E27FC236}">
                  <a16:creationId xmlns:a16="http://schemas.microsoft.com/office/drawing/2014/main" id="{390ADE22-F68B-479C-A20A-2A4A726ADB42}"/>
                </a:ext>
              </a:extLst>
            </p:cNvPr>
            <p:cNvGrpSpPr/>
            <p:nvPr/>
          </p:nvGrpSpPr>
          <p:grpSpPr>
            <a:xfrm>
              <a:off x="1718337" y="1118861"/>
              <a:ext cx="369568" cy="368827"/>
              <a:chOff x="1865799" y="1099796"/>
              <a:chExt cx="406525" cy="405710"/>
            </a:xfrm>
          </p:grpSpPr>
          <p:sp>
            <p:nvSpPr>
              <p:cNvPr id="201" name="Isosceles Triangle 200">
                <a:extLst>
                  <a:ext uri="{FF2B5EF4-FFF2-40B4-BE49-F238E27FC236}">
                    <a16:creationId xmlns:a16="http://schemas.microsoft.com/office/drawing/2014/main" id="{932A73C2-5B2C-403B-B36B-FC4A8CF05C16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202" name="Isosceles Triangle 201">
                <a:extLst>
                  <a:ext uri="{FF2B5EF4-FFF2-40B4-BE49-F238E27FC236}">
                    <a16:creationId xmlns:a16="http://schemas.microsoft.com/office/drawing/2014/main" id="{6522635C-66F9-4BD1-BBEC-7AFFCD1B8C32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92" name="Group 191">
              <a:extLst>
                <a:ext uri="{FF2B5EF4-FFF2-40B4-BE49-F238E27FC236}">
                  <a16:creationId xmlns:a16="http://schemas.microsoft.com/office/drawing/2014/main" id="{D5D5055F-6701-4EBB-B88E-2EEF348D9CDA}"/>
                </a:ext>
              </a:extLst>
            </p:cNvPr>
            <p:cNvGrpSpPr/>
            <p:nvPr/>
          </p:nvGrpSpPr>
          <p:grpSpPr>
            <a:xfrm flipH="1">
              <a:off x="523629" y="1118861"/>
              <a:ext cx="369568" cy="368827"/>
              <a:chOff x="1865799" y="1099796"/>
              <a:chExt cx="406525" cy="405710"/>
            </a:xfrm>
          </p:grpSpPr>
          <p:sp>
            <p:nvSpPr>
              <p:cNvPr id="199" name="Isosceles Triangle 198">
                <a:extLst>
                  <a:ext uri="{FF2B5EF4-FFF2-40B4-BE49-F238E27FC236}">
                    <a16:creationId xmlns:a16="http://schemas.microsoft.com/office/drawing/2014/main" id="{0040360E-8C8D-413F-A345-8EE2BC0AB80E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200" name="Isosceles Triangle 199">
                <a:extLst>
                  <a:ext uri="{FF2B5EF4-FFF2-40B4-BE49-F238E27FC236}">
                    <a16:creationId xmlns:a16="http://schemas.microsoft.com/office/drawing/2014/main" id="{4150F678-54F3-4812-B69A-0594D5476C17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93" name="Group 192">
              <a:extLst>
                <a:ext uri="{FF2B5EF4-FFF2-40B4-BE49-F238E27FC236}">
                  <a16:creationId xmlns:a16="http://schemas.microsoft.com/office/drawing/2014/main" id="{741DE837-C38E-4773-8567-794A63A13FF9}"/>
                </a:ext>
              </a:extLst>
            </p:cNvPr>
            <p:cNvGrpSpPr/>
            <p:nvPr/>
          </p:nvGrpSpPr>
          <p:grpSpPr>
            <a:xfrm flipV="1">
              <a:off x="1718337" y="2308977"/>
              <a:ext cx="369568" cy="368827"/>
              <a:chOff x="1865799" y="1099796"/>
              <a:chExt cx="406525" cy="405710"/>
            </a:xfrm>
          </p:grpSpPr>
          <p:sp>
            <p:nvSpPr>
              <p:cNvPr id="197" name="Isosceles Triangle 196">
                <a:extLst>
                  <a:ext uri="{FF2B5EF4-FFF2-40B4-BE49-F238E27FC236}">
                    <a16:creationId xmlns:a16="http://schemas.microsoft.com/office/drawing/2014/main" id="{30C101A5-8C17-4B19-8180-BAF88CA1BB98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98" name="Isosceles Triangle 197">
                <a:extLst>
                  <a:ext uri="{FF2B5EF4-FFF2-40B4-BE49-F238E27FC236}">
                    <a16:creationId xmlns:a16="http://schemas.microsoft.com/office/drawing/2014/main" id="{1EC09975-C0CF-4907-98A3-CA74244D255B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194" name="Group 193">
              <a:extLst>
                <a:ext uri="{FF2B5EF4-FFF2-40B4-BE49-F238E27FC236}">
                  <a16:creationId xmlns:a16="http://schemas.microsoft.com/office/drawing/2014/main" id="{8F4B4D6F-2B00-4D33-B1E3-87B9C84C0C5F}"/>
                </a:ext>
              </a:extLst>
            </p:cNvPr>
            <p:cNvGrpSpPr/>
            <p:nvPr/>
          </p:nvGrpSpPr>
          <p:grpSpPr>
            <a:xfrm flipH="1" flipV="1">
              <a:off x="523629" y="2308977"/>
              <a:ext cx="369568" cy="368827"/>
              <a:chOff x="1865799" y="1099796"/>
              <a:chExt cx="406525" cy="405710"/>
            </a:xfrm>
          </p:grpSpPr>
          <p:sp>
            <p:nvSpPr>
              <p:cNvPr id="195" name="Isosceles Triangle 194">
                <a:extLst>
                  <a:ext uri="{FF2B5EF4-FFF2-40B4-BE49-F238E27FC236}">
                    <a16:creationId xmlns:a16="http://schemas.microsoft.com/office/drawing/2014/main" id="{07B8A249-5C10-40BA-AA6C-20F42EF0F8C7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196" name="Isosceles Triangle 195">
                <a:extLst>
                  <a:ext uri="{FF2B5EF4-FFF2-40B4-BE49-F238E27FC236}">
                    <a16:creationId xmlns:a16="http://schemas.microsoft.com/office/drawing/2014/main" id="{165E3815-5991-46C5-9E9E-E1B7B0D5103F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</p:grpSp>
      <p:sp>
        <p:nvSpPr>
          <p:cNvPr id="203" name="Text Placeholder 17">
            <a:extLst>
              <a:ext uri="{FF2B5EF4-FFF2-40B4-BE49-F238E27FC236}">
                <a16:creationId xmlns:a16="http://schemas.microsoft.com/office/drawing/2014/main" id="{3ABCA365-83A9-45A0-807D-591F120BA00A}"/>
              </a:ext>
            </a:extLst>
          </p:cNvPr>
          <p:cNvSpPr>
            <a:spLocks noGrp="1"/>
          </p:cNvSpPr>
          <p:nvPr>
            <p:ph type="body" sz="quarter" idx="30" hasCustomPrompt="1"/>
          </p:nvPr>
        </p:nvSpPr>
        <p:spPr>
          <a:xfrm>
            <a:off x="2199643" y="4725875"/>
            <a:ext cx="1581193" cy="324519"/>
          </a:xfrm>
          <a:solidFill>
            <a:schemeClr val="tx1"/>
          </a:solidFill>
        </p:spPr>
        <p:txBody>
          <a:bodyPr lIns="108000" rIns="36000" anchor="ctr"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black</a:t>
            </a:r>
          </a:p>
        </p:txBody>
      </p:sp>
      <p:sp>
        <p:nvSpPr>
          <p:cNvPr id="204" name="Picture Placeholder 14">
            <a:extLst>
              <a:ext uri="{FF2B5EF4-FFF2-40B4-BE49-F238E27FC236}">
                <a16:creationId xmlns:a16="http://schemas.microsoft.com/office/drawing/2014/main" id="{0A90D90C-44DA-4DFC-9ACA-7DDE4C46CABF}"/>
              </a:ext>
            </a:extLst>
          </p:cNvPr>
          <p:cNvSpPr>
            <a:spLocks noGrp="1"/>
          </p:cNvSpPr>
          <p:nvPr>
            <p:ph type="pic" sz="quarter" idx="31" hasCustomPrompt="1"/>
          </p:nvPr>
        </p:nvSpPr>
        <p:spPr>
          <a:xfrm>
            <a:off x="2225781" y="3139605"/>
            <a:ext cx="1512000" cy="1512000"/>
          </a:xfrm>
          <a:prstGeom prst="octagon">
            <a:avLst>
              <a:gd name="adj" fmla="val 20470"/>
            </a:avLst>
          </a:prstGeo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200" i="1">
                <a:solidFill>
                  <a:schemeClr val="tx1"/>
                </a:solidFill>
              </a:defRPr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  <p:grpSp>
        <p:nvGrpSpPr>
          <p:cNvPr id="205" name="Group 204">
            <a:extLst>
              <a:ext uri="{FF2B5EF4-FFF2-40B4-BE49-F238E27FC236}">
                <a16:creationId xmlns:a16="http://schemas.microsoft.com/office/drawing/2014/main" id="{5EA1919A-8BA5-4039-859A-86D38E051A52}"/>
              </a:ext>
            </a:extLst>
          </p:cNvPr>
          <p:cNvGrpSpPr/>
          <p:nvPr userDrawn="1"/>
        </p:nvGrpSpPr>
        <p:grpSpPr>
          <a:xfrm>
            <a:off x="3875657" y="3116134"/>
            <a:ext cx="1564276" cy="1558943"/>
            <a:chOff x="523629" y="1118861"/>
            <a:chExt cx="1564276" cy="1558943"/>
          </a:xfrm>
        </p:grpSpPr>
        <p:grpSp>
          <p:nvGrpSpPr>
            <p:cNvPr id="206" name="Group 205">
              <a:extLst>
                <a:ext uri="{FF2B5EF4-FFF2-40B4-BE49-F238E27FC236}">
                  <a16:creationId xmlns:a16="http://schemas.microsoft.com/office/drawing/2014/main" id="{8FC25829-6907-473C-B736-1AAE26C4644A}"/>
                </a:ext>
              </a:extLst>
            </p:cNvPr>
            <p:cNvGrpSpPr/>
            <p:nvPr/>
          </p:nvGrpSpPr>
          <p:grpSpPr>
            <a:xfrm>
              <a:off x="1718337" y="1118861"/>
              <a:ext cx="369568" cy="368827"/>
              <a:chOff x="1865799" y="1099796"/>
              <a:chExt cx="406525" cy="405710"/>
            </a:xfrm>
          </p:grpSpPr>
          <p:sp>
            <p:nvSpPr>
              <p:cNvPr id="216" name="Isosceles Triangle 215">
                <a:extLst>
                  <a:ext uri="{FF2B5EF4-FFF2-40B4-BE49-F238E27FC236}">
                    <a16:creationId xmlns:a16="http://schemas.microsoft.com/office/drawing/2014/main" id="{D9AC6434-CFAD-448A-B782-96D2AAE2F2B9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217" name="Isosceles Triangle 216">
                <a:extLst>
                  <a:ext uri="{FF2B5EF4-FFF2-40B4-BE49-F238E27FC236}">
                    <a16:creationId xmlns:a16="http://schemas.microsoft.com/office/drawing/2014/main" id="{C11BE091-CF76-417E-8F3A-8EDFEF6BE63E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207" name="Group 206">
              <a:extLst>
                <a:ext uri="{FF2B5EF4-FFF2-40B4-BE49-F238E27FC236}">
                  <a16:creationId xmlns:a16="http://schemas.microsoft.com/office/drawing/2014/main" id="{0C2C7CF9-38DA-473E-89E2-B2B5700C32A7}"/>
                </a:ext>
              </a:extLst>
            </p:cNvPr>
            <p:cNvGrpSpPr/>
            <p:nvPr/>
          </p:nvGrpSpPr>
          <p:grpSpPr>
            <a:xfrm flipH="1">
              <a:off x="523629" y="1118861"/>
              <a:ext cx="369568" cy="368827"/>
              <a:chOff x="1865799" y="1099796"/>
              <a:chExt cx="406525" cy="405710"/>
            </a:xfrm>
          </p:grpSpPr>
          <p:sp>
            <p:nvSpPr>
              <p:cNvPr id="214" name="Isosceles Triangle 213">
                <a:extLst>
                  <a:ext uri="{FF2B5EF4-FFF2-40B4-BE49-F238E27FC236}">
                    <a16:creationId xmlns:a16="http://schemas.microsoft.com/office/drawing/2014/main" id="{3B142B8F-CA22-423B-8196-96B84F724BDD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215" name="Isosceles Triangle 214">
                <a:extLst>
                  <a:ext uri="{FF2B5EF4-FFF2-40B4-BE49-F238E27FC236}">
                    <a16:creationId xmlns:a16="http://schemas.microsoft.com/office/drawing/2014/main" id="{7314D837-C3D9-4096-BF64-5CA41AD19F82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208" name="Group 207">
              <a:extLst>
                <a:ext uri="{FF2B5EF4-FFF2-40B4-BE49-F238E27FC236}">
                  <a16:creationId xmlns:a16="http://schemas.microsoft.com/office/drawing/2014/main" id="{A665ABCC-FEF3-4B1E-9006-9836ED9D8B74}"/>
                </a:ext>
              </a:extLst>
            </p:cNvPr>
            <p:cNvGrpSpPr/>
            <p:nvPr/>
          </p:nvGrpSpPr>
          <p:grpSpPr>
            <a:xfrm flipV="1">
              <a:off x="1718337" y="2308977"/>
              <a:ext cx="369568" cy="368827"/>
              <a:chOff x="1865799" y="1099796"/>
              <a:chExt cx="406525" cy="405710"/>
            </a:xfrm>
          </p:grpSpPr>
          <p:sp>
            <p:nvSpPr>
              <p:cNvPr id="212" name="Isosceles Triangle 211">
                <a:extLst>
                  <a:ext uri="{FF2B5EF4-FFF2-40B4-BE49-F238E27FC236}">
                    <a16:creationId xmlns:a16="http://schemas.microsoft.com/office/drawing/2014/main" id="{1504B70A-3193-4702-8054-1E546CF5274E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27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213" name="Isosceles Triangle 212">
                <a:extLst>
                  <a:ext uri="{FF2B5EF4-FFF2-40B4-BE49-F238E27FC236}">
                    <a16:creationId xmlns:a16="http://schemas.microsoft.com/office/drawing/2014/main" id="{D92F5E5E-4C84-4D7A-B7C3-ACF1CDEF7BC3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  <p:grpSp>
          <p:nvGrpSpPr>
            <p:cNvPr id="209" name="Group 208">
              <a:extLst>
                <a:ext uri="{FF2B5EF4-FFF2-40B4-BE49-F238E27FC236}">
                  <a16:creationId xmlns:a16="http://schemas.microsoft.com/office/drawing/2014/main" id="{F498211A-42EB-4429-AB09-214990C5CF0F}"/>
                </a:ext>
              </a:extLst>
            </p:cNvPr>
            <p:cNvGrpSpPr/>
            <p:nvPr/>
          </p:nvGrpSpPr>
          <p:grpSpPr>
            <a:xfrm flipH="1" flipV="1">
              <a:off x="523629" y="2308977"/>
              <a:ext cx="369568" cy="368827"/>
              <a:chOff x="1865799" y="1099796"/>
              <a:chExt cx="406525" cy="405710"/>
            </a:xfrm>
          </p:grpSpPr>
          <p:sp>
            <p:nvSpPr>
              <p:cNvPr id="210" name="Isosceles Triangle 209">
                <a:extLst>
                  <a:ext uri="{FF2B5EF4-FFF2-40B4-BE49-F238E27FC236}">
                    <a16:creationId xmlns:a16="http://schemas.microsoft.com/office/drawing/2014/main" id="{56DDAA0A-4873-457E-90B8-10C8E230B17F}"/>
                  </a:ext>
                </a:extLst>
              </p:cNvPr>
              <p:cNvSpPr/>
              <p:nvPr/>
            </p:nvSpPr>
            <p:spPr>
              <a:xfrm rot="16200000" flipH="1">
                <a:off x="1865799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0">
                    <a:schemeClr val="tx1">
                      <a:lumMod val="95000"/>
                      <a:lumOff val="5000"/>
                    </a:schemeClr>
                  </a:gs>
                  <a:gs pos="100000">
                    <a:schemeClr val="tx1">
                      <a:lumMod val="50000"/>
                      <a:lumOff val="50000"/>
                    </a:schemeClr>
                  </a:gs>
                </a:gsLst>
                <a:lin ang="192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  <p:sp>
            <p:nvSpPr>
              <p:cNvPr id="211" name="Isosceles Triangle 210">
                <a:extLst>
                  <a:ext uri="{FF2B5EF4-FFF2-40B4-BE49-F238E27FC236}">
                    <a16:creationId xmlns:a16="http://schemas.microsoft.com/office/drawing/2014/main" id="{5350FB4B-57D5-4783-A791-062FA65A2EB4}"/>
                  </a:ext>
                </a:extLst>
              </p:cNvPr>
              <p:cNvSpPr/>
              <p:nvPr/>
            </p:nvSpPr>
            <p:spPr>
              <a:xfrm rot="16200000" flipV="1">
                <a:off x="1866614" y="1099796"/>
                <a:ext cx="405710" cy="405710"/>
              </a:xfrm>
              <a:prstGeom prst="triangle">
                <a:avLst>
                  <a:gd name="adj" fmla="val 0"/>
                </a:avLst>
              </a:prstGeom>
              <a:gradFill>
                <a:gsLst>
                  <a:gs pos="39000">
                    <a:schemeClr val="tx1">
                      <a:alpha val="0"/>
                    </a:schemeClr>
                  </a:gs>
                  <a:gs pos="59000">
                    <a:schemeClr val="tx1"/>
                  </a:gs>
                </a:gsLst>
                <a:lin ang="18600000" scaled="0"/>
              </a:gradFill>
              <a:ln>
                <a:noFill/>
              </a:ln>
              <a:effec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noProof="0" dirty="0"/>
              </a:p>
            </p:txBody>
          </p:sp>
        </p:grpSp>
      </p:grpSp>
      <p:sp>
        <p:nvSpPr>
          <p:cNvPr id="218" name="Text Placeholder 17">
            <a:extLst>
              <a:ext uri="{FF2B5EF4-FFF2-40B4-BE49-F238E27FC236}">
                <a16:creationId xmlns:a16="http://schemas.microsoft.com/office/drawing/2014/main" id="{00B0EBC3-3361-4D7C-9C77-84A029DD498C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3875657" y="4725875"/>
            <a:ext cx="1581193" cy="324519"/>
          </a:xfrm>
          <a:solidFill>
            <a:schemeClr val="tx1"/>
          </a:solidFill>
        </p:spPr>
        <p:txBody>
          <a:bodyPr lIns="108000" rIns="36000" anchor="ctr"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Caption on black</a:t>
            </a:r>
          </a:p>
        </p:txBody>
      </p:sp>
      <p:sp>
        <p:nvSpPr>
          <p:cNvPr id="219" name="Picture Placeholder 14">
            <a:extLst>
              <a:ext uri="{FF2B5EF4-FFF2-40B4-BE49-F238E27FC236}">
                <a16:creationId xmlns:a16="http://schemas.microsoft.com/office/drawing/2014/main" id="{B50AAF06-D901-4167-91C6-B02411A9F990}"/>
              </a:ext>
            </a:extLst>
          </p:cNvPr>
          <p:cNvSpPr>
            <a:spLocks noGrp="1"/>
          </p:cNvSpPr>
          <p:nvPr>
            <p:ph type="pic" sz="quarter" idx="33" hasCustomPrompt="1"/>
          </p:nvPr>
        </p:nvSpPr>
        <p:spPr>
          <a:xfrm>
            <a:off x="3901795" y="3139605"/>
            <a:ext cx="1512000" cy="1512000"/>
          </a:xfrm>
          <a:prstGeom prst="octagon">
            <a:avLst>
              <a:gd name="adj" fmla="val 20470"/>
            </a:avLst>
          </a:prstGeom>
          <a:solidFill>
            <a:schemeClr val="bg1"/>
          </a:solidFill>
        </p:spPr>
        <p:txBody>
          <a:bodyPr anchor="ctr"/>
          <a:lstStyle>
            <a:lvl1pPr marL="0" indent="0" algn="ctr">
              <a:buNone/>
              <a:defRPr sz="1200" i="1">
                <a:solidFill>
                  <a:schemeClr val="tx1"/>
                </a:solidFill>
              </a:defRPr>
            </a:lvl1pPr>
          </a:lstStyle>
          <a:p>
            <a:r>
              <a:rPr lang="en-US" noProof="0" dirty="0"/>
              <a:t>Insert or Drag &amp; Drop Multiple Photos</a:t>
            </a:r>
          </a:p>
        </p:txBody>
      </p:sp>
    </p:spTree>
    <p:extLst>
      <p:ext uri="{BB962C8B-B14F-4D97-AF65-F5344CB8AC3E}">
        <p14:creationId xmlns:p14="http://schemas.microsoft.com/office/powerpoint/2010/main" val="353058217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ull Page Single Image Sprea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 descr="Newspaper Background">
            <a:extLst>
              <a:ext uri="{FF2B5EF4-FFF2-40B4-BE49-F238E27FC236}">
                <a16:creationId xmlns:a16="http://schemas.microsoft.com/office/drawing/2014/main" id="{0273DBE5-0800-4F7D-9704-AFB85D1BB4BF}"/>
              </a:ext>
            </a:extLst>
          </p:cNvPr>
          <p:cNvGrpSpPr/>
          <p:nvPr userDrawn="1"/>
        </p:nvGrpSpPr>
        <p:grpSpPr>
          <a:xfrm>
            <a:off x="26812" y="225631"/>
            <a:ext cx="7378287" cy="6737641"/>
            <a:chOff x="26812" y="225631"/>
            <a:chExt cx="7378287" cy="6737641"/>
          </a:xfrm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8BD9E106-CB09-4F1B-9B2D-D4D3EA916058}"/>
                </a:ext>
              </a:extLst>
            </p:cNvPr>
            <p:cNvSpPr/>
            <p:nvPr userDrawn="1"/>
          </p:nvSpPr>
          <p:spPr>
            <a:xfrm rot="60000">
              <a:off x="26812" y="225631"/>
              <a:ext cx="7300685" cy="6737641"/>
            </a:xfrm>
            <a:custGeom>
              <a:avLst/>
              <a:gdLst>
                <a:gd name="connsiteX0" fmla="*/ 0 w 7300685"/>
                <a:gd name="connsiteY0" fmla="*/ 0 h 6737641"/>
                <a:gd name="connsiteX1" fmla="*/ 7300685 w 7300685"/>
                <a:gd name="connsiteY1" fmla="*/ 0 h 6737641"/>
                <a:gd name="connsiteX2" fmla="*/ 7300685 w 7300685"/>
                <a:gd name="connsiteY2" fmla="*/ 6610756 h 6737641"/>
                <a:gd name="connsiteX3" fmla="*/ 31432 w 7300685"/>
                <a:gd name="connsiteY3" fmla="*/ 6737641 h 6737641"/>
                <a:gd name="connsiteX4" fmla="*/ 0 w 7300685"/>
                <a:gd name="connsiteY4" fmla="*/ 4936906 h 67376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737641">
                  <a:moveTo>
                    <a:pt x="0" y="0"/>
                  </a:moveTo>
                  <a:lnTo>
                    <a:pt x="7300685" y="0"/>
                  </a:lnTo>
                  <a:lnTo>
                    <a:pt x="7300685" y="6610756"/>
                  </a:lnTo>
                  <a:lnTo>
                    <a:pt x="31432" y="6737641"/>
                  </a:lnTo>
                  <a:lnTo>
                    <a:pt x="0" y="4936906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AE09E077-058C-452F-9A77-2DBE2E786E6F}"/>
                </a:ext>
              </a:extLst>
            </p:cNvPr>
            <p:cNvSpPr/>
            <p:nvPr/>
          </p:nvSpPr>
          <p:spPr>
            <a:xfrm rot="60000">
              <a:off x="104414" y="1067074"/>
              <a:ext cx="7300685" cy="5849054"/>
            </a:xfrm>
            <a:custGeom>
              <a:avLst/>
              <a:gdLst>
                <a:gd name="connsiteX0" fmla="*/ 0 w 7300685"/>
                <a:gd name="connsiteY0" fmla="*/ 0 h 5849054"/>
                <a:gd name="connsiteX1" fmla="*/ 7300685 w 7300685"/>
                <a:gd name="connsiteY1" fmla="*/ 0 h 5849054"/>
                <a:gd name="connsiteX2" fmla="*/ 7300685 w 7300685"/>
                <a:gd name="connsiteY2" fmla="*/ 5721620 h 5849054"/>
                <a:gd name="connsiteX3" fmla="*/ 0 w 7300685"/>
                <a:gd name="connsiteY3" fmla="*/ 5849054 h 58490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5849054">
                  <a:moveTo>
                    <a:pt x="0" y="0"/>
                  </a:moveTo>
                  <a:lnTo>
                    <a:pt x="7300685" y="0"/>
                  </a:lnTo>
                  <a:lnTo>
                    <a:pt x="7300685" y="5721620"/>
                  </a:lnTo>
                  <a:lnTo>
                    <a:pt x="0" y="5849054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17" name="Picture Placeholder 16">
            <a:extLst>
              <a:ext uri="{FF2B5EF4-FFF2-40B4-BE49-F238E27FC236}">
                <a16:creationId xmlns:a16="http://schemas.microsoft.com/office/drawing/2014/main" id="{4C28D6BB-9CE2-4BED-8E14-B4758EF388DF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158216" y="117927"/>
            <a:ext cx="11875561" cy="6740073"/>
          </a:xfrm>
          <a:custGeom>
            <a:avLst/>
            <a:gdLst>
              <a:gd name="connsiteX0" fmla="*/ 0 w 5937785"/>
              <a:gd name="connsiteY0" fmla="*/ 0 h 6740073"/>
              <a:gd name="connsiteX1" fmla="*/ 5937785 w 5937785"/>
              <a:gd name="connsiteY1" fmla="*/ 0 h 6740073"/>
              <a:gd name="connsiteX2" fmla="*/ 5937785 w 5937785"/>
              <a:gd name="connsiteY2" fmla="*/ 6740073 h 6740073"/>
              <a:gd name="connsiteX3" fmla="*/ 0 w 5937785"/>
              <a:gd name="connsiteY3" fmla="*/ 6740073 h 67400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937785" h="6740073">
                <a:moveTo>
                  <a:pt x="0" y="0"/>
                </a:moveTo>
                <a:lnTo>
                  <a:pt x="5937785" y="0"/>
                </a:lnTo>
                <a:lnTo>
                  <a:pt x="5937785" y="6740073"/>
                </a:lnTo>
                <a:lnTo>
                  <a:pt x="0" y="6740073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 rIns="612000" anchor="ctr">
            <a:noAutofit/>
          </a:bodyPr>
          <a:lstStyle>
            <a:lvl1pPr marL="0" indent="0" algn="r">
              <a:buNone/>
              <a:defRPr sz="1200" i="1"/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8" name="Slide Number Placeholder 1">
            <a:extLst>
              <a:ext uri="{FF2B5EF4-FFF2-40B4-BE49-F238E27FC236}">
                <a16:creationId xmlns:a16="http://schemas.microsoft.com/office/drawing/2014/main" id="{EBD8EB82-BF1F-4C59-9288-65118363470A}"/>
              </a:ext>
            </a:extLst>
          </p:cNvPr>
          <p:cNvSpPr txBox="1">
            <a:spLocks/>
          </p:cNvSpPr>
          <p:nvPr userDrawn="1"/>
        </p:nvSpPr>
        <p:spPr>
          <a:xfrm>
            <a:off x="11473200" y="6314825"/>
            <a:ext cx="360000" cy="360000"/>
          </a:xfrm>
          <a:prstGeom prst="rect">
            <a:avLst/>
          </a:prstGeom>
        </p:spPr>
        <p:txBody>
          <a:bodyPr vert="horz" lIns="0" tIns="0" rIns="0" bIns="0" rtlCol="0" anchor="ctr"/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224EA4C-8B3A-4244-AD4E-3B493AE03F8A}"/>
              </a:ext>
            </a:extLst>
          </p:cNvPr>
          <p:cNvSpPr>
            <a:spLocks noGrp="1"/>
          </p:cNvSpPr>
          <p:nvPr userDrawn="1">
            <p:ph type="ftr" sz="quarter" idx="10"/>
          </p:nvPr>
        </p:nvSpPr>
        <p:spPr>
          <a:xfrm>
            <a:off x="504000" y="6514239"/>
            <a:ext cx="6336000" cy="170111"/>
          </a:xfrm>
        </p:spPr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1C1A4CE4-19C4-4019-BB46-CB72DA585FBF}"/>
              </a:ext>
            </a:extLst>
          </p:cNvPr>
          <p:cNvSpPr>
            <a:spLocks noGrp="1"/>
          </p:cNvSpPr>
          <p:nvPr userDrawn="1"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FEB1AE4A-59FA-4DFD-B859-FD9F9BAFA91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504000" y="359999"/>
            <a:ext cx="112680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8" name="Text Placeholder 42">
            <a:extLst>
              <a:ext uri="{FF2B5EF4-FFF2-40B4-BE49-F238E27FC236}">
                <a16:creationId xmlns:a16="http://schemas.microsoft.com/office/drawing/2014/main" id="{4171734C-B5B5-414C-9B0D-951644D56D9E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504000" y="5215297"/>
            <a:ext cx="2385879" cy="900000"/>
          </a:xfrm>
          <a:solidFill>
            <a:schemeClr val="tx1"/>
          </a:solidFill>
        </p:spPr>
        <p:txBody>
          <a:bodyPr lIns="144000" rIns="72000" anchor="ctr"/>
          <a:lstStyle>
            <a:lvl1pPr marL="0" indent="0" algn="l">
              <a:lnSpc>
                <a:spcPts val="3200"/>
              </a:lnSpc>
              <a:spcBef>
                <a:spcPts val="0"/>
              </a:spcBef>
              <a:spcAft>
                <a:spcPts val="0"/>
              </a:spcAft>
              <a:buNone/>
              <a:defRPr sz="3200" b="1" spc="-150">
                <a:solidFill>
                  <a:schemeClr val="bg1"/>
                </a:solidFill>
                <a:latin typeface="+mj-lt"/>
              </a:defRPr>
            </a:lvl1pPr>
            <a:lvl2pPr marL="266700" indent="0" algn="ctr">
              <a:buNone/>
              <a:defRPr/>
            </a:lvl2pPr>
            <a:lvl3pPr marL="542925" indent="0" algn="ctr">
              <a:buNone/>
              <a:defRPr/>
            </a:lvl3pPr>
            <a:lvl4pPr marL="809625" indent="0" algn="ctr">
              <a:buNone/>
              <a:defRPr/>
            </a:lvl4pPr>
            <a:lvl5pPr marL="1076325" indent="0" algn="ctr">
              <a:buNone/>
              <a:defRPr/>
            </a:lvl5pPr>
          </a:lstStyle>
          <a:p>
            <a:pPr lvl="0"/>
            <a:r>
              <a:rPr lang="en-US" noProof="0"/>
              <a:t>Image Caption</a:t>
            </a:r>
          </a:p>
        </p:txBody>
      </p:sp>
    </p:spTree>
    <p:extLst>
      <p:ext uri="{BB962C8B-B14F-4D97-AF65-F5344CB8AC3E}">
        <p14:creationId xmlns:p14="http://schemas.microsoft.com/office/powerpoint/2010/main" val="2272100815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Video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oup 10" descr="Newspaper Background">
            <a:extLst>
              <a:ext uri="{FF2B5EF4-FFF2-40B4-BE49-F238E27FC236}">
                <a16:creationId xmlns:a16="http://schemas.microsoft.com/office/drawing/2014/main" id="{4D29B5B6-C10E-49D9-B14B-BEC9EDF63A21}"/>
              </a:ext>
            </a:extLst>
          </p:cNvPr>
          <p:cNvGrpSpPr/>
          <p:nvPr userDrawn="1"/>
        </p:nvGrpSpPr>
        <p:grpSpPr>
          <a:xfrm>
            <a:off x="2733" y="79805"/>
            <a:ext cx="12074862" cy="6906587"/>
            <a:chOff x="2733" y="79805"/>
            <a:chExt cx="12074862" cy="6906587"/>
          </a:xfrm>
        </p:grpSpPr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539F85D2-5D35-4F88-8CBA-7AA427F34ED0}"/>
                </a:ext>
              </a:extLst>
            </p:cNvPr>
            <p:cNvSpPr/>
            <p:nvPr userDrawn="1"/>
          </p:nvSpPr>
          <p:spPr>
            <a:xfrm rot="60000">
              <a:off x="4776910" y="314543"/>
              <a:ext cx="7300685" cy="6607669"/>
            </a:xfrm>
            <a:custGeom>
              <a:avLst/>
              <a:gdLst>
                <a:gd name="connsiteX0" fmla="*/ 0 w 7300685"/>
                <a:gd name="connsiteY0" fmla="*/ 0 h 6607669"/>
                <a:gd name="connsiteX1" fmla="*/ 7300685 w 7300685"/>
                <a:gd name="connsiteY1" fmla="*/ 0 h 6607669"/>
                <a:gd name="connsiteX2" fmla="*/ 7300685 w 7300685"/>
                <a:gd name="connsiteY2" fmla="*/ 6480235 h 6607669"/>
                <a:gd name="connsiteX3" fmla="*/ 0 w 7300685"/>
                <a:gd name="connsiteY3" fmla="*/ 6607669 h 66076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607669">
                  <a:moveTo>
                    <a:pt x="0" y="0"/>
                  </a:moveTo>
                  <a:lnTo>
                    <a:pt x="7300685" y="0"/>
                  </a:lnTo>
                  <a:lnTo>
                    <a:pt x="7300685" y="6480235"/>
                  </a:lnTo>
                  <a:lnTo>
                    <a:pt x="0" y="6607669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B65054E4-3CE5-4187-B09E-B7DD68366445}"/>
                </a:ext>
              </a:extLst>
            </p:cNvPr>
            <p:cNvSpPr/>
            <p:nvPr userDrawn="1"/>
          </p:nvSpPr>
          <p:spPr>
            <a:xfrm rot="60000">
              <a:off x="4724780" y="162131"/>
              <a:ext cx="7300685" cy="6760092"/>
            </a:xfrm>
            <a:custGeom>
              <a:avLst/>
              <a:gdLst>
                <a:gd name="connsiteX0" fmla="*/ 0 w 7300685"/>
                <a:gd name="connsiteY0" fmla="*/ 0 h 6760092"/>
                <a:gd name="connsiteX1" fmla="*/ 7300685 w 7300685"/>
                <a:gd name="connsiteY1" fmla="*/ 0 h 6760092"/>
                <a:gd name="connsiteX2" fmla="*/ 7300685 w 7300685"/>
                <a:gd name="connsiteY2" fmla="*/ 6632658 h 6760092"/>
                <a:gd name="connsiteX3" fmla="*/ 0 w 7300685"/>
                <a:gd name="connsiteY3" fmla="*/ 6760092 h 6760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760092">
                  <a:moveTo>
                    <a:pt x="0" y="0"/>
                  </a:moveTo>
                  <a:lnTo>
                    <a:pt x="7300685" y="0"/>
                  </a:lnTo>
                  <a:lnTo>
                    <a:pt x="7300685" y="6632658"/>
                  </a:lnTo>
                  <a:lnTo>
                    <a:pt x="0" y="6760092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58FF739D-1E50-4C6F-B6C7-3D2921CDDD25}"/>
                </a:ext>
              </a:extLst>
            </p:cNvPr>
            <p:cNvSpPr/>
            <p:nvPr userDrawn="1"/>
          </p:nvSpPr>
          <p:spPr>
            <a:xfrm rot="21540000">
              <a:off x="2733" y="79805"/>
              <a:ext cx="12014402" cy="6906587"/>
            </a:xfrm>
            <a:custGeom>
              <a:avLst/>
              <a:gdLst>
                <a:gd name="connsiteX0" fmla="*/ 10610059 w 12014402"/>
                <a:gd name="connsiteY0" fmla="*/ 0 h 6906587"/>
                <a:gd name="connsiteX1" fmla="*/ 12014402 w 12014402"/>
                <a:gd name="connsiteY1" fmla="*/ 24513 h 6906587"/>
                <a:gd name="connsiteX2" fmla="*/ 12014402 w 12014402"/>
                <a:gd name="connsiteY2" fmla="*/ 6906587 h 6906587"/>
                <a:gd name="connsiteX3" fmla="*/ 11702014 w 12014402"/>
                <a:gd name="connsiteY3" fmla="*/ 6906587 h 6906587"/>
                <a:gd name="connsiteX4" fmla="*/ 0 w 12014402"/>
                <a:gd name="connsiteY4" fmla="*/ 6702328 h 6906587"/>
                <a:gd name="connsiteX5" fmla="*/ 0 w 12014402"/>
                <a:gd name="connsiteY5" fmla="*/ 3244271 h 6906587"/>
                <a:gd name="connsiteX6" fmla="*/ 56629 w 12014402"/>
                <a:gd name="connsiteY6" fmla="*/ 0 h 69065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014402" h="6906587">
                  <a:moveTo>
                    <a:pt x="10610059" y="0"/>
                  </a:moveTo>
                  <a:lnTo>
                    <a:pt x="12014402" y="24513"/>
                  </a:lnTo>
                  <a:lnTo>
                    <a:pt x="12014402" y="6906587"/>
                  </a:lnTo>
                  <a:lnTo>
                    <a:pt x="11702014" y="6906587"/>
                  </a:lnTo>
                  <a:lnTo>
                    <a:pt x="0" y="6702328"/>
                  </a:lnTo>
                  <a:lnTo>
                    <a:pt x="0" y="3244271"/>
                  </a:lnTo>
                  <a:lnTo>
                    <a:pt x="56629" y="0"/>
                  </a:lnTo>
                  <a:close/>
                </a:path>
              </a:pathLst>
            </a:custGeom>
            <a:gradFill>
              <a:gsLst>
                <a:gs pos="0">
                  <a:schemeClr val="bg1"/>
                </a:gs>
                <a:gs pos="24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2816D988-871F-4D47-A339-F59FBD2941F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0" name="Footer Placeholder 9">
            <a:extLst>
              <a:ext uri="{FF2B5EF4-FFF2-40B4-BE49-F238E27FC236}">
                <a16:creationId xmlns:a16="http://schemas.microsoft.com/office/drawing/2014/main" id="{FAF249E3-960B-43F4-85AC-7CC8B9DCCB74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9E7EEA9-57B0-45F4-83CF-C26E12D91C2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D7AD32C2-A54F-4BC4-9FB7-A9E4167765E2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Media Placeholder 4">
            <a:extLst>
              <a:ext uri="{FF2B5EF4-FFF2-40B4-BE49-F238E27FC236}">
                <a16:creationId xmlns:a16="http://schemas.microsoft.com/office/drawing/2014/main" id="{E8E05AEE-4FBF-4BC8-AB88-4D9C6D59D03A}"/>
              </a:ext>
            </a:extLst>
          </p:cNvPr>
          <p:cNvSpPr>
            <a:spLocks noGrp="1"/>
          </p:cNvSpPr>
          <p:nvPr>
            <p:ph type="media" sz="quarter" idx="13"/>
          </p:nvPr>
        </p:nvSpPr>
        <p:spPr>
          <a:xfrm>
            <a:off x="503238" y="1152525"/>
            <a:ext cx="11268075" cy="4981575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r>
              <a:rPr lang="en-US" noProof="0" dirty="0"/>
              <a:t>Click icon to add media</a:t>
            </a:r>
          </a:p>
        </p:txBody>
      </p:sp>
    </p:spTree>
    <p:extLst>
      <p:ext uri="{BB962C8B-B14F-4D97-AF65-F5344CB8AC3E}">
        <p14:creationId xmlns:p14="http://schemas.microsoft.com/office/powerpoint/2010/main" val="2206452630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oup 10" descr="Newspaper Background">
            <a:extLst>
              <a:ext uri="{FF2B5EF4-FFF2-40B4-BE49-F238E27FC236}">
                <a16:creationId xmlns:a16="http://schemas.microsoft.com/office/drawing/2014/main" id="{05B70B95-19F1-487E-AEAD-0E34959DAD1B}"/>
              </a:ext>
            </a:extLst>
          </p:cNvPr>
          <p:cNvGrpSpPr/>
          <p:nvPr userDrawn="1"/>
        </p:nvGrpSpPr>
        <p:grpSpPr>
          <a:xfrm>
            <a:off x="917511" y="2327728"/>
            <a:ext cx="7152431" cy="4571613"/>
            <a:chOff x="917511" y="2327728"/>
            <a:chExt cx="7152431" cy="4571613"/>
          </a:xfrm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DF9A2DA2-E94F-4040-9445-F60B67B207A0}"/>
                </a:ext>
              </a:extLst>
            </p:cNvPr>
            <p:cNvSpPr/>
            <p:nvPr/>
          </p:nvSpPr>
          <p:spPr>
            <a:xfrm rot="60000">
              <a:off x="995063" y="3272166"/>
              <a:ext cx="6741291" cy="3585761"/>
            </a:xfrm>
            <a:custGeom>
              <a:avLst/>
              <a:gdLst>
                <a:gd name="connsiteX0" fmla="*/ 0 w 7300685"/>
                <a:gd name="connsiteY0" fmla="*/ 0 h 5849054"/>
                <a:gd name="connsiteX1" fmla="*/ 7300685 w 7300685"/>
                <a:gd name="connsiteY1" fmla="*/ 0 h 5849054"/>
                <a:gd name="connsiteX2" fmla="*/ 7300685 w 7300685"/>
                <a:gd name="connsiteY2" fmla="*/ 5721620 h 5849054"/>
                <a:gd name="connsiteX3" fmla="*/ 0 w 7300685"/>
                <a:gd name="connsiteY3" fmla="*/ 5849054 h 58490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5849054">
                  <a:moveTo>
                    <a:pt x="0" y="0"/>
                  </a:moveTo>
                  <a:lnTo>
                    <a:pt x="7300685" y="0"/>
                  </a:lnTo>
                  <a:lnTo>
                    <a:pt x="7300685" y="5721620"/>
                  </a:lnTo>
                  <a:lnTo>
                    <a:pt x="0" y="5849054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89AA6FBD-02B8-40E8-9DAA-EB9C659C51CE}"/>
                </a:ext>
              </a:extLst>
            </p:cNvPr>
            <p:cNvSpPr/>
            <p:nvPr userDrawn="1"/>
          </p:nvSpPr>
          <p:spPr>
            <a:xfrm rot="60000">
              <a:off x="917511" y="2432751"/>
              <a:ext cx="6973543" cy="4466590"/>
            </a:xfrm>
            <a:custGeom>
              <a:avLst/>
              <a:gdLst>
                <a:gd name="connsiteX0" fmla="*/ 0 w 7300685"/>
                <a:gd name="connsiteY0" fmla="*/ 0 h 6737641"/>
                <a:gd name="connsiteX1" fmla="*/ 7300685 w 7300685"/>
                <a:gd name="connsiteY1" fmla="*/ 0 h 6737641"/>
                <a:gd name="connsiteX2" fmla="*/ 7300685 w 7300685"/>
                <a:gd name="connsiteY2" fmla="*/ 6610756 h 6737641"/>
                <a:gd name="connsiteX3" fmla="*/ 31432 w 7300685"/>
                <a:gd name="connsiteY3" fmla="*/ 6737641 h 6737641"/>
                <a:gd name="connsiteX4" fmla="*/ 0 w 7300685"/>
                <a:gd name="connsiteY4" fmla="*/ 4936906 h 67376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737641">
                  <a:moveTo>
                    <a:pt x="0" y="0"/>
                  </a:moveTo>
                  <a:lnTo>
                    <a:pt x="7300685" y="0"/>
                  </a:lnTo>
                  <a:lnTo>
                    <a:pt x="7300685" y="6610756"/>
                  </a:lnTo>
                  <a:lnTo>
                    <a:pt x="31432" y="6737641"/>
                  </a:lnTo>
                  <a:lnTo>
                    <a:pt x="0" y="4936906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noProof="0" dirty="0"/>
                <a:t>23</a:t>
              </a: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E225D4E0-C2A1-4566-9502-8ABDCD2FC9BF}"/>
                </a:ext>
              </a:extLst>
            </p:cNvPr>
            <p:cNvSpPr/>
            <p:nvPr userDrawn="1"/>
          </p:nvSpPr>
          <p:spPr>
            <a:xfrm>
              <a:off x="1029072" y="2327728"/>
              <a:ext cx="7040870" cy="4568549"/>
            </a:xfrm>
            <a:prstGeom prst="rect">
              <a:avLst/>
            </a:pr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" name="Title 1">
            <a:extLst>
              <a:ext uri="{FF2B5EF4-FFF2-40B4-BE49-F238E27FC236}">
                <a16:creationId xmlns:a16="http://schemas.microsoft.com/office/drawing/2014/main" id="{5A2515AF-700C-45E8-AA05-EBCBEACBF236}"/>
              </a:ext>
            </a:extLst>
          </p:cNvPr>
          <p:cNvSpPr>
            <a:spLocks noGrp="1"/>
          </p:cNvSpPr>
          <p:nvPr userDrawn="1">
            <p:ph type="ctrTitle"/>
          </p:nvPr>
        </p:nvSpPr>
        <p:spPr>
          <a:xfrm>
            <a:off x="1368000" y="2781301"/>
            <a:ext cx="6480000" cy="2078700"/>
          </a:xfrm>
        </p:spPr>
        <p:txBody>
          <a:bodyPr anchor="b"/>
          <a:lstStyle>
            <a:lvl1pPr algn="l">
              <a:lnSpc>
                <a:spcPts val="5000"/>
              </a:lnSpc>
              <a:defRPr sz="6000" cap="all" baseline="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B89FC95D-4CD8-4192-B0C2-D1B82FBB1DC4}"/>
              </a:ext>
            </a:extLst>
          </p:cNvPr>
          <p:cNvSpPr>
            <a:spLocks noGrp="1"/>
          </p:cNvSpPr>
          <p:nvPr userDrawn="1">
            <p:ph type="subTitle" idx="1"/>
          </p:nvPr>
        </p:nvSpPr>
        <p:spPr>
          <a:xfrm>
            <a:off x="1368000" y="5075999"/>
            <a:ext cx="6479999" cy="1048939"/>
          </a:xfrm>
        </p:spPr>
        <p:txBody>
          <a:bodyPr/>
          <a:lstStyle>
            <a:lvl1pPr marL="0" indent="0" algn="l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350632347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bg>
      <p:bgPr>
        <a:solidFill>
          <a:schemeClr val="tx1">
            <a:lumMod val="85000"/>
            <a:lumOff val="1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roup 9" descr="Newspaper Background">
            <a:extLst>
              <a:ext uri="{FF2B5EF4-FFF2-40B4-BE49-F238E27FC236}">
                <a16:creationId xmlns:a16="http://schemas.microsoft.com/office/drawing/2014/main" id="{24AB7F8D-7A2B-4341-81A3-40A360718946}"/>
              </a:ext>
            </a:extLst>
          </p:cNvPr>
          <p:cNvGrpSpPr/>
          <p:nvPr userDrawn="1"/>
        </p:nvGrpSpPr>
        <p:grpSpPr>
          <a:xfrm>
            <a:off x="917511" y="2327728"/>
            <a:ext cx="7152431" cy="4571613"/>
            <a:chOff x="917511" y="2327728"/>
            <a:chExt cx="7152431" cy="4571613"/>
          </a:xfrm>
        </p:grpSpPr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0CEB5192-5FC7-4787-88F9-7A5EC97EA336}"/>
                </a:ext>
              </a:extLst>
            </p:cNvPr>
            <p:cNvSpPr/>
            <p:nvPr/>
          </p:nvSpPr>
          <p:spPr>
            <a:xfrm rot="60000">
              <a:off x="995063" y="3272166"/>
              <a:ext cx="6741291" cy="3585761"/>
            </a:xfrm>
            <a:custGeom>
              <a:avLst/>
              <a:gdLst>
                <a:gd name="connsiteX0" fmla="*/ 0 w 7300685"/>
                <a:gd name="connsiteY0" fmla="*/ 0 h 5849054"/>
                <a:gd name="connsiteX1" fmla="*/ 7300685 w 7300685"/>
                <a:gd name="connsiteY1" fmla="*/ 0 h 5849054"/>
                <a:gd name="connsiteX2" fmla="*/ 7300685 w 7300685"/>
                <a:gd name="connsiteY2" fmla="*/ 5721620 h 5849054"/>
                <a:gd name="connsiteX3" fmla="*/ 0 w 7300685"/>
                <a:gd name="connsiteY3" fmla="*/ 5849054 h 58490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5849054">
                  <a:moveTo>
                    <a:pt x="0" y="0"/>
                  </a:moveTo>
                  <a:lnTo>
                    <a:pt x="7300685" y="0"/>
                  </a:lnTo>
                  <a:lnTo>
                    <a:pt x="7300685" y="5721620"/>
                  </a:lnTo>
                  <a:lnTo>
                    <a:pt x="0" y="5849054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047E1CC-9A35-4A80-819A-10C70D8270B1}"/>
                </a:ext>
              </a:extLst>
            </p:cNvPr>
            <p:cNvSpPr/>
            <p:nvPr userDrawn="1"/>
          </p:nvSpPr>
          <p:spPr>
            <a:xfrm rot="60000">
              <a:off x="917511" y="2432751"/>
              <a:ext cx="6973543" cy="4466590"/>
            </a:xfrm>
            <a:custGeom>
              <a:avLst/>
              <a:gdLst>
                <a:gd name="connsiteX0" fmla="*/ 0 w 7300685"/>
                <a:gd name="connsiteY0" fmla="*/ 0 h 6737641"/>
                <a:gd name="connsiteX1" fmla="*/ 7300685 w 7300685"/>
                <a:gd name="connsiteY1" fmla="*/ 0 h 6737641"/>
                <a:gd name="connsiteX2" fmla="*/ 7300685 w 7300685"/>
                <a:gd name="connsiteY2" fmla="*/ 6610756 h 6737641"/>
                <a:gd name="connsiteX3" fmla="*/ 31432 w 7300685"/>
                <a:gd name="connsiteY3" fmla="*/ 6737641 h 6737641"/>
                <a:gd name="connsiteX4" fmla="*/ 0 w 7300685"/>
                <a:gd name="connsiteY4" fmla="*/ 4936906 h 67376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737641">
                  <a:moveTo>
                    <a:pt x="0" y="0"/>
                  </a:moveTo>
                  <a:lnTo>
                    <a:pt x="7300685" y="0"/>
                  </a:lnTo>
                  <a:lnTo>
                    <a:pt x="7300685" y="6610756"/>
                  </a:lnTo>
                  <a:lnTo>
                    <a:pt x="31432" y="6737641"/>
                  </a:lnTo>
                  <a:lnTo>
                    <a:pt x="0" y="4936906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noProof="0" dirty="0"/>
                <a:t>23</a:t>
              </a: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E04DD6DC-EABA-424F-A630-B7C76DFDF711}"/>
                </a:ext>
              </a:extLst>
            </p:cNvPr>
            <p:cNvSpPr/>
            <p:nvPr userDrawn="1"/>
          </p:nvSpPr>
          <p:spPr>
            <a:xfrm>
              <a:off x="1029072" y="2327728"/>
              <a:ext cx="7040870" cy="4568549"/>
            </a:xfrm>
            <a:prstGeom prst="rect">
              <a:avLst/>
            </a:pr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" name="Title 1">
            <a:extLst>
              <a:ext uri="{FF2B5EF4-FFF2-40B4-BE49-F238E27FC236}">
                <a16:creationId xmlns:a16="http://schemas.microsoft.com/office/drawing/2014/main" id="{89D337DD-CA43-4635-AB4C-61F75C745EA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368000" y="2781300"/>
            <a:ext cx="6480000" cy="2078699"/>
          </a:xfrm>
        </p:spPr>
        <p:txBody>
          <a:bodyPr anchor="b"/>
          <a:lstStyle>
            <a:lvl1pPr>
              <a:lnSpc>
                <a:spcPts val="5000"/>
              </a:lnSpc>
              <a:defRPr sz="6000" cap="all" baseline="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AED843F-E518-4C3A-9F72-BFFB38250F5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1368000" y="5076000"/>
            <a:ext cx="6480000" cy="1047600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6B27CCFF-66CE-4D66-991E-28221F672788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648456153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oup 10" descr="Newspaper Background">
            <a:extLst>
              <a:ext uri="{FF2B5EF4-FFF2-40B4-BE49-F238E27FC236}">
                <a16:creationId xmlns:a16="http://schemas.microsoft.com/office/drawing/2014/main" id="{4D29B5B6-C10E-49D9-B14B-BEC9EDF63A21}"/>
              </a:ext>
            </a:extLst>
          </p:cNvPr>
          <p:cNvGrpSpPr/>
          <p:nvPr userDrawn="1"/>
        </p:nvGrpSpPr>
        <p:grpSpPr>
          <a:xfrm>
            <a:off x="2733" y="79805"/>
            <a:ext cx="12074862" cy="6906587"/>
            <a:chOff x="2733" y="79805"/>
            <a:chExt cx="12074862" cy="6906587"/>
          </a:xfrm>
        </p:grpSpPr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539F85D2-5D35-4F88-8CBA-7AA427F34ED0}"/>
                </a:ext>
              </a:extLst>
            </p:cNvPr>
            <p:cNvSpPr/>
            <p:nvPr userDrawn="1"/>
          </p:nvSpPr>
          <p:spPr>
            <a:xfrm rot="60000">
              <a:off x="4776910" y="314543"/>
              <a:ext cx="7300685" cy="6607669"/>
            </a:xfrm>
            <a:custGeom>
              <a:avLst/>
              <a:gdLst>
                <a:gd name="connsiteX0" fmla="*/ 0 w 7300685"/>
                <a:gd name="connsiteY0" fmla="*/ 0 h 6607669"/>
                <a:gd name="connsiteX1" fmla="*/ 7300685 w 7300685"/>
                <a:gd name="connsiteY1" fmla="*/ 0 h 6607669"/>
                <a:gd name="connsiteX2" fmla="*/ 7300685 w 7300685"/>
                <a:gd name="connsiteY2" fmla="*/ 6480235 h 6607669"/>
                <a:gd name="connsiteX3" fmla="*/ 0 w 7300685"/>
                <a:gd name="connsiteY3" fmla="*/ 6607669 h 66076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607669">
                  <a:moveTo>
                    <a:pt x="0" y="0"/>
                  </a:moveTo>
                  <a:lnTo>
                    <a:pt x="7300685" y="0"/>
                  </a:lnTo>
                  <a:lnTo>
                    <a:pt x="7300685" y="6480235"/>
                  </a:lnTo>
                  <a:lnTo>
                    <a:pt x="0" y="6607669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B65054E4-3CE5-4187-B09E-B7DD68366445}"/>
                </a:ext>
              </a:extLst>
            </p:cNvPr>
            <p:cNvSpPr/>
            <p:nvPr userDrawn="1"/>
          </p:nvSpPr>
          <p:spPr>
            <a:xfrm rot="60000">
              <a:off x="4724780" y="162131"/>
              <a:ext cx="7300685" cy="6760092"/>
            </a:xfrm>
            <a:custGeom>
              <a:avLst/>
              <a:gdLst>
                <a:gd name="connsiteX0" fmla="*/ 0 w 7300685"/>
                <a:gd name="connsiteY0" fmla="*/ 0 h 6760092"/>
                <a:gd name="connsiteX1" fmla="*/ 7300685 w 7300685"/>
                <a:gd name="connsiteY1" fmla="*/ 0 h 6760092"/>
                <a:gd name="connsiteX2" fmla="*/ 7300685 w 7300685"/>
                <a:gd name="connsiteY2" fmla="*/ 6632658 h 6760092"/>
                <a:gd name="connsiteX3" fmla="*/ 0 w 7300685"/>
                <a:gd name="connsiteY3" fmla="*/ 6760092 h 6760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760092">
                  <a:moveTo>
                    <a:pt x="0" y="0"/>
                  </a:moveTo>
                  <a:lnTo>
                    <a:pt x="7300685" y="0"/>
                  </a:lnTo>
                  <a:lnTo>
                    <a:pt x="7300685" y="6632658"/>
                  </a:lnTo>
                  <a:lnTo>
                    <a:pt x="0" y="6760092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58FF739D-1E50-4C6F-B6C7-3D2921CDDD25}"/>
                </a:ext>
              </a:extLst>
            </p:cNvPr>
            <p:cNvSpPr/>
            <p:nvPr userDrawn="1"/>
          </p:nvSpPr>
          <p:spPr>
            <a:xfrm rot="21540000">
              <a:off x="2733" y="79805"/>
              <a:ext cx="12014402" cy="6906587"/>
            </a:xfrm>
            <a:custGeom>
              <a:avLst/>
              <a:gdLst>
                <a:gd name="connsiteX0" fmla="*/ 10610059 w 12014402"/>
                <a:gd name="connsiteY0" fmla="*/ 0 h 6906587"/>
                <a:gd name="connsiteX1" fmla="*/ 12014402 w 12014402"/>
                <a:gd name="connsiteY1" fmla="*/ 24513 h 6906587"/>
                <a:gd name="connsiteX2" fmla="*/ 12014402 w 12014402"/>
                <a:gd name="connsiteY2" fmla="*/ 6906587 h 6906587"/>
                <a:gd name="connsiteX3" fmla="*/ 11702014 w 12014402"/>
                <a:gd name="connsiteY3" fmla="*/ 6906587 h 6906587"/>
                <a:gd name="connsiteX4" fmla="*/ 0 w 12014402"/>
                <a:gd name="connsiteY4" fmla="*/ 6702328 h 6906587"/>
                <a:gd name="connsiteX5" fmla="*/ 0 w 12014402"/>
                <a:gd name="connsiteY5" fmla="*/ 3244271 h 6906587"/>
                <a:gd name="connsiteX6" fmla="*/ 56629 w 12014402"/>
                <a:gd name="connsiteY6" fmla="*/ 0 h 69065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014402" h="6906587">
                  <a:moveTo>
                    <a:pt x="10610059" y="0"/>
                  </a:moveTo>
                  <a:lnTo>
                    <a:pt x="12014402" y="24513"/>
                  </a:lnTo>
                  <a:lnTo>
                    <a:pt x="12014402" y="6906587"/>
                  </a:lnTo>
                  <a:lnTo>
                    <a:pt x="11702014" y="6906587"/>
                  </a:lnTo>
                  <a:lnTo>
                    <a:pt x="0" y="6702328"/>
                  </a:lnTo>
                  <a:lnTo>
                    <a:pt x="0" y="3244271"/>
                  </a:lnTo>
                  <a:lnTo>
                    <a:pt x="56629" y="0"/>
                  </a:lnTo>
                  <a:close/>
                </a:path>
              </a:pathLst>
            </a:custGeom>
            <a:gradFill>
              <a:gsLst>
                <a:gs pos="0">
                  <a:schemeClr val="bg1"/>
                </a:gs>
                <a:gs pos="24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6E5019D-0D6B-4103-A77E-0FC59BF08C45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2816D988-871F-4D47-A339-F59FBD2941F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0" name="Footer Placeholder 9">
            <a:extLst>
              <a:ext uri="{FF2B5EF4-FFF2-40B4-BE49-F238E27FC236}">
                <a16:creationId xmlns:a16="http://schemas.microsoft.com/office/drawing/2014/main" id="{FAF249E3-960B-43F4-85AC-7CC8B9DCCB74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9E7EEA9-57B0-45F4-83CF-C26E12D91C2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D7AD32C2-A54F-4BC4-9FB7-A9E4167765E2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546295953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oup 10" descr="Newspaper Background">
            <a:extLst>
              <a:ext uri="{FF2B5EF4-FFF2-40B4-BE49-F238E27FC236}">
                <a16:creationId xmlns:a16="http://schemas.microsoft.com/office/drawing/2014/main" id="{25A8904A-5567-4496-ABA6-A216700DE723}"/>
              </a:ext>
            </a:extLst>
          </p:cNvPr>
          <p:cNvGrpSpPr/>
          <p:nvPr userDrawn="1"/>
        </p:nvGrpSpPr>
        <p:grpSpPr>
          <a:xfrm>
            <a:off x="26812" y="111637"/>
            <a:ext cx="12006973" cy="6851635"/>
            <a:chOff x="26812" y="111637"/>
            <a:chExt cx="12006973" cy="6851635"/>
          </a:xfrm>
        </p:grpSpPr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2B5FDD1E-71CD-4514-A50C-DFE094444047}"/>
                </a:ext>
              </a:extLst>
            </p:cNvPr>
            <p:cNvSpPr/>
            <p:nvPr userDrawn="1"/>
          </p:nvSpPr>
          <p:spPr>
            <a:xfrm rot="60000">
              <a:off x="26812" y="225631"/>
              <a:ext cx="7300685" cy="6737641"/>
            </a:xfrm>
            <a:custGeom>
              <a:avLst/>
              <a:gdLst>
                <a:gd name="connsiteX0" fmla="*/ 0 w 7300685"/>
                <a:gd name="connsiteY0" fmla="*/ 0 h 6737641"/>
                <a:gd name="connsiteX1" fmla="*/ 7300685 w 7300685"/>
                <a:gd name="connsiteY1" fmla="*/ 0 h 6737641"/>
                <a:gd name="connsiteX2" fmla="*/ 7300685 w 7300685"/>
                <a:gd name="connsiteY2" fmla="*/ 6610756 h 6737641"/>
                <a:gd name="connsiteX3" fmla="*/ 31432 w 7300685"/>
                <a:gd name="connsiteY3" fmla="*/ 6737641 h 6737641"/>
                <a:gd name="connsiteX4" fmla="*/ 0 w 7300685"/>
                <a:gd name="connsiteY4" fmla="*/ 4936906 h 67376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737641">
                  <a:moveTo>
                    <a:pt x="0" y="0"/>
                  </a:moveTo>
                  <a:lnTo>
                    <a:pt x="7300685" y="0"/>
                  </a:lnTo>
                  <a:lnTo>
                    <a:pt x="7300685" y="6610756"/>
                  </a:lnTo>
                  <a:lnTo>
                    <a:pt x="31432" y="6737641"/>
                  </a:lnTo>
                  <a:lnTo>
                    <a:pt x="0" y="4936906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noProof="0" dirty="0"/>
                <a:t>23</a:t>
              </a:r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006C5B02-F001-4820-AA04-DEAEC5F292D9}"/>
                </a:ext>
              </a:extLst>
            </p:cNvPr>
            <p:cNvSpPr/>
            <p:nvPr/>
          </p:nvSpPr>
          <p:spPr>
            <a:xfrm rot="60000">
              <a:off x="104414" y="1067074"/>
              <a:ext cx="7300685" cy="5849054"/>
            </a:xfrm>
            <a:custGeom>
              <a:avLst/>
              <a:gdLst>
                <a:gd name="connsiteX0" fmla="*/ 0 w 7300685"/>
                <a:gd name="connsiteY0" fmla="*/ 0 h 5849054"/>
                <a:gd name="connsiteX1" fmla="*/ 7300685 w 7300685"/>
                <a:gd name="connsiteY1" fmla="*/ 0 h 5849054"/>
                <a:gd name="connsiteX2" fmla="*/ 7300685 w 7300685"/>
                <a:gd name="connsiteY2" fmla="*/ 5721620 h 5849054"/>
                <a:gd name="connsiteX3" fmla="*/ 0 w 7300685"/>
                <a:gd name="connsiteY3" fmla="*/ 5849054 h 58490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5849054">
                  <a:moveTo>
                    <a:pt x="0" y="0"/>
                  </a:moveTo>
                  <a:lnTo>
                    <a:pt x="7300685" y="0"/>
                  </a:lnTo>
                  <a:lnTo>
                    <a:pt x="7300685" y="5721620"/>
                  </a:lnTo>
                  <a:lnTo>
                    <a:pt x="0" y="5849054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2580475C-81CF-4A68-A3D4-EA4BDF4A72AA}"/>
                </a:ext>
              </a:extLst>
            </p:cNvPr>
            <p:cNvSpPr/>
            <p:nvPr userDrawn="1"/>
          </p:nvSpPr>
          <p:spPr>
            <a:xfrm>
              <a:off x="158215" y="117927"/>
              <a:ext cx="5937785" cy="6740073"/>
            </a:xfrm>
            <a:prstGeom prst="rect">
              <a:avLst/>
            </a:pr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19B970A6-CE2B-4E06-BF39-040D273010AB}"/>
                </a:ext>
              </a:extLst>
            </p:cNvPr>
            <p:cNvSpPr/>
            <p:nvPr userDrawn="1"/>
          </p:nvSpPr>
          <p:spPr>
            <a:xfrm>
              <a:off x="6096000" y="117927"/>
              <a:ext cx="5937785" cy="6740073"/>
            </a:xfrm>
            <a:prstGeom prst="rect">
              <a:avLst/>
            </a:pr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cxnSp>
          <p:nvCxnSpPr>
            <p:cNvPr id="16" name="Straight Connector 15">
              <a:extLst>
                <a:ext uri="{FF2B5EF4-FFF2-40B4-BE49-F238E27FC236}">
                  <a16:creationId xmlns:a16="http://schemas.microsoft.com/office/drawing/2014/main" id="{CB8A85F5-AC25-44C9-8F1F-94D7B80CD90D}"/>
                </a:ext>
              </a:extLst>
            </p:cNvPr>
            <p:cNvCxnSpPr>
              <a:cxnSpLocks/>
            </p:cNvCxnSpPr>
            <p:nvPr userDrawn="1"/>
          </p:nvCxnSpPr>
          <p:spPr>
            <a:xfrm>
              <a:off x="6096000" y="111637"/>
              <a:ext cx="0" cy="6670163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6EFE7652-5D3C-4E76-956A-5C108AF2F916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504000" y="1152000"/>
            <a:ext cx="5436000" cy="497160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F7241BE8-1C3F-4074-B703-40E3D22E0C43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336000" y="1152000"/>
            <a:ext cx="5436000" cy="497160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Footer Placeholder 7">
            <a:extLst>
              <a:ext uri="{FF2B5EF4-FFF2-40B4-BE49-F238E27FC236}">
                <a16:creationId xmlns:a16="http://schemas.microsoft.com/office/drawing/2014/main" id="{0125C650-506C-498E-B8B7-39F8026E5C65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AE2B3A05-05E8-445C-BB5B-DA1D54017B23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E622FB4-5D9B-492E-A132-C638D791179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4000" y="359999"/>
            <a:ext cx="112680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cxnSp>
        <p:nvCxnSpPr>
          <p:cNvPr id="17" name="Straight Connector 16">
            <a:extLst>
              <a:ext uri="{FF2B5EF4-FFF2-40B4-BE49-F238E27FC236}">
                <a16:creationId xmlns:a16="http://schemas.microsoft.com/office/drawing/2014/main" id="{5698DF90-8FCE-49E9-81A5-08CBCE7BC8CA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70432676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" name="Group 14" descr="Newspaper Background">
            <a:extLst>
              <a:ext uri="{FF2B5EF4-FFF2-40B4-BE49-F238E27FC236}">
                <a16:creationId xmlns:a16="http://schemas.microsoft.com/office/drawing/2014/main" id="{1A0EB23D-C106-4432-A6DC-752D4E5C49AC}"/>
              </a:ext>
            </a:extLst>
          </p:cNvPr>
          <p:cNvGrpSpPr/>
          <p:nvPr userDrawn="1"/>
        </p:nvGrpSpPr>
        <p:grpSpPr>
          <a:xfrm>
            <a:off x="26812" y="111637"/>
            <a:ext cx="12006973" cy="6851635"/>
            <a:chOff x="26812" y="111637"/>
            <a:chExt cx="12006973" cy="6851635"/>
          </a:xfrm>
        </p:grpSpPr>
        <p:sp>
          <p:nvSpPr>
            <p:cNvPr id="17" name="Freeform: Shape 16">
              <a:extLst>
                <a:ext uri="{FF2B5EF4-FFF2-40B4-BE49-F238E27FC236}">
                  <a16:creationId xmlns:a16="http://schemas.microsoft.com/office/drawing/2014/main" id="{8CD1F821-9194-4FDD-A036-676E5A1044E8}"/>
                </a:ext>
              </a:extLst>
            </p:cNvPr>
            <p:cNvSpPr/>
            <p:nvPr userDrawn="1"/>
          </p:nvSpPr>
          <p:spPr>
            <a:xfrm rot="60000">
              <a:off x="26812" y="225631"/>
              <a:ext cx="7300685" cy="6737641"/>
            </a:xfrm>
            <a:custGeom>
              <a:avLst/>
              <a:gdLst>
                <a:gd name="connsiteX0" fmla="*/ 0 w 7300685"/>
                <a:gd name="connsiteY0" fmla="*/ 0 h 6737641"/>
                <a:gd name="connsiteX1" fmla="*/ 7300685 w 7300685"/>
                <a:gd name="connsiteY1" fmla="*/ 0 h 6737641"/>
                <a:gd name="connsiteX2" fmla="*/ 7300685 w 7300685"/>
                <a:gd name="connsiteY2" fmla="*/ 6610756 h 6737641"/>
                <a:gd name="connsiteX3" fmla="*/ 31432 w 7300685"/>
                <a:gd name="connsiteY3" fmla="*/ 6737641 h 6737641"/>
                <a:gd name="connsiteX4" fmla="*/ 0 w 7300685"/>
                <a:gd name="connsiteY4" fmla="*/ 4936906 h 67376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737641">
                  <a:moveTo>
                    <a:pt x="0" y="0"/>
                  </a:moveTo>
                  <a:lnTo>
                    <a:pt x="7300685" y="0"/>
                  </a:lnTo>
                  <a:lnTo>
                    <a:pt x="7300685" y="6610756"/>
                  </a:lnTo>
                  <a:lnTo>
                    <a:pt x="31432" y="6737641"/>
                  </a:lnTo>
                  <a:lnTo>
                    <a:pt x="0" y="4936906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noProof="0" dirty="0"/>
                <a:t>23</a:t>
              </a:r>
            </a:p>
          </p:txBody>
        </p:sp>
        <p:sp>
          <p:nvSpPr>
            <p:cNvPr id="16" name="Freeform: Shape 15">
              <a:extLst>
                <a:ext uri="{FF2B5EF4-FFF2-40B4-BE49-F238E27FC236}">
                  <a16:creationId xmlns:a16="http://schemas.microsoft.com/office/drawing/2014/main" id="{3BB49B71-6BCB-4E47-97A6-AD4058379AA5}"/>
                </a:ext>
              </a:extLst>
            </p:cNvPr>
            <p:cNvSpPr/>
            <p:nvPr/>
          </p:nvSpPr>
          <p:spPr>
            <a:xfrm rot="60000">
              <a:off x="104414" y="1067074"/>
              <a:ext cx="7300685" cy="5849054"/>
            </a:xfrm>
            <a:custGeom>
              <a:avLst/>
              <a:gdLst>
                <a:gd name="connsiteX0" fmla="*/ 0 w 7300685"/>
                <a:gd name="connsiteY0" fmla="*/ 0 h 5849054"/>
                <a:gd name="connsiteX1" fmla="*/ 7300685 w 7300685"/>
                <a:gd name="connsiteY1" fmla="*/ 0 h 5849054"/>
                <a:gd name="connsiteX2" fmla="*/ 7300685 w 7300685"/>
                <a:gd name="connsiteY2" fmla="*/ 5721620 h 5849054"/>
                <a:gd name="connsiteX3" fmla="*/ 0 w 7300685"/>
                <a:gd name="connsiteY3" fmla="*/ 5849054 h 58490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5849054">
                  <a:moveTo>
                    <a:pt x="0" y="0"/>
                  </a:moveTo>
                  <a:lnTo>
                    <a:pt x="7300685" y="0"/>
                  </a:lnTo>
                  <a:lnTo>
                    <a:pt x="7300685" y="5721620"/>
                  </a:lnTo>
                  <a:lnTo>
                    <a:pt x="0" y="5849054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D7003BBE-C1F2-4700-8C8F-B273DA178837}"/>
                </a:ext>
              </a:extLst>
            </p:cNvPr>
            <p:cNvSpPr/>
            <p:nvPr userDrawn="1"/>
          </p:nvSpPr>
          <p:spPr>
            <a:xfrm>
              <a:off x="158215" y="117927"/>
              <a:ext cx="5937785" cy="6740073"/>
            </a:xfrm>
            <a:prstGeom prst="rect">
              <a:avLst/>
            </a:pr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1753B7F1-9128-4DE3-964E-3DAC2A9F4BFB}"/>
                </a:ext>
              </a:extLst>
            </p:cNvPr>
            <p:cNvSpPr/>
            <p:nvPr userDrawn="1"/>
          </p:nvSpPr>
          <p:spPr>
            <a:xfrm>
              <a:off x="6096000" y="117927"/>
              <a:ext cx="5937785" cy="6740073"/>
            </a:xfrm>
            <a:prstGeom prst="rect">
              <a:avLst/>
            </a:prstGeom>
            <a:gradFill>
              <a:gsLst>
                <a:gs pos="0">
                  <a:schemeClr val="bg1"/>
                </a:gs>
                <a:gs pos="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cxnSp>
          <p:nvCxnSpPr>
            <p:cNvPr id="20" name="Straight Connector 19">
              <a:extLst>
                <a:ext uri="{FF2B5EF4-FFF2-40B4-BE49-F238E27FC236}">
                  <a16:creationId xmlns:a16="http://schemas.microsoft.com/office/drawing/2014/main" id="{32280E43-C6DC-4DB6-82CE-CD5B9B860254}"/>
                </a:ext>
              </a:extLst>
            </p:cNvPr>
            <p:cNvCxnSpPr>
              <a:cxnSpLocks/>
            </p:cNvCxnSpPr>
            <p:nvPr userDrawn="1"/>
          </p:nvCxnSpPr>
          <p:spPr>
            <a:xfrm>
              <a:off x="6096000" y="111637"/>
              <a:ext cx="0" cy="6670163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01575C44-D05C-4272-B7EC-339F8BD80506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04000" y="1152000"/>
            <a:ext cx="5436000" cy="324000"/>
          </a:xfrm>
        </p:spPr>
        <p:txBody>
          <a:bodyPr anchor="t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93C2DB9F-9247-4D82-830C-8822B5AF8F85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504000" y="1656000"/>
            <a:ext cx="5436000" cy="446760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63C0A9D2-98E8-4624-9AB0-A2A7650D5D09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336000" y="1152000"/>
            <a:ext cx="5436000" cy="324000"/>
          </a:xfrm>
        </p:spPr>
        <p:txBody>
          <a:bodyPr anchor="t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BBF8E713-2787-430F-AA6B-FBE07D398129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336000" y="1656000"/>
            <a:ext cx="5436000" cy="4467600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0" name="Footer Placeholder 9">
            <a:extLst>
              <a:ext uri="{FF2B5EF4-FFF2-40B4-BE49-F238E27FC236}">
                <a16:creationId xmlns:a16="http://schemas.microsoft.com/office/drawing/2014/main" id="{A33452AC-ADCA-4BAA-B0CE-06475A9B688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11" name="Slide Number Placeholder 10">
            <a:extLst>
              <a:ext uri="{FF2B5EF4-FFF2-40B4-BE49-F238E27FC236}">
                <a16:creationId xmlns:a16="http://schemas.microsoft.com/office/drawing/2014/main" id="{32AEED25-03BC-4F5C-A647-A0656D21B69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1E7564D-50B8-4218-8FE9-9D118079CB5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866942A1-894F-4495-BA6E-C479B8E054C5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687593276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" name="Group 22" descr="Newspaper Background">
            <a:extLst>
              <a:ext uri="{FF2B5EF4-FFF2-40B4-BE49-F238E27FC236}">
                <a16:creationId xmlns:a16="http://schemas.microsoft.com/office/drawing/2014/main" id="{A6B70B2E-858F-47EB-8CDF-75123265EA84}"/>
              </a:ext>
            </a:extLst>
          </p:cNvPr>
          <p:cNvGrpSpPr/>
          <p:nvPr userDrawn="1"/>
        </p:nvGrpSpPr>
        <p:grpSpPr>
          <a:xfrm flipH="1">
            <a:off x="117138" y="79805"/>
            <a:ext cx="12074862" cy="6906587"/>
            <a:chOff x="2733" y="79805"/>
            <a:chExt cx="12074862" cy="6906587"/>
          </a:xfrm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C60C9FF3-C246-4074-ABA4-C1A136B7594A}"/>
                </a:ext>
              </a:extLst>
            </p:cNvPr>
            <p:cNvSpPr/>
            <p:nvPr userDrawn="1"/>
          </p:nvSpPr>
          <p:spPr>
            <a:xfrm rot="60000">
              <a:off x="4776910" y="314543"/>
              <a:ext cx="7300685" cy="6607669"/>
            </a:xfrm>
            <a:custGeom>
              <a:avLst/>
              <a:gdLst>
                <a:gd name="connsiteX0" fmla="*/ 0 w 7300685"/>
                <a:gd name="connsiteY0" fmla="*/ 0 h 6607669"/>
                <a:gd name="connsiteX1" fmla="*/ 7300685 w 7300685"/>
                <a:gd name="connsiteY1" fmla="*/ 0 h 6607669"/>
                <a:gd name="connsiteX2" fmla="*/ 7300685 w 7300685"/>
                <a:gd name="connsiteY2" fmla="*/ 6480235 h 6607669"/>
                <a:gd name="connsiteX3" fmla="*/ 0 w 7300685"/>
                <a:gd name="connsiteY3" fmla="*/ 6607669 h 66076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607669">
                  <a:moveTo>
                    <a:pt x="0" y="0"/>
                  </a:moveTo>
                  <a:lnTo>
                    <a:pt x="7300685" y="0"/>
                  </a:lnTo>
                  <a:lnTo>
                    <a:pt x="7300685" y="6480235"/>
                  </a:lnTo>
                  <a:lnTo>
                    <a:pt x="0" y="6607669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9C674343-6122-4FFD-864D-CB25AFBEBD9C}"/>
                </a:ext>
              </a:extLst>
            </p:cNvPr>
            <p:cNvSpPr/>
            <p:nvPr userDrawn="1"/>
          </p:nvSpPr>
          <p:spPr>
            <a:xfrm rot="60000">
              <a:off x="4724780" y="162131"/>
              <a:ext cx="7300685" cy="6760092"/>
            </a:xfrm>
            <a:custGeom>
              <a:avLst/>
              <a:gdLst>
                <a:gd name="connsiteX0" fmla="*/ 0 w 7300685"/>
                <a:gd name="connsiteY0" fmla="*/ 0 h 6760092"/>
                <a:gd name="connsiteX1" fmla="*/ 7300685 w 7300685"/>
                <a:gd name="connsiteY1" fmla="*/ 0 h 6760092"/>
                <a:gd name="connsiteX2" fmla="*/ 7300685 w 7300685"/>
                <a:gd name="connsiteY2" fmla="*/ 6632658 h 6760092"/>
                <a:gd name="connsiteX3" fmla="*/ 0 w 7300685"/>
                <a:gd name="connsiteY3" fmla="*/ 6760092 h 6760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760092">
                  <a:moveTo>
                    <a:pt x="0" y="0"/>
                  </a:moveTo>
                  <a:lnTo>
                    <a:pt x="7300685" y="0"/>
                  </a:lnTo>
                  <a:lnTo>
                    <a:pt x="7300685" y="6632658"/>
                  </a:lnTo>
                  <a:lnTo>
                    <a:pt x="0" y="6760092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17D7B21F-F8DB-4CAE-A8EB-7331A72CEEA6}"/>
                </a:ext>
              </a:extLst>
            </p:cNvPr>
            <p:cNvSpPr/>
            <p:nvPr userDrawn="1"/>
          </p:nvSpPr>
          <p:spPr>
            <a:xfrm rot="21540000">
              <a:off x="2733" y="79805"/>
              <a:ext cx="12014402" cy="6906587"/>
            </a:xfrm>
            <a:custGeom>
              <a:avLst/>
              <a:gdLst>
                <a:gd name="connsiteX0" fmla="*/ 10610059 w 12014402"/>
                <a:gd name="connsiteY0" fmla="*/ 0 h 6906587"/>
                <a:gd name="connsiteX1" fmla="*/ 12014402 w 12014402"/>
                <a:gd name="connsiteY1" fmla="*/ 24513 h 6906587"/>
                <a:gd name="connsiteX2" fmla="*/ 12014402 w 12014402"/>
                <a:gd name="connsiteY2" fmla="*/ 6906587 h 6906587"/>
                <a:gd name="connsiteX3" fmla="*/ 11702014 w 12014402"/>
                <a:gd name="connsiteY3" fmla="*/ 6906587 h 6906587"/>
                <a:gd name="connsiteX4" fmla="*/ 0 w 12014402"/>
                <a:gd name="connsiteY4" fmla="*/ 6702328 h 6906587"/>
                <a:gd name="connsiteX5" fmla="*/ 0 w 12014402"/>
                <a:gd name="connsiteY5" fmla="*/ 3244271 h 6906587"/>
                <a:gd name="connsiteX6" fmla="*/ 56629 w 12014402"/>
                <a:gd name="connsiteY6" fmla="*/ 0 h 69065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014402" h="6906587">
                  <a:moveTo>
                    <a:pt x="10610059" y="0"/>
                  </a:moveTo>
                  <a:lnTo>
                    <a:pt x="12014402" y="24513"/>
                  </a:lnTo>
                  <a:lnTo>
                    <a:pt x="12014402" y="6906587"/>
                  </a:lnTo>
                  <a:lnTo>
                    <a:pt x="11702014" y="6906587"/>
                  </a:lnTo>
                  <a:lnTo>
                    <a:pt x="0" y="6702328"/>
                  </a:lnTo>
                  <a:lnTo>
                    <a:pt x="0" y="3244271"/>
                  </a:lnTo>
                  <a:lnTo>
                    <a:pt x="56629" y="0"/>
                  </a:lnTo>
                  <a:close/>
                </a:path>
              </a:pathLst>
            </a:custGeom>
            <a:gradFill>
              <a:gsLst>
                <a:gs pos="0">
                  <a:schemeClr val="bg1"/>
                </a:gs>
                <a:gs pos="24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2224EA4C-8B3A-4244-AD4E-3B493AE03F8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1C1A4CE4-19C4-4019-BB46-CB72DA585FB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8657346-8D46-41CD-9912-B4EB1EF2423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cxnSp>
        <p:nvCxnSpPr>
          <p:cNvPr id="27" name="Straight Connector 26">
            <a:extLst>
              <a:ext uri="{FF2B5EF4-FFF2-40B4-BE49-F238E27FC236}">
                <a16:creationId xmlns:a16="http://schemas.microsoft.com/office/drawing/2014/main" id="{5B70BD8B-9903-4A51-B052-42DC2A99716E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88378977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 descr="Newspaper Background">
            <a:extLst>
              <a:ext uri="{FF2B5EF4-FFF2-40B4-BE49-F238E27FC236}">
                <a16:creationId xmlns:a16="http://schemas.microsoft.com/office/drawing/2014/main" id="{BEDE1661-683A-438D-83BD-4DB4447A83E8}"/>
              </a:ext>
            </a:extLst>
          </p:cNvPr>
          <p:cNvGrpSpPr/>
          <p:nvPr userDrawn="1"/>
        </p:nvGrpSpPr>
        <p:grpSpPr>
          <a:xfrm flipH="1">
            <a:off x="117138" y="79805"/>
            <a:ext cx="12074862" cy="6906587"/>
            <a:chOff x="2733" y="79805"/>
            <a:chExt cx="12074862" cy="6906587"/>
          </a:xfrm>
        </p:grpSpPr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0EA5B650-A193-4529-BA23-5D07769ECAFE}"/>
                </a:ext>
              </a:extLst>
            </p:cNvPr>
            <p:cNvSpPr/>
            <p:nvPr userDrawn="1"/>
          </p:nvSpPr>
          <p:spPr>
            <a:xfrm rot="60000">
              <a:off x="4776910" y="314543"/>
              <a:ext cx="7300685" cy="6607669"/>
            </a:xfrm>
            <a:custGeom>
              <a:avLst/>
              <a:gdLst>
                <a:gd name="connsiteX0" fmla="*/ 0 w 7300685"/>
                <a:gd name="connsiteY0" fmla="*/ 0 h 6607669"/>
                <a:gd name="connsiteX1" fmla="*/ 7300685 w 7300685"/>
                <a:gd name="connsiteY1" fmla="*/ 0 h 6607669"/>
                <a:gd name="connsiteX2" fmla="*/ 7300685 w 7300685"/>
                <a:gd name="connsiteY2" fmla="*/ 6480235 h 6607669"/>
                <a:gd name="connsiteX3" fmla="*/ 0 w 7300685"/>
                <a:gd name="connsiteY3" fmla="*/ 6607669 h 66076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607669">
                  <a:moveTo>
                    <a:pt x="0" y="0"/>
                  </a:moveTo>
                  <a:lnTo>
                    <a:pt x="7300685" y="0"/>
                  </a:lnTo>
                  <a:lnTo>
                    <a:pt x="7300685" y="6480235"/>
                  </a:lnTo>
                  <a:lnTo>
                    <a:pt x="0" y="6607669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8" name="Freeform: Shape 7">
              <a:extLst>
                <a:ext uri="{FF2B5EF4-FFF2-40B4-BE49-F238E27FC236}">
                  <a16:creationId xmlns:a16="http://schemas.microsoft.com/office/drawing/2014/main" id="{10EFDF74-E8ED-43DD-AC3C-77CAE92369E7}"/>
                </a:ext>
              </a:extLst>
            </p:cNvPr>
            <p:cNvSpPr/>
            <p:nvPr userDrawn="1"/>
          </p:nvSpPr>
          <p:spPr>
            <a:xfrm rot="60000">
              <a:off x="4724780" y="162131"/>
              <a:ext cx="7300685" cy="6760092"/>
            </a:xfrm>
            <a:custGeom>
              <a:avLst/>
              <a:gdLst>
                <a:gd name="connsiteX0" fmla="*/ 0 w 7300685"/>
                <a:gd name="connsiteY0" fmla="*/ 0 h 6760092"/>
                <a:gd name="connsiteX1" fmla="*/ 7300685 w 7300685"/>
                <a:gd name="connsiteY1" fmla="*/ 0 h 6760092"/>
                <a:gd name="connsiteX2" fmla="*/ 7300685 w 7300685"/>
                <a:gd name="connsiteY2" fmla="*/ 6632658 h 6760092"/>
                <a:gd name="connsiteX3" fmla="*/ 0 w 7300685"/>
                <a:gd name="connsiteY3" fmla="*/ 6760092 h 6760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760092">
                  <a:moveTo>
                    <a:pt x="0" y="0"/>
                  </a:moveTo>
                  <a:lnTo>
                    <a:pt x="7300685" y="0"/>
                  </a:lnTo>
                  <a:lnTo>
                    <a:pt x="7300685" y="6632658"/>
                  </a:lnTo>
                  <a:lnTo>
                    <a:pt x="0" y="6760092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Freeform: Shape 8">
              <a:extLst>
                <a:ext uri="{FF2B5EF4-FFF2-40B4-BE49-F238E27FC236}">
                  <a16:creationId xmlns:a16="http://schemas.microsoft.com/office/drawing/2014/main" id="{6559D26E-9635-492C-9235-441979CD9762}"/>
                </a:ext>
              </a:extLst>
            </p:cNvPr>
            <p:cNvSpPr/>
            <p:nvPr userDrawn="1"/>
          </p:nvSpPr>
          <p:spPr>
            <a:xfrm rot="21540000">
              <a:off x="2733" y="79805"/>
              <a:ext cx="12014402" cy="6906587"/>
            </a:xfrm>
            <a:custGeom>
              <a:avLst/>
              <a:gdLst>
                <a:gd name="connsiteX0" fmla="*/ 10610059 w 12014402"/>
                <a:gd name="connsiteY0" fmla="*/ 0 h 6906587"/>
                <a:gd name="connsiteX1" fmla="*/ 12014402 w 12014402"/>
                <a:gd name="connsiteY1" fmla="*/ 24513 h 6906587"/>
                <a:gd name="connsiteX2" fmla="*/ 12014402 w 12014402"/>
                <a:gd name="connsiteY2" fmla="*/ 6906587 h 6906587"/>
                <a:gd name="connsiteX3" fmla="*/ 11702014 w 12014402"/>
                <a:gd name="connsiteY3" fmla="*/ 6906587 h 6906587"/>
                <a:gd name="connsiteX4" fmla="*/ 0 w 12014402"/>
                <a:gd name="connsiteY4" fmla="*/ 6702328 h 6906587"/>
                <a:gd name="connsiteX5" fmla="*/ 0 w 12014402"/>
                <a:gd name="connsiteY5" fmla="*/ 3244271 h 6906587"/>
                <a:gd name="connsiteX6" fmla="*/ 56629 w 12014402"/>
                <a:gd name="connsiteY6" fmla="*/ 0 h 69065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014402" h="6906587">
                  <a:moveTo>
                    <a:pt x="10610059" y="0"/>
                  </a:moveTo>
                  <a:lnTo>
                    <a:pt x="12014402" y="24513"/>
                  </a:lnTo>
                  <a:lnTo>
                    <a:pt x="12014402" y="6906587"/>
                  </a:lnTo>
                  <a:lnTo>
                    <a:pt x="11702014" y="6906587"/>
                  </a:lnTo>
                  <a:lnTo>
                    <a:pt x="0" y="6702328"/>
                  </a:lnTo>
                  <a:lnTo>
                    <a:pt x="0" y="3244271"/>
                  </a:lnTo>
                  <a:lnTo>
                    <a:pt x="56629" y="0"/>
                  </a:lnTo>
                  <a:close/>
                </a:path>
              </a:pathLst>
            </a:custGeom>
            <a:gradFill>
              <a:gsLst>
                <a:gs pos="0">
                  <a:schemeClr val="bg1"/>
                </a:gs>
                <a:gs pos="24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9FBF89E-BDDC-4C9E-8C7C-CEF6EE14AA3E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C02BB5C5-E4D9-4F79-A754-DA8A6F1E9313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10" name="Straight Connector 9">
            <a:extLst>
              <a:ext uri="{FF2B5EF4-FFF2-40B4-BE49-F238E27FC236}">
                <a16:creationId xmlns:a16="http://schemas.microsoft.com/office/drawing/2014/main" id="{7F8F2F4B-E815-4803-B0BC-DD7E2B1273FB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69970963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Group 6" descr="Newspaper Background">
            <a:extLst>
              <a:ext uri="{FF2B5EF4-FFF2-40B4-BE49-F238E27FC236}">
                <a16:creationId xmlns:a16="http://schemas.microsoft.com/office/drawing/2014/main" id="{BB067597-C9CD-474B-AEAE-249F9B7149A1}"/>
              </a:ext>
            </a:extLst>
          </p:cNvPr>
          <p:cNvGrpSpPr/>
          <p:nvPr userDrawn="1"/>
        </p:nvGrpSpPr>
        <p:grpSpPr>
          <a:xfrm>
            <a:off x="360" y="38675"/>
            <a:ext cx="12077235" cy="6883557"/>
            <a:chOff x="360" y="38675"/>
            <a:chExt cx="12077235" cy="6883557"/>
          </a:xfrm>
        </p:grpSpPr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A7FE997A-6C34-4A33-A1B2-2C9E366936A7}"/>
                </a:ext>
              </a:extLst>
            </p:cNvPr>
            <p:cNvSpPr/>
            <p:nvPr userDrawn="1"/>
          </p:nvSpPr>
          <p:spPr>
            <a:xfrm rot="60000">
              <a:off x="4776910" y="314543"/>
              <a:ext cx="7300685" cy="6607669"/>
            </a:xfrm>
            <a:custGeom>
              <a:avLst/>
              <a:gdLst>
                <a:gd name="connsiteX0" fmla="*/ 0 w 7300685"/>
                <a:gd name="connsiteY0" fmla="*/ 0 h 6607669"/>
                <a:gd name="connsiteX1" fmla="*/ 7300685 w 7300685"/>
                <a:gd name="connsiteY1" fmla="*/ 0 h 6607669"/>
                <a:gd name="connsiteX2" fmla="*/ 7300685 w 7300685"/>
                <a:gd name="connsiteY2" fmla="*/ 6480235 h 6607669"/>
                <a:gd name="connsiteX3" fmla="*/ 0 w 7300685"/>
                <a:gd name="connsiteY3" fmla="*/ 6607669 h 66076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607669">
                  <a:moveTo>
                    <a:pt x="0" y="0"/>
                  </a:moveTo>
                  <a:lnTo>
                    <a:pt x="7300685" y="0"/>
                  </a:lnTo>
                  <a:lnTo>
                    <a:pt x="7300685" y="6480235"/>
                  </a:lnTo>
                  <a:lnTo>
                    <a:pt x="0" y="6607669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6C0CA178-EB0C-4CF1-A899-B27091D1C63F}"/>
                </a:ext>
              </a:extLst>
            </p:cNvPr>
            <p:cNvSpPr/>
            <p:nvPr userDrawn="1"/>
          </p:nvSpPr>
          <p:spPr>
            <a:xfrm rot="60000">
              <a:off x="4724780" y="162131"/>
              <a:ext cx="7300685" cy="6760092"/>
            </a:xfrm>
            <a:custGeom>
              <a:avLst/>
              <a:gdLst>
                <a:gd name="connsiteX0" fmla="*/ 0 w 7300685"/>
                <a:gd name="connsiteY0" fmla="*/ 0 h 6760092"/>
                <a:gd name="connsiteX1" fmla="*/ 7300685 w 7300685"/>
                <a:gd name="connsiteY1" fmla="*/ 0 h 6760092"/>
                <a:gd name="connsiteX2" fmla="*/ 7300685 w 7300685"/>
                <a:gd name="connsiteY2" fmla="*/ 6632658 h 6760092"/>
                <a:gd name="connsiteX3" fmla="*/ 0 w 7300685"/>
                <a:gd name="connsiteY3" fmla="*/ 6760092 h 6760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760092">
                  <a:moveTo>
                    <a:pt x="0" y="0"/>
                  </a:moveTo>
                  <a:lnTo>
                    <a:pt x="7300685" y="0"/>
                  </a:lnTo>
                  <a:lnTo>
                    <a:pt x="7300685" y="6632658"/>
                  </a:lnTo>
                  <a:lnTo>
                    <a:pt x="0" y="6760092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25112C6D-158C-41AB-B70D-596A1611F0DC}"/>
                </a:ext>
              </a:extLst>
            </p:cNvPr>
            <p:cNvSpPr/>
            <p:nvPr/>
          </p:nvSpPr>
          <p:spPr>
            <a:xfrm rot="21540000">
              <a:off x="4715890" y="38675"/>
              <a:ext cx="7300685" cy="6883557"/>
            </a:xfrm>
            <a:custGeom>
              <a:avLst/>
              <a:gdLst>
                <a:gd name="connsiteX0" fmla="*/ 5896346 w 7300685"/>
                <a:gd name="connsiteY0" fmla="*/ 0 h 6883557"/>
                <a:gd name="connsiteX1" fmla="*/ 7300685 w 7300685"/>
                <a:gd name="connsiteY1" fmla="*/ 24513 h 6883557"/>
                <a:gd name="connsiteX2" fmla="*/ 7300685 w 7300685"/>
                <a:gd name="connsiteY2" fmla="*/ 6883557 h 6883557"/>
                <a:gd name="connsiteX3" fmla="*/ 0 w 7300685"/>
                <a:gd name="connsiteY3" fmla="*/ 6756124 h 6883557"/>
                <a:gd name="connsiteX4" fmla="*/ 1 w 7300685"/>
                <a:gd name="connsiteY4" fmla="*/ 0 h 68835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883557">
                  <a:moveTo>
                    <a:pt x="5896346" y="0"/>
                  </a:moveTo>
                  <a:lnTo>
                    <a:pt x="7300685" y="24513"/>
                  </a:lnTo>
                  <a:lnTo>
                    <a:pt x="7300685" y="6883557"/>
                  </a:lnTo>
                  <a:lnTo>
                    <a:pt x="0" y="6756124"/>
                  </a:lnTo>
                  <a:lnTo>
                    <a:pt x="1" y="0"/>
                  </a:lnTo>
                  <a:close/>
                </a:path>
              </a:pathLst>
            </a:custGeom>
            <a:gradFill>
              <a:gsLst>
                <a:gs pos="0">
                  <a:schemeClr val="bg1"/>
                </a:gs>
                <a:gs pos="24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F4909EB-9441-4D1A-AC60-88B845FF612C}"/>
                </a:ext>
              </a:extLst>
            </p:cNvPr>
            <p:cNvSpPr/>
            <p:nvPr/>
          </p:nvSpPr>
          <p:spPr>
            <a:xfrm rot="21540000" flipH="1">
              <a:off x="360" y="143572"/>
              <a:ext cx="4711487" cy="6756056"/>
            </a:xfrm>
            <a:custGeom>
              <a:avLst/>
              <a:gdLst>
                <a:gd name="connsiteX0" fmla="*/ 0 w 4711487"/>
                <a:gd name="connsiteY0" fmla="*/ 0 h 6756056"/>
                <a:gd name="connsiteX1" fmla="*/ 0 w 4711487"/>
                <a:gd name="connsiteY1" fmla="*/ 6756056 h 6756056"/>
                <a:gd name="connsiteX2" fmla="*/ 4711487 w 4711487"/>
                <a:gd name="connsiteY2" fmla="*/ 6673817 h 6756056"/>
                <a:gd name="connsiteX3" fmla="*/ 4711487 w 4711487"/>
                <a:gd name="connsiteY3" fmla="*/ 3336819 h 6756056"/>
                <a:gd name="connsiteX4" fmla="*/ 4653242 w 4711487"/>
                <a:gd name="connsiteY4" fmla="*/ 0 h 67560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11487" h="6756056">
                  <a:moveTo>
                    <a:pt x="0" y="0"/>
                  </a:moveTo>
                  <a:lnTo>
                    <a:pt x="0" y="6756056"/>
                  </a:lnTo>
                  <a:lnTo>
                    <a:pt x="4711487" y="6673817"/>
                  </a:lnTo>
                  <a:lnTo>
                    <a:pt x="4711487" y="3336819"/>
                  </a:lnTo>
                  <a:lnTo>
                    <a:pt x="4653242" y="0"/>
                  </a:lnTo>
                  <a:close/>
                </a:path>
              </a:pathLst>
            </a:custGeom>
            <a:gradFill>
              <a:gsLst>
                <a:gs pos="0">
                  <a:schemeClr val="bg1">
                    <a:lumMod val="85000"/>
                  </a:schemeClr>
                </a:gs>
                <a:gs pos="2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87B8423A-8ECB-46CC-AA96-AFD30DF2725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040000" y="359999"/>
            <a:ext cx="6660000" cy="5760000"/>
          </a:xfrm>
          <a:solidFill>
            <a:schemeClr val="bg1"/>
          </a:solidFill>
        </p:spPr>
        <p:txBody>
          <a:bodyPr lIns="180000" tIns="180000" rIns="180000" bIns="180000" numCol="1" spcCol="0"/>
          <a:lstStyle>
            <a:lvl1pPr>
              <a:defRPr sz="2100"/>
            </a:lvl1pPr>
            <a:lvl2pPr>
              <a:defRPr sz="1800"/>
            </a:lvl2pPr>
            <a:lvl3pPr>
              <a:defRPr sz="1600"/>
            </a:lvl3pPr>
            <a:lvl4pPr>
              <a:defRPr sz="1400"/>
            </a:lvl4pPr>
            <a:lvl5pPr>
              <a:defRPr sz="12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0CA8C527-C631-42AF-94C4-70728E24506E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360000" y="3960000"/>
            <a:ext cx="4032000" cy="468000"/>
          </a:xfrm>
          <a:solidFill>
            <a:schemeClr val="tx1"/>
          </a:solidFill>
        </p:spPr>
        <p:txBody>
          <a:bodyPr vert="horz" lIns="108000" tIns="108000" rIns="0" bIns="0" rtlCol="0">
            <a:noAutofit/>
          </a:bodyPr>
          <a:lstStyle>
            <a:lvl1pPr marL="0" indent="0">
              <a:buNone/>
              <a:defRPr lang="en-US" sz="1600">
                <a:solidFill>
                  <a:schemeClr val="bg1"/>
                </a:solidFill>
              </a:defRPr>
            </a:lvl1pPr>
          </a:lstStyle>
          <a:p>
            <a:pPr marL="228600" lvl="0" indent="-228600"/>
            <a:r>
              <a:rPr lang="en-US" noProof="0"/>
              <a:t>Click to edit Master text styles</a:t>
            </a:r>
          </a:p>
        </p:txBody>
      </p:sp>
      <p:sp>
        <p:nvSpPr>
          <p:cNvPr id="8" name="Footer Placeholder 7">
            <a:extLst>
              <a:ext uri="{FF2B5EF4-FFF2-40B4-BE49-F238E27FC236}">
                <a16:creationId xmlns:a16="http://schemas.microsoft.com/office/drawing/2014/main" id="{C5119114-FB5C-449C-B51B-64A5B0EFD27D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43E4491C-CE89-49F6-834D-FE8C3A15EDBA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0" name="Title 9">
            <a:extLst>
              <a:ext uri="{FF2B5EF4-FFF2-40B4-BE49-F238E27FC236}">
                <a16:creationId xmlns:a16="http://schemas.microsoft.com/office/drawing/2014/main" id="{7674D4AD-4133-4DB9-B1FD-CF7D8D1B503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0000" y="359999"/>
            <a:ext cx="4032000" cy="3400227"/>
          </a:xfrm>
        </p:spPr>
        <p:txBody>
          <a:bodyPr anchor="b"/>
          <a:lstStyle>
            <a:lvl1pPr>
              <a:defRPr sz="4400"/>
            </a:lvl1pPr>
          </a:lstStyle>
          <a:p>
            <a:r>
              <a:rPr lang="en-US" noProof="0"/>
              <a:t>Click to edit Master title style</a:t>
            </a:r>
          </a:p>
        </p:txBody>
      </p: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28698C4C-2D00-4206-980A-D8AA3E6E9BBB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077780791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Group 6" descr="Newspaper Background">
            <a:extLst>
              <a:ext uri="{FF2B5EF4-FFF2-40B4-BE49-F238E27FC236}">
                <a16:creationId xmlns:a16="http://schemas.microsoft.com/office/drawing/2014/main" id="{6CAF53DE-D153-4E9B-B0EA-769177FCC417}"/>
              </a:ext>
            </a:extLst>
          </p:cNvPr>
          <p:cNvGrpSpPr/>
          <p:nvPr userDrawn="1"/>
        </p:nvGrpSpPr>
        <p:grpSpPr>
          <a:xfrm>
            <a:off x="360" y="38675"/>
            <a:ext cx="12077235" cy="6883557"/>
            <a:chOff x="360" y="38675"/>
            <a:chExt cx="12077235" cy="6883557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F7AA1633-5175-47D4-8F07-492ED68E6D67}"/>
                </a:ext>
              </a:extLst>
            </p:cNvPr>
            <p:cNvSpPr/>
            <p:nvPr userDrawn="1"/>
          </p:nvSpPr>
          <p:spPr>
            <a:xfrm rot="60000">
              <a:off x="4776910" y="314543"/>
              <a:ext cx="7300685" cy="6607669"/>
            </a:xfrm>
            <a:custGeom>
              <a:avLst/>
              <a:gdLst>
                <a:gd name="connsiteX0" fmla="*/ 0 w 7300685"/>
                <a:gd name="connsiteY0" fmla="*/ 0 h 6607669"/>
                <a:gd name="connsiteX1" fmla="*/ 7300685 w 7300685"/>
                <a:gd name="connsiteY1" fmla="*/ 0 h 6607669"/>
                <a:gd name="connsiteX2" fmla="*/ 7300685 w 7300685"/>
                <a:gd name="connsiteY2" fmla="*/ 6480235 h 6607669"/>
                <a:gd name="connsiteX3" fmla="*/ 0 w 7300685"/>
                <a:gd name="connsiteY3" fmla="*/ 6607669 h 66076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607669">
                  <a:moveTo>
                    <a:pt x="0" y="0"/>
                  </a:moveTo>
                  <a:lnTo>
                    <a:pt x="7300685" y="0"/>
                  </a:lnTo>
                  <a:lnTo>
                    <a:pt x="7300685" y="6480235"/>
                  </a:lnTo>
                  <a:lnTo>
                    <a:pt x="0" y="6607669"/>
                  </a:lnTo>
                  <a:close/>
                </a:path>
              </a:pathLst>
            </a:custGeom>
            <a:solidFill>
              <a:schemeClr val="bg1">
                <a:lumMod val="9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22F16A1-ECDC-4CBF-9C20-209C0C22B745}"/>
                </a:ext>
              </a:extLst>
            </p:cNvPr>
            <p:cNvSpPr/>
            <p:nvPr userDrawn="1"/>
          </p:nvSpPr>
          <p:spPr>
            <a:xfrm rot="60000">
              <a:off x="4724780" y="162131"/>
              <a:ext cx="7300685" cy="6760092"/>
            </a:xfrm>
            <a:custGeom>
              <a:avLst/>
              <a:gdLst>
                <a:gd name="connsiteX0" fmla="*/ 0 w 7300685"/>
                <a:gd name="connsiteY0" fmla="*/ 0 h 6760092"/>
                <a:gd name="connsiteX1" fmla="*/ 7300685 w 7300685"/>
                <a:gd name="connsiteY1" fmla="*/ 0 h 6760092"/>
                <a:gd name="connsiteX2" fmla="*/ 7300685 w 7300685"/>
                <a:gd name="connsiteY2" fmla="*/ 6632658 h 6760092"/>
                <a:gd name="connsiteX3" fmla="*/ 0 w 7300685"/>
                <a:gd name="connsiteY3" fmla="*/ 6760092 h 6760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300685" h="6760092">
                  <a:moveTo>
                    <a:pt x="0" y="0"/>
                  </a:moveTo>
                  <a:lnTo>
                    <a:pt x="7300685" y="0"/>
                  </a:lnTo>
                  <a:lnTo>
                    <a:pt x="7300685" y="6632658"/>
                  </a:lnTo>
                  <a:lnTo>
                    <a:pt x="0" y="6760092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E70CA807-E834-4357-B79C-8E49440D6F71}"/>
                </a:ext>
              </a:extLst>
            </p:cNvPr>
            <p:cNvSpPr/>
            <p:nvPr/>
          </p:nvSpPr>
          <p:spPr>
            <a:xfrm rot="21540000">
              <a:off x="4715890" y="38675"/>
              <a:ext cx="7300685" cy="6883557"/>
            </a:xfrm>
            <a:custGeom>
              <a:avLst/>
              <a:gdLst>
                <a:gd name="connsiteX0" fmla="*/ 5896346 w 7300685"/>
                <a:gd name="connsiteY0" fmla="*/ 0 h 6883557"/>
                <a:gd name="connsiteX1" fmla="*/ 7300685 w 7300685"/>
                <a:gd name="connsiteY1" fmla="*/ 24513 h 6883557"/>
                <a:gd name="connsiteX2" fmla="*/ 7300685 w 7300685"/>
                <a:gd name="connsiteY2" fmla="*/ 6883557 h 6883557"/>
                <a:gd name="connsiteX3" fmla="*/ 0 w 7300685"/>
                <a:gd name="connsiteY3" fmla="*/ 6756124 h 6883557"/>
                <a:gd name="connsiteX4" fmla="*/ 1 w 7300685"/>
                <a:gd name="connsiteY4" fmla="*/ 0 h 68835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300685" h="6883557">
                  <a:moveTo>
                    <a:pt x="5896346" y="0"/>
                  </a:moveTo>
                  <a:lnTo>
                    <a:pt x="7300685" y="24513"/>
                  </a:lnTo>
                  <a:lnTo>
                    <a:pt x="7300685" y="6883557"/>
                  </a:lnTo>
                  <a:lnTo>
                    <a:pt x="0" y="6756124"/>
                  </a:lnTo>
                  <a:lnTo>
                    <a:pt x="1" y="0"/>
                  </a:lnTo>
                  <a:close/>
                </a:path>
              </a:pathLst>
            </a:custGeom>
            <a:gradFill>
              <a:gsLst>
                <a:gs pos="0">
                  <a:schemeClr val="bg1"/>
                </a:gs>
                <a:gs pos="24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8B1705C9-6489-4D54-BBF5-A48BBE0C0E6B}"/>
                </a:ext>
              </a:extLst>
            </p:cNvPr>
            <p:cNvSpPr/>
            <p:nvPr/>
          </p:nvSpPr>
          <p:spPr>
            <a:xfrm rot="21540000" flipH="1">
              <a:off x="360" y="143572"/>
              <a:ext cx="4711487" cy="6756056"/>
            </a:xfrm>
            <a:custGeom>
              <a:avLst/>
              <a:gdLst>
                <a:gd name="connsiteX0" fmla="*/ 0 w 4711487"/>
                <a:gd name="connsiteY0" fmla="*/ 0 h 6756056"/>
                <a:gd name="connsiteX1" fmla="*/ 0 w 4711487"/>
                <a:gd name="connsiteY1" fmla="*/ 6756056 h 6756056"/>
                <a:gd name="connsiteX2" fmla="*/ 4711487 w 4711487"/>
                <a:gd name="connsiteY2" fmla="*/ 6673817 h 6756056"/>
                <a:gd name="connsiteX3" fmla="*/ 4711487 w 4711487"/>
                <a:gd name="connsiteY3" fmla="*/ 3336819 h 6756056"/>
                <a:gd name="connsiteX4" fmla="*/ 4653242 w 4711487"/>
                <a:gd name="connsiteY4" fmla="*/ 0 h 67560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11487" h="6756056">
                  <a:moveTo>
                    <a:pt x="0" y="0"/>
                  </a:moveTo>
                  <a:lnTo>
                    <a:pt x="0" y="6756056"/>
                  </a:lnTo>
                  <a:lnTo>
                    <a:pt x="4711487" y="6673817"/>
                  </a:lnTo>
                  <a:lnTo>
                    <a:pt x="4711487" y="3336819"/>
                  </a:lnTo>
                  <a:lnTo>
                    <a:pt x="4653242" y="0"/>
                  </a:lnTo>
                  <a:close/>
                </a:path>
              </a:pathLst>
            </a:custGeom>
            <a:gradFill>
              <a:gsLst>
                <a:gs pos="0">
                  <a:schemeClr val="bg1">
                    <a:lumMod val="85000"/>
                  </a:schemeClr>
                </a:gs>
                <a:gs pos="22000">
                  <a:schemeClr val="bg1">
                    <a:lumMod val="95000"/>
                  </a:schemeClr>
                </a:gs>
                <a:gs pos="100000">
                  <a:schemeClr val="bg1">
                    <a:lumMod val="95000"/>
                  </a:schemeClr>
                </a:gs>
                <a:gs pos="79000">
                  <a:schemeClr val="bg1"/>
                </a:gs>
              </a:gsLst>
              <a:lin ang="0" scaled="0"/>
            </a:gradFill>
            <a:ln>
              <a:noFill/>
            </a:ln>
            <a:effectLst>
              <a:outerShdw blurRad="127000" dist="38100" dir="8100000" algn="tr" rotWithShape="0">
                <a:prstClr val="black">
                  <a:alpha val="12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" name="Picture Placeholder 2" descr="Image Placeholder">
            <a:extLst>
              <a:ext uri="{FF2B5EF4-FFF2-40B4-BE49-F238E27FC236}">
                <a16:creationId xmlns:a16="http://schemas.microsoft.com/office/drawing/2014/main" id="{6E51F880-E841-47CE-8E64-B0D1C6EF00F8}"/>
              </a:ext>
            </a:extLst>
          </p:cNvPr>
          <p:cNvSpPr>
            <a:spLocks noGrp="1"/>
          </p:cNvSpPr>
          <p:nvPr>
            <p:ph type="pic" idx="1" hasCustomPrompt="1"/>
          </p:nvPr>
        </p:nvSpPr>
        <p:spPr>
          <a:xfrm>
            <a:off x="5105615" y="416747"/>
            <a:ext cx="6528771" cy="5646505"/>
          </a:xfrm>
          <a:solidFill>
            <a:schemeClr val="bg1">
              <a:lumMod val="95000"/>
            </a:schemeClr>
          </a:solidFill>
          <a:ln w="127000" cap="sq">
            <a:solidFill>
              <a:schemeClr val="bg1"/>
            </a:solidFill>
            <a:miter lim="800000"/>
          </a:ln>
        </p:spPr>
        <p:txBody>
          <a:bodyPr anchor="ctr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2207D3A-6D77-4068-8652-5FE1DE2DBC2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0000" y="359998"/>
            <a:ext cx="4032000" cy="3400228"/>
          </a:xfrm>
        </p:spPr>
        <p:txBody>
          <a:bodyPr anchor="b"/>
          <a:lstStyle>
            <a:lvl1pPr>
              <a:defRPr sz="44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8" name="Footer Placeholder 7">
            <a:extLst>
              <a:ext uri="{FF2B5EF4-FFF2-40B4-BE49-F238E27FC236}">
                <a16:creationId xmlns:a16="http://schemas.microsoft.com/office/drawing/2014/main" id="{6902A1F4-BF96-48B0-BB35-FD94F947F73F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AAD99FF2-7CC6-4D3E-BB0B-E9AA1764C11A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noProof="0" smtClean="0"/>
              <a:t>‹#›</a:t>
            </a:fld>
            <a:endParaRPr lang="en-US" noProof="0" dirty="0"/>
          </a:p>
        </p:txBody>
      </p: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4BE96E5E-C4DE-4560-A052-9776FF736697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6" name="Text Placeholder 3">
            <a:extLst>
              <a:ext uri="{FF2B5EF4-FFF2-40B4-BE49-F238E27FC236}">
                <a16:creationId xmlns:a16="http://schemas.microsoft.com/office/drawing/2014/main" id="{112AB8A8-193A-4295-93EE-7ACABBA7A818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360000" y="3960000"/>
            <a:ext cx="4032000" cy="468000"/>
          </a:xfrm>
          <a:solidFill>
            <a:schemeClr val="tx1"/>
          </a:solidFill>
        </p:spPr>
        <p:txBody>
          <a:bodyPr vert="horz" lIns="108000" tIns="108000" rIns="0" bIns="0" rtlCol="0">
            <a:noAutofit/>
          </a:bodyPr>
          <a:lstStyle>
            <a:lvl1pPr marL="0" indent="0">
              <a:buNone/>
              <a:defRPr lang="en-US" sz="1600">
                <a:solidFill>
                  <a:schemeClr val="bg1"/>
                </a:solidFill>
              </a:defRPr>
            </a:lvl1pPr>
          </a:lstStyle>
          <a:p>
            <a:pPr marL="228600" lvl="0" indent="-22860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850143726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66005299-040D-4757-9637-32AF22E925D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4000" y="359999"/>
            <a:ext cx="11268000" cy="432000"/>
          </a:xfrm>
          <a:prstGeom prst="rect">
            <a:avLst/>
          </a:prstGeom>
        </p:spPr>
        <p:txBody>
          <a:bodyPr vert="horz" lIns="0" tIns="0" rIns="0" bIns="0" rtlCol="0" anchor="t">
            <a:no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A3E6D48-9D4D-4738-BE75-720EC430718C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04000" y="1152000"/>
            <a:ext cx="11268000" cy="4972938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9E6A50AB-AA60-47C8-A3D7-EAC351DAAEDD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504000" y="6514239"/>
            <a:ext cx="6336000" cy="170111"/>
          </a:xfrm>
          <a:prstGeom prst="rect">
            <a:avLst/>
          </a:prstGeom>
        </p:spPr>
        <p:txBody>
          <a:bodyPr vert="horz" lIns="0" tIns="0" rIns="0" bIns="0" rtlCol="0" anchor="t"/>
          <a:lstStyle>
            <a:lvl1pPr algn="l">
              <a:defRPr sz="900" i="1">
                <a:solidFill>
                  <a:schemeClr val="tx1"/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DCE12731-6043-4294-9818-37AE7696D20F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473200" y="6314825"/>
            <a:ext cx="360000" cy="360000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r">
              <a:defRPr sz="1200">
                <a:solidFill>
                  <a:schemeClr val="tx1"/>
                </a:solidFill>
              </a:defRPr>
            </a:lvl1pPr>
          </a:lstStyle>
          <a:p>
            <a:fld id="{26699011-AD31-4C1E-9097-A1CA72DD0DA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7" name="Straight Connector 6">
            <a:extLst>
              <a:ext uri="{FF2B5EF4-FFF2-40B4-BE49-F238E27FC236}">
                <a16:creationId xmlns:a16="http://schemas.microsoft.com/office/drawing/2014/main" id="{B992CE5D-CC06-4AB4-A1D6-6704FB5DA327}"/>
              </a:ext>
            </a:extLst>
          </p:cNvPr>
          <p:cNvCxnSpPr>
            <a:cxnSpLocks/>
          </p:cNvCxnSpPr>
          <p:nvPr userDrawn="1"/>
        </p:nvCxnSpPr>
        <p:spPr>
          <a:xfrm>
            <a:off x="415907" y="6494825"/>
            <a:ext cx="11123631" cy="0"/>
          </a:xfrm>
          <a:prstGeom prst="line">
            <a:avLst/>
          </a:prstGeom>
          <a:ln w="3175">
            <a:solidFill>
              <a:schemeClr val="bg1">
                <a:lumMod val="85000"/>
              </a:schemeClr>
            </a:solidFill>
            <a:headEnd type="diamond"/>
            <a:tailEnd type="diamon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75427119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0" r:id="rId1"/>
    <p:sldLayoutId id="2147483681" r:id="rId2"/>
    <p:sldLayoutId id="2147483682" r:id="rId3"/>
    <p:sldLayoutId id="2147483683" r:id="rId4"/>
    <p:sldLayoutId id="2147483684" r:id="rId5"/>
    <p:sldLayoutId id="2147483685" r:id="rId6"/>
    <p:sldLayoutId id="2147483686" r:id="rId7"/>
    <p:sldLayoutId id="2147483687" r:id="rId8"/>
    <p:sldLayoutId id="2147483688" r:id="rId9"/>
    <p:sldLayoutId id="2147483689" r:id="rId10"/>
    <p:sldLayoutId id="2147483690" r:id="rId11"/>
    <p:sldLayoutId id="2147483691" r:id="rId12"/>
    <p:sldLayoutId id="2147483649" r:id="rId13"/>
    <p:sldLayoutId id="2147483651" r:id="rId14"/>
    <p:sldLayoutId id="2147483650" r:id="rId15"/>
    <p:sldLayoutId id="2147483652" r:id="rId16"/>
    <p:sldLayoutId id="2147483653" r:id="rId17"/>
    <p:sldLayoutId id="2147483654" r:id="rId18"/>
    <p:sldLayoutId id="2147483655" r:id="rId19"/>
    <p:sldLayoutId id="2147483656" r:id="rId20"/>
    <p:sldLayoutId id="2147483657" r:id="rId21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200" b="1" kern="1200" spc="-15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500"/>
        </a:spcAft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42925" indent="-276225" algn="l" defTabSz="914400" rtl="0" eaLnBrk="1" latinLnBrk="0" hangingPunct="1">
        <a:lnSpc>
          <a:spcPct val="90000"/>
        </a:lnSpc>
        <a:spcBef>
          <a:spcPts val="500"/>
        </a:spcBef>
        <a:spcAft>
          <a:spcPts val="5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09625" indent="-266700" algn="l" defTabSz="914400" rtl="0" eaLnBrk="1" latinLnBrk="0" hangingPunct="1">
        <a:lnSpc>
          <a:spcPct val="90000"/>
        </a:lnSpc>
        <a:spcBef>
          <a:spcPts val="500"/>
        </a:spcBef>
        <a:spcAft>
          <a:spcPts val="500"/>
        </a:spcAft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3pPr>
      <a:lvl4pPr marL="1076325" indent="-266700" algn="l" defTabSz="914400" rtl="0" eaLnBrk="1" latinLnBrk="0" hangingPunct="1">
        <a:lnSpc>
          <a:spcPct val="90000"/>
        </a:lnSpc>
        <a:spcBef>
          <a:spcPts val="500"/>
        </a:spcBef>
        <a:spcAft>
          <a:spcPts val="500"/>
        </a:spcAft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4pPr>
      <a:lvl5pPr marL="1343025" indent="-266700" algn="l" defTabSz="914400" rtl="0" eaLnBrk="1" latinLnBrk="0" hangingPunct="1">
        <a:lnSpc>
          <a:spcPct val="90000"/>
        </a:lnSpc>
        <a:spcBef>
          <a:spcPts val="500"/>
        </a:spcBef>
        <a:spcAft>
          <a:spcPts val="500"/>
        </a:spcAft>
        <a:buFont typeface="Arial" panose="020B0604020202020204" pitchFamily="34" charset="0"/>
        <a:buChar char="•"/>
        <a:defRPr sz="12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jp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0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1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2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hyperlink" Target="https://go.microsoft.com/fwlink/?linkid=2006808&amp;clcid=0x409" TargetMode="External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>
            <a:extLst>
              <a:ext uri="{FF2B5EF4-FFF2-40B4-BE49-F238E27FC236}">
                <a16:creationId xmlns:a16="http://schemas.microsoft.com/office/drawing/2014/main" id="{55DE3441-C56C-4CA7-8A1A-3446507ABAC8}"/>
              </a:ext>
            </a:extLst>
          </p:cNvPr>
          <p:cNvPicPr>
            <a:picLocks noGrp="1" noChangeAspect="1"/>
          </p:cNvPicPr>
          <p:nvPr>
            <p:ph type="pic" sz="quarter" idx="18"/>
          </p:nvPr>
        </p:nvPicPr>
        <p:blipFill>
          <a:blip r:embed="rId3"/>
          <a:stretch>
            <a:fillRect/>
          </a:stretch>
        </p:blipFill>
        <p:spPr>
          <a:xfrm rot="-120000">
            <a:off x="3226966" y="2122951"/>
            <a:ext cx="6079596" cy="4861203"/>
          </a:xfrm>
        </p:spPr>
      </p:pic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0C1A276-720E-40C4-8C25-F52ACCEF61DE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MM 20YY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41E21631-E867-4474-A0AB-B8DA732A48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A lifetime of loyal service started in Month Year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02788C3F-BF68-4F7D-9FD3-203AA0F81D00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8591B84-5676-4CBE-A23F-62891B1252F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smtClean="0"/>
              <a:pPr/>
              <a:t>1</a:t>
            </a:fld>
            <a:endParaRPr lang="en-US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E91FA764-04D6-4EF8-A3E3-2E23DE9AB081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Celebrating the retirement of: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1D226037-F2FE-428F-8D45-05FAD6BFC3A9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Lorem ipsum dolor sit amet</a:t>
            </a:r>
          </a:p>
        </p:txBody>
      </p:sp>
      <p:sp>
        <p:nvSpPr>
          <p:cNvPr id="15" name="Title 14">
            <a:extLst>
              <a:ext uri="{FF2B5EF4-FFF2-40B4-BE49-F238E27FC236}">
                <a16:creationId xmlns:a16="http://schemas.microsoft.com/office/drawing/2014/main" id="{949E0E2F-8990-477F-8E59-F5486BEE9AD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ALLAN MARTENSSON</a:t>
            </a:r>
          </a:p>
        </p:txBody>
      </p:sp>
    </p:spTree>
    <p:extLst>
      <p:ext uri="{BB962C8B-B14F-4D97-AF65-F5344CB8AC3E}">
        <p14:creationId xmlns:p14="http://schemas.microsoft.com/office/powerpoint/2010/main" val="2647208978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Picture Placeholder 26" descr="Picture Placeholder">
            <a:extLst>
              <a:ext uri="{FF2B5EF4-FFF2-40B4-BE49-F238E27FC236}">
                <a16:creationId xmlns:a16="http://schemas.microsoft.com/office/drawing/2014/main" id="{8A3CA052-6658-4E1A-851A-E824CCA46C15}"/>
              </a:ext>
            </a:extLst>
          </p:cNvPr>
          <p:cNvSpPr>
            <a:spLocks noGrp="1"/>
          </p:cNvSpPr>
          <p:nvPr>
            <p:ph type="pic" sz="quarter" idx="20"/>
          </p:nvPr>
        </p:nvSpPr>
        <p:spPr/>
      </p:sp>
      <p:sp>
        <p:nvSpPr>
          <p:cNvPr id="28" name="Picture Placeholder 27" descr="Picture Placeholder">
            <a:extLst>
              <a:ext uri="{FF2B5EF4-FFF2-40B4-BE49-F238E27FC236}">
                <a16:creationId xmlns:a16="http://schemas.microsoft.com/office/drawing/2014/main" id="{18EE7656-71BF-48D5-AA7C-3A58D010D890}"/>
              </a:ext>
            </a:extLst>
          </p:cNvPr>
          <p:cNvSpPr>
            <a:spLocks noGrp="1"/>
          </p:cNvSpPr>
          <p:nvPr>
            <p:ph type="pic" sz="quarter" idx="21"/>
          </p:nvPr>
        </p:nvSpPr>
        <p:spPr/>
      </p:sp>
      <p:sp>
        <p:nvSpPr>
          <p:cNvPr id="29" name="Picture Placeholder 28" descr="Picture Placeholder">
            <a:extLst>
              <a:ext uri="{FF2B5EF4-FFF2-40B4-BE49-F238E27FC236}">
                <a16:creationId xmlns:a16="http://schemas.microsoft.com/office/drawing/2014/main" id="{8A3D1381-F90E-46F3-81A0-2217F8CDE520}"/>
              </a:ext>
            </a:extLst>
          </p:cNvPr>
          <p:cNvSpPr>
            <a:spLocks noGrp="1"/>
          </p:cNvSpPr>
          <p:nvPr>
            <p:ph type="pic" sz="quarter" idx="22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B639CC57-DF03-441F-BE46-4048B82D7590}"/>
              </a:ext>
            </a:extLst>
          </p:cNvPr>
          <p:cNvSpPr>
            <a:spLocks noGrp="1"/>
          </p:cNvSpPr>
          <p:nvPr>
            <p:ph type="body" sz="quarter" idx="24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25" name="Picture Placeholder 24" descr="Picture Placeholder">
            <a:extLst>
              <a:ext uri="{FF2B5EF4-FFF2-40B4-BE49-F238E27FC236}">
                <a16:creationId xmlns:a16="http://schemas.microsoft.com/office/drawing/2014/main" id="{236562A2-10BA-4343-9126-27DF6C423CF7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0C1A276-720E-40C4-8C25-F52ACCEF61DE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MM 20YY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41E21631-E867-4474-A0AB-B8DA732A48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A lifetime of loyal service started in Month Year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02788C3F-BF68-4F7D-9FD3-203AA0F81D00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8591B84-5676-4CBE-A23F-62891B1252FE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smtClean="0"/>
              <a:pPr/>
              <a:t>2</a:t>
            </a:fld>
            <a:endParaRPr lang="en-US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E91FA764-04D6-4EF8-A3E3-2E23DE9AB081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Celebrating the retirement of: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1D226037-F2FE-428F-8D45-05FAD6BFC3A9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Lorem ipsum dolor sit amet</a:t>
            </a:r>
          </a:p>
        </p:txBody>
      </p:sp>
      <p:sp>
        <p:nvSpPr>
          <p:cNvPr id="26" name="Picture Placeholder 25" descr="Picture Placeholder">
            <a:extLst>
              <a:ext uri="{FF2B5EF4-FFF2-40B4-BE49-F238E27FC236}">
                <a16:creationId xmlns:a16="http://schemas.microsoft.com/office/drawing/2014/main" id="{74B4C9EA-4D60-48DE-9915-B57516D650F8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/>
      </p:sp>
      <p:sp>
        <p:nvSpPr>
          <p:cNvPr id="23" name="Text Placeholder 22">
            <a:extLst>
              <a:ext uri="{FF2B5EF4-FFF2-40B4-BE49-F238E27FC236}">
                <a16:creationId xmlns:a16="http://schemas.microsoft.com/office/drawing/2014/main" id="{719633D1-F8B7-48A2-914F-B7CF795760D3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Celebrating the retirement of:</a:t>
            </a: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4A3716E1-DF36-4A1C-BCD5-CECB9199FF7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ALLAN MARTENSSON</a:t>
            </a:r>
          </a:p>
        </p:txBody>
      </p:sp>
    </p:spTree>
    <p:extLst>
      <p:ext uri="{BB962C8B-B14F-4D97-AF65-F5344CB8AC3E}">
        <p14:creationId xmlns:p14="http://schemas.microsoft.com/office/powerpoint/2010/main" val="6283712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79FA378D-DD84-4591-8FB7-2E1F35C45007}"/>
              </a:ext>
            </a:extLst>
          </p:cNvPr>
          <p:cNvSpPr>
            <a:spLocks noGrp="1"/>
          </p:cNvSpPr>
          <p:nvPr>
            <p:ph type="sldNum" sz="quarter" idx="27"/>
          </p:nvPr>
        </p:nvSpPr>
        <p:spPr>
          <a:xfrm>
            <a:off x="11473200" y="6314825"/>
            <a:ext cx="360000" cy="360000"/>
          </a:xfrm>
        </p:spPr>
        <p:txBody>
          <a:bodyPr/>
          <a:lstStyle/>
          <a:p>
            <a:fld id="{26699011-AD31-4C1E-9097-A1CA72DD0DA4}" type="slidenum">
              <a:rPr lang="en-US" smtClean="0"/>
              <a:t>3</a:t>
            </a:fld>
            <a:endParaRPr lang="en-US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804DF0BC-FF6D-4A57-B5B0-6E7A67BBAF1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4000" y="359999"/>
            <a:ext cx="2982435" cy="941192"/>
          </a:xfrm>
        </p:spPr>
        <p:txBody>
          <a:bodyPr/>
          <a:lstStyle/>
          <a:p>
            <a:r>
              <a:rPr lang="en-US" dirty="0"/>
              <a:t>Lorem ipsum dolor sit amet</a:t>
            </a:r>
          </a:p>
        </p:txBody>
      </p:sp>
      <p:sp>
        <p:nvSpPr>
          <p:cNvPr id="4" name="Picture Placeholder 3" descr="Picture Placeholder">
            <a:extLst>
              <a:ext uri="{FF2B5EF4-FFF2-40B4-BE49-F238E27FC236}">
                <a16:creationId xmlns:a16="http://schemas.microsoft.com/office/drawing/2014/main" id="{52EB6368-1A65-4F6F-A747-115378A6CD2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" name="Picture Placeholder 4" descr="Picture Placeholder">
            <a:extLst>
              <a:ext uri="{FF2B5EF4-FFF2-40B4-BE49-F238E27FC236}">
                <a16:creationId xmlns:a16="http://schemas.microsoft.com/office/drawing/2014/main" id="{505B6693-6BB2-41B4-B485-C962E599AB7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" name="Picture Placeholder 5" descr="Picture Placeholder">
            <a:extLst>
              <a:ext uri="{FF2B5EF4-FFF2-40B4-BE49-F238E27FC236}">
                <a16:creationId xmlns:a16="http://schemas.microsoft.com/office/drawing/2014/main" id="{883224C6-A90C-40A9-8D6F-D3408C5AED7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" name="Picture Placeholder 6" descr="Picture Placeholder">
            <a:extLst>
              <a:ext uri="{FF2B5EF4-FFF2-40B4-BE49-F238E27FC236}">
                <a16:creationId xmlns:a16="http://schemas.microsoft.com/office/drawing/2014/main" id="{EC84771B-53C1-4CB9-9C9D-D26609E3A6E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BA5C46C8-7AEC-4B80-A502-878CAAB06E45}"/>
              </a:ext>
            </a:extLst>
          </p:cNvPr>
          <p:cNvSpPr>
            <a:spLocks noGrp="1"/>
          </p:cNvSpPr>
          <p:nvPr>
            <p:ph type="body" sz="quarter" idx="24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592B106F-F298-49A2-9235-041CEA2B00D8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CD5C4BBB-56DC-4769-BB07-29F781939080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</p:spTree>
    <p:extLst>
      <p:ext uri="{BB962C8B-B14F-4D97-AF65-F5344CB8AC3E}">
        <p14:creationId xmlns:p14="http://schemas.microsoft.com/office/powerpoint/2010/main" val="2006286489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848F6456-93D2-4823-9B39-270B40C4A6C4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D13F6BCB-5435-4FAC-B5F8-A6D905055730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smtClean="0"/>
              <a:pPr/>
              <a:t>4</a:t>
            </a:fld>
            <a:endParaRPr lang="en-US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A7034395-1AFE-46E5-BCF3-CA5377EF72D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Page with quote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67A32DE2-5C7C-4C34-B421-F1AF76FEEAD0}"/>
              </a:ext>
            </a:extLst>
          </p:cNvPr>
          <p:cNvSpPr>
            <a:spLocks noGrp="1"/>
          </p:cNvSpPr>
          <p:nvPr>
            <p:ph type="body" sz="quarter" idx="26"/>
          </p:nvPr>
        </p:nvSpPr>
        <p:spPr/>
        <p:txBody>
          <a:bodyPr/>
          <a:lstStyle/>
          <a:p>
            <a:r>
              <a:rPr lang="en-US" dirty="0"/>
              <a:t>Place your quote here</a:t>
            </a:r>
          </a:p>
        </p:txBody>
      </p:sp>
      <p:sp>
        <p:nvSpPr>
          <p:cNvPr id="20" name="Picture Placeholder 19" descr="Picture Placeholder">
            <a:extLst>
              <a:ext uri="{FF2B5EF4-FFF2-40B4-BE49-F238E27FC236}">
                <a16:creationId xmlns:a16="http://schemas.microsoft.com/office/drawing/2014/main" id="{8B1877F4-D3DC-4A76-9CE1-7EA3F3FC4E13}"/>
              </a:ext>
            </a:extLst>
          </p:cNvPr>
          <p:cNvSpPr>
            <a:spLocks noGrp="1"/>
          </p:cNvSpPr>
          <p:nvPr>
            <p:ph type="pic" sz="quarter" idx="27"/>
          </p:nvPr>
        </p:nvSpPr>
        <p:spPr/>
      </p:sp>
      <p:sp>
        <p:nvSpPr>
          <p:cNvPr id="21" name="Picture Placeholder 20" descr="Picture Placeholder">
            <a:extLst>
              <a:ext uri="{FF2B5EF4-FFF2-40B4-BE49-F238E27FC236}">
                <a16:creationId xmlns:a16="http://schemas.microsoft.com/office/drawing/2014/main" id="{5E26E46B-E299-46BD-B1E0-C36170113B10}"/>
              </a:ext>
            </a:extLst>
          </p:cNvPr>
          <p:cNvSpPr>
            <a:spLocks noGrp="1"/>
          </p:cNvSpPr>
          <p:nvPr>
            <p:ph type="pic" sz="quarter" idx="28"/>
          </p:nvPr>
        </p:nvSpPr>
        <p:spPr/>
      </p:sp>
      <p:sp>
        <p:nvSpPr>
          <p:cNvPr id="22" name="Picture Placeholder 21" descr="Picture Placeholder">
            <a:extLst>
              <a:ext uri="{FF2B5EF4-FFF2-40B4-BE49-F238E27FC236}">
                <a16:creationId xmlns:a16="http://schemas.microsoft.com/office/drawing/2014/main" id="{AD456292-FD97-4F9D-B1AE-5ABC97B62AF3}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</p:spTree>
    <p:extLst>
      <p:ext uri="{BB962C8B-B14F-4D97-AF65-F5344CB8AC3E}">
        <p14:creationId xmlns:p14="http://schemas.microsoft.com/office/powerpoint/2010/main" val="464860215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icture Placeholder 15" descr="Picture Placeholder">
            <a:extLst>
              <a:ext uri="{FF2B5EF4-FFF2-40B4-BE49-F238E27FC236}">
                <a16:creationId xmlns:a16="http://schemas.microsoft.com/office/drawing/2014/main" id="{7233204C-53AF-44D1-9A44-231690C3AC43}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C637A3EA-4C15-4FDA-8CC7-3DBB3376221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smtClean="0"/>
              <a:pPr/>
              <a:t>5</a:t>
            </a:fld>
            <a:endParaRPr lang="en-US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69BACAF3-35DA-40A1-A62F-F11FCF7F87A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Large photo with quote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85195BC3-CA49-43AA-943D-145C631E91F3}"/>
              </a:ext>
            </a:extLst>
          </p:cNvPr>
          <p:cNvSpPr>
            <a:spLocks noGrp="1"/>
          </p:cNvSpPr>
          <p:nvPr>
            <p:ph type="body" sz="quarter" idx="26"/>
          </p:nvPr>
        </p:nvSpPr>
        <p:spPr/>
        <p:txBody>
          <a:bodyPr/>
          <a:lstStyle/>
          <a:p>
            <a:r>
              <a:rPr lang="en-US" dirty="0"/>
              <a:t>“Place your quote here”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9EDDC39-7E24-4663-B47E-EFC6A37DCA0D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/>
        <p:txBody>
          <a:bodyPr/>
          <a:lstStyle/>
          <a:p>
            <a:r>
              <a:rPr lang="en-US" dirty="0"/>
              <a:t>Quote date or place</a:t>
            </a:r>
          </a:p>
        </p:txBody>
      </p:sp>
    </p:spTree>
    <p:extLst>
      <p:ext uri="{BB962C8B-B14F-4D97-AF65-F5344CB8AC3E}">
        <p14:creationId xmlns:p14="http://schemas.microsoft.com/office/powerpoint/2010/main" val="183236352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Picture Placeholder 22" descr="Picture Placeholder">
            <a:extLst>
              <a:ext uri="{FF2B5EF4-FFF2-40B4-BE49-F238E27FC236}">
                <a16:creationId xmlns:a16="http://schemas.microsoft.com/office/drawing/2014/main" id="{44EA1915-6FC0-476B-AC04-2E258930701A}"/>
              </a:ext>
            </a:extLst>
          </p:cNvPr>
          <p:cNvSpPr>
            <a:spLocks noGrp="1"/>
          </p:cNvSpPr>
          <p:nvPr>
            <p:ph type="pic" sz="quarter" idx="28"/>
          </p:nvPr>
        </p:nvSpPr>
        <p:spPr/>
      </p:sp>
      <p:sp>
        <p:nvSpPr>
          <p:cNvPr id="24" name="Picture Placeholder 23" descr="Picture Placeholder">
            <a:extLst>
              <a:ext uri="{FF2B5EF4-FFF2-40B4-BE49-F238E27FC236}">
                <a16:creationId xmlns:a16="http://schemas.microsoft.com/office/drawing/2014/main" id="{81252996-4545-412A-84F8-FA4344D49EC4}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  <p:sp>
        <p:nvSpPr>
          <p:cNvPr id="25" name="Picture Placeholder 24" descr="Picture Placeholder">
            <a:extLst>
              <a:ext uri="{FF2B5EF4-FFF2-40B4-BE49-F238E27FC236}">
                <a16:creationId xmlns:a16="http://schemas.microsoft.com/office/drawing/2014/main" id="{CB0C47AF-C809-44C7-B7B2-612D4477A6E9}"/>
              </a:ext>
            </a:extLst>
          </p:cNvPr>
          <p:cNvSpPr>
            <a:spLocks noGrp="1"/>
          </p:cNvSpPr>
          <p:nvPr>
            <p:ph type="pic" sz="quarter" idx="30"/>
          </p:nvPr>
        </p:nvSpPr>
        <p:spPr/>
      </p:sp>
      <p:sp>
        <p:nvSpPr>
          <p:cNvPr id="26" name="Picture Placeholder 25" descr="Picture Placeholder">
            <a:extLst>
              <a:ext uri="{FF2B5EF4-FFF2-40B4-BE49-F238E27FC236}">
                <a16:creationId xmlns:a16="http://schemas.microsoft.com/office/drawing/2014/main" id="{69F7AF10-C5CD-48D2-94BD-A25544617B87}"/>
              </a:ext>
            </a:extLst>
          </p:cNvPr>
          <p:cNvSpPr>
            <a:spLocks noGrp="1"/>
          </p:cNvSpPr>
          <p:nvPr>
            <p:ph type="pic" sz="quarter" idx="31"/>
          </p:nvPr>
        </p:nvSpPr>
        <p:spPr/>
      </p:sp>
      <p:sp>
        <p:nvSpPr>
          <p:cNvPr id="27" name="Picture Placeholder 26" descr="Picture Placeholder">
            <a:extLst>
              <a:ext uri="{FF2B5EF4-FFF2-40B4-BE49-F238E27FC236}">
                <a16:creationId xmlns:a16="http://schemas.microsoft.com/office/drawing/2014/main" id="{4F7D5399-C327-4381-BE35-69799D52B5AC}"/>
              </a:ext>
            </a:extLst>
          </p:cNvPr>
          <p:cNvSpPr>
            <a:spLocks noGrp="1"/>
          </p:cNvSpPr>
          <p:nvPr>
            <p:ph type="pic" sz="quarter" idx="32"/>
          </p:nvPr>
        </p:nvSpPr>
        <p:spPr/>
      </p:sp>
      <p:sp>
        <p:nvSpPr>
          <p:cNvPr id="28" name="Picture Placeholder 27" descr="Picture Placeholder">
            <a:extLst>
              <a:ext uri="{FF2B5EF4-FFF2-40B4-BE49-F238E27FC236}">
                <a16:creationId xmlns:a16="http://schemas.microsoft.com/office/drawing/2014/main" id="{18884CF6-61AC-467E-85E5-F371F81F98F1}"/>
              </a:ext>
            </a:extLst>
          </p:cNvPr>
          <p:cNvSpPr>
            <a:spLocks noGrp="1"/>
          </p:cNvSpPr>
          <p:nvPr>
            <p:ph type="pic" sz="quarter" idx="33"/>
          </p:nvPr>
        </p:nvSpPr>
        <p:spPr/>
      </p:sp>
      <p:sp>
        <p:nvSpPr>
          <p:cNvPr id="29" name="Picture Placeholder 28" descr="Picture Placeholder">
            <a:extLst>
              <a:ext uri="{FF2B5EF4-FFF2-40B4-BE49-F238E27FC236}">
                <a16:creationId xmlns:a16="http://schemas.microsoft.com/office/drawing/2014/main" id="{EFE901BE-8D68-41FC-B90E-B9F22E1A9472}"/>
              </a:ext>
            </a:extLst>
          </p:cNvPr>
          <p:cNvSpPr>
            <a:spLocks noGrp="1"/>
          </p:cNvSpPr>
          <p:nvPr>
            <p:ph type="pic" sz="quarter" idx="34"/>
          </p:nvPr>
        </p:nvSpPr>
        <p:spPr/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1DBCBD81-84AA-4C64-B379-E0D9268ACF2C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807E6B10-8E32-44D4-ABBF-4A9B0DA6FF0C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11" name="Slide Number Placeholder 10">
            <a:extLst>
              <a:ext uri="{FF2B5EF4-FFF2-40B4-BE49-F238E27FC236}">
                <a16:creationId xmlns:a16="http://schemas.microsoft.com/office/drawing/2014/main" id="{C68DE40A-9965-4C65-9A56-313164F7C81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smtClean="0"/>
              <a:pPr/>
              <a:t>6</a:t>
            </a:fld>
            <a:endParaRPr lang="en-US" dirty="0"/>
          </a:p>
        </p:txBody>
      </p:sp>
      <p:sp>
        <p:nvSpPr>
          <p:cNvPr id="12" name="Title 11">
            <a:extLst>
              <a:ext uri="{FF2B5EF4-FFF2-40B4-BE49-F238E27FC236}">
                <a16:creationId xmlns:a16="http://schemas.microsoft.com/office/drawing/2014/main" id="{FA3C2A35-5068-4B1A-8492-772F61018F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Variety Slide Title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8475990A-5D82-44A0-A5CE-D0E8711F1DCA}"/>
              </a:ext>
            </a:extLst>
          </p:cNvPr>
          <p:cNvSpPr>
            <a:spLocks noGrp="1"/>
          </p:cNvSpPr>
          <p:nvPr>
            <p:ph type="body" sz="quarter" idx="26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CFD8BFB8-0EE2-4F8A-9289-B7E356E8B984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/>
        <p:txBody>
          <a:bodyPr/>
          <a:lstStyle/>
          <a:p>
            <a:r>
              <a:rPr lang="en-US" dirty="0"/>
              <a:t>BADGE TEXT</a:t>
            </a:r>
          </a:p>
        </p:txBody>
      </p:sp>
    </p:spTree>
    <p:extLst>
      <p:ext uri="{BB962C8B-B14F-4D97-AF65-F5344CB8AC3E}">
        <p14:creationId xmlns:p14="http://schemas.microsoft.com/office/powerpoint/2010/main" val="2299681795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9AB7D099-5143-4858-9512-5E1FA28E3DE0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E7911E24-BB7A-4A72-8A10-7F3E8D0FEE10}"/>
              </a:ext>
            </a:extLst>
          </p:cNvPr>
          <p:cNvSpPr>
            <a:spLocks noGrp="1"/>
          </p:cNvSpPr>
          <p:nvPr>
            <p:ph type="body" sz="quarter" idx="26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EC94C758-0E7E-44CA-8258-2DB8C357D544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21" name="Picture Placeholder 20" descr="Picture Placeholder">
            <a:extLst>
              <a:ext uri="{FF2B5EF4-FFF2-40B4-BE49-F238E27FC236}">
                <a16:creationId xmlns:a16="http://schemas.microsoft.com/office/drawing/2014/main" id="{BCCBADBF-CD83-489F-9386-F919EFF1BA00}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  <p:sp>
        <p:nvSpPr>
          <p:cNvPr id="23" name="Picture Placeholder 22" descr="Picture Placeholder">
            <a:extLst>
              <a:ext uri="{FF2B5EF4-FFF2-40B4-BE49-F238E27FC236}">
                <a16:creationId xmlns:a16="http://schemas.microsoft.com/office/drawing/2014/main" id="{0405EAF9-AD97-4605-82B8-561E3E5E06A6}"/>
              </a:ext>
            </a:extLst>
          </p:cNvPr>
          <p:cNvSpPr>
            <a:spLocks noGrp="1"/>
          </p:cNvSpPr>
          <p:nvPr>
            <p:ph type="pic" sz="quarter" idx="31"/>
          </p:nvPr>
        </p:nvSpPr>
        <p:spPr/>
      </p:sp>
      <p:sp>
        <p:nvSpPr>
          <p:cNvPr id="25" name="Picture Placeholder 24" descr="Picture Placeholder">
            <a:extLst>
              <a:ext uri="{FF2B5EF4-FFF2-40B4-BE49-F238E27FC236}">
                <a16:creationId xmlns:a16="http://schemas.microsoft.com/office/drawing/2014/main" id="{3C5CA835-9D6A-474A-8BE2-1EE6651D266F}"/>
              </a:ext>
            </a:extLst>
          </p:cNvPr>
          <p:cNvSpPr>
            <a:spLocks noGrp="1"/>
          </p:cNvSpPr>
          <p:nvPr>
            <p:ph type="pic" sz="quarter" idx="34"/>
          </p:nvPr>
        </p:nvSpPr>
        <p:spPr/>
      </p:sp>
      <p:sp>
        <p:nvSpPr>
          <p:cNvPr id="24" name="Picture Placeholder 23" descr="Picture Placeholder">
            <a:extLst>
              <a:ext uri="{FF2B5EF4-FFF2-40B4-BE49-F238E27FC236}">
                <a16:creationId xmlns:a16="http://schemas.microsoft.com/office/drawing/2014/main" id="{F59C24B6-4C8C-4212-89FC-8DB10A4E5F24}"/>
              </a:ext>
            </a:extLst>
          </p:cNvPr>
          <p:cNvSpPr>
            <a:spLocks noGrp="1"/>
          </p:cNvSpPr>
          <p:nvPr>
            <p:ph type="pic" sz="quarter" idx="32"/>
          </p:nvPr>
        </p:nvSpPr>
        <p:spPr/>
      </p:sp>
      <p:sp>
        <p:nvSpPr>
          <p:cNvPr id="20" name="Picture Placeholder 19" descr="Picture Placeholder">
            <a:extLst>
              <a:ext uri="{FF2B5EF4-FFF2-40B4-BE49-F238E27FC236}">
                <a16:creationId xmlns:a16="http://schemas.microsoft.com/office/drawing/2014/main" id="{A75316D0-71EB-49B3-8C05-2796276317CB}"/>
              </a:ext>
            </a:extLst>
          </p:cNvPr>
          <p:cNvSpPr>
            <a:spLocks noGrp="1"/>
          </p:cNvSpPr>
          <p:nvPr>
            <p:ph type="pic" sz="quarter" idx="28"/>
          </p:nvPr>
        </p:nvSpPr>
        <p:spPr/>
      </p:sp>
      <p:sp>
        <p:nvSpPr>
          <p:cNvPr id="22" name="Picture Placeholder 21" descr="Picture Placeholder">
            <a:extLst>
              <a:ext uri="{FF2B5EF4-FFF2-40B4-BE49-F238E27FC236}">
                <a16:creationId xmlns:a16="http://schemas.microsoft.com/office/drawing/2014/main" id="{FC8CE03B-7514-40C6-9AAE-72F72D180909}"/>
              </a:ext>
            </a:extLst>
          </p:cNvPr>
          <p:cNvSpPr>
            <a:spLocks noGrp="1"/>
          </p:cNvSpPr>
          <p:nvPr>
            <p:ph type="pic" sz="quarter" idx="30"/>
          </p:nvPr>
        </p:nvSpPr>
        <p:spPr/>
      </p:sp>
      <p:sp>
        <p:nvSpPr>
          <p:cNvPr id="12" name="Slide Number Placeholder 11">
            <a:extLst>
              <a:ext uri="{FF2B5EF4-FFF2-40B4-BE49-F238E27FC236}">
                <a16:creationId xmlns:a16="http://schemas.microsoft.com/office/drawing/2014/main" id="{52702D28-3072-4358-B0D1-3F20E90EECD3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smtClean="0"/>
              <a:pPr/>
              <a:t>7</a:t>
            </a:fld>
            <a:endParaRPr lang="en-US" dirty="0"/>
          </a:p>
        </p:txBody>
      </p:sp>
      <p:sp>
        <p:nvSpPr>
          <p:cNvPr id="15" name="Title 14">
            <a:extLst>
              <a:ext uri="{FF2B5EF4-FFF2-40B4-BE49-F238E27FC236}">
                <a16:creationId xmlns:a16="http://schemas.microsoft.com/office/drawing/2014/main" id="{B92F51A5-0461-4206-9A23-2C02EA7C8E8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Variety Slide Title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494EEBF9-D95A-4AFE-B261-70BDCA07FAF3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/>
        <p:txBody>
          <a:bodyPr/>
          <a:lstStyle/>
          <a:p>
            <a:r>
              <a:rPr lang="en-US" dirty="0"/>
              <a:t>BADGE TEXT</a:t>
            </a:r>
          </a:p>
        </p:txBody>
      </p:sp>
    </p:spTree>
    <p:extLst>
      <p:ext uri="{BB962C8B-B14F-4D97-AF65-F5344CB8AC3E}">
        <p14:creationId xmlns:p14="http://schemas.microsoft.com/office/powerpoint/2010/main" val="441278867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icture Placeholder 14" descr="Picture Placeholder">
            <a:extLst>
              <a:ext uri="{FF2B5EF4-FFF2-40B4-BE49-F238E27FC236}">
                <a16:creationId xmlns:a16="http://schemas.microsoft.com/office/drawing/2014/main" id="{AE5C991E-A439-4CA5-A184-732176AC7887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4350431A-783D-4436-98EF-CD97A27614A1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Place your headline here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EA37F5C5-A2B0-47CC-9715-DA34690AEE46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16" name="Picture Placeholder 15" descr="Picture Placeholder">
            <a:extLst>
              <a:ext uri="{FF2B5EF4-FFF2-40B4-BE49-F238E27FC236}">
                <a16:creationId xmlns:a16="http://schemas.microsoft.com/office/drawing/2014/main" id="{08F73808-BAC8-4C0E-84FF-4F82101F0CF1}"/>
              </a:ext>
            </a:extLst>
          </p:cNvPr>
          <p:cNvSpPr>
            <a:spLocks noGrp="1"/>
          </p:cNvSpPr>
          <p:nvPr>
            <p:ph type="pic" sz="quarter" idx="27"/>
          </p:nvPr>
        </p:nvSpPr>
        <p:spPr/>
      </p:sp>
      <p:sp>
        <p:nvSpPr>
          <p:cNvPr id="17" name="Picture Placeholder 16" descr="Picture Placeholder">
            <a:extLst>
              <a:ext uri="{FF2B5EF4-FFF2-40B4-BE49-F238E27FC236}">
                <a16:creationId xmlns:a16="http://schemas.microsoft.com/office/drawing/2014/main" id="{83C772A5-21F5-42D8-8180-521BAF605582}"/>
              </a:ext>
            </a:extLst>
          </p:cNvPr>
          <p:cNvSpPr>
            <a:spLocks noGrp="1"/>
          </p:cNvSpPr>
          <p:nvPr>
            <p:ph type="pic" sz="quarter" idx="28"/>
          </p:nvPr>
        </p:nvSpPr>
        <p:spPr/>
      </p:sp>
      <p:sp>
        <p:nvSpPr>
          <p:cNvPr id="18" name="Picture Placeholder 17" descr="Picture Placeholder">
            <a:extLst>
              <a:ext uri="{FF2B5EF4-FFF2-40B4-BE49-F238E27FC236}">
                <a16:creationId xmlns:a16="http://schemas.microsoft.com/office/drawing/2014/main" id="{41D8FB45-BA82-4374-AA37-B35DC840BD9F}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  <p:sp>
        <p:nvSpPr>
          <p:cNvPr id="19" name="Picture Placeholder 18" descr="Picture Placeholder">
            <a:extLst>
              <a:ext uri="{FF2B5EF4-FFF2-40B4-BE49-F238E27FC236}">
                <a16:creationId xmlns:a16="http://schemas.microsoft.com/office/drawing/2014/main" id="{91229CE6-BDF2-42FB-BE41-814BF3E9153B}"/>
              </a:ext>
            </a:extLst>
          </p:cNvPr>
          <p:cNvSpPr>
            <a:spLocks noGrp="1"/>
          </p:cNvSpPr>
          <p:nvPr>
            <p:ph type="pic" sz="quarter" idx="30"/>
          </p:nvPr>
        </p:nvSpPr>
        <p:spPr/>
      </p:sp>
      <p:sp>
        <p:nvSpPr>
          <p:cNvPr id="20" name="Picture Placeholder 19" descr="Picture Placeholder">
            <a:extLst>
              <a:ext uri="{FF2B5EF4-FFF2-40B4-BE49-F238E27FC236}">
                <a16:creationId xmlns:a16="http://schemas.microsoft.com/office/drawing/2014/main" id="{30268CDE-C872-4C64-9B43-DDF3EF261EF6}"/>
              </a:ext>
            </a:extLst>
          </p:cNvPr>
          <p:cNvSpPr>
            <a:spLocks noGrp="1"/>
          </p:cNvSpPr>
          <p:nvPr>
            <p:ph type="pic" sz="quarter" idx="31"/>
          </p:nvPr>
        </p:nvSpPr>
        <p:spPr/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2D460B61-1C28-47C5-A73F-15B819398915}"/>
              </a:ext>
            </a:extLst>
          </p:cNvPr>
          <p:cNvSpPr>
            <a:spLocks noGrp="1"/>
          </p:cNvSpPr>
          <p:nvPr>
            <p:ph type="body" sz="quarter" idx="26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90C12DEB-2830-4EC1-A48A-92A8C9E38A05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MM 20YY</a:t>
            </a:r>
          </a:p>
        </p:txBody>
      </p:sp>
      <p:sp>
        <p:nvSpPr>
          <p:cNvPr id="13" name="Slide Number Placeholder 12">
            <a:extLst>
              <a:ext uri="{FF2B5EF4-FFF2-40B4-BE49-F238E27FC236}">
                <a16:creationId xmlns:a16="http://schemas.microsoft.com/office/drawing/2014/main" id="{2E0B661A-F3B1-4EF2-8AFE-CF4D14D00A6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smtClean="0"/>
              <a:pPr/>
              <a:t>8</a:t>
            </a:fld>
            <a:endParaRPr lang="en-US" dirty="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AFB71129-3252-4289-9958-5B9608B8D0F1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Meanwhile back at the office:</a:t>
            </a: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E467FE66-F435-4B7F-BCFA-3E21A766C31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MAJOR WORLD EVENT TITLE</a:t>
            </a:r>
          </a:p>
        </p:txBody>
      </p:sp>
    </p:spTree>
    <p:extLst>
      <p:ext uri="{BB962C8B-B14F-4D97-AF65-F5344CB8AC3E}">
        <p14:creationId xmlns:p14="http://schemas.microsoft.com/office/powerpoint/2010/main" val="3181649935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519DF788-4FF7-4948-89FE-77EAB056C847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14" name="Picture Placeholder 13" descr="Picture Placeholder">
            <a:extLst>
              <a:ext uri="{FF2B5EF4-FFF2-40B4-BE49-F238E27FC236}">
                <a16:creationId xmlns:a16="http://schemas.microsoft.com/office/drawing/2014/main" id="{BE681F5F-8E34-45D0-804F-ADB8B7792213}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  <p:sp>
        <p:nvSpPr>
          <p:cNvPr id="15" name="Picture Placeholder 14" descr="Picture Placeholder">
            <a:extLst>
              <a:ext uri="{FF2B5EF4-FFF2-40B4-BE49-F238E27FC236}">
                <a16:creationId xmlns:a16="http://schemas.microsoft.com/office/drawing/2014/main" id="{70CF1D92-F14C-47CF-B09E-5338176C9224}"/>
              </a:ext>
            </a:extLst>
          </p:cNvPr>
          <p:cNvSpPr>
            <a:spLocks noGrp="1"/>
          </p:cNvSpPr>
          <p:nvPr>
            <p:ph type="pic" sz="quarter" idx="30"/>
          </p:nvPr>
        </p:nvSpPr>
        <p:spPr/>
      </p:sp>
      <p:sp>
        <p:nvSpPr>
          <p:cNvPr id="16" name="Picture Placeholder 15" descr="Picture Placeholder">
            <a:extLst>
              <a:ext uri="{FF2B5EF4-FFF2-40B4-BE49-F238E27FC236}">
                <a16:creationId xmlns:a16="http://schemas.microsoft.com/office/drawing/2014/main" id="{9A2DED56-7966-437B-9BBD-F392C6D9A0A1}"/>
              </a:ext>
            </a:extLst>
          </p:cNvPr>
          <p:cNvSpPr>
            <a:spLocks noGrp="1"/>
          </p:cNvSpPr>
          <p:nvPr>
            <p:ph type="pic" sz="quarter" idx="31"/>
          </p:nvPr>
        </p:nvSpPr>
        <p:spPr/>
      </p:sp>
      <p:sp>
        <p:nvSpPr>
          <p:cNvPr id="17" name="Picture Placeholder 16" descr="Picture Placeholder">
            <a:extLst>
              <a:ext uri="{FF2B5EF4-FFF2-40B4-BE49-F238E27FC236}">
                <a16:creationId xmlns:a16="http://schemas.microsoft.com/office/drawing/2014/main" id="{E413CE35-E99B-4675-9298-159AA851BDD6}"/>
              </a:ext>
            </a:extLst>
          </p:cNvPr>
          <p:cNvSpPr>
            <a:spLocks noGrp="1"/>
          </p:cNvSpPr>
          <p:nvPr>
            <p:ph type="pic" sz="quarter" idx="32"/>
          </p:nvPr>
        </p:nvSpPr>
        <p:spPr/>
      </p:sp>
      <p:sp>
        <p:nvSpPr>
          <p:cNvPr id="18" name="Picture Placeholder 17" descr="Picture Placeholder">
            <a:extLst>
              <a:ext uri="{FF2B5EF4-FFF2-40B4-BE49-F238E27FC236}">
                <a16:creationId xmlns:a16="http://schemas.microsoft.com/office/drawing/2014/main" id="{54482BF7-728B-48BB-9A7A-30788D375384}"/>
              </a:ext>
            </a:extLst>
          </p:cNvPr>
          <p:cNvSpPr>
            <a:spLocks noGrp="1"/>
          </p:cNvSpPr>
          <p:nvPr>
            <p:ph type="pic" sz="quarter" idx="33"/>
          </p:nvPr>
        </p:nvSpPr>
        <p:spPr/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D9CC906F-B634-423C-9900-86A07F935905}"/>
              </a:ext>
            </a:extLst>
          </p:cNvPr>
          <p:cNvSpPr>
            <a:spLocks noGrp="1"/>
          </p:cNvSpPr>
          <p:nvPr>
            <p:ph type="body" sz="quarter" idx="28"/>
          </p:nvPr>
        </p:nvSpPr>
        <p:spPr/>
        <p:txBody>
          <a:bodyPr/>
          <a:lstStyle/>
          <a:p>
            <a:r>
              <a:rPr lang="en-US" dirty="0"/>
              <a:t>BADGE TEXT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B887DAA9-CC06-4747-8C68-ACE468BF0FF3}"/>
              </a:ext>
            </a:extLst>
          </p:cNvPr>
          <p:cNvSpPr>
            <a:spLocks noGrp="1"/>
          </p:cNvSpPr>
          <p:nvPr>
            <p:ph type="body" sz="quarter" idx="26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899B43A3-504D-44F5-A22A-9627D2C19827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1A6375B8-230B-4993-A0F4-C2D3C0628E22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/>
        <p:txBody>
          <a:bodyPr/>
          <a:lstStyle/>
          <a:p>
            <a:r>
              <a:rPr lang="en-US" dirty="0"/>
              <a:t>Place your photo caption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04A7568-1FD6-4570-92EE-2EF5E9DE3FA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smtClean="0"/>
              <a:pPr/>
              <a:t>9</a:t>
            </a:fld>
            <a:endParaRPr lang="en-US" dirty="0"/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7E1A6561-3F7B-4658-A1EF-FCA8AB6A9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Double Page Spread</a:t>
            </a:r>
          </a:p>
        </p:txBody>
      </p:sp>
    </p:spTree>
    <p:extLst>
      <p:ext uri="{BB962C8B-B14F-4D97-AF65-F5344CB8AC3E}">
        <p14:creationId xmlns:p14="http://schemas.microsoft.com/office/powerpoint/2010/main" val="4011389381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8DF1D17-529E-4CE5-A621-B29D5D6B7DD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Etiam aliquet eu mi quis lacinia. Ut fermentum a magna ut eleifend. 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9942D355-4E6F-4B5F-BEB9-060645F79F13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Caption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D690AD24-FD1D-4ABB-92B5-66208BA21B04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smtClean="0"/>
              <a:pPr/>
              <a:t>10</a:t>
            </a:fld>
            <a:endParaRPr lang="en-US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A986B753-3E21-4D51-BC63-2AB2BA7D3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Half Page Image</a:t>
            </a:r>
          </a:p>
        </p:txBody>
      </p:sp>
      <p:sp>
        <p:nvSpPr>
          <p:cNvPr id="7" name="Picture Placeholder 6" descr="Picture Placeholder">
            <a:extLst>
              <a:ext uri="{FF2B5EF4-FFF2-40B4-BE49-F238E27FC236}">
                <a16:creationId xmlns:a16="http://schemas.microsoft.com/office/drawing/2014/main" id="{F4DC5344-9B35-4F92-8835-671CCEA6F7F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096001" y="117927"/>
            <a:ext cx="5937785" cy="6740073"/>
          </a:xfrm>
        </p:spPr>
      </p:sp>
      <p:sp>
        <p:nvSpPr>
          <p:cNvPr id="8" name="Picture Placeholder 7" descr="Picture Placeholder">
            <a:extLst>
              <a:ext uri="{FF2B5EF4-FFF2-40B4-BE49-F238E27FC236}">
                <a16:creationId xmlns:a16="http://schemas.microsoft.com/office/drawing/2014/main" id="{B74EB11A-BB71-49CD-88E2-9935CBBC8EB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76461A95-24C3-4454-93C3-B2446AD4FE35}"/>
              </a:ext>
            </a:extLst>
          </p:cNvPr>
          <p:cNvSpPr>
            <a:spLocks noGrp="1"/>
          </p:cNvSpPr>
          <p:nvPr>
            <p:ph type="body" sz="quarter" idx="24"/>
          </p:nvPr>
        </p:nvSpPr>
        <p:spPr/>
        <p:txBody>
          <a:bodyPr/>
          <a:lstStyle/>
          <a:p>
            <a:r>
              <a:rPr lang="en-US" dirty="0"/>
              <a:t>Caption</a:t>
            </a:r>
          </a:p>
        </p:txBody>
      </p:sp>
      <p:sp>
        <p:nvSpPr>
          <p:cNvPr id="11" name="Picture Placeholder 10" descr="Picture Placeholder">
            <a:extLst>
              <a:ext uri="{FF2B5EF4-FFF2-40B4-BE49-F238E27FC236}">
                <a16:creationId xmlns:a16="http://schemas.microsoft.com/office/drawing/2014/main" id="{87154C9C-C60E-4DBF-AAA5-49CE7561AFBF}"/>
              </a:ext>
            </a:extLst>
          </p:cNvPr>
          <p:cNvSpPr>
            <a:spLocks noGrp="1"/>
          </p:cNvSpPr>
          <p:nvPr>
            <p:ph type="pic" sz="quarter" idx="25"/>
          </p:nvPr>
        </p:nvSpPr>
        <p:spPr/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2BA4219D-C7BD-4E73-A2EE-86C0439A2438}"/>
              </a:ext>
            </a:extLst>
          </p:cNvPr>
          <p:cNvSpPr>
            <a:spLocks noGrp="1"/>
          </p:cNvSpPr>
          <p:nvPr>
            <p:ph type="body" sz="quarter" idx="26"/>
          </p:nvPr>
        </p:nvSpPr>
        <p:spPr/>
        <p:txBody>
          <a:bodyPr/>
          <a:lstStyle/>
          <a:p>
            <a:r>
              <a:rPr lang="en-US" dirty="0"/>
              <a:t>Caption</a:t>
            </a:r>
          </a:p>
        </p:txBody>
      </p:sp>
      <p:sp>
        <p:nvSpPr>
          <p:cNvPr id="13" name="Picture Placeholder 12" descr="Picture Placeholder">
            <a:extLst>
              <a:ext uri="{FF2B5EF4-FFF2-40B4-BE49-F238E27FC236}">
                <a16:creationId xmlns:a16="http://schemas.microsoft.com/office/drawing/2014/main" id="{90726FE1-CE27-4710-9003-917839E6DE6C}"/>
              </a:ext>
            </a:extLst>
          </p:cNvPr>
          <p:cNvSpPr>
            <a:spLocks noGrp="1"/>
          </p:cNvSpPr>
          <p:nvPr>
            <p:ph type="pic" sz="quarter" idx="27"/>
          </p:nvPr>
        </p:nvSpPr>
        <p:spPr/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9957940F-C257-4C0E-BB6F-3E95C49C4D32}"/>
              </a:ext>
            </a:extLst>
          </p:cNvPr>
          <p:cNvSpPr>
            <a:spLocks noGrp="1"/>
          </p:cNvSpPr>
          <p:nvPr>
            <p:ph type="body" sz="quarter" idx="28"/>
          </p:nvPr>
        </p:nvSpPr>
        <p:spPr/>
        <p:txBody>
          <a:bodyPr/>
          <a:lstStyle/>
          <a:p>
            <a:r>
              <a:rPr lang="en-US" dirty="0"/>
              <a:t>Caption</a:t>
            </a:r>
          </a:p>
        </p:txBody>
      </p:sp>
      <p:sp>
        <p:nvSpPr>
          <p:cNvPr id="15" name="Picture Placeholder 14" descr="Picture Placeholder">
            <a:extLst>
              <a:ext uri="{FF2B5EF4-FFF2-40B4-BE49-F238E27FC236}">
                <a16:creationId xmlns:a16="http://schemas.microsoft.com/office/drawing/2014/main" id="{359523E9-3B65-4E5E-BF5C-EC66FD620244}"/>
              </a:ext>
            </a:extLst>
          </p:cNvPr>
          <p:cNvSpPr>
            <a:spLocks noGrp="1"/>
          </p:cNvSpPr>
          <p:nvPr>
            <p:ph type="pic" sz="quarter" idx="29"/>
          </p:nvPr>
        </p:nvSpPr>
        <p:spPr/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3DB62ABE-5AC5-4D15-88C6-041017620317}"/>
              </a:ext>
            </a:extLst>
          </p:cNvPr>
          <p:cNvSpPr>
            <a:spLocks noGrp="1"/>
          </p:cNvSpPr>
          <p:nvPr>
            <p:ph type="body" sz="quarter" idx="30"/>
          </p:nvPr>
        </p:nvSpPr>
        <p:spPr/>
        <p:txBody>
          <a:bodyPr/>
          <a:lstStyle/>
          <a:p>
            <a:r>
              <a:rPr lang="en-US" dirty="0"/>
              <a:t>Caption</a:t>
            </a:r>
          </a:p>
        </p:txBody>
      </p:sp>
      <p:sp>
        <p:nvSpPr>
          <p:cNvPr id="17" name="Picture Placeholder 16" descr="Picture Placeholder">
            <a:extLst>
              <a:ext uri="{FF2B5EF4-FFF2-40B4-BE49-F238E27FC236}">
                <a16:creationId xmlns:a16="http://schemas.microsoft.com/office/drawing/2014/main" id="{A3FC8261-32D1-440D-BC37-C9DE7E60CB53}"/>
              </a:ext>
            </a:extLst>
          </p:cNvPr>
          <p:cNvSpPr>
            <a:spLocks noGrp="1"/>
          </p:cNvSpPr>
          <p:nvPr>
            <p:ph type="pic" sz="quarter" idx="31"/>
          </p:nvPr>
        </p:nvSpPr>
        <p:spPr/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B18DF6DC-7890-439C-B8B4-C2BD289C75A7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Caption</a:t>
            </a:r>
          </a:p>
        </p:txBody>
      </p:sp>
      <p:sp>
        <p:nvSpPr>
          <p:cNvPr id="19" name="Picture Placeholder 18" descr="Picture Placeholder">
            <a:extLst>
              <a:ext uri="{FF2B5EF4-FFF2-40B4-BE49-F238E27FC236}">
                <a16:creationId xmlns:a16="http://schemas.microsoft.com/office/drawing/2014/main" id="{AD4D40DE-AB18-48CD-B734-DB519E65D348}"/>
              </a:ext>
            </a:extLst>
          </p:cNvPr>
          <p:cNvSpPr>
            <a:spLocks noGrp="1"/>
          </p:cNvSpPr>
          <p:nvPr>
            <p:ph type="pic" sz="quarter" idx="33"/>
          </p:nvPr>
        </p:nvSpPr>
        <p:spPr/>
      </p:sp>
      <p:sp>
        <p:nvSpPr>
          <p:cNvPr id="21" name="Rectangle 20" descr="Page Sheen Gradient">
            <a:extLst>
              <a:ext uri="{FF2B5EF4-FFF2-40B4-BE49-F238E27FC236}">
                <a16:creationId xmlns:a16="http://schemas.microsoft.com/office/drawing/2014/main" id="{D7BF3F44-D1BE-4A7C-80BC-E5B24FF4C7D3}"/>
              </a:ext>
            </a:extLst>
          </p:cNvPr>
          <p:cNvSpPr/>
          <p:nvPr/>
        </p:nvSpPr>
        <p:spPr>
          <a:xfrm flipH="1">
            <a:off x="6096001" y="117927"/>
            <a:ext cx="1921578" cy="6738007"/>
          </a:xfrm>
          <a:prstGeom prst="rect">
            <a:avLst/>
          </a:prstGeom>
          <a:gradFill>
            <a:gsLst>
              <a:gs pos="0">
                <a:schemeClr val="tx1">
                  <a:alpha val="20000"/>
                </a:schemeClr>
              </a:gs>
              <a:gs pos="37000">
                <a:schemeClr val="bg1">
                  <a:lumMod val="95000"/>
                  <a:alpha val="28000"/>
                </a:schemeClr>
              </a:gs>
              <a:gs pos="100000">
                <a:schemeClr val="bg1">
                  <a:lumMod val="95000"/>
                  <a:alpha val="0"/>
                </a:schemeClr>
              </a:gs>
            </a:gsLst>
            <a:lin ang="10800000" scaled="0"/>
          </a:gra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88780070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Picture Placeholder 30" descr="Picture Placeholder">
            <a:extLst>
              <a:ext uri="{FF2B5EF4-FFF2-40B4-BE49-F238E27FC236}">
                <a16:creationId xmlns:a16="http://schemas.microsoft.com/office/drawing/2014/main" id="{56BB82C0-2EA9-4A57-BB24-0BB8A9F32BB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D690AD24-FD1D-4ABB-92B5-66208BA21B04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smtClean="0"/>
              <a:pPr/>
              <a:t>11</a:t>
            </a:fld>
            <a:endParaRPr lang="en-US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A986B753-3E21-4D51-BC63-2AB2BA7D3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Full Page Image</a:t>
            </a:r>
          </a:p>
        </p:txBody>
      </p:sp>
      <p:sp>
        <p:nvSpPr>
          <p:cNvPr id="32" name="Text Placeholder 31">
            <a:extLst>
              <a:ext uri="{FF2B5EF4-FFF2-40B4-BE49-F238E27FC236}">
                <a16:creationId xmlns:a16="http://schemas.microsoft.com/office/drawing/2014/main" id="{474F8B37-EA27-467F-9EFE-7FC36A86D605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>
          <a:xfrm>
            <a:off x="504000" y="5572125"/>
            <a:ext cx="3477450" cy="543172"/>
          </a:xfrm>
        </p:spPr>
        <p:txBody>
          <a:bodyPr/>
          <a:lstStyle/>
          <a:p>
            <a:r>
              <a:rPr lang="en-US" dirty="0"/>
              <a:t>Image Caption Here</a:t>
            </a:r>
          </a:p>
        </p:txBody>
      </p:sp>
      <p:cxnSp>
        <p:nvCxnSpPr>
          <p:cNvPr id="24" name="Straight Connector 23" descr="decorative element">
            <a:extLst>
              <a:ext uri="{FF2B5EF4-FFF2-40B4-BE49-F238E27FC236}">
                <a16:creationId xmlns:a16="http://schemas.microsoft.com/office/drawing/2014/main" id="{5330A903-333F-4C8F-89B7-9C6C7F55ACD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6096000" y="111637"/>
            <a:ext cx="0" cy="6670163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" name="Rectangle 20" descr="Page Sheen Gradient">
            <a:extLst>
              <a:ext uri="{FF2B5EF4-FFF2-40B4-BE49-F238E27FC236}">
                <a16:creationId xmlns:a16="http://schemas.microsoft.com/office/drawing/2014/main" id="{29D8A699-16D4-4E36-9278-5ABF232443B6}"/>
              </a:ext>
            </a:extLst>
          </p:cNvPr>
          <p:cNvSpPr/>
          <p:nvPr/>
        </p:nvSpPr>
        <p:spPr>
          <a:xfrm flipV="1">
            <a:off x="4174422" y="117926"/>
            <a:ext cx="1921578" cy="6740073"/>
          </a:xfrm>
          <a:prstGeom prst="rect">
            <a:avLst/>
          </a:prstGeom>
          <a:gradFill>
            <a:gsLst>
              <a:gs pos="0">
                <a:schemeClr val="tx1">
                  <a:alpha val="11000"/>
                </a:schemeClr>
              </a:gs>
              <a:gs pos="37000">
                <a:schemeClr val="bg1">
                  <a:lumMod val="95000"/>
                  <a:alpha val="28000"/>
                </a:schemeClr>
              </a:gs>
              <a:gs pos="100000">
                <a:schemeClr val="bg1">
                  <a:lumMod val="95000"/>
                  <a:alpha val="0"/>
                </a:schemeClr>
              </a:gs>
            </a:gsLst>
            <a:lin ang="10800000" scaled="0"/>
          </a:gra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2" name="Rectangle 21" descr="Page Sheen Gradient">
            <a:extLst>
              <a:ext uri="{FF2B5EF4-FFF2-40B4-BE49-F238E27FC236}">
                <a16:creationId xmlns:a16="http://schemas.microsoft.com/office/drawing/2014/main" id="{A5466C16-B345-495B-B1B4-99E6DC0CDAB2}"/>
              </a:ext>
            </a:extLst>
          </p:cNvPr>
          <p:cNvSpPr/>
          <p:nvPr/>
        </p:nvSpPr>
        <p:spPr>
          <a:xfrm flipH="1">
            <a:off x="6096001" y="117927"/>
            <a:ext cx="1921578" cy="6738007"/>
          </a:xfrm>
          <a:prstGeom prst="rect">
            <a:avLst/>
          </a:prstGeom>
          <a:gradFill>
            <a:gsLst>
              <a:gs pos="0">
                <a:schemeClr val="tx1">
                  <a:alpha val="20000"/>
                </a:schemeClr>
              </a:gs>
              <a:gs pos="37000">
                <a:schemeClr val="bg1">
                  <a:lumMod val="95000"/>
                  <a:alpha val="28000"/>
                </a:schemeClr>
              </a:gs>
              <a:gs pos="100000">
                <a:schemeClr val="bg1">
                  <a:lumMod val="95000"/>
                  <a:alpha val="0"/>
                </a:schemeClr>
              </a:gs>
            </a:gsLst>
            <a:lin ang="10800000" scaled="0"/>
          </a:gra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36629621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9881D17D-17C1-4D27-98E5-3FCC6954E4C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26699011-AD31-4C1E-9097-A1CA72DD0DA4}" type="slidenum">
              <a:rPr lang="en-US" smtClean="0"/>
              <a:t>12</a:t>
            </a:fld>
            <a:endParaRPr lang="en-US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920962E8-5405-469A-ACD3-5B5942C0D44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Slide Title</a:t>
            </a:r>
          </a:p>
        </p:txBody>
      </p:sp>
      <p:sp>
        <p:nvSpPr>
          <p:cNvPr id="4" name="Media Placeholder 3" descr="video placeholder">
            <a:extLst>
              <a:ext uri="{FF2B5EF4-FFF2-40B4-BE49-F238E27FC236}">
                <a16:creationId xmlns:a16="http://schemas.microsoft.com/office/drawing/2014/main" id="{0A1342E1-55C3-4691-B488-4D536726DDCE}"/>
              </a:ext>
            </a:extLst>
          </p:cNvPr>
          <p:cNvSpPr>
            <a:spLocks noGrp="1"/>
          </p:cNvSpPr>
          <p:nvPr>
            <p:ph type="media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4159156091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3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GreetingCard-EverydayBarber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003471"/>
      </a:accent1>
      <a:accent2>
        <a:srgbClr val="BF0A30"/>
      </a:accent2>
      <a:accent3>
        <a:srgbClr val="353E06"/>
      </a:accent3>
      <a:accent4>
        <a:srgbClr val="798A1B"/>
      </a:accent4>
      <a:accent5>
        <a:srgbClr val="686763"/>
      </a:accent5>
      <a:accent6>
        <a:srgbClr val="B4AF9A"/>
      </a:accent6>
      <a:hlink>
        <a:srgbClr val="003471"/>
      </a:hlink>
      <a:folHlink>
        <a:srgbClr val="003471"/>
      </a:folHlink>
    </a:clrScheme>
    <a:fontScheme name="Custom 171">
      <a:majorFont>
        <a:latin typeface="Bodoni MT"/>
        <a:ea typeface=""/>
        <a:cs typeface=""/>
      </a:majorFont>
      <a:minorFont>
        <a:latin typeface="Cambria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accent1"/>
        </a:solidFill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TM23201795_Retirement photo album_SL_V1.potx" id="{D25302EC-46D2-4236-AED9-A74A92911ABB}" vid="{8200252D-F01C-4E9E-A872-CCAE5BD50541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21FDF6D1-3C7E-47EE-9431-82AF2468586B}"/>
</file>

<file path=customXml/itemProps2.xml><?xml version="1.0" encoding="utf-8"?>
<ds:datastoreItem xmlns:ds="http://schemas.openxmlformats.org/officeDocument/2006/customXml" ds:itemID="{A574FA83-37F9-42DB-9AFF-75EC5B2EB55E}"/>
</file>

<file path=customXml/itemProps3.xml><?xml version="1.0" encoding="utf-8"?>
<ds:datastoreItem xmlns:ds="http://schemas.openxmlformats.org/officeDocument/2006/customXml" ds:itemID="{F15950F6-54F6-4885-8500-BA368B7E8A16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287</Words>
  <Application>Microsoft Office PowerPoint</Application>
  <PresentationFormat>Widescreen</PresentationFormat>
  <Paragraphs>84</Paragraphs>
  <Slides>13</Slides>
  <Notes>13</Notes>
  <HiddenSlides>0</HiddenSlides>
  <MMClips>0</MMClips>
  <ScaleCrop>false</ScaleCrop>
  <HeadingPairs>
    <vt:vector size="6" baseType="variant">
      <vt:variant>
        <vt:lpstr>Fonts Used</vt:lpstr>
      </vt:variant>
      <vt:variant>
        <vt:i4>6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13</vt:i4>
      </vt:variant>
    </vt:vector>
  </HeadingPairs>
  <TitlesOfParts>
    <vt:vector size="20" baseType="lpstr">
      <vt:lpstr>Arial</vt:lpstr>
      <vt:lpstr>Arial Black</vt:lpstr>
      <vt:lpstr>Bodoni MT</vt:lpstr>
      <vt:lpstr>Calibri</vt:lpstr>
      <vt:lpstr>Cambria</vt:lpstr>
      <vt:lpstr>Times New Roman</vt:lpstr>
      <vt:lpstr>Office Theme</vt:lpstr>
      <vt:lpstr>ALLAN MARTENSSON</vt:lpstr>
      <vt:lpstr>ALLAN MARTENSSON</vt:lpstr>
      <vt:lpstr>Lorem ipsum dolor sit amet</vt:lpstr>
      <vt:lpstr>Page with quote</vt:lpstr>
      <vt:lpstr>Large photo with quote</vt:lpstr>
      <vt:lpstr>Variety Slide Title</vt:lpstr>
      <vt:lpstr>Variety Slide Title</vt:lpstr>
      <vt:lpstr>MAJOR WORLD EVENT TITLE</vt:lpstr>
      <vt:lpstr>Double Page Spread</vt:lpstr>
      <vt:lpstr>Half Page Image</vt:lpstr>
      <vt:lpstr>Full Page Image</vt:lpstr>
      <vt:lpstr>Slide Title</vt:lpstr>
      <vt:lpstr>Customize this Template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2019-05-14T18:44:17Z</dcterms:created>
  <dcterms:modified xsi:type="dcterms:W3CDTF">2019-05-14T18:44:20Z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