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29.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5.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8.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19.xml"/>
  <Override ContentType="application/vnd.openxmlformats-officedocument.presentationml.slideLayout+xml" PartName="/ppt/slideLayouts/slideLayout4.xml"/>
  <Override ContentType="application/vnd.openxmlformats-officedocument.presentationml.slideLayout+xml" PartName="/ppt/slideLayouts/slideLayout17.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22.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5.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7" r:id="rId5"/>
  </p:sldMasterIdLst>
  <p:notesMasterIdLst>
    <p:notesMasterId r:id="rId6"/>
  </p:notesMasterIdLst>
  <p:sldIdLst>
    <p:sldId id="256" r:id="rId7"/>
    <p:sldId id="257" r:id="rId8"/>
    <p:sldId id="258" r:id="rId9"/>
    <p:sldId id="259" r:id="rId10"/>
    <p:sldId id="260" r:id="rId11"/>
    <p:sldId id="261" r:id="rId12"/>
    <p:sldId id="262" r:id="rId13"/>
    <p:sldId id="263" r:id="rId14"/>
    <p:sldId id="264" r:id="rId15"/>
    <p:sldId id="265" r:id="rId16"/>
    <p:sldId id="266" r:id="rId17"/>
    <p:sldId id="267" r:id="rId18"/>
    <p:sldId id="268" r:id="rId19"/>
    <p:sldId id="269" r:id="rId20"/>
    <p:sldId id="270" r:id="rId21"/>
    <p:sldId id="271" r:id="rId22"/>
    <p:sldId id="272" r:id="rId23"/>
    <p:sldId id="273" r:id="rId24"/>
    <p:sldId id="274" r:id="rId25"/>
    <p:sldId id="275" r:id="rId26"/>
    <p:sldId id="276" r:id="rId27"/>
    <p:sldId id="277" r:id="rId28"/>
    <p:sldId id="278" r:id="rId29"/>
    <p:sldId id="279" r:id="rId30"/>
    <p:sldId id="280" r:id="rId31"/>
    <p:sldId id="281" r:id="rId32"/>
    <p:sldId id="282" r:id="rId33"/>
    <p:sldId id="283" r:id="rId34"/>
    <p:sldId id="284" r:id="rId35"/>
  </p:sldIdLst>
  <p:sldSz cy="6858000" cx="12192000"/>
  <p:notesSz cx="6858000" cy="9144000"/>
  <p:embeddedFontLst>
    <p:embeddedFont>
      <p:font typeface="Poppins"/>
      <p:regular r:id="rId36"/>
      <p:bold r:id="rId37"/>
      <p:italic r:id="rId38"/>
      <p:boldItalic r:id="rId39"/>
    </p:embeddedFont>
    <p:embeddedFont>
      <p:font typeface="Poppins Light"/>
      <p:regular r:id="rId40"/>
      <p:bold r:id="rId41"/>
      <p:italic r:id="rId42"/>
      <p:boldItalic r:id="rId43"/>
    </p:embeddedFont>
    <p:embeddedFont>
      <p:font typeface="Poppins Medium"/>
      <p:regular r:id="rId44"/>
      <p:bold r:id="rId45"/>
      <p:italic r:id="rId46"/>
      <p:boldItalic r:id="rId47"/>
    </p:embeddedFont>
    <p:embeddedFont>
      <p:font typeface="Poppins SemiBold"/>
      <p:regular r:id="rId48"/>
      <p:bold r:id="rId49"/>
      <p:italic r:id="rId50"/>
      <p:boldItalic r:id="rId51"/>
    </p:embeddedFont>
    <p:embeddedFont>
      <p:font typeface="Poppins ExtraBold"/>
      <p:bold r:id="rId52"/>
      <p:boldItalic r:id="rId53"/>
    </p:embeddedFont>
    <p:embeddedFont>
      <p:font typeface="Courier Prime"/>
      <p:regular r:id="rId54"/>
      <p:bold r:id="rId55"/>
      <p:italic r:id="rId56"/>
      <p:boldItalic r:id="rId57"/>
    </p:embeddedFont>
    <p:embeddedFont>
      <p:font typeface="Homemade Apple"/>
      <p:regular r:id="rId58"/>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747775"/>
          </p15:clr>
        </p15:guide>
        <p15:guide id="2" pos="3840">
          <p15:clr>
            <a:srgbClr val="747775"/>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296B77E8-7BA2-4EA2-8BCF-3CF00EA20B80}">
  <a:tblStyle styleId="{296B77E8-7BA2-4EA2-8BCF-3CF00EA20B80}"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PoppinsLight-regular.fntdata"/><Relationship Id="rId42" Type="http://schemas.openxmlformats.org/officeDocument/2006/relationships/font" Target="fonts/PoppinsLight-italic.fntdata"/><Relationship Id="rId41" Type="http://schemas.openxmlformats.org/officeDocument/2006/relationships/font" Target="fonts/PoppinsLight-bold.fntdata"/><Relationship Id="rId44" Type="http://schemas.openxmlformats.org/officeDocument/2006/relationships/font" Target="fonts/PoppinsMedium-regular.fntdata"/><Relationship Id="rId43" Type="http://schemas.openxmlformats.org/officeDocument/2006/relationships/font" Target="fonts/PoppinsLight-boldItalic.fntdata"/><Relationship Id="rId46" Type="http://schemas.openxmlformats.org/officeDocument/2006/relationships/font" Target="fonts/PoppinsMedium-italic.fntdata"/><Relationship Id="rId45" Type="http://schemas.openxmlformats.org/officeDocument/2006/relationships/font" Target="fonts/PoppinsMedium-bold.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tableStyles" Target="tableStyles.xml"/><Relationship Id="rId9" Type="http://schemas.openxmlformats.org/officeDocument/2006/relationships/slide" Target="slides/slide3.xml"/><Relationship Id="rId48" Type="http://schemas.openxmlformats.org/officeDocument/2006/relationships/font" Target="fonts/PoppinsSemiBold-regular.fntdata"/><Relationship Id="rId47" Type="http://schemas.openxmlformats.org/officeDocument/2006/relationships/font" Target="fonts/PoppinsMedium-boldItalic.fntdata"/><Relationship Id="rId49" Type="http://schemas.openxmlformats.org/officeDocument/2006/relationships/font" Target="fonts/PoppinsSemiBold-bold.fntdata"/><Relationship Id="rId5" Type="http://schemas.openxmlformats.org/officeDocument/2006/relationships/slideMaster" Target="slideMasters/slideMaster1.xml"/><Relationship Id="rId6" Type="http://schemas.openxmlformats.org/officeDocument/2006/relationships/notesMaster" Target="notesMasters/notesMaster1.xml"/><Relationship Id="rId7" Type="http://schemas.openxmlformats.org/officeDocument/2006/relationships/slide" Target="slides/slide1.xml"/><Relationship Id="rId8" Type="http://schemas.openxmlformats.org/officeDocument/2006/relationships/slide" Target="slides/slide2.xml"/><Relationship Id="rId31" Type="http://schemas.openxmlformats.org/officeDocument/2006/relationships/slide" Target="slides/slide25.xml"/><Relationship Id="rId30" Type="http://schemas.openxmlformats.org/officeDocument/2006/relationships/slide" Target="slides/slide24.xml"/><Relationship Id="rId33" Type="http://schemas.openxmlformats.org/officeDocument/2006/relationships/slide" Target="slides/slide27.xml"/><Relationship Id="rId32" Type="http://schemas.openxmlformats.org/officeDocument/2006/relationships/slide" Target="slides/slide26.xml"/><Relationship Id="rId35" Type="http://schemas.openxmlformats.org/officeDocument/2006/relationships/slide" Target="slides/slide29.xml"/><Relationship Id="rId34" Type="http://schemas.openxmlformats.org/officeDocument/2006/relationships/slide" Target="slides/slide28.xml"/><Relationship Id="rId37" Type="http://schemas.openxmlformats.org/officeDocument/2006/relationships/font" Target="fonts/Poppins-bold.fntdata"/><Relationship Id="rId36" Type="http://schemas.openxmlformats.org/officeDocument/2006/relationships/font" Target="fonts/Poppins-regular.fntdata"/><Relationship Id="rId39" Type="http://schemas.openxmlformats.org/officeDocument/2006/relationships/font" Target="fonts/Poppins-boldItalic.fntdata"/><Relationship Id="rId38" Type="http://schemas.openxmlformats.org/officeDocument/2006/relationships/font" Target="fonts/Poppins-italic.fntdata"/><Relationship Id="rId20" Type="http://schemas.openxmlformats.org/officeDocument/2006/relationships/slide" Target="slides/slide14.xml"/><Relationship Id="rId22" Type="http://schemas.openxmlformats.org/officeDocument/2006/relationships/slide" Target="slides/slide16.xml"/><Relationship Id="rId21" Type="http://schemas.openxmlformats.org/officeDocument/2006/relationships/slide" Target="slides/slide15.xml"/><Relationship Id="rId24" Type="http://schemas.openxmlformats.org/officeDocument/2006/relationships/slide" Target="slides/slide18.xml"/><Relationship Id="rId23" Type="http://schemas.openxmlformats.org/officeDocument/2006/relationships/slide" Target="slides/slide17.xml"/><Relationship Id="rId26" Type="http://schemas.openxmlformats.org/officeDocument/2006/relationships/slide" Target="slides/slide20.xml"/><Relationship Id="rId25" Type="http://schemas.openxmlformats.org/officeDocument/2006/relationships/slide" Target="slides/slide19.xml"/><Relationship Id="rId28" Type="http://schemas.openxmlformats.org/officeDocument/2006/relationships/slide" Target="slides/slide22.xml"/><Relationship Id="rId27" Type="http://schemas.openxmlformats.org/officeDocument/2006/relationships/slide" Target="slides/slide21.xml"/><Relationship Id="rId29" Type="http://schemas.openxmlformats.org/officeDocument/2006/relationships/slide" Target="slides/slide23.xml"/><Relationship Id="rId51" Type="http://schemas.openxmlformats.org/officeDocument/2006/relationships/font" Target="fonts/PoppinsSemiBold-boldItalic.fntdata"/><Relationship Id="rId50" Type="http://schemas.openxmlformats.org/officeDocument/2006/relationships/font" Target="fonts/PoppinsSemiBold-italic.fntdata"/><Relationship Id="rId53" Type="http://schemas.openxmlformats.org/officeDocument/2006/relationships/font" Target="fonts/PoppinsExtraBold-boldItalic.fntdata"/><Relationship Id="rId52" Type="http://schemas.openxmlformats.org/officeDocument/2006/relationships/font" Target="fonts/PoppinsExtraBold-bold.fntdata"/><Relationship Id="rId11" Type="http://schemas.openxmlformats.org/officeDocument/2006/relationships/slide" Target="slides/slide5.xml"/><Relationship Id="rId55" Type="http://schemas.openxmlformats.org/officeDocument/2006/relationships/font" Target="fonts/CourierPrime-bold.fntdata"/><Relationship Id="rId10" Type="http://schemas.openxmlformats.org/officeDocument/2006/relationships/slide" Target="slides/slide4.xml"/><Relationship Id="rId54" Type="http://schemas.openxmlformats.org/officeDocument/2006/relationships/font" Target="fonts/CourierPrime-regular.fntdata"/><Relationship Id="rId13" Type="http://schemas.openxmlformats.org/officeDocument/2006/relationships/slide" Target="slides/slide7.xml"/><Relationship Id="rId57" Type="http://schemas.openxmlformats.org/officeDocument/2006/relationships/font" Target="fonts/CourierPrime-boldItalic.fntdata"/><Relationship Id="rId12" Type="http://schemas.openxmlformats.org/officeDocument/2006/relationships/slide" Target="slides/slide6.xml"/><Relationship Id="rId56" Type="http://schemas.openxmlformats.org/officeDocument/2006/relationships/font" Target="fonts/CourierPrime-italic.fntdata"/><Relationship Id="rId15" Type="http://schemas.openxmlformats.org/officeDocument/2006/relationships/slide" Target="slides/slide9.xml"/><Relationship Id="rId14" Type="http://schemas.openxmlformats.org/officeDocument/2006/relationships/slide" Target="slides/slide8.xml"/><Relationship Id="rId58" Type="http://schemas.openxmlformats.org/officeDocument/2006/relationships/font" Target="fonts/HomemadeApple-regular.fntdata"/><Relationship Id="rId17" Type="http://schemas.openxmlformats.org/officeDocument/2006/relationships/slide" Target="slides/slide11.xml"/><Relationship Id="rId16" Type="http://schemas.openxmlformats.org/officeDocument/2006/relationships/slide" Target="slides/slide10.xml"/><Relationship Id="rId19" Type="http://schemas.openxmlformats.org/officeDocument/2006/relationships/slide" Target="slides/slide13.xml"/><Relationship Id="rId18" Type="http://schemas.openxmlformats.org/officeDocument/2006/relationships/slide" Target="slides/slide12.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a:spcBef>
                <a:spcPts val="0"/>
              </a:spcBef>
              <a:spcAft>
                <a:spcPts val="0"/>
              </a:spcAft>
              <a:buSzPts val="1100"/>
              <a:buChar char="●"/>
              <a:defRPr sz="1100"/>
            </a:lvl1pPr>
            <a:lvl2pPr indent="-298450" lvl="1" marL="914400">
              <a:spcBef>
                <a:spcPts val="0"/>
              </a:spcBef>
              <a:spcAft>
                <a:spcPts val="0"/>
              </a:spcAft>
              <a:buSzPts val="1100"/>
              <a:buChar char="○"/>
              <a:defRPr sz="1100"/>
            </a:lvl2pPr>
            <a:lvl3pPr indent="-298450" lvl="2" marL="1371600">
              <a:spcBef>
                <a:spcPts val="0"/>
              </a:spcBef>
              <a:spcAft>
                <a:spcPts val="0"/>
              </a:spcAft>
              <a:buSzPts val="1100"/>
              <a:buChar char="■"/>
              <a:defRPr sz="1100"/>
            </a:lvl3pPr>
            <a:lvl4pPr indent="-298450" lvl="3" marL="1828800">
              <a:spcBef>
                <a:spcPts val="0"/>
              </a:spcBef>
              <a:spcAft>
                <a:spcPts val="0"/>
              </a:spcAft>
              <a:buSzPts val="1100"/>
              <a:buChar char="●"/>
              <a:defRPr sz="1100"/>
            </a:lvl4pPr>
            <a:lvl5pPr indent="-298450" lvl="4" marL="2286000">
              <a:spcBef>
                <a:spcPts val="0"/>
              </a:spcBef>
              <a:spcAft>
                <a:spcPts val="0"/>
              </a:spcAft>
              <a:buSzPts val="1100"/>
              <a:buChar char="○"/>
              <a:defRPr sz="1100"/>
            </a:lvl5pPr>
            <a:lvl6pPr indent="-298450" lvl="5" marL="2743200">
              <a:spcBef>
                <a:spcPts val="0"/>
              </a:spcBef>
              <a:spcAft>
                <a:spcPts val="0"/>
              </a:spcAft>
              <a:buSzPts val="1100"/>
              <a:buChar char="■"/>
              <a:defRPr sz="1100"/>
            </a:lvl6pPr>
            <a:lvl7pPr indent="-298450" lvl="6" marL="3200400">
              <a:spcBef>
                <a:spcPts val="0"/>
              </a:spcBef>
              <a:spcAft>
                <a:spcPts val="0"/>
              </a:spcAft>
              <a:buSzPts val="1100"/>
              <a:buChar char="●"/>
              <a:defRPr sz="1100"/>
            </a:lvl7pPr>
            <a:lvl8pPr indent="-298450" lvl="7" marL="3657600">
              <a:spcBef>
                <a:spcPts val="0"/>
              </a:spcBef>
              <a:spcAft>
                <a:spcPts val="0"/>
              </a:spcAft>
              <a:buSzPts val="1100"/>
              <a:buChar char="○"/>
              <a:defRPr sz="1100"/>
            </a:lvl8pPr>
            <a:lvl9pPr indent="-298450" lvl="8" marL="4114800">
              <a:spcBef>
                <a:spcPts val="0"/>
              </a:spcBef>
              <a:spcAft>
                <a:spcPts val="0"/>
              </a:spcAft>
              <a:buSzPts val="11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09" name="Shape 509"/>
        <p:cNvGrpSpPr/>
        <p:nvPr/>
      </p:nvGrpSpPr>
      <p:grpSpPr>
        <a:xfrm>
          <a:off x="0" y="0"/>
          <a:ext cx="0" cy="0"/>
          <a:chOff x="0" y="0"/>
          <a:chExt cx="0" cy="0"/>
        </a:xfrm>
      </p:grpSpPr>
      <p:sp>
        <p:nvSpPr>
          <p:cNvPr id="510" name="Google Shape;510;p:notes"/>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p:spPr>
      </p:sp>
      <p:sp>
        <p:nvSpPr>
          <p:cNvPr id="511" name="Google Shape;511;p: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15" name="Shape 515"/>
        <p:cNvGrpSpPr/>
        <p:nvPr/>
      </p:nvGrpSpPr>
      <p:grpSpPr>
        <a:xfrm>
          <a:off x="0" y="0"/>
          <a:ext cx="0" cy="0"/>
          <a:chOff x="0" y="0"/>
          <a:chExt cx="0" cy="0"/>
        </a:xfrm>
      </p:grpSpPr>
      <p:sp>
        <p:nvSpPr>
          <p:cNvPr id="516" name="Google Shape;516;g1eb2014fdb4_1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17" name="Google Shape;517;g1eb2014fdb4_1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26" name="Shape 526"/>
        <p:cNvGrpSpPr/>
        <p:nvPr/>
      </p:nvGrpSpPr>
      <p:grpSpPr>
        <a:xfrm>
          <a:off x="0" y="0"/>
          <a:ext cx="0" cy="0"/>
          <a:chOff x="0" y="0"/>
          <a:chExt cx="0" cy="0"/>
        </a:xfrm>
      </p:grpSpPr>
      <p:sp>
        <p:nvSpPr>
          <p:cNvPr id="527" name="Google Shape;527;g1eb2014fdb4_1_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28" name="Google Shape;528;g1eb2014fdb4_1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49" name="Shape 549"/>
        <p:cNvGrpSpPr/>
        <p:nvPr/>
      </p:nvGrpSpPr>
      <p:grpSpPr>
        <a:xfrm>
          <a:off x="0" y="0"/>
          <a:ext cx="0" cy="0"/>
          <a:chOff x="0" y="0"/>
          <a:chExt cx="0" cy="0"/>
        </a:xfrm>
      </p:grpSpPr>
      <p:sp>
        <p:nvSpPr>
          <p:cNvPr id="550" name="Google Shape;550;g1eb2014fdb4_1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1" name="Google Shape;551;g1eb2014fdb4_1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56" name="Shape 556"/>
        <p:cNvGrpSpPr/>
        <p:nvPr/>
      </p:nvGrpSpPr>
      <p:grpSpPr>
        <a:xfrm>
          <a:off x="0" y="0"/>
          <a:ext cx="0" cy="0"/>
          <a:chOff x="0" y="0"/>
          <a:chExt cx="0" cy="0"/>
        </a:xfrm>
      </p:grpSpPr>
      <p:sp>
        <p:nvSpPr>
          <p:cNvPr id="557" name="Google Shape;557;g1eb2014fdb4_1_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58" name="Google Shape;558;g1eb2014fdb4_1_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62" name="Shape 562"/>
        <p:cNvGrpSpPr/>
        <p:nvPr/>
      </p:nvGrpSpPr>
      <p:grpSpPr>
        <a:xfrm>
          <a:off x="0" y="0"/>
          <a:ext cx="0" cy="0"/>
          <a:chOff x="0" y="0"/>
          <a:chExt cx="0" cy="0"/>
        </a:xfrm>
      </p:grpSpPr>
      <p:sp>
        <p:nvSpPr>
          <p:cNvPr id="563" name="Google Shape;563;g1eb2014fdb4_1_3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64" name="Google Shape;564;g1eb2014fdb4_1_3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2" name="Shape 572"/>
        <p:cNvGrpSpPr/>
        <p:nvPr/>
      </p:nvGrpSpPr>
      <p:grpSpPr>
        <a:xfrm>
          <a:off x="0" y="0"/>
          <a:ext cx="0" cy="0"/>
          <a:chOff x="0" y="0"/>
          <a:chExt cx="0" cy="0"/>
        </a:xfrm>
      </p:grpSpPr>
      <p:sp>
        <p:nvSpPr>
          <p:cNvPr id="573" name="Google Shape;573;g1eb205fd2b6_0_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74" name="Google Shape;574;g1eb205fd2b6_0_2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9" name="Shape 579"/>
        <p:cNvGrpSpPr/>
        <p:nvPr/>
      </p:nvGrpSpPr>
      <p:grpSpPr>
        <a:xfrm>
          <a:off x="0" y="0"/>
          <a:ext cx="0" cy="0"/>
          <a:chOff x="0" y="0"/>
          <a:chExt cx="0" cy="0"/>
        </a:xfrm>
      </p:grpSpPr>
      <p:sp>
        <p:nvSpPr>
          <p:cNvPr id="580" name="Google Shape;580;g1eb205fd2b6_0_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81" name="Google Shape;581;g1eb205fd2b6_0_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0" name="Shape 590"/>
        <p:cNvGrpSpPr/>
        <p:nvPr/>
      </p:nvGrpSpPr>
      <p:grpSpPr>
        <a:xfrm>
          <a:off x="0" y="0"/>
          <a:ext cx="0" cy="0"/>
          <a:chOff x="0" y="0"/>
          <a:chExt cx="0" cy="0"/>
        </a:xfrm>
      </p:grpSpPr>
      <p:sp>
        <p:nvSpPr>
          <p:cNvPr id="591" name="Google Shape;591;g1eb205fd2b6_0_4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2" name="Google Shape;592;g1eb205fd2b6_0_4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7" name="Shape 597"/>
        <p:cNvGrpSpPr/>
        <p:nvPr/>
      </p:nvGrpSpPr>
      <p:grpSpPr>
        <a:xfrm>
          <a:off x="0" y="0"/>
          <a:ext cx="0" cy="0"/>
          <a:chOff x="0" y="0"/>
          <a:chExt cx="0" cy="0"/>
        </a:xfrm>
      </p:grpSpPr>
      <p:sp>
        <p:nvSpPr>
          <p:cNvPr id="598" name="Google Shape;598;g1eb205fd2b6_0_6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599" name="Google Shape;599;g1eb205fd2b6_0_6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4" name="Shape 604"/>
        <p:cNvGrpSpPr/>
        <p:nvPr/>
      </p:nvGrpSpPr>
      <p:grpSpPr>
        <a:xfrm>
          <a:off x="0" y="0"/>
          <a:ext cx="0" cy="0"/>
          <a:chOff x="0" y="0"/>
          <a:chExt cx="0" cy="0"/>
        </a:xfrm>
      </p:grpSpPr>
      <p:sp>
        <p:nvSpPr>
          <p:cNvPr id="605" name="Google Shape;605;g1eb205fd2b6_0_10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06" name="Google Shape;606;g1eb205fd2b6_0_10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1" name="Shape 621"/>
        <p:cNvGrpSpPr/>
        <p:nvPr/>
      </p:nvGrpSpPr>
      <p:grpSpPr>
        <a:xfrm>
          <a:off x="0" y="0"/>
          <a:ext cx="0" cy="0"/>
          <a:chOff x="0" y="0"/>
          <a:chExt cx="0" cy="0"/>
        </a:xfrm>
      </p:grpSpPr>
      <p:sp>
        <p:nvSpPr>
          <p:cNvPr id="622" name="Google Shape;622;g1eb205fd2b6_0_69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3" name="Google Shape;623;g1eb205fd2b6_0_69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7" name="Shape 627"/>
        <p:cNvGrpSpPr/>
        <p:nvPr/>
      </p:nvGrpSpPr>
      <p:grpSpPr>
        <a:xfrm>
          <a:off x="0" y="0"/>
          <a:ext cx="0" cy="0"/>
          <a:chOff x="0" y="0"/>
          <a:chExt cx="0" cy="0"/>
        </a:xfrm>
      </p:grpSpPr>
      <p:sp>
        <p:nvSpPr>
          <p:cNvPr id="628" name="Google Shape;628;g1eb205fd2b6_0_1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29" name="Google Shape;629;g1eb205fd2b6_0_1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3" name="Shape 653"/>
        <p:cNvGrpSpPr/>
        <p:nvPr/>
      </p:nvGrpSpPr>
      <p:grpSpPr>
        <a:xfrm>
          <a:off x="0" y="0"/>
          <a:ext cx="0" cy="0"/>
          <a:chOff x="0" y="0"/>
          <a:chExt cx="0" cy="0"/>
        </a:xfrm>
      </p:grpSpPr>
      <p:sp>
        <p:nvSpPr>
          <p:cNvPr id="654" name="Google Shape;654;g1f7aa71982b_0_117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55" name="Google Shape;655;g1f7aa71982b_0_117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59" name="Shape 659"/>
        <p:cNvGrpSpPr/>
        <p:nvPr/>
      </p:nvGrpSpPr>
      <p:grpSpPr>
        <a:xfrm>
          <a:off x="0" y="0"/>
          <a:ext cx="0" cy="0"/>
          <a:chOff x="0" y="0"/>
          <a:chExt cx="0" cy="0"/>
        </a:xfrm>
      </p:grpSpPr>
      <p:sp>
        <p:nvSpPr>
          <p:cNvPr id="660" name="Google Shape;660;g1f7aa71982b_0_119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661" name="Google Shape;661;g1f7aa71982b_0_119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05" name="Shape 705"/>
        <p:cNvGrpSpPr/>
        <p:nvPr/>
      </p:nvGrpSpPr>
      <p:grpSpPr>
        <a:xfrm>
          <a:off x="0" y="0"/>
          <a:ext cx="0" cy="0"/>
          <a:chOff x="0" y="0"/>
          <a:chExt cx="0" cy="0"/>
        </a:xfrm>
      </p:grpSpPr>
      <p:sp>
        <p:nvSpPr>
          <p:cNvPr id="706" name="Google Shape;706;g1f7aa71982b_0_11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07" name="Google Shape;707;g1f7aa71982b_0_11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9" name="Shape 719"/>
        <p:cNvGrpSpPr/>
        <p:nvPr/>
      </p:nvGrpSpPr>
      <p:grpSpPr>
        <a:xfrm>
          <a:off x="0" y="0"/>
          <a:ext cx="0" cy="0"/>
          <a:chOff x="0" y="0"/>
          <a:chExt cx="0" cy="0"/>
        </a:xfrm>
      </p:grpSpPr>
      <p:sp>
        <p:nvSpPr>
          <p:cNvPr id="720" name="Google Shape;720;g1f7aa71982b_0_124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21" name="Google Shape;721;g1f7aa71982b_0_124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3" name="Shape 733"/>
        <p:cNvGrpSpPr/>
        <p:nvPr/>
      </p:nvGrpSpPr>
      <p:grpSpPr>
        <a:xfrm>
          <a:off x="0" y="0"/>
          <a:ext cx="0" cy="0"/>
          <a:chOff x="0" y="0"/>
          <a:chExt cx="0" cy="0"/>
        </a:xfrm>
      </p:grpSpPr>
      <p:sp>
        <p:nvSpPr>
          <p:cNvPr id="734" name="Google Shape;734;g1eb205fd2b6_0_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35" name="Google Shape;735;g1eb205fd2b6_0_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9" name="Shape 739"/>
        <p:cNvGrpSpPr/>
        <p:nvPr/>
      </p:nvGrpSpPr>
      <p:grpSpPr>
        <a:xfrm>
          <a:off x="0" y="0"/>
          <a:ext cx="0" cy="0"/>
          <a:chOff x="0" y="0"/>
          <a:chExt cx="0" cy="0"/>
        </a:xfrm>
      </p:grpSpPr>
      <p:sp>
        <p:nvSpPr>
          <p:cNvPr id="740" name="Google Shape;740;g1eb205fd2b6_0_10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41" name="Google Shape;741;g1eb205fd2b6_0_10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7" name="Shape 777"/>
        <p:cNvGrpSpPr/>
        <p:nvPr/>
      </p:nvGrpSpPr>
      <p:grpSpPr>
        <a:xfrm>
          <a:off x="0" y="0"/>
          <a:ext cx="0" cy="0"/>
          <a:chOff x="0" y="0"/>
          <a:chExt cx="0" cy="0"/>
        </a:xfrm>
      </p:grpSpPr>
      <p:sp>
        <p:nvSpPr>
          <p:cNvPr id="778" name="Google Shape;778;g1eb205fd2b6_0_20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79" name="Google Shape;779;g1eb205fd2b6_0_20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1" name="Shape 791"/>
        <p:cNvGrpSpPr/>
        <p:nvPr/>
      </p:nvGrpSpPr>
      <p:grpSpPr>
        <a:xfrm>
          <a:off x="0" y="0"/>
          <a:ext cx="0" cy="0"/>
          <a:chOff x="0" y="0"/>
          <a:chExt cx="0" cy="0"/>
        </a:xfrm>
      </p:grpSpPr>
      <p:sp>
        <p:nvSpPr>
          <p:cNvPr id="792" name="Google Shape;792;g1eb205fd2b6_0_2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793" name="Google Shape;793;g1eb205fd2b6_0_21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8" name="Shape 808"/>
        <p:cNvGrpSpPr/>
        <p:nvPr/>
      </p:nvGrpSpPr>
      <p:grpSpPr>
        <a:xfrm>
          <a:off x="0" y="0"/>
          <a:ext cx="0" cy="0"/>
          <a:chOff x="0" y="0"/>
          <a:chExt cx="0" cy="0"/>
        </a:xfrm>
      </p:grpSpPr>
      <p:sp>
        <p:nvSpPr>
          <p:cNvPr id="809" name="Google Shape;809;g1eb205fd2b6_0_26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10" name="Google Shape;810;g1eb205fd2b6_0_26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24" name="Shape 824"/>
        <p:cNvGrpSpPr/>
        <p:nvPr/>
      </p:nvGrpSpPr>
      <p:grpSpPr>
        <a:xfrm>
          <a:off x="0" y="0"/>
          <a:ext cx="0" cy="0"/>
          <a:chOff x="0" y="0"/>
          <a:chExt cx="0" cy="0"/>
        </a:xfrm>
      </p:grpSpPr>
      <p:sp>
        <p:nvSpPr>
          <p:cNvPr id="825" name="Google Shape;825;g1f7aa71982b_0_78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26" name="Google Shape;826;g1f7aa71982b_0_78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0" name="Shape 840"/>
        <p:cNvGrpSpPr/>
        <p:nvPr/>
      </p:nvGrpSpPr>
      <p:grpSpPr>
        <a:xfrm>
          <a:off x="0" y="0"/>
          <a:ext cx="0" cy="0"/>
          <a:chOff x="0" y="0"/>
          <a:chExt cx="0" cy="0"/>
        </a:xfrm>
      </p:grpSpPr>
      <p:sp>
        <p:nvSpPr>
          <p:cNvPr id="841" name="Google Shape;841;g1eb205fd2b6_0_3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42" name="Google Shape;842;g1eb205fd2b6_0_3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73" name="Shape 873"/>
        <p:cNvGrpSpPr/>
        <p:nvPr/>
      </p:nvGrpSpPr>
      <p:grpSpPr>
        <a:xfrm>
          <a:off x="0" y="0"/>
          <a:ext cx="0" cy="0"/>
          <a:chOff x="0" y="0"/>
          <a:chExt cx="0" cy="0"/>
        </a:xfrm>
      </p:grpSpPr>
      <p:sp>
        <p:nvSpPr>
          <p:cNvPr id="874" name="Google Shape;874;g1eb205fd2b6_0_33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75" name="Google Shape;875;g1eb205fd2b6_0_3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7" name="Shape 927"/>
        <p:cNvGrpSpPr/>
        <p:nvPr/>
      </p:nvGrpSpPr>
      <p:grpSpPr>
        <a:xfrm>
          <a:off x="0" y="0"/>
          <a:ext cx="0" cy="0"/>
          <a:chOff x="0" y="0"/>
          <a:chExt cx="0" cy="0"/>
        </a:xfrm>
      </p:grpSpPr>
      <p:sp>
        <p:nvSpPr>
          <p:cNvPr id="928" name="Google Shape;928;g1eb205fd2b6_0_72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29" name="Google Shape;929;g1eb205fd2b6_0_728: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0" name="Shape 940"/>
        <p:cNvGrpSpPr/>
        <p:nvPr/>
      </p:nvGrpSpPr>
      <p:grpSpPr>
        <a:xfrm>
          <a:off x="0" y="0"/>
          <a:ext cx="0" cy="0"/>
          <a:chOff x="0" y="0"/>
          <a:chExt cx="0" cy="0"/>
        </a:xfrm>
      </p:grpSpPr>
      <p:sp>
        <p:nvSpPr>
          <p:cNvPr id="941" name="Google Shape;941;g1eb205fd2b6_0_74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2" name="Google Shape;942;g1eb205fd2b6_0_74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46" name="Shape 946"/>
        <p:cNvGrpSpPr/>
        <p:nvPr/>
      </p:nvGrpSpPr>
      <p:grpSpPr>
        <a:xfrm>
          <a:off x="0" y="0"/>
          <a:ext cx="0" cy="0"/>
          <a:chOff x="0" y="0"/>
          <a:chExt cx="0" cy="0"/>
        </a:xfrm>
      </p:grpSpPr>
      <p:sp>
        <p:nvSpPr>
          <p:cNvPr id="947" name="Google Shape;947;g1eb205fd2b6_0_37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8" name="Google Shape;948;g1eb205fd2b6_0_37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47" name="Shape 1247"/>
        <p:cNvGrpSpPr/>
        <p:nvPr/>
      </p:nvGrpSpPr>
      <p:grpSpPr>
        <a:xfrm>
          <a:off x="0" y="0"/>
          <a:ext cx="0" cy="0"/>
          <a:chOff x="0" y="0"/>
          <a:chExt cx="0" cy="0"/>
        </a:xfrm>
      </p:grpSpPr>
      <p:sp>
        <p:nvSpPr>
          <p:cNvPr id="1248" name="Google Shape;1248;g1eb205fd2b6_0_69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49" name="Google Shape;1249;g1eb205fd2b6_0_69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2.png"/><Relationship Id="rId11" Type="http://schemas.openxmlformats.org/officeDocument/2006/relationships/image" Target="../media/image3.png"/><Relationship Id="rId10" Type="http://schemas.openxmlformats.org/officeDocument/2006/relationships/image" Target="../media/image5.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1.png"/><Relationship Id="rId7" Type="http://schemas.openxmlformats.org/officeDocument/2006/relationships/hyperlink" Target="https://www.pinterest.com/slidesmania/" TargetMode="External"/><Relationship Id="rId8" Type="http://schemas.openxmlformats.org/officeDocument/2006/relationships/image" Target="../media/image4.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lide" type="title">
  <p:cSld name="TITLE">
    <p:spTree>
      <p:nvGrpSpPr>
        <p:cNvPr id="10" name="Shape 10"/>
        <p:cNvGrpSpPr/>
        <p:nvPr/>
      </p:nvGrpSpPr>
      <p:grpSpPr>
        <a:xfrm>
          <a:off x="0" y="0"/>
          <a:ext cx="0" cy="0"/>
          <a:chOff x="0" y="0"/>
          <a:chExt cx="0" cy="0"/>
        </a:xfrm>
      </p:grpSpPr>
      <p:sp>
        <p:nvSpPr>
          <p:cNvPr id="11" name="Google Shape;11;p2"/>
          <p:cNvSpPr/>
          <p:nvPr/>
        </p:nvSpPr>
        <p:spPr>
          <a:xfrm>
            <a:off x="9385913" y="516570"/>
            <a:ext cx="1752680" cy="175268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2" name="Google Shape;12;p2"/>
          <p:cNvGrpSpPr/>
          <p:nvPr/>
        </p:nvGrpSpPr>
        <p:grpSpPr>
          <a:xfrm>
            <a:off x="8185118" y="1780818"/>
            <a:ext cx="2597891" cy="2597879"/>
            <a:chOff x="4616075" y="1332525"/>
            <a:chExt cx="1915566" cy="1881022"/>
          </a:xfrm>
        </p:grpSpPr>
        <p:sp>
          <p:nvSpPr>
            <p:cNvPr id="13" name="Google Shape;13;p2"/>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2"/>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 name="Google Shape;15;p2"/>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 name="Google Shape;16;p2"/>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 name="Google Shape;17;p2"/>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 name="Google Shape;18;p2"/>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2"/>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2"/>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2"/>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2"/>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2"/>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2"/>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2"/>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2"/>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 name="Google Shape;27;p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grpSp>
        <p:nvGrpSpPr>
          <p:cNvPr id="28" name="Google Shape;28;p2"/>
          <p:cNvGrpSpPr/>
          <p:nvPr/>
        </p:nvGrpSpPr>
        <p:grpSpPr>
          <a:xfrm>
            <a:off x="7971533" y="1305991"/>
            <a:ext cx="891613" cy="650098"/>
            <a:chOff x="4468725" y="937901"/>
            <a:chExt cx="656322" cy="478541"/>
          </a:xfrm>
        </p:grpSpPr>
        <p:sp>
          <p:nvSpPr>
            <p:cNvPr id="29" name="Google Shape;29;p2"/>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 name="Google Shape;30;p2"/>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 name="Google Shape;31;p2"/>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 name="Google Shape;32;p2"/>
          <p:cNvGrpSpPr/>
          <p:nvPr/>
        </p:nvGrpSpPr>
        <p:grpSpPr>
          <a:xfrm>
            <a:off x="10945151" y="3433043"/>
            <a:ext cx="712775" cy="873752"/>
            <a:chOff x="6197557" y="3002680"/>
            <a:chExt cx="524678" cy="643174"/>
          </a:xfrm>
        </p:grpSpPr>
        <p:sp>
          <p:nvSpPr>
            <p:cNvPr id="33" name="Google Shape;33;p2"/>
            <p:cNvSpPr/>
            <p:nvPr/>
          </p:nvSpPr>
          <p:spPr>
            <a:xfrm>
              <a:off x="6248807" y="3002680"/>
              <a:ext cx="473428" cy="502222"/>
            </a:xfrm>
            <a:custGeom>
              <a:rect b="b" l="l" r="r" t="t"/>
              <a:pathLst>
                <a:path extrusionOk="0" h="502222" w="473428">
                  <a:moveTo>
                    <a:pt x="0" y="0"/>
                  </a:moveTo>
                  <a:lnTo>
                    <a:pt x="105089" y="324348"/>
                  </a:lnTo>
                  <a:lnTo>
                    <a:pt x="335549" y="502223"/>
                  </a:lnTo>
                  <a:lnTo>
                    <a:pt x="473428" y="454204"/>
                  </a:lnTo>
                  <a:lnTo>
                    <a:pt x="253696" y="119517"/>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2"/>
            <p:cNvSpPr/>
            <p:nvPr/>
          </p:nvSpPr>
          <p:spPr>
            <a:xfrm>
              <a:off x="6197557" y="3002680"/>
              <a:ext cx="156338" cy="531243"/>
            </a:xfrm>
            <a:custGeom>
              <a:rect b="b" l="l" r="r" t="t"/>
              <a:pathLst>
                <a:path extrusionOk="0" h="531243" w="156338">
                  <a:moveTo>
                    <a:pt x="0" y="230658"/>
                  </a:moveTo>
                  <a:lnTo>
                    <a:pt x="51249" y="0"/>
                  </a:lnTo>
                  <a:lnTo>
                    <a:pt x="156339" y="324348"/>
                  </a:lnTo>
                  <a:lnTo>
                    <a:pt x="133467" y="531244"/>
                  </a:lnTo>
                  <a:lnTo>
                    <a:pt x="0" y="23065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2"/>
            <p:cNvSpPr/>
            <p:nvPr/>
          </p:nvSpPr>
          <p:spPr>
            <a:xfrm>
              <a:off x="6312322" y="3195379"/>
              <a:ext cx="409913" cy="450475"/>
            </a:xfrm>
            <a:custGeom>
              <a:rect b="b" l="l" r="r" t="t"/>
              <a:pathLst>
                <a:path extrusionOk="0" h="450475" w="409913">
                  <a:moveTo>
                    <a:pt x="18702" y="338545"/>
                  </a:moveTo>
                  <a:lnTo>
                    <a:pt x="0" y="0"/>
                  </a:lnTo>
                  <a:lnTo>
                    <a:pt x="409913" y="261505"/>
                  </a:lnTo>
                  <a:lnTo>
                    <a:pt x="215968" y="450475"/>
                  </a:lnTo>
                  <a:lnTo>
                    <a:pt x="18702" y="3385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 name="Google Shape;36;p2"/>
          <p:cNvSpPr/>
          <p:nvPr/>
        </p:nvSpPr>
        <p:spPr>
          <a:xfrm>
            <a:off x="7221549" y="4687209"/>
            <a:ext cx="1991617" cy="1991628"/>
          </a:xfrm>
          <a:custGeom>
            <a:rect b="b" l="l" r="r" t="t"/>
            <a:pathLst>
              <a:path extrusionOk="0" h="1467129" w="1467121">
                <a:moveTo>
                  <a:pt x="0" y="733569"/>
                </a:moveTo>
                <a:cubicBezTo>
                  <a:pt x="0" y="328433"/>
                  <a:pt x="328432" y="0"/>
                  <a:pt x="733569" y="0"/>
                </a:cubicBezTo>
                <a:cubicBezTo>
                  <a:pt x="1138697" y="0"/>
                  <a:pt x="1467121" y="328433"/>
                  <a:pt x="1467121" y="733569"/>
                </a:cubicBezTo>
                <a:cubicBezTo>
                  <a:pt x="1467121" y="1138709"/>
                  <a:pt x="1138697" y="1467129"/>
                  <a:pt x="733569" y="1467129"/>
                </a:cubicBezTo>
                <a:cubicBezTo>
                  <a:pt x="328432" y="1467129"/>
                  <a:pt x="0" y="1138709"/>
                  <a:pt x="0" y="73356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7" name="Google Shape;37;p2"/>
          <p:cNvSpPr/>
          <p:nvPr/>
        </p:nvSpPr>
        <p:spPr>
          <a:xfrm>
            <a:off x="6697526" y="66025"/>
            <a:ext cx="1425230" cy="1425228"/>
          </a:xfrm>
          <a:custGeom>
            <a:rect b="b" l="l" r="r" t="t"/>
            <a:pathLst>
              <a:path extrusionOk="0" h="1049892" w="1049893">
                <a:moveTo>
                  <a:pt x="0" y="524944"/>
                </a:moveTo>
                <a:cubicBezTo>
                  <a:pt x="0" y="235026"/>
                  <a:pt x="235026" y="0"/>
                  <a:pt x="524945" y="0"/>
                </a:cubicBezTo>
                <a:cubicBezTo>
                  <a:pt x="814863" y="0"/>
                  <a:pt x="1049894" y="235026"/>
                  <a:pt x="1049894" y="524944"/>
                </a:cubicBezTo>
                <a:cubicBezTo>
                  <a:pt x="1049894" y="814867"/>
                  <a:pt x="814863" y="1049893"/>
                  <a:pt x="524945" y="1049893"/>
                </a:cubicBezTo>
                <a:cubicBezTo>
                  <a:pt x="235026" y="1049893"/>
                  <a:pt x="0" y="814867"/>
                  <a:pt x="0" y="524944"/>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8" name="Google Shape;38;p2"/>
          <p:cNvSpPr/>
          <p:nvPr/>
        </p:nvSpPr>
        <p:spPr>
          <a:xfrm>
            <a:off x="-879675" y="-949152"/>
            <a:ext cx="2905255" cy="2905253"/>
          </a:xfrm>
          <a:custGeom>
            <a:rect b="b" l="l" r="r" t="t"/>
            <a:pathLst>
              <a:path extrusionOk="0" h="2192644" w="2192645">
                <a:moveTo>
                  <a:pt x="0" y="1096323"/>
                </a:moveTo>
                <a:cubicBezTo>
                  <a:pt x="0" y="490841"/>
                  <a:pt x="490840" y="0"/>
                  <a:pt x="1096324" y="0"/>
                </a:cubicBezTo>
                <a:cubicBezTo>
                  <a:pt x="1701806" y="0"/>
                  <a:pt x="2192646" y="490841"/>
                  <a:pt x="2192646" y="1096323"/>
                </a:cubicBezTo>
                <a:cubicBezTo>
                  <a:pt x="2192646" y="1701805"/>
                  <a:pt x="1701806" y="2192645"/>
                  <a:pt x="1096324" y="2192645"/>
                </a:cubicBezTo>
                <a:cubicBezTo>
                  <a:pt x="490840" y="2192645"/>
                  <a:pt x="0" y="1701805"/>
                  <a:pt x="0" y="1096323"/>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 name="Google Shape;39;p2"/>
          <p:cNvGrpSpPr/>
          <p:nvPr/>
        </p:nvGrpSpPr>
        <p:grpSpPr>
          <a:xfrm>
            <a:off x="8340475" y="2016975"/>
            <a:ext cx="2283267" cy="2289816"/>
            <a:chOff x="4593397" y="1441597"/>
            <a:chExt cx="1680726" cy="1685547"/>
          </a:xfrm>
        </p:grpSpPr>
        <p:sp>
          <p:nvSpPr>
            <p:cNvPr id="40" name="Google Shape;40;p2"/>
            <p:cNvSpPr/>
            <p:nvPr/>
          </p:nvSpPr>
          <p:spPr>
            <a:xfrm>
              <a:off x="4636901" y="1545112"/>
              <a:ext cx="1637222"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2"/>
            <p:cNvSpPr/>
            <p:nvPr/>
          </p:nvSpPr>
          <p:spPr>
            <a:xfrm>
              <a:off x="4593397" y="1441597"/>
              <a:ext cx="1442681" cy="1464465"/>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2"/>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 name="Google Shape;43;p2"/>
          <p:cNvGrpSpPr/>
          <p:nvPr/>
        </p:nvGrpSpPr>
        <p:grpSpPr>
          <a:xfrm>
            <a:off x="7971521" y="4845101"/>
            <a:ext cx="1668612" cy="1391255"/>
            <a:chOff x="3790450" y="2922745"/>
            <a:chExt cx="1228275" cy="1024111"/>
          </a:xfrm>
        </p:grpSpPr>
        <p:sp>
          <p:nvSpPr>
            <p:cNvPr id="44" name="Google Shape;44;p2"/>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2"/>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2"/>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7" name="Google Shape;47;p2"/>
          <p:cNvGrpSpPr/>
          <p:nvPr/>
        </p:nvGrpSpPr>
        <p:grpSpPr>
          <a:xfrm>
            <a:off x="10268618" y="251265"/>
            <a:ext cx="1847185" cy="1054735"/>
            <a:chOff x="6220591" y="624724"/>
            <a:chExt cx="1359724" cy="776397"/>
          </a:xfrm>
        </p:grpSpPr>
        <p:sp>
          <p:nvSpPr>
            <p:cNvPr id="48" name="Google Shape;48;p2"/>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2"/>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2"/>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 name="Google Shape;51;p2"/>
          <p:cNvSpPr/>
          <p:nvPr/>
        </p:nvSpPr>
        <p:spPr>
          <a:xfrm>
            <a:off x="7407751" y="2547555"/>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 name="Google Shape;52;p2"/>
          <p:cNvSpPr/>
          <p:nvPr/>
        </p:nvSpPr>
        <p:spPr>
          <a:xfrm>
            <a:off x="641469" y="859395"/>
            <a:ext cx="417626" cy="417632"/>
          </a:xfrm>
          <a:custGeom>
            <a:rect b="b" l="l" r="r" t="t"/>
            <a:pathLst>
              <a:path extrusionOk="0" h="264743" w="264739">
                <a:moveTo>
                  <a:pt x="0" y="132163"/>
                </a:moveTo>
                <a:lnTo>
                  <a:pt x="132580" y="0"/>
                </a:lnTo>
                <a:lnTo>
                  <a:pt x="264739" y="132580"/>
                </a:lnTo>
                <a:lnTo>
                  <a:pt x="132163"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 name="Google Shape;53;p2"/>
          <p:cNvSpPr/>
          <p:nvPr/>
        </p:nvSpPr>
        <p:spPr>
          <a:xfrm>
            <a:off x="190300" y="5603654"/>
            <a:ext cx="1138643" cy="1138662"/>
          </a:xfrm>
          <a:custGeom>
            <a:rect b="b" l="l" r="r" t="t"/>
            <a:pathLst>
              <a:path extrusionOk="0" h="998826" w="998810">
                <a:moveTo>
                  <a:pt x="0" y="498620"/>
                </a:moveTo>
                <a:lnTo>
                  <a:pt x="500190" y="0"/>
                </a:lnTo>
                <a:lnTo>
                  <a:pt x="998810" y="500194"/>
                </a:lnTo>
                <a:lnTo>
                  <a:pt x="498620" y="998826"/>
                </a:lnTo>
                <a:lnTo>
                  <a:pt x="0" y="498620"/>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 name="Google Shape;54;p2"/>
          <p:cNvSpPr/>
          <p:nvPr/>
        </p:nvSpPr>
        <p:spPr>
          <a:xfrm>
            <a:off x="9953410" y="335161"/>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2"/>
          <p:cNvSpPr txBox="1"/>
          <p:nvPr>
            <p:ph type="ctrTitle"/>
          </p:nvPr>
        </p:nvSpPr>
        <p:spPr>
          <a:xfrm>
            <a:off x="912825" y="1753975"/>
            <a:ext cx="6504000" cy="2736900"/>
          </a:xfrm>
          <a:prstGeom prst="rect">
            <a:avLst/>
          </a:prstGeom>
        </p:spPr>
        <p:txBody>
          <a:bodyPr anchorCtr="0" anchor="b" bIns="121900" lIns="121900" spcFirstLastPara="1" rIns="121900" wrap="square" tIns="121900">
            <a:normAutofit/>
          </a:bodyPr>
          <a:lstStyle>
            <a:lvl1pPr lvl="0">
              <a:lnSpc>
                <a:spcPct val="90000"/>
              </a:lnSpc>
              <a:spcBef>
                <a:spcPts val="0"/>
              </a:spcBef>
              <a:spcAft>
                <a:spcPts val="0"/>
              </a:spcAft>
              <a:buSzPts val="6900"/>
              <a:buNone/>
              <a:defRPr sz="6010"/>
            </a:lvl1pPr>
            <a:lvl2pPr lvl="1">
              <a:spcBef>
                <a:spcPts val="0"/>
              </a:spcBef>
              <a:spcAft>
                <a:spcPts val="0"/>
              </a:spcAft>
              <a:buSzPts val="6900"/>
              <a:buNone/>
              <a:defRPr sz="6900"/>
            </a:lvl2pPr>
            <a:lvl3pPr lvl="2">
              <a:spcBef>
                <a:spcPts val="0"/>
              </a:spcBef>
              <a:spcAft>
                <a:spcPts val="0"/>
              </a:spcAft>
              <a:buSzPts val="6900"/>
              <a:buNone/>
              <a:defRPr sz="6900"/>
            </a:lvl3pPr>
            <a:lvl4pPr lvl="3">
              <a:spcBef>
                <a:spcPts val="0"/>
              </a:spcBef>
              <a:spcAft>
                <a:spcPts val="0"/>
              </a:spcAft>
              <a:buSzPts val="6900"/>
              <a:buNone/>
              <a:defRPr sz="6900"/>
            </a:lvl4pPr>
            <a:lvl5pPr lvl="4">
              <a:spcBef>
                <a:spcPts val="0"/>
              </a:spcBef>
              <a:spcAft>
                <a:spcPts val="0"/>
              </a:spcAft>
              <a:buSzPts val="6900"/>
              <a:buNone/>
              <a:defRPr sz="6900"/>
            </a:lvl5pPr>
            <a:lvl6pPr lvl="5">
              <a:spcBef>
                <a:spcPts val="0"/>
              </a:spcBef>
              <a:spcAft>
                <a:spcPts val="0"/>
              </a:spcAft>
              <a:buSzPts val="6900"/>
              <a:buNone/>
              <a:defRPr sz="6900"/>
            </a:lvl6pPr>
            <a:lvl7pPr lvl="6">
              <a:spcBef>
                <a:spcPts val="0"/>
              </a:spcBef>
              <a:spcAft>
                <a:spcPts val="0"/>
              </a:spcAft>
              <a:buSzPts val="6900"/>
              <a:buNone/>
              <a:defRPr sz="6900"/>
            </a:lvl7pPr>
            <a:lvl8pPr lvl="7">
              <a:spcBef>
                <a:spcPts val="0"/>
              </a:spcBef>
              <a:spcAft>
                <a:spcPts val="0"/>
              </a:spcAft>
              <a:buSzPts val="6900"/>
              <a:buNone/>
              <a:defRPr sz="6900"/>
            </a:lvl8pPr>
            <a:lvl9pPr lvl="8">
              <a:spcBef>
                <a:spcPts val="0"/>
              </a:spcBef>
              <a:spcAft>
                <a:spcPts val="0"/>
              </a:spcAft>
              <a:buSzPts val="6900"/>
              <a:buNone/>
              <a:defRPr sz="6900"/>
            </a:lvl9pPr>
          </a:lstStyle>
          <a:p/>
        </p:txBody>
      </p:sp>
      <p:sp>
        <p:nvSpPr>
          <p:cNvPr id="56" name="Google Shape;56;p2"/>
          <p:cNvSpPr txBox="1"/>
          <p:nvPr>
            <p:ph idx="1" type="subTitle"/>
          </p:nvPr>
        </p:nvSpPr>
        <p:spPr>
          <a:xfrm>
            <a:off x="912825" y="4540025"/>
            <a:ext cx="6504000" cy="564000"/>
          </a:xfrm>
          <a:prstGeom prst="rect">
            <a:avLst/>
          </a:prstGeom>
        </p:spPr>
        <p:txBody>
          <a:bodyPr anchorCtr="0" anchor="t" bIns="121900" lIns="121900" spcFirstLastPara="1" rIns="121900" wrap="square" tIns="121900">
            <a:normAutofit/>
          </a:bodyPr>
          <a:lstStyle>
            <a:lvl1pPr lvl="0">
              <a:lnSpc>
                <a:spcPct val="100000"/>
              </a:lnSpc>
              <a:spcBef>
                <a:spcPts val="0"/>
              </a:spcBef>
              <a:spcAft>
                <a:spcPts val="0"/>
              </a:spcAft>
              <a:buSzPts val="3700"/>
              <a:buNone/>
              <a:defRPr sz="2200"/>
            </a:lvl1pPr>
            <a:lvl2pPr lvl="1">
              <a:lnSpc>
                <a:spcPct val="100000"/>
              </a:lnSpc>
              <a:spcBef>
                <a:spcPts val="0"/>
              </a:spcBef>
              <a:spcAft>
                <a:spcPts val="0"/>
              </a:spcAft>
              <a:buSzPts val="3700"/>
              <a:buNone/>
              <a:defRPr sz="3700"/>
            </a:lvl2pPr>
            <a:lvl3pPr lvl="2">
              <a:lnSpc>
                <a:spcPct val="100000"/>
              </a:lnSpc>
              <a:spcBef>
                <a:spcPts val="0"/>
              </a:spcBef>
              <a:spcAft>
                <a:spcPts val="0"/>
              </a:spcAft>
              <a:buSzPts val="3700"/>
              <a:buNone/>
              <a:defRPr sz="3700"/>
            </a:lvl3pPr>
            <a:lvl4pPr lvl="3">
              <a:lnSpc>
                <a:spcPct val="100000"/>
              </a:lnSpc>
              <a:spcBef>
                <a:spcPts val="0"/>
              </a:spcBef>
              <a:spcAft>
                <a:spcPts val="0"/>
              </a:spcAft>
              <a:buSzPts val="3700"/>
              <a:buNone/>
              <a:defRPr sz="3700"/>
            </a:lvl4pPr>
            <a:lvl5pPr lvl="4">
              <a:lnSpc>
                <a:spcPct val="100000"/>
              </a:lnSpc>
              <a:spcBef>
                <a:spcPts val="0"/>
              </a:spcBef>
              <a:spcAft>
                <a:spcPts val="0"/>
              </a:spcAft>
              <a:buSzPts val="3700"/>
              <a:buNone/>
              <a:defRPr sz="3700"/>
            </a:lvl5pPr>
            <a:lvl6pPr lvl="5">
              <a:lnSpc>
                <a:spcPct val="100000"/>
              </a:lnSpc>
              <a:spcBef>
                <a:spcPts val="0"/>
              </a:spcBef>
              <a:spcAft>
                <a:spcPts val="0"/>
              </a:spcAft>
              <a:buSzPts val="3700"/>
              <a:buNone/>
              <a:defRPr sz="3700"/>
            </a:lvl6pPr>
            <a:lvl7pPr lvl="6">
              <a:lnSpc>
                <a:spcPct val="100000"/>
              </a:lnSpc>
              <a:spcBef>
                <a:spcPts val="0"/>
              </a:spcBef>
              <a:spcAft>
                <a:spcPts val="0"/>
              </a:spcAft>
              <a:buSzPts val="3700"/>
              <a:buNone/>
              <a:defRPr sz="3700"/>
            </a:lvl7pPr>
            <a:lvl8pPr lvl="7">
              <a:lnSpc>
                <a:spcPct val="100000"/>
              </a:lnSpc>
              <a:spcBef>
                <a:spcPts val="0"/>
              </a:spcBef>
              <a:spcAft>
                <a:spcPts val="0"/>
              </a:spcAft>
              <a:buSzPts val="3700"/>
              <a:buNone/>
              <a:defRPr sz="3700"/>
            </a:lvl8pPr>
            <a:lvl9pPr lvl="8">
              <a:lnSpc>
                <a:spcPct val="100000"/>
              </a:lnSpc>
              <a:spcBef>
                <a:spcPts val="0"/>
              </a:spcBef>
              <a:spcAft>
                <a:spcPts val="0"/>
              </a:spcAft>
              <a:buSzPts val="3700"/>
              <a:buNone/>
              <a:defRPr sz="3700"/>
            </a:lvl9pPr>
          </a:lstStyle>
          <a:p/>
        </p:txBody>
      </p:sp>
      <p:grpSp>
        <p:nvGrpSpPr>
          <p:cNvPr id="57" name="Google Shape;57;p2"/>
          <p:cNvGrpSpPr/>
          <p:nvPr/>
        </p:nvGrpSpPr>
        <p:grpSpPr>
          <a:xfrm rot="3039638">
            <a:off x="10223506" y="5077234"/>
            <a:ext cx="1382219" cy="789242"/>
            <a:chOff x="6220591" y="624724"/>
            <a:chExt cx="1359724" cy="776397"/>
          </a:xfrm>
        </p:grpSpPr>
        <p:sp>
          <p:nvSpPr>
            <p:cNvPr id="58" name="Google Shape;58;p2"/>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2"/>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2"/>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1" name="Google Shape;61;p2"/>
          <p:cNvSpPr/>
          <p:nvPr/>
        </p:nvSpPr>
        <p:spPr>
          <a:xfrm>
            <a:off x="9951335" y="5808861"/>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2"/>
          <p:cNvSpPr/>
          <p:nvPr/>
        </p:nvSpPr>
        <p:spPr>
          <a:xfrm>
            <a:off x="11296601" y="6236355"/>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ection header" type="secHead">
  <p:cSld name="SECTION_HEADER">
    <p:spTree>
      <p:nvGrpSpPr>
        <p:cNvPr id="63" name="Shape 63"/>
        <p:cNvGrpSpPr/>
        <p:nvPr/>
      </p:nvGrpSpPr>
      <p:grpSpPr>
        <a:xfrm>
          <a:off x="0" y="0"/>
          <a:ext cx="0" cy="0"/>
          <a:chOff x="0" y="0"/>
          <a:chExt cx="0" cy="0"/>
        </a:xfrm>
      </p:grpSpPr>
      <p:grpSp>
        <p:nvGrpSpPr>
          <p:cNvPr id="64" name="Google Shape;64;p3"/>
          <p:cNvGrpSpPr/>
          <p:nvPr/>
        </p:nvGrpSpPr>
        <p:grpSpPr>
          <a:xfrm flipH="1">
            <a:off x="9698297" y="237744"/>
            <a:ext cx="2245810" cy="2245752"/>
            <a:chOff x="4616075" y="1332525"/>
            <a:chExt cx="1915566" cy="1881022"/>
          </a:xfrm>
        </p:grpSpPr>
        <p:sp>
          <p:nvSpPr>
            <p:cNvPr id="65" name="Google Shape;65;p3"/>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3"/>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3"/>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3"/>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3"/>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3"/>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3"/>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2" name="Google Shape;72;p3"/>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3" name="Google Shape;73;p3"/>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 name="Google Shape;74;p3"/>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3"/>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3"/>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3"/>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3"/>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9" name="Google Shape;79;p3"/>
          <p:cNvSpPr/>
          <p:nvPr/>
        </p:nvSpPr>
        <p:spPr>
          <a:xfrm flipH="1">
            <a:off x="10905909" y="5310937"/>
            <a:ext cx="2072230" cy="207223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80" name="Google Shape;80;p3"/>
          <p:cNvSpPr/>
          <p:nvPr/>
        </p:nvSpPr>
        <p:spPr>
          <a:xfrm flipH="1">
            <a:off x="10430470" y="-361799"/>
            <a:ext cx="1019976" cy="1019979"/>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81" name="Google Shape;81;p3"/>
          <p:cNvSpPr/>
          <p:nvPr/>
        </p:nvSpPr>
        <p:spPr>
          <a:xfrm flipH="1">
            <a:off x="-934826" y="2688137"/>
            <a:ext cx="1752680" cy="175268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82" name="Google Shape;82;p3"/>
          <p:cNvGrpSpPr/>
          <p:nvPr/>
        </p:nvGrpSpPr>
        <p:grpSpPr>
          <a:xfrm flipH="1">
            <a:off x="11173259" y="950815"/>
            <a:ext cx="770785" cy="561999"/>
            <a:chOff x="4468725" y="937901"/>
            <a:chExt cx="656322" cy="478541"/>
          </a:xfrm>
        </p:grpSpPr>
        <p:sp>
          <p:nvSpPr>
            <p:cNvPr id="83" name="Google Shape;83;p3"/>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 name="Google Shape;84;p3"/>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3"/>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 name="Google Shape;86;p3"/>
          <p:cNvGrpSpPr/>
          <p:nvPr/>
        </p:nvGrpSpPr>
        <p:grpSpPr>
          <a:xfrm>
            <a:off x="105078" y="3699685"/>
            <a:ext cx="712775" cy="873752"/>
            <a:chOff x="6197557" y="3002680"/>
            <a:chExt cx="524678" cy="643174"/>
          </a:xfrm>
        </p:grpSpPr>
        <p:sp>
          <p:nvSpPr>
            <p:cNvPr id="87" name="Google Shape;87;p3"/>
            <p:cNvSpPr/>
            <p:nvPr/>
          </p:nvSpPr>
          <p:spPr>
            <a:xfrm>
              <a:off x="6248807" y="3002680"/>
              <a:ext cx="473428" cy="502222"/>
            </a:xfrm>
            <a:custGeom>
              <a:rect b="b" l="l" r="r" t="t"/>
              <a:pathLst>
                <a:path extrusionOk="0" h="502222" w="473428">
                  <a:moveTo>
                    <a:pt x="0" y="0"/>
                  </a:moveTo>
                  <a:lnTo>
                    <a:pt x="105089" y="324348"/>
                  </a:lnTo>
                  <a:lnTo>
                    <a:pt x="335549" y="502223"/>
                  </a:lnTo>
                  <a:lnTo>
                    <a:pt x="473428" y="454204"/>
                  </a:lnTo>
                  <a:lnTo>
                    <a:pt x="253696" y="119517"/>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3"/>
            <p:cNvSpPr/>
            <p:nvPr/>
          </p:nvSpPr>
          <p:spPr>
            <a:xfrm>
              <a:off x="6197557" y="3002680"/>
              <a:ext cx="156338" cy="531243"/>
            </a:xfrm>
            <a:custGeom>
              <a:rect b="b" l="l" r="r" t="t"/>
              <a:pathLst>
                <a:path extrusionOk="0" h="531243" w="156338">
                  <a:moveTo>
                    <a:pt x="0" y="230658"/>
                  </a:moveTo>
                  <a:lnTo>
                    <a:pt x="51249" y="0"/>
                  </a:lnTo>
                  <a:lnTo>
                    <a:pt x="156339" y="324348"/>
                  </a:lnTo>
                  <a:lnTo>
                    <a:pt x="133467" y="531244"/>
                  </a:lnTo>
                  <a:lnTo>
                    <a:pt x="0" y="23065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 name="Google Shape;89;p3"/>
            <p:cNvSpPr/>
            <p:nvPr/>
          </p:nvSpPr>
          <p:spPr>
            <a:xfrm>
              <a:off x="6312322" y="3195379"/>
              <a:ext cx="409913" cy="450475"/>
            </a:xfrm>
            <a:custGeom>
              <a:rect b="b" l="l" r="r" t="t"/>
              <a:pathLst>
                <a:path extrusionOk="0" h="450475" w="409913">
                  <a:moveTo>
                    <a:pt x="18702" y="338545"/>
                  </a:moveTo>
                  <a:lnTo>
                    <a:pt x="0" y="0"/>
                  </a:lnTo>
                  <a:lnTo>
                    <a:pt x="409913" y="261505"/>
                  </a:lnTo>
                  <a:lnTo>
                    <a:pt x="215968" y="450475"/>
                  </a:lnTo>
                  <a:lnTo>
                    <a:pt x="18702" y="3385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 name="Google Shape;90;p3"/>
          <p:cNvGrpSpPr/>
          <p:nvPr/>
        </p:nvGrpSpPr>
        <p:grpSpPr>
          <a:xfrm flipH="1">
            <a:off x="8759551" y="242069"/>
            <a:ext cx="1976801" cy="1979513"/>
            <a:chOff x="4593392" y="1441589"/>
            <a:chExt cx="1683243" cy="1685552"/>
          </a:xfrm>
        </p:grpSpPr>
        <p:sp>
          <p:nvSpPr>
            <p:cNvPr id="91" name="Google Shape;91;p3"/>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3"/>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3"/>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4" name="Google Shape;94;p3"/>
          <p:cNvSpPr/>
          <p:nvPr/>
        </p:nvSpPr>
        <p:spPr>
          <a:xfrm flipH="1">
            <a:off x="152404" y="3069621"/>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3"/>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3"/>
          <p:cNvSpPr/>
          <p:nvPr/>
        </p:nvSpPr>
        <p:spPr>
          <a:xfrm>
            <a:off x="9951335" y="5808861"/>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3"/>
          <p:cNvSpPr txBox="1"/>
          <p:nvPr>
            <p:ph type="title"/>
          </p:nvPr>
        </p:nvSpPr>
        <p:spPr>
          <a:xfrm>
            <a:off x="1614900" y="2944525"/>
            <a:ext cx="8962200" cy="1032900"/>
          </a:xfrm>
          <a:prstGeom prst="rect">
            <a:avLst/>
          </a:prstGeom>
        </p:spPr>
        <p:txBody>
          <a:bodyPr anchorCtr="0" anchor="ctr" bIns="121900" lIns="121900" spcFirstLastPara="1" rIns="121900" wrap="square" tIns="121900">
            <a:normAutofit/>
          </a:bodyPr>
          <a:lstStyle>
            <a:lvl1pPr lvl="0">
              <a:spcBef>
                <a:spcPts val="0"/>
              </a:spcBef>
              <a:spcAft>
                <a:spcPts val="0"/>
              </a:spcAft>
              <a:buSzPts val="4800"/>
              <a:buNone/>
              <a:defRPr sz="4800"/>
            </a:lvl1pPr>
            <a:lvl2pPr lvl="1" algn="ctr">
              <a:spcBef>
                <a:spcPts val="0"/>
              </a:spcBef>
              <a:spcAft>
                <a:spcPts val="0"/>
              </a:spcAft>
              <a:buSzPts val="4800"/>
              <a:buNone/>
              <a:defRPr sz="4800"/>
            </a:lvl2pPr>
            <a:lvl3pPr lvl="2" algn="ctr">
              <a:spcBef>
                <a:spcPts val="0"/>
              </a:spcBef>
              <a:spcAft>
                <a:spcPts val="0"/>
              </a:spcAft>
              <a:buSzPts val="4800"/>
              <a:buNone/>
              <a:defRPr sz="4800"/>
            </a:lvl3pPr>
            <a:lvl4pPr lvl="3" algn="ctr">
              <a:spcBef>
                <a:spcPts val="0"/>
              </a:spcBef>
              <a:spcAft>
                <a:spcPts val="0"/>
              </a:spcAft>
              <a:buSzPts val="4800"/>
              <a:buNone/>
              <a:defRPr sz="4800"/>
            </a:lvl4pPr>
            <a:lvl5pPr lvl="4" algn="ctr">
              <a:spcBef>
                <a:spcPts val="0"/>
              </a:spcBef>
              <a:spcAft>
                <a:spcPts val="0"/>
              </a:spcAft>
              <a:buSzPts val="4800"/>
              <a:buNone/>
              <a:defRPr sz="4800"/>
            </a:lvl5pPr>
            <a:lvl6pPr lvl="5" algn="ctr">
              <a:spcBef>
                <a:spcPts val="0"/>
              </a:spcBef>
              <a:spcAft>
                <a:spcPts val="0"/>
              </a:spcAft>
              <a:buSzPts val="4800"/>
              <a:buNone/>
              <a:defRPr sz="4800"/>
            </a:lvl6pPr>
            <a:lvl7pPr lvl="6" algn="ctr">
              <a:spcBef>
                <a:spcPts val="0"/>
              </a:spcBef>
              <a:spcAft>
                <a:spcPts val="0"/>
              </a:spcAft>
              <a:buSzPts val="4800"/>
              <a:buNone/>
              <a:defRPr sz="4800"/>
            </a:lvl7pPr>
            <a:lvl8pPr lvl="7" algn="ctr">
              <a:spcBef>
                <a:spcPts val="0"/>
              </a:spcBef>
              <a:spcAft>
                <a:spcPts val="0"/>
              </a:spcAft>
              <a:buSzPts val="4800"/>
              <a:buNone/>
              <a:defRPr sz="4800"/>
            </a:lvl8pPr>
            <a:lvl9pPr lvl="8" algn="ctr">
              <a:spcBef>
                <a:spcPts val="0"/>
              </a:spcBef>
              <a:spcAft>
                <a:spcPts val="0"/>
              </a:spcAft>
              <a:buSzPts val="4800"/>
              <a:buNone/>
              <a:defRPr sz="4800"/>
            </a:lvl9pPr>
          </a:lstStyle>
          <a:p/>
        </p:txBody>
      </p:sp>
      <p:sp>
        <p:nvSpPr>
          <p:cNvPr id="98" name="Google Shape;98;p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99" name="Google Shape;99;p3"/>
          <p:cNvSpPr txBox="1"/>
          <p:nvPr>
            <p:ph idx="1" type="body"/>
          </p:nvPr>
        </p:nvSpPr>
        <p:spPr>
          <a:xfrm>
            <a:off x="1614900" y="3977575"/>
            <a:ext cx="8962200" cy="1934700"/>
          </a:xfrm>
          <a:prstGeom prst="rect">
            <a:avLst/>
          </a:prstGeom>
        </p:spPr>
        <p:txBody>
          <a:bodyPr anchorCtr="0" anchor="t" bIns="121900" lIns="121900" spcFirstLastPara="1" rIns="121900" wrap="square" tIns="121900">
            <a:normAutofit/>
          </a:bodyPr>
          <a:lstStyle>
            <a:lvl1pPr indent="-368300" lvl="0" marL="457200" rtl="0">
              <a:spcBef>
                <a:spcPts val="0"/>
              </a:spcBef>
              <a:spcAft>
                <a:spcPts val="0"/>
              </a:spcAft>
              <a:buSzPts val="2200"/>
              <a:buChar char="●"/>
              <a:defRPr/>
            </a:lvl1pPr>
            <a:lvl2pPr indent="-368300" lvl="1" marL="914400" rtl="0">
              <a:spcBef>
                <a:spcPts val="0"/>
              </a:spcBef>
              <a:spcAft>
                <a:spcPts val="0"/>
              </a:spcAft>
              <a:buSzPts val="2200"/>
              <a:buChar char="○"/>
              <a:defRPr/>
            </a:lvl2pPr>
            <a:lvl3pPr indent="-368300" lvl="2" marL="1371600" rtl="0">
              <a:spcBef>
                <a:spcPts val="0"/>
              </a:spcBef>
              <a:spcAft>
                <a:spcPts val="0"/>
              </a:spcAft>
              <a:buSzPts val="2200"/>
              <a:buChar char="■"/>
              <a:defRPr/>
            </a:lvl3pPr>
            <a:lvl4pPr indent="-368300" lvl="3" marL="1828800" rtl="0">
              <a:spcBef>
                <a:spcPts val="0"/>
              </a:spcBef>
              <a:spcAft>
                <a:spcPts val="0"/>
              </a:spcAft>
              <a:buSzPts val="2200"/>
              <a:buChar char="●"/>
              <a:defRPr/>
            </a:lvl4pPr>
            <a:lvl5pPr indent="-368300" lvl="4" marL="2286000" rtl="0">
              <a:spcBef>
                <a:spcPts val="0"/>
              </a:spcBef>
              <a:spcAft>
                <a:spcPts val="0"/>
              </a:spcAft>
              <a:buSzPts val="2200"/>
              <a:buChar char="○"/>
              <a:defRPr/>
            </a:lvl5pPr>
            <a:lvl6pPr indent="-368300" lvl="5" marL="2743200" rtl="0">
              <a:spcBef>
                <a:spcPts val="0"/>
              </a:spcBef>
              <a:spcAft>
                <a:spcPts val="0"/>
              </a:spcAft>
              <a:buSzPts val="2200"/>
              <a:buChar char="■"/>
              <a:defRPr/>
            </a:lvl6pPr>
            <a:lvl7pPr indent="-368300" lvl="6" marL="3200400" rtl="0">
              <a:spcBef>
                <a:spcPts val="0"/>
              </a:spcBef>
              <a:spcAft>
                <a:spcPts val="0"/>
              </a:spcAft>
              <a:buSzPts val="2200"/>
              <a:buChar char="●"/>
              <a:defRPr/>
            </a:lvl7pPr>
            <a:lvl8pPr indent="-368300" lvl="7" marL="3657600" rtl="0">
              <a:spcBef>
                <a:spcPts val="0"/>
              </a:spcBef>
              <a:spcAft>
                <a:spcPts val="0"/>
              </a:spcAft>
              <a:buSzPts val="2200"/>
              <a:buChar char="○"/>
              <a:defRPr/>
            </a:lvl8pPr>
            <a:lvl9pPr indent="-368300" lvl="8" marL="4114800" rtl="0">
              <a:spcBef>
                <a:spcPts val="0"/>
              </a:spcBef>
              <a:spcAft>
                <a:spcPts val="0"/>
              </a:spcAft>
              <a:buSzPts val="2200"/>
              <a:buChar char="■"/>
              <a:defRPr/>
            </a:lvl9pPr>
          </a:lstStyle>
          <a:p/>
        </p:txBody>
      </p:sp>
      <p:sp>
        <p:nvSpPr>
          <p:cNvPr id="100" name="Google Shape;100;p3"/>
          <p:cNvSpPr/>
          <p:nvPr/>
        </p:nvSpPr>
        <p:spPr>
          <a:xfrm flipH="1">
            <a:off x="8291816" y="1404964"/>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body" type="tx">
  <p:cSld name="TITLE_AND_BODY">
    <p:spTree>
      <p:nvGrpSpPr>
        <p:cNvPr id="101" name="Shape 101"/>
        <p:cNvGrpSpPr/>
        <p:nvPr/>
      </p:nvGrpSpPr>
      <p:grpSpPr>
        <a:xfrm>
          <a:off x="0" y="0"/>
          <a:ext cx="0" cy="0"/>
          <a:chOff x="0" y="0"/>
          <a:chExt cx="0" cy="0"/>
        </a:xfrm>
      </p:grpSpPr>
      <p:sp>
        <p:nvSpPr>
          <p:cNvPr id="102" name="Google Shape;102;p4"/>
          <p:cNvSpPr txBox="1"/>
          <p:nvPr>
            <p:ph type="title"/>
          </p:nvPr>
        </p:nvSpPr>
        <p:spPr>
          <a:xfrm>
            <a:off x="1373700" y="1020577"/>
            <a:ext cx="9444600" cy="8874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03" name="Google Shape;103;p4"/>
          <p:cNvSpPr txBox="1"/>
          <p:nvPr>
            <p:ph idx="1" type="body"/>
          </p:nvPr>
        </p:nvSpPr>
        <p:spPr>
          <a:xfrm>
            <a:off x="1373700" y="2192426"/>
            <a:ext cx="9444600" cy="35415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a:lvl1pPr>
            <a:lvl2pPr indent="-368300" lvl="1" marL="914400">
              <a:spcBef>
                <a:spcPts val="0"/>
              </a:spcBef>
              <a:spcAft>
                <a:spcPts val="0"/>
              </a:spcAft>
              <a:buSzPts val="2200"/>
              <a:buChar char="○"/>
              <a:defRPr/>
            </a:lvl2pPr>
            <a:lvl3pPr indent="-368300" lvl="2" marL="1371600">
              <a:spcBef>
                <a:spcPts val="0"/>
              </a:spcBef>
              <a:spcAft>
                <a:spcPts val="0"/>
              </a:spcAft>
              <a:buSzPts val="2200"/>
              <a:buChar char="■"/>
              <a:defRPr/>
            </a:lvl3pPr>
            <a:lvl4pPr indent="-368300" lvl="3" marL="1828800">
              <a:spcBef>
                <a:spcPts val="0"/>
              </a:spcBef>
              <a:spcAft>
                <a:spcPts val="0"/>
              </a:spcAft>
              <a:buSzPts val="2200"/>
              <a:buChar char="●"/>
              <a:defRPr/>
            </a:lvl4pPr>
            <a:lvl5pPr indent="-368300" lvl="4" marL="2286000">
              <a:spcBef>
                <a:spcPts val="0"/>
              </a:spcBef>
              <a:spcAft>
                <a:spcPts val="0"/>
              </a:spcAft>
              <a:buSzPts val="2200"/>
              <a:buChar char="○"/>
              <a:defRPr/>
            </a:lvl5pPr>
            <a:lvl6pPr indent="-368300" lvl="5" marL="2743200">
              <a:spcBef>
                <a:spcPts val="0"/>
              </a:spcBef>
              <a:spcAft>
                <a:spcPts val="0"/>
              </a:spcAft>
              <a:buSzPts val="2200"/>
              <a:buChar char="■"/>
              <a:defRPr/>
            </a:lvl6pPr>
            <a:lvl7pPr indent="-368300" lvl="6" marL="3200400">
              <a:spcBef>
                <a:spcPts val="0"/>
              </a:spcBef>
              <a:spcAft>
                <a:spcPts val="0"/>
              </a:spcAft>
              <a:buSzPts val="2200"/>
              <a:buChar char="●"/>
              <a:defRPr/>
            </a:lvl7pPr>
            <a:lvl8pPr indent="-368300" lvl="7" marL="3657600">
              <a:spcBef>
                <a:spcPts val="0"/>
              </a:spcBef>
              <a:spcAft>
                <a:spcPts val="0"/>
              </a:spcAft>
              <a:buSzPts val="2200"/>
              <a:buChar char="○"/>
              <a:defRPr/>
            </a:lvl8pPr>
            <a:lvl9pPr indent="-368300" lvl="8" marL="4114800">
              <a:spcBef>
                <a:spcPts val="0"/>
              </a:spcBef>
              <a:spcAft>
                <a:spcPts val="0"/>
              </a:spcAft>
              <a:buSzPts val="2200"/>
              <a:buChar char="■"/>
              <a:defRPr/>
            </a:lvl9pPr>
          </a:lstStyle>
          <a:p/>
        </p:txBody>
      </p:sp>
      <p:sp>
        <p:nvSpPr>
          <p:cNvPr id="104" name="Google Shape;104;p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105" name="Google Shape;105;p4"/>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4"/>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07" name="Google Shape;107;p4"/>
          <p:cNvSpPr/>
          <p:nvPr/>
        </p:nvSpPr>
        <p:spPr>
          <a:xfrm flipH="1">
            <a:off x="365415" y="5863369"/>
            <a:ext cx="1730086" cy="1730091"/>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08" name="Google Shape;108;p4"/>
          <p:cNvGrpSpPr/>
          <p:nvPr/>
        </p:nvGrpSpPr>
        <p:grpSpPr>
          <a:xfrm flipH="1">
            <a:off x="11521659" y="4785465"/>
            <a:ext cx="770785" cy="561999"/>
            <a:chOff x="4468725" y="937901"/>
            <a:chExt cx="656322" cy="478541"/>
          </a:xfrm>
        </p:grpSpPr>
        <p:sp>
          <p:nvSpPr>
            <p:cNvPr id="109" name="Google Shape;109;p4"/>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4"/>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4"/>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12" name="Google Shape;112;p4"/>
          <p:cNvGrpSpPr/>
          <p:nvPr/>
        </p:nvGrpSpPr>
        <p:grpSpPr>
          <a:xfrm flipH="1">
            <a:off x="10315651" y="5347469"/>
            <a:ext cx="1976801" cy="1979513"/>
            <a:chOff x="4593392" y="1441589"/>
            <a:chExt cx="1683243" cy="1685552"/>
          </a:xfrm>
        </p:grpSpPr>
        <p:sp>
          <p:nvSpPr>
            <p:cNvPr id="113" name="Google Shape;113;p4"/>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4" name="Google Shape;114;p4"/>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5" name="Google Shape;115;p4"/>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6" name="Google Shape;116;p4"/>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Six boxes">
  <p:cSld name="CUSTOM">
    <p:spTree>
      <p:nvGrpSpPr>
        <p:cNvPr id="117" name="Shape 117"/>
        <p:cNvGrpSpPr/>
        <p:nvPr/>
      </p:nvGrpSpPr>
      <p:grpSpPr>
        <a:xfrm>
          <a:off x="0" y="0"/>
          <a:ext cx="0" cy="0"/>
          <a:chOff x="0" y="0"/>
          <a:chExt cx="0" cy="0"/>
        </a:xfrm>
      </p:grpSpPr>
      <p:sp>
        <p:nvSpPr>
          <p:cNvPr id="118" name="Google Shape;118;p5"/>
          <p:cNvSpPr txBox="1"/>
          <p:nvPr>
            <p:ph type="title"/>
          </p:nvPr>
        </p:nvSpPr>
        <p:spPr>
          <a:xfrm>
            <a:off x="4677525" y="593375"/>
            <a:ext cx="68940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119" name="Google Shape;119;p5"/>
          <p:cNvSpPr txBox="1"/>
          <p:nvPr>
            <p:ph idx="1" type="subTitle"/>
          </p:nvPr>
        </p:nvSpPr>
        <p:spPr>
          <a:xfrm>
            <a:off x="5487527" y="1719450"/>
            <a:ext cx="6084000" cy="3108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1800"/>
              <a:buNone/>
              <a:defRPr b="1" sz="1800">
                <a:latin typeface="Poppins"/>
                <a:ea typeface="Poppins"/>
                <a:cs typeface="Poppins"/>
                <a:sym typeface="Poppins"/>
              </a:defRPr>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120" name="Google Shape;120;p5"/>
          <p:cNvSpPr txBox="1"/>
          <p:nvPr>
            <p:ph idx="2" type="body"/>
          </p:nvPr>
        </p:nvSpPr>
        <p:spPr>
          <a:xfrm>
            <a:off x="5487527" y="2030097"/>
            <a:ext cx="6084000" cy="446700"/>
          </a:xfrm>
          <a:prstGeom prst="rect">
            <a:avLst/>
          </a:prstGeom>
        </p:spPr>
        <p:txBody>
          <a:bodyPr anchorCtr="0" anchor="t" bIns="121900" lIns="121900" spcFirstLastPara="1" rIns="121900" wrap="square" tIns="121900">
            <a:normAutofit/>
          </a:bodyPr>
          <a:lstStyle>
            <a:lvl1pPr indent="-323850" lvl="0" marL="457200" rtl="0">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
        <p:nvSpPr>
          <p:cNvPr id="121" name="Google Shape;121;p5"/>
          <p:cNvSpPr txBox="1"/>
          <p:nvPr>
            <p:ph idx="3" type="subTitle"/>
          </p:nvPr>
        </p:nvSpPr>
        <p:spPr>
          <a:xfrm>
            <a:off x="5487527" y="2477085"/>
            <a:ext cx="6084000" cy="3108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1800"/>
              <a:buNone/>
              <a:defRPr b="1" sz="1800">
                <a:latin typeface="Poppins"/>
                <a:ea typeface="Poppins"/>
                <a:cs typeface="Poppins"/>
                <a:sym typeface="Poppins"/>
              </a:defRPr>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122" name="Google Shape;122;p5"/>
          <p:cNvSpPr txBox="1"/>
          <p:nvPr>
            <p:ph idx="4" type="body"/>
          </p:nvPr>
        </p:nvSpPr>
        <p:spPr>
          <a:xfrm>
            <a:off x="5487527" y="2787733"/>
            <a:ext cx="6084000" cy="446700"/>
          </a:xfrm>
          <a:prstGeom prst="rect">
            <a:avLst/>
          </a:prstGeom>
        </p:spPr>
        <p:txBody>
          <a:bodyPr anchorCtr="0" anchor="t" bIns="121900" lIns="121900" spcFirstLastPara="1" rIns="121900" wrap="square" tIns="121900">
            <a:normAutofit/>
          </a:bodyPr>
          <a:lstStyle>
            <a:lvl1pPr indent="-323850" lvl="0" marL="457200" rtl="0">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
        <p:nvSpPr>
          <p:cNvPr id="123" name="Google Shape;123;p5"/>
          <p:cNvSpPr txBox="1"/>
          <p:nvPr>
            <p:ph idx="5" type="subTitle"/>
          </p:nvPr>
        </p:nvSpPr>
        <p:spPr>
          <a:xfrm>
            <a:off x="5487527" y="3234721"/>
            <a:ext cx="6084000" cy="3108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1800"/>
              <a:buNone/>
              <a:defRPr b="1" sz="1800">
                <a:latin typeface="Poppins"/>
                <a:ea typeface="Poppins"/>
                <a:cs typeface="Poppins"/>
                <a:sym typeface="Poppins"/>
              </a:defRPr>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124" name="Google Shape;124;p5"/>
          <p:cNvSpPr txBox="1"/>
          <p:nvPr>
            <p:ph idx="6" type="body"/>
          </p:nvPr>
        </p:nvSpPr>
        <p:spPr>
          <a:xfrm>
            <a:off x="5487527" y="3545368"/>
            <a:ext cx="6084000" cy="446700"/>
          </a:xfrm>
          <a:prstGeom prst="rect">
            <a:avLst/>
          </a:prstGeom>
        </p:spPr>
        <p:txBody>
          <a:bodyPr anchorCtr="0" anchor="t" bIns="121900" lIns="121900" spcFirstLastPara="1" rIns="121900" wrap="square" tIns="121900">
            <a:normAutofit/>
          </a:bodyPr>
          <a:lstStyle>
            <a:lvl1pPr indent="-323850" lvl="0" marL="457200" rtl="0">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
        <p:nvSpPr>
          <p:cNvPr id="125" name="Google Shape;125;p5"/>
          <p:cNvSpPr txBox="1"/>
          <p:nvPr>
            <p:ph idx="7" type="subTitle"/>
          </p:nvPr>
        </p:nvSpPr>
        <p:spPr>
          <a:xfrm>
            <a:off x="5487527" y="3992356"/>
            <a:ext cx="6084000" cy="3108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1800"/>
              <a:buNone/>
              <a:defRPr b="1" sz="1800">
                <a:latin typeface="Poppins"/>
                <a:ea typeface="Poppins"/>
                <a:cs typeface="Poppins"/>
                <a:sym typeface="Poppins"/>
              </a:defRPr>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126" name="Google Shape;126;p5"/>
          <p:cNvSpPr txBox="1"/>
          <p:nvPr>
            <p:ph idx="8" type="body"/>
          </p:nvPr>
        </p:nvSpPr>
        <p:spPr>
          <a:xfrm>
            <a:off x="5487527" y="4303004"/>
            <a:ext cx="6084000" cy="446700"/>
          </a:xfrm>
          <a:prstGeom prst="rect">
            <a:avLst/>
          </a:prstGeom>
        </p:spPr>
        <p:txBody>
          <a:bodyPr anchorCtr="0" anchor="t" bIns="121900" lIns="121900" spcFirstLastPara="1" rIns="121900" wrap="square" tIns="121900">
            <a:normAutofit/>
          </a:bodyPr>
          <a:lstStyle>
            <a:lvl1pPr indent="-323850" lvl="0" marL="457200" rtl="0">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
        <p:nvSpPr>
          <p:cNvPr id="127" name="Google Shape;127;p5"/>
          <p:cNvSpPr txBox="1"/>
          <p:nvPr>
            <p:ph idx="9" type="subTitle"/>
          </p:nvPr>
        </p:nvSpPr>
        <p:spPr>
          <a:xfrm>
            <a:off x="5487527" y="4749992"/>
            <a:ext cx="6084000" cy="3108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1800"/>
              <a:buNone/>
              <a:defRPr b="1" sz="1800">
                <a:latin typeface="Poppins"/>
                <a:ea typeface="Poppins"/>
                <a:cs typeface="Poppins"/>
                <a:sym typeface="Poppins"/>
              </a:defRPr>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128" name="Google Shape;128;p5"/>
          <p:cNvSpPr txBox="1"/>
          <p:nvPr>
            <p:ph idx="13" type="body"/>
          </p:nvPr>
        </p:nvSpPr>
        <p:spPr>
          <a:xfrm>
            <a:off x="5487527" y="5060639"/>
            <a:ext cx="6084000" cy="446700"/>
          </a:xfrm>
          <a:prstGeom prst="rect">
            <a:avLst/>
          </a:prstGeom>
        </p:spPr>
        <p:txBody>
          <a:bodyPr anchorCtr="0" anchor="t" bIns="121900" lIns="121900" spcFirstLastPara="1" rIns="121900" wrap="square" tIns="121900">
            <a:normAutofit/>
          </a:bodyPr>
          <a:lstStyle>
            <a:lvl1pPr indent="-323850" lvl="0" marL="457200" rtl="0">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
        <p:nvSpPr>
          <p:cNvPr id="129" name="Google Shape;129;p5"/>
          <p:cNvSpPr txBox="1"/>
          <p:nvPr>
            <p:ph idx="14" type="subTitle"/>
          </p:nvPr>
        </p:nvSpPr>
        <p:spPr>
          <a:xfrm>
            <a:off x="5487527" y="5507628"/>
            <a:ext cx="6084000" cy="3108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1800"/>
              <a:buNone/>
              <a:defRPr b="1" sz="1800">
                <a:latin typeface="Poppins"/>
                <a:ea typeface="Poppins"/>
                <a:cs typeface="Poppins"/>
                <a:sym typeface="Poppins"/>
              </a:defRPr>
            </a:lvl1pPr>
            <a:lvl2pPr lvl="1" rtl="0" algn="ctr">
              <a:lnSpc>
                <a:spcPct val="100000"/>
              </a:lnSpc>
              <a:spcBef>
                <a:spcPts val="0"/>
              </a:spcBef>
              <a:spcAft>
                <a:spcPts val="0"/>
              </a:spcAft>
              <a:buSzPts val="1800"/>
              <a:buNone/>
              <a:defRPr sz="1800"/>
            </a:lvl2pPr>
            <a:lvl3pPr lvl="2" rtl="0" algn="ctr">
              <a:lnSpc>
                <a:spcPct val="100000"/>
              </a:lnSpc>
              <a:spcBef>
                <a:spcPts val="0"/>
              </a:spcBef>
              <a:spcAft>
                <a:spcPts val="0"/>
              </a:spcAft>
              <a:buSzPts val="1800"/>
              <a:buNone/>
              <a:defRPr sz="1800"/>
            </a:lvl3pPr>
            <a:lvl4pPr lvl="3" rtl="0" algn="ctr">
              <a:lnSpc>
                <a:spcPct val="100000"/>
              </a:lnSpc>
              <a:spcBef>
                <a:spcPts val="0"/>
              </a:spcBef>
              <a:spcAft>
                <a:spcPts val="0"/>
              </a:spcAft>
              <a:buSzPts val="1800"/>
              <a:buNone/>
              <a:defRPr sz="1800"/>
            </a:lvl4pPr>
            <a:lvl5pPr lvl="4" rtl="0" algn="ctr">
              <a:lnSpc>
                <a:spcPct val="100000"/>
              </a:lnSpc>
              <a:spcBef>
                <a:spcPts val="0"/>
              </a:spcBef>
              <a:spcAft>
                <a:spcPts val="0"/>
              </a:spcAft>
              <a:buSzPts val="1800"/>
              <a:buNone/>
              <a:defRPr sz="1800"/>
            </a:lvl5pPr>
            <a:lvl6pPr lvl="5" rtl="0" algn="ctr">
              <a:lnSpc>
                <a:spcPct val="100000"/>
              </a:lnSpc>
              <a:spcBef>
                <a:spcPts val="0"/>
              </a:spcBef>
              <a:spcAft>
                <a:spcPts val="0"/>
              </a:spcAft>
              <a:buSzPts val="1800"/>
              <a:buNone/>
              <a:defRPr sz="1800"/>
            </a:lvl6pPr>
            <a:lvl7pPr lvl="6" rtl="0" algn="ctr">
              <a:lnSpc>
                <a:spcPct val="100000"/>
              </a:lnSpc>
              <a:spcBef>
                <a:spcPts val="0"/>
              </a:spcBef>
              <a:spcAft>
                <a:spcPts val="0"/>
              </a:spcAft>
              <a:buSzPts val="1800"/>
              <a:buNone/>
              <a:defRPr sz="1800"/>
            </a:lvl7pPr>
            <a:lvl8pPr lvl="7" rtl="0" algn="ctr">
              <a:lnSpc>
                <a:spcPct val="100000"/>
              </a:lnSpc>
              <a:spcBef>
                <a:spcPts val="0"/>
              </a:spcBef>
              <a:spcAft>
                <a:spcPts val="0"/>
              </a:spcAft>
              <a:buSzPts val="1800"/>
              <a:buNone/>
              <a:defRPr sz="1800"/>
            </a:lvl8pPr>
            <a:lvl9pPr lvl="8" rtl="0" algn="ctr">
              <a:lnSpc>
                <a:spcPct val="100000"/>
              </a:lnSpc>
              <a:spcBef>
                <a:spcPts val="0"/>
              </a:spcBef>
              <a:spcAft>
                <a:spcPts val="0"/>
              </a:spcAft>
              <a:buSzPts val="1800"/>
              <a:buNone/>
              <a:defRPr sz="1800"/>
            </a:lvl9pPr>
          </a:lstStyle>
          <a:p/>
        </p:txBody>
      </p:sp>
      <p:sp>
        <p:nvSpPr>
          <p:cNvPr id="130" name="Google Shape;130;p5"/>
          <p:cNvSpPr txBox="1"/>
          <p:nvPr>
            <p:ph idx="15" type="body"/>
          </p:nvPr>
        </p:nvSpPr>
        <p:spPr>
          <a:xfrm>
            <a:off x="5487527" y="5818275"/>
            <a:ext cx="6084000" cy="446700"/>
          </a:xfrm>
          <a:prstGeom prst="rect">
            <a:avLst/>
          </a:prstGeom>
        </p:spPr>
        <p:txBody>
          <a:bodyPr anchorCtr="0" anchor="t" bIns="121900" lIns="121900" spcFirstLastPara="1" rIns="121900" wrap="square" tIns="121900">
            <a:normAutofit/>
          </a:bodyPr>
          <a:lstStyle>
            <a:lvl1pPr indent="-323850" lvl="0" marL="457200" rtl="0">
              <a:spcBef>
                <a:spcPts val="0"/>
              </a:spcBef>
              <a:spcAft>
                <a:spcPts val="0"/>
              </a:spcAft>
              <a:buSzPts val="1500"/>
              <a:buChar char="●"/>
              <a:defRPr sz="1500"/>
            </a:lvl1pPr>
            <a:lvl2pPr indent="-323850" lvl="1" marL="914400" rtl="0">
              <a:spcBef>
                <a:spcPts val="0"/>
              </a:spcBef>
              <a:spcAft>
                <a:spcPts val="0"/>
              </a:spcAft>
              <a:buSzPts val="1500"/>
              <a:buChar char="○"/>
              <a:defRPr sz="1500"/>
            </a:lvl2pPr>
            <a:lvl3pPr indent="-323850" lvl="2" marL="1371600" rtl="0">
              <a:spcBef>
                <a:spcPts val="0"/>
              </a:spcBef>
              <a:spcAft>
                <a:spcPts val="0"/>
              </a:spcAft>
              <a:buSzPts val="1500"/>
              <a:buChar char="■"/>
              <a:defRPr sz="1500"/>
            </a:lvl3pPr>
            <a:lvl4pPr indent="-323850" lvl="3" marL="1828800" rtl="0">
              <a:spcBef>
                <a:spcPts val="0"/>
              </a:spcBef>
              <a:spcAft>
                <a:spcPts val="0"/>
              </a:spcAft>
              <a:buSzPts val="1500"/>
              <a:buChar char="●"/>
              <a:defRPr sz="1500"/>
            </a:lvl4pPr>
            <a:lvl5pPr indent="-323850" lvl="4" marL="2286000" rtl="0">
              <a:spcBef>
                <a:spcPts val="0"/>
              </a:spcBef>
              <a:spcAft>
                <a:spcPts val="0"/>
              </a:spcAft>
              <a:buSzPts val="1500"/>
              <a:buChar char="○"/>
              <a:defRPr sz="1500"/>
            </a:lvl5pPr>
            <a:lvl6pPr indent="-323850" lvl="5" marL="2743200" rtl="0">
              <a:spcBef>
                <a:spcPts val="0"/>
              </a:spcBef>
              <a:spcAft>
                <a:spcPts val="0"/>
              </a:spcAft>
              <a:buSzPts val="1500"/>
              <a:buChar char="■"/>
              <a:defRPr sz="1500"/>
            </a:lvl6pPr>
            <a:lvl7pPr indent="-323850" lvl="6" marL="3200400" rtl="0">
              <a:spcBef>
                <a:spcPts val="0"/>
              </a:spcBef>
              <a:spcAft>
                <a:spcPts val="0"/>
              </a:spcAft>
              <a:buSzPts val="1500"/>
              <a:buChar char="●"/>
              <a:defRPr sz="1500"/>
            </a:lvl7pPr>
            <a:lvl8pPr indent="-323850" lvl="7" marL="3657600" rtl="0">
              <a:spcBef>
                <a:spcPts val="0"/>
              </a:spcBef>
              <a:spcAft>
                <a:spcPts val="0"/>
              </a:spcAft>
              <a:buSzPts val="1500"/>
              <a:buChar char="○"/>
              <a:defRPr sz="1500"/>
            </a:lvl8pPr>
            <a:lvl9pPr indent="-323850" lvl="8" marL="4114800" rtl="0">
              <a:spcBef>
                <a:spcPts val="0"/>
              </a:spcBef>
              <a:spcAft>
                <a:spcPts val="0"/>
              </a:spcAft>
              <a:buSzPts val="1500"/>
              <a:buChar char="■"/>
              <a:defRPr sz="1500"/>
            </a:lvl9pPr>
          </a:lstStyle>
          <a:p/>
        </p:txBody>
      </p:sp>
      <p:sp>
        <p:nvSpPr>
          <p:cNvPr id="131" name="Google Shape;131;p5"/>
          <p:cNvSpPr/>
          <p:nvPr/>
        </p:nvSpPr>
        <p:spPr>
          <a:xfrm flipH="1">
            <a:off x="2411300" y="5481692"/>
            <a:ext cx="1110354" cy="1110357"/>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132" name="Google Shape;132;p5"/>
          <p:cNvSpPr/>
          <p:nvPr/>
        </p:nvSpPr>
        <p:spPr>
          <a:xfrm flipH="1">
            <a:off x="1978611" y="692712"/>
            <a:ext cx="1752680" cy="175268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133" name="Google Shape;133;p5"/>
          <p:cNvGrpSpPr/>
          <p:nvPr/>
        </p:nvGrpSpPr>
        <p:grpSpPr>
          <a:xfrm flipH="1">
            <a:off x="644395" y="2270085"/>
            <a:ext cx="2597891" cy="2597879"/>
            <a:chOff x="4616075" y="1332525"/>
            <a:chExt cx="1915566" cy="1881022"/>
          </a:xfrm>
        </p:grpSpPr>
        <p:sp>
          <p:nvSpPr>
            <p:cNvPr id="134" name="Google Shape;134;p5"/>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5"/>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5"/>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5"/>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5"/>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5"/>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0" name="Google Shape;140;p5"/>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5"/>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2" name="Google Shape;142;p5"/>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5"/>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4" name="Google Shape;144;p5"/>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5" name="Google Shape;145;p5"/>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5"/>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5"/>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48" name="Google Shape;148;p5"/>
          <p:cNvGrpSpPr/>
          <p:nvPr/>
        </p:nvGrpSpPr>
        <p:grpSpPr>
          <a:xfrm flipH="1">
            <a:off x="2709708" y="2763895"/>
            <a:ext cx="891613" cy="650098"/>
            <a:chOff x="4468725" y="937901"/>
            <a:chExt cx="656322" cy="478541"/>
          </a:xfrm>
        </p:grpSpPr>
        <p:sp>
          <p:nvSpPr>
            <p:cNvPr id="149" name="Google Shape;149;p5"/>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5"/>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5"/>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2" name="Google Shape;152;p5"/>
          <p:cNvGrpSpPr/>
          <p:nvPr/>
        </p:nvGrpSpPr>
        <p:grpSpPr>
          <a:xfrm flipH="1">
            <a:off x="804128" y="5395135"/>
            <a:ext cx="712775" cy="873752"/>
            <a:chOff x="6197557" y="3002680"/>
            <a:chExt cx="524678" cy="643174"/>
          </a:xfrm>
        </p:grpSpPr>
        <p:sp>
          <p:nvSpPr>
            <p:cNvPr id="153" name="Google Shape;153;p5"/>
            <p:cNvSpPr/>
            <p:nvPr/>
          </p:nvSpPr>
          <p:spPr>
            <a:xfrm>
              <a:off x="6248807" y="3002680"/>
              <a:ext cx="473428" cy="502222"/>
            </a:xfrm>
            <a:custGeom>
              <a:rect b="b" l="l" r="r" t="t"/>
              <a:pathLst>
                <a:path extrusionOk="0" h="502222" w="473428">
                  <a:moveTo>
                    <a:pt x="0" y="0"/>
                  </a:moveTo>
                  <a:lnTo>
                    <a:pt x="105089" y="324348"/>
                  </a:lnTo>
                  <a:lnTo>
                    <a:pt x="335549" y="502223"/>
                  </a:lnTo>
                  <a:lnTo>
                    <a:pt x="473428" y="454204"/>
                  </a:lnTo>
                  <a:lnTo>
                    <a:pt x="253696" y="119517"/>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4" name="Google Shape;154;p5"/>
            <p:cNvSpPr/>
            <p:nvPr/>
          </p:nvSpPr>
          <p:spPr>
            <a:xfrm>
              <a:off x="6197557" y="3002680"/>
              <a:ext cx="156338" cy="531243"/>
            </a:xfrm>
            <a:custGeom>
              <a:rect b="b" l="l" r="r" t="t"/>
              <a:pathLst>
                <a:path extrusionOk="0" h="531243" w="156338">
                  <a:moveTo>
                    <a:pt x="0" y="230658"/>
                  </a:moveTo>
                  <a:lnTo>
                    <a:pt x="51249" y="0"/>
                  </a:lnTo>
                  <a:lnTo>
                    <a:pt x="156339" y="324348"/>
                  </a:lnTo>
                  <a:lnTo>
                    <a:pt x="133467" y="531244"/>
                  </a:lnTo>
                  <a:lnTo>
                    <a:pt x="0" y="23065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5" name="Google Shape;155;p5"/>
            <p:cNvSpPr/>
            <p:nvPr/>
          </p:nvSpPr>
          <p:spPr>
            <a:xfrm>
              <a:off x="6312322" y="3195379"/>
              <a:ext cx="409913" cy="450475"/>
            </a:xfrm>
            <a:custGeom>
              <a:rect b="b" l="l" r="r" t="t"/>
              <a:pathLst>
                <a:path extrusionOk="0" h="450475" w="409913">
                  <a:moveTo>
                    <a:pt x="18702" y="338545"/>
                  </a:moveTo>
                  <a:lnTo>
                    <a:pt x="0" y="0"/>
                  </a:lnTo>
                  <a:lnTo>
                    <a:pt x="409913" y="261505"/>
                  </a:lnTo>
                  <a:lnTo>
                    <a:pt x="215968" y="450475"/>
                  </a:lnTo>
                  <a:lnTo>
                    <a:pt x="18702" y="3385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56" name="Google Shape;156;p5"/>
          <p:cNvGrpSpPr/>
          <p:nvPr/>
        </p:nvGrpSpPr>
        <p:grpSpPr>
          <a:xfrm flipH="1">
            <a:off x="337275" y="2846868"/>
            <a:ext cx="2286686" cy="2289823"/>
            <a:chOff x="4593392" y="1441589"/>
            <a:chExt cx="1683243" cy="1685552"/>
          </a:xfrm>
        </p:grpSpPr>
        <p:sp>
          <p:nvSpPr>
            <p:cNvPr id="157" name="Google Shape;157;p5"/>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8" name="Google Shape;158;p5"/>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5"/>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60" name="Google Shape;160;p5"/>
          <p:cNvGrpSpPr/>
          <p:nvPr/>
        </p:nvGrpSpPr>
        <p:grpSpPr>
          <a:xfrm flipH="1" rot="2440826">
            <a:off x="557043" y="740550"/>
            <a:ext cx="1847135" cy="1054707"/>
            <a:chOff x="6220591" y="624724"/>
            <a:chExt cx="1359724" cy="776397"/>
          </a:xfrm>
        </p:grpSpPr>
        <p:sp>
          <p:nvSpPr>
            <p:cNvPr id="161" name="Google Shape;161;p5"/>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5"/>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5"/>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64" name="Google Shape;164;p5"/>
          <p:cNvSpPr/>
          <p:nvPr/>
        </p:nvSpPr>
        <p:spPr>
          <a:xfrm flipH="1">
            <a:off x="2053672" y="5733290"/>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5"/>
          <p:cNvSpPr/>
          <p:nvPr/>
        </p:nvSpPr>
        <p:spPr>
          <a:xfrm flipH="1">
            <a:off x="2440904" y="572721"/>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subtitle and text">
  <p:cSld name="CUSTOM_2">
    <p:bg>
      <p:bgPr>
        <a:solidFill>
          <a:schemeClr val="dk1"/>
        </a:solidFill>
      </p:bgPr>
    </p:bg>
    <p:spTree>
      <p:nvGrpSpPr>
        <p:cNvPr id="166" name="Shape 166"/>
        <p:cNvGrpSpPr/>
        <p:nvPr/>
      </p:nvGrpSpPr>
      <p:grpSpPr>
        <a:xfrm>
          <a:off x="0" y="0"/>
          <a:ext cx="0" cy="0"/>
          <a:chOff x="0" y="0"/>
          <a:chExt cx="0" cy="0"/>
        </a:xfrm>
      </p:grpSpPr>
      <p:sp>
        <p:nvSpPr>
          <p:cNvPr id="167" name="Google Shape;167;p6"/>
          <p:cNvSpPr txBox="1"/>
          <p:nvPr>
            <p:ph type="title"/>
          </p:nvPr>
        </p:nvSpPr>
        <p:spPr>
          <a:xfrm>
            <a:off x="5267250" y="1818150"/>
            <a:ext cx="6143700" cy="1297800"/>
          </a:xfrm>
          <a:prstGeom prst="rect">
            <a:avLst/>
          </a:prstGeom>
        </p:spPr>
        <p:txBody>
          <a:bodyPr anchorCtr="0" anchor="t" bIns="121900" lIns="121900" spcFirstLastPara="1" rIns="121900" wrap="square" tIns="121900">
            <a:normAutofit/>
          </a:bodyPr>
          <a:lstStyle>
            <a:lvl1pPr lvl="0" rtl="0">
              <a:spcBef>
                <a:spcPts val="0"/>
              </a:spcBef>
              <a:spcAft>
                <a:spcPts val="0"/>
              </a:spcAft>
              <a:buClr>
                <a:schemeClr val="lt1"/>
              </a:buClr>
              <a:buSzPts val="4500"/>
              <a:buNone/>
              <a:defRPr sz="7500">
                <a:solidFill>
                  <a:schemeClr val="lt1"/>
                </a:solidFill>
              </a:defRPr>
            </a:lvl1pPr>
            <a:lvl2pPr lvl="1" rtl="0" algn="ctr">
              <a:spcBef>
                <a:spcPts val="0"/>
              </a:spcBef>
              <a:spcAft>
                <a:spcPts val="0"/>
              </a:spcAft>
              <a:buClr>
                <a:schemeClr val="lt1"/>
              </a:buClr>
              <a:buSzPts val="4500"/>
              <a:buNone/>
              <a:defRPr>
                <a:solidFill>
                  <a:schemeClr val="lt1"/>
                </a:solidFill>
              </a:defRPr>
            </a:lvl2pPr>
            <a:lvl3pPr lvl="2" rtl="0" algn="ctr">
              <a:spcBef>
                <a:spcPts val="0"/>
              </a:spcBef>
              <a:spcAft>
                <a:spcPts val="0"/>
              </a:spcAft>
              <a:buClr>
                <a:schemeClr val="lt1"/>
              </a:buClr>
              <a:buSzPts val="4500"/>
              <a:buNone/>
              <a:defRPr>
                <a:solidFill>
                  <a:schemeClr val="lt1"/>
                </a:solidFill>
              </a:defRPr>
            </a:lvl3pPr>
            <a:lvl4pPr lvl="3" rtl="0" algn="ctr">
              <a:spcBef>
                <a:spcPts val="0"/>
              </a:spcBef>
              <a:spcAft>
                <a:spcPts val="0"/>
              </a:spcAft>
              <a:buClr>
                <a:schemeClr val="lt1"/>
              </a:buClr>
              <a:buSzPts val="4500"/>
              <a:buNone/>
              <a:defRPr>
                <a:solidFill>
                  <a:schemeClr val="lt1"/>
                </a:solidFill>
              </a:defRPr>
            </a:lvl4pPr>
            <a:lvl5pPr lvl="4" rtl="0" algn="ctr">
              <a:spcBef>
                <a:spcPts val="0"/>
              </a:spcBef>
              <a:spcAft>
                <a:spcPts val="0"/>
              </a:spcAft>
              <a:buClr>
                <a:schemeClr val="lt1"/>
              </a:buClr>
              <a:buSzPts val="4500"/>
              <a:buNone/>
              <a:defRPr>
                <a:solidFill>
                  <a:schemeClr val="lt1"/>
                </a:solidFill>
              </a:defRPr>
            </a:lvl5pPr>
            <a:lvl6pPr lvl="5" rtl="0" algn="ctr">
              <a:spcBef>
                <a:spcPts val="0"/>
              </a:spcBef>
              <a:spcAft>
                <a:spcPts val="0"/>
              </a:spcAft>
              <a:buClr>
                <a:schemeClr val="lt1"/>
              </a:buClr>
              <a:buSzPts val="4500"/>
              <a:buNone/>
              <a:defRPr>
                <a:solidFill>
                  <a:schemeClr val="lt1"/>
                </a:solidFill>
              </a:defRPr>
            </a:lvl6pPr>
            <a:lvl7pPr lvl="6" rtl="0" algn="ctr">
              <a:spcBef>
                <a:spcPts val="0"/>
              </a:spcBef>
              <a:spcAft>
                <a:spcPts val="0"/>
              </a:spcAft>
              <a:buClr>
                <a:schemeClr val="lt1"/>
              </a:buClr>
              <a:buSzPts val="4500"/>
              <a:buNone/>
              <a:defRPr>
                <a:solidFill>
                  <a:schemeClr val="lt1"/>
                </a:solidFill>
              </a:defRPr>
            </a:lvl7pPr>
            <a:lvl8pPr lvl="7" rtl="0" algn="ctr">
              <a:spcBef>
                <a:spcPts val="0"/>
              </a:spcBef>
              <a:spcAft>
                <a:spcPts val="0"/>
              </a:spcAft>
              <a:buClr>
                <a:schemeClr val="lt1"/>
              </a:buClr>
              <a:buSzPts val="4500"/>
              <a:buNone/>
              <a:defRPr>
                <a:solidFill>
                  <a:schemeClr val="lt1"/>
                </a:solidFill>
              </a:defRPr>
            </a:lvl8pPr>
            <a:lvl9pPr lvl="8" rtl="0" algn="ctr">
              <a:spcBef>
                <a:spcPts val="0"/>
              </a:spcBef>
              <a:spcAft>
                <a:spcPts val="0"/>
              </a:spcAft>
              <a:buClr>
                <a:schemeClr val="lt1"/>
              </a:buClr>
              <a:buSzPts val="4500"/>
              <a:buNone/>
              <a:defRPr>
                <a:solidFill>
                  <a:schemeClr val="lt1"/>
                </a:solidFill>
              </a:defRPr>
            </a:lvl9pPr>
          </a:lstStyle>
          <a:p/>
        </p:txBody>
      </p:sp>
      <p:sp>
        <p:nvSpPr>
          <p:cNvPr id="168" name="Google Shape;168;p6"/>
          <p:cNvSpPr txBox="1"/>
          <p:nvPr>
            <p:ph idx="1" type="subTitle"/>
          </p:nvPr>
        </p:nvSpPr>
        <p:spPr>
          <a:xfrm>
            <a:off x="5267248" y="3228122"/>
            <a:ext cx="6143700" cy="530700"/>
          </a:xfrm>
          <a:prstGeom prst="rect">
            <a:avLst/>
          </a:prstGeom>
        </p:spPr>
        <p:txBody>
          <a:bodyPr anchorCtr="0" anchor="t" bIns="121900" lIns="121900" spcFirstLastPara="1" rIns="121900" wrap="square" tIns="121900">
            <a:normAutofit/>
          </a:bodyPr>
          <a:lstStyle>
            <a:lvl1pPr lvl="0" rtl="0">
              <a:lnSpc>
                <a:spcPct val="60000"/>
              </a:lnSpc>
              <a:spcBef>
                <a:spcPts val="0"/>
              </a:spcBef>
              <a:spcAft>
                <a:spcPts val="0"/>
              </a:spcAft>
              <a:buClr>
                <a:schemeClr val="accent4"/>
              </a:buClr>
              <a:buSzPts val="2800"/>
              <a:buNone/>
              <a:defRPr b="1" sz="3000">
                <a:solidFill>
                  <a:schemeClr val="accent4"/>
                </a:solidFill>
                <a:latin typeface="Poppins"/>
                <a:ea typeface="Poppins"/>
                <a:cs typeface="Poppins"/>
                <a:sym typeface="Poppins"/>
              </a:defRPr>
            </a:lvl1pPr>
            <a:lvl2pPr lvl="1" rtl="0" algn="ctr">
              <a:lnSpc>
                <a:spcPct val="100000"/>
              </a:lnSpc>
              <a:spcBef>
                <a:spcPts val="0"/>
              </a:spcBef>
              <a:spcAft>
                <a:spcPts val="0"/>
              </a:spcAft>
              <a:buClr>
                <a:schemeClr val="accent4"/>
              </a:buClr>
              <a:buSzPts val="2800"/>
              <a:buNone/>
              <a:defRPr sz="2800">
                <a:solidFill>
                  <a:schemeClr val="accent4"/>
                </a:solidFill>
              </a:defRPr>
            </a:lvl2pPr>
            <a:lvl3pPr lvl="2" rtl="0" algn="ctr">
              <a:lnSpc>
                <a:spcPct val="100000"/>
              </a:lnSpc>
              <a:spcBef>
                <a:spcPts val="0"/>
              </a:spcBef>
              <a:spcAft>
                <a:spcPts val="0"/>
              </a:spcAft>
              <a:buClr>
                <a:schemeClr val="accent4"/>
              </a:buClr>
              <a:buSzPts val="2800"/>
              <a:buNone/>
              <a:defRPr sz="2800">
                <a:solidFill>
                  <a:schemeClr val="accent4"/>
                </a:solidFill>
              </a:defRPr>
            </a:lvl3pPr>
            <a:lvl4pPr lvl="3" rtl="0" algn="ctr">
              <a:lnSpc>
                <a:spcPct val="100000"/>
              </a:lnSpc>
              <a:spcBef>
                <a:spcPts val="0"/>
              </a:spcBef>
              <a:spcAft>
                <a:spcPts val="0"/>
              </a:spcAft>
              <a:buClr>
                <a:schemeClr val="accent4"/>
              </a:buClr>
              <a:buSzPts val="2800"/>
              <a:buNone/>
              <a:defRPr sz="2800">
                <a:solidFill>
                  <a:schemeClr val="accent4"/>
                </a:solidFill>
              </a:defRPr>
            </a:lvl4pPr>
            <a:lvl5pPr lvl="4" rtl="0" algn="ctr">
              <a:lnSpc>
                <a:spcPct val="100000"/>
              </a:lnSpc>
              <a:spcBef>
                <a:spcPts val="0"/>
              </a:spcBef>
              <a:spcAft>
                <a:spcPts val="0"/>
              </a:spcAft>
              <a:buClr>
                <a:schemeClr val="accent4"/>
              </a:buClr>
              <a:buSzPts val="2800"/>
              <a:buNone/>
              <a:defRPr sz="2800">
                <a:solidFill>
                  <a:schemeClr val="accent4"/>
                </a:solidFill>
              </a:defRPr>
            </a:lvl5pPr>
            <a:lvl6pPr lvl="5" rtl="0" algn="ctr">
              <a:lnSpc>
                <a:spcPct val="100000"/>
              </a:lnSpc>
              <a:spcBef>
                <a:spcPts val="0"/>
              </a:spcBef>
              <a:spcAft>
                <a:spcPts val="0"/>
              </a:spcAft>
              <a:buClr>
                <a:schemeClr val="accent4"/>
              </a:buClr>
              <a:buSzPts val="2800"/>
              <a:buNone/>
              <a:defRPr sz="2800">
                <a:solidFill>
                  <a:schemeClr val="accent4"/>
                </a:solidFill>
              </a:defRPr>
            </a:lvl6pPr>
            <a:lvl7pPr lvl="6" rtl="0" algn="ctr">
              <a:lnSpc>
                <a:spcPct val="100000"/>
              </a:lnSpc>
              <a:spcBef>
                <a:spcPts val="0"/>
              </a:spcBef>
              <a:spcAft>
                <a:spcPts val="0"/>
              </a:spcAft>
              <a:buClr>
                <a:schemeClr val="accent4"/>
              </a:buClr>
              <a:buSzPts val="2800"/>
              <a:buNone/>
              <a:defRPr sz="2800">
                <a:solidFill>
                  <a:schemeClr val="accent4"/>
                </a:solidFill>
              </a:defRPr>
            </a:lvl7pPr>
            <a:lvl8pPr lvl="7" rtl="0" algn="ctr">
              <a:lnSpc>
                <a:spcPct val="100000"/>
              </a:lnSpc>
              <a:spcBef>
                <a:spcPts val="0"/>
              </a:spcBef>
              <a:spcAft>
                <a:spcPts val="0"/>
              </a:spcAft>
              <a:buClr>
                <a:schemeClr val="accent4"/>
              </a:buClr>
              <a:buSzPts val="2800"/>
              <a:buNone/>
              <a:defRPr sz="2800">
                <a:solidFill>
                  <a:schemeClr val="accent4"/>
                </a:solidFill>
              </a:defRPr>
            </a:lvl8pPr>
            <a:lvl9pPr lvl="8" rtl="0" algn="ctr">
              <a:lnSpc>
                <a:spcPct val="100000"/>
              </a:lnSpc>
              <a:spcBef>
                <a:spcPts val="0"/>
              </a:spcBef>
              <a:spcAft>
                <a:spcPts val="0"/>
              </a:spcAft>
              <a:buClr>
                <a:schemeClr val="accent4"/>
              </a:buClr>
              <a:buSzPts val="2800"/>
              <a:buNone/>
              <a:defRPr sz="2800">
                <a:solidFill>
                  <a:schemeClr val="accent4"/>
                </a:solidFill>
              </a:defRPr>
            </a:lvl9pPr>
          </a:lstStyle>
          <a:p/>
        </p:txBody>
      </p:sp>
      <p:sp>
        <p:nvSpPr>
          <p:cNvPr id="169" name="Google Shape;169;p6"/>
          <p:cNvSpPr txBox="1"/>
          <p:nvPr>
            <p:ph idx="2" type="body"/>
          </p:nvPr>
        </p:nvSpPr>
        <p:spPr>
          <a:xfrm>
            <a:off x="5267260" y="3742051"/>
            <a:ext cx="6143700" cy="1297800"/>
          </a:xfrm>
          <a:prstGeom prst="rect">
            <a:avLst/>
          </a:prstGeom>
        </p:spPr>
        <p:txBody>
          <a:bodyPr anchorCtr="0" anchor="t" bIns="121900" lIns="121900" spcFirstLastPara="1" rIns="121900" wrap="square" tIns="121900">
            <a:normAutofit/>
          </a:bodyPr>
          <a:lstStyle>
            <a:lvl1pPr indent="-368300" lvl="0" marL="457200" rtl="0">
              <a:lnSpc>
                <a:spcPct val="100000"/>
              </a:lnSpc>
              <a:spcBef>
                <a:spcPts val="0"/>
              </a:spcBef>
              <a:spcAft>
                <a:spcPts val="0"/>
              </a:spcAft>
              <a:buClr>
                <a:schemeClr val="lt1"/>
              </a:buClr>
              <a:buSzPts val="2200"/>
              <a:buChar char="●"/>
              <a:defRPr>
                <a:solidFill>
                  <a:schemeClr val="lt1"/>
                </a:solidFill>
              </a:defRPr>
            </a:lvl1pPr>
            <a:lvl2pPr indent="-368300" lvl="1" marL="914400" rtl="0">
              <a:spcBef>
                <a:spcPts val="0"/>
              </a:spcBef>
              <a:spcAft>
                <a:spcPts val="0"/>
              </a:spcAft>
              <a:buClr>
                <a:schemeClr val="lt1"/>
              </a:buClr>
              <a:buSzPts val="2200"/>
              <a:buChar char="○"/>
              <a:defRPr>
                <a:solidFill>
                  <a:schemeClr val="lt1"/>
                </a:solidFill>
              </a:defRPr>
            </a:lvl2pPr>
            <a:lvl3pPr indent="-368300" lvl="2" marL="1371600" rtl="0">
              <a:spcBef>
                <a:spcPts val="0"/>
              </a:spcBef>
              <a:spcAft>
                <a:spcPts val="0"/>
              </a:spcAft>
              <a:buClr>
                <a:schemeClr val="lt1"/>
              </a:buClr>
              <a:buSzPts val="2200"/>
              <a:buChar char="■"/>
              <a:defRPr>
                <a:solidFill>
                  <a:schemeClr val="lt1"/>
                </a:solidFill>
              </a:defRPr>
            </a:lvl3pPr>
            <a:lvl4pPr indent="-368300" lvl="3" marL="1828800" rtl="0">
              <a:spcBef>
                <a:spcPts val="0"/>
              </a:spcBef>
              <a:spcAft>
                <a:spcPts val="0"/>
              </a:spcAft>
              <a:buClr>
                <a:schemeClr val="lt1"/>
              </a:buClr>
              <a:buSzPts val="2200"/>
              <a:buChar char="●"/>
              <a:defRPr>
                <a:solidFill>
                  <a:schemeClr val="lt1"/>
                </a:solidFill>
              </a:defRPr>
            </a:lvl4pPr>
            <a:lvl5pPr indent="-368300" lvl="4" marL="2286000" rtl="0">
              <a:spcBef>
                <a:spcPts val="0"/>
              </a:spcBef>
              <a:spcAft>
                <a:spcPts val="0"/>
              </a:spcAft>
              <a:buClr>
                <a:schemeClr val="lt1"/>
              </a:buClr>
              <a:buSzPts val="2200"/>
              <a:buChar char="○"/>
              <a:defRPr>
                <a:solidFill>
                  <a:schemeClr val="lt1"/>
                </a:solidFill>
              </a:defRPr>
            </a:lvl5pPr>
            <a:lvl6pPr indent="-368300" lvl="5" marL="2743200" rtl="0">
              <a:spcBef>
                <a:spcPts val="0"/>
              </a:spcBef>
              <a:spcAft>
                <a:spcPts val="0"/>
              </a:spcAft>
              <a:buClr>
                <a:schemeClr val="lt1"/>
              </a:buClr>
              <a:buSzPts val="2200"/>
              <a:buChar char="■"/>
              <a:defRPr>
                <a:solidFill>
                  <a:schemeClr val="lt1"/>
                </a:solidFill>
              </a:defRPr>
            </a:lvl6pPr>
            <a:lvl7pPr indent="-368300" lvl="6" marL="3200400" rtl="0">
              <a:spcBef>
                <a:spcPts val="0"/>
              </a:spcBef>
              <a:spcAft>
                <a:spcPts val="0"/>
              </a:spcAft>
              <a:buClr>
                <a:schemeClr val="lt1"/>
              </a:buClr>
              <a:buSzPts val="2200"/>
              <a:buChar char="●"/>
              <a:defRPr>
                <a:solidFill>
                  <a:schemeClr val="lt1"/>
                </a:solidFill>
              </a:defRPr>
            </a:lvl7pPr>
            <a:lvl8pPr indent="-368300" lvl="7" marL="3657600" rtl="0">
              <a:spcBef>
                <a:spcPts val="0"/>
              </a:spcBef>
              <a:spcAft>
                <a:spcPts val="0"/>
              </a:spcAft>
              <a:buClr>
                <a:schemeClr val="lt1"/>
              </a:buClr>
              <a:buSzPts val="2200"/>
              <a:buChar char="○"/>
              <a:defRPr>
                <a:solidFill>
                  <a:schemeClr val="lt1"/>
                </a:solidFill>
              </a:defRPr>
            </a:lvl8pPr>
            <a:lvl9pPr indent="-368300" lvl="8" marL="4114800" rtl="0">
              <a:spcBef>
                <a:spcPts val="0"/>
              </a:spcBef>
              <a:spcAft>
                <a:spcPts val="0"/>
              </a:spcAft>
              <a:buClr>
                <a:schemeClr val="lt1"/>
              </a:buClr>
              <a:buSzPts val="2200"/>
              <a:buChar char="■"/>
              <a:defRPr>
                <a:solidFill>
                  <a:schemeClr val="lt1"/>
                </a:solidFill>
              </a:defRPr>
            </a:lvl9pPr>
          </a:lstStyle>
          <a:p/>
        </p:txBody>
      </p:sp>
      <p:grpSp>
        <p:nvGrpSpPr>
          <p:cNvPr id="170" name="Google Shape;170;p6"/>
          <p:cNvGrpSpPr/>
          <p:nvPr/>
        </p:nvGrpSpPr>
        <p:grpSpPr>
          <a:xfrm flipH="1">
            <a:off x="1367519" y="1780818"/>
            <a:ext cx="2597891" cy="2597879"/>
            <a:chOff x="4616075" y="1332525"/>
            <a:chExt cx="1915566" cy="1881022"/>
          </a:xfrm>
        </p:grpSpPr>
        <p:sp>
          <p:nvSpPr>
            <p:cNvPr id="171" name="Google Shape;171;p6"/>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6"/>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6"/>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6"/>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6"/>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6"/>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6"/>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8" name="Google Shape;178;p6"/>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9" name="Google Shape;179;p6"/>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6"/>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6"/>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6"/>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6"/>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6"/>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5" name="Google Shape;185;p6"/>
          <p:cNvGrpSpPr/>
          <p:nvPr/>
        </p:nvGrpSpPr>
        <p:grpSpPr>
          <a:xfrm flipH="1">
            <a:off x="3287382" y="1305991"/>
            <a:ext cx="891613" cy="650098"/>
            <a:chOff x="4468725" y="937901"/>
            <a:chExt cx="656322" cy="478541"/>
          </a:xfrm>
        </p:grpSpPr>
        <p:sp>
          <p:nvSpPr>
            <p:cNvPr id="186" name="Google Shape;186;p6"/>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6"/>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6"/>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89" name="Google Shape;189;p6"/>
          <p:cNvGrpSpPr/>
          <p:nvPr/>
        </p:nvGrpSpPr>
        <p:grpSpPr>
          <a:xfrm flipH="1">
            <a:off x="492602" y="3433043"/>
            <a:ext cx="712775" cy="873752"/>
            <a:chOff x="6197557" y="3002680"/>
            <a:chExt cx="524678" cy="643174"/>
          </a:xfrm>
        </p:grpSpPr>
        <p:sp>
          <p:nvSpPr>
            <p:cNvPr id="190" name="Google Shape;190;p6"/>
            <p:cNvSpPr/>
            <p:nvPr/>
          </p:nvSpPr>
          <p:spPr>
            <a:xfrm>
              <a:off x="6248807" y="3002680"/>
              <a:ext cx="473428" cy="502222"/>
            </a:xfrm>
            <a:custGeom>
              <a:rect b="b" l="l" r="r" t="t"/>
              <a:pathLst>
                <a:path extrusionOk="0" h="502222" w="473428">
                  <a:moveTo>
                    <a:pt x="0" y="0"/>
                  </a:moveTo>
                  <a:lnTo>
                    <a:pt x="105089" y="324348"/>
                  </a:lnTo>
                  <a:lnTo>
                    <a:pt x="335549" y="502223"/>
                  </a:lnTo>
                  <a:lnTo>
                    <a:pt x="473428" y="454204"/>
                  </a:lnTo>
                  <a:lnTo>
                    <a:pt x="253696" y="119517"/>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6"/>
            <p:cNvSpPr/>
            <p:nvPr/>
          </p:nvSpPr>
          <p:spPr>
            <a:xfrm>
              <a:off x="6197557" y="3002680"/>
              <a:ext cx="156338" cy="531243"/>
            </a:xfrm>
            <a:custGeom>
              <a:rect b="b" l="l" r="r" t="t"/>
              <a:pathLst>
                <a:path extrusionOk="0" h="531243" w="156338">
                  <a:moveTo>
                    <a:pt x="0" y="230658"/>
                  </a:moveTo>
                  <a:lnTo>
                    <a:pt x="51249" y="0"/>
                  </a:lnTo>
                  <a:lnTo>
                    <a:pt x="156339" y="324348"/>
                  </a:lnTo>
                  <a:lnTo>
                    <a:pt x="133467" y="531244"/>
                  </a:lnTo>
                  <a:lnTo>
                    <a:pt x="0" y="230658"/>
                  </a:ln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2" name="Google Shape;192;p6"/>
            <p:cNvSpPr/>
            <p:nvPr/>
          </p:nvSpPr>
          <p:spPr>
            <a:xfrm>
              <a:off x="6312322" y="3195379"/>
              <a:ext cx="409913" cy="450475"/>
            </a:xfrm>
            <a:custGeom>
              <a:rect b="b" l="l" r="r" t="t"/>
              <a:pathLst>
                <a:path extrusionOk="0" h="450475" w="409913">
                  <a:moveTo>
                    <a:pt x="18702" y="338545"/>
                  </a:moveTo>
                  <a:lnTo>
                    <a:pt x="0" y="0"/>
                  </a:lnTo>
                  <a:lnTo>
                    <a:pt x="409913" y="261505"/>
                  </a:lnTo>
                  <a:lnTo>
                    <a:pt x="215968" y="450475"/>
                  </a:lnTo>
                  <a:lnTo>
                    <a:pt x="18702" y="3385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93" name="Google Shape;193;p6"/>
          <p:cNvSpPr/>
          <p:nvPr/>
        </p:nvSpPr>
        <p:spPr>
          <a:xfrm flipH="1">
            <a:off x="10124948" y="-949152"/>
            <a:ext cx="2905255" cy="2905253"/>
          </a:xfrm>
          <a:custGeom>
            <a:rect b="b" l="l" r="r" t="t"/>
            <a:pathLst>
              <a:path extrusionOk="0" h="2192644" w="2192645">
                <a:moveTo>
                  <a:pt x="0" y="1096323"/>
                </a:moveTo>
                <a:cubicBezTo>
                  <a:pt x="0" y="490841"/>
                  <a:pt x="490840" y="0"/>
                  <a:pt x="1096324" y="0"/>
                </a:cubicBezTo>
                <a:cubicBezTo>
                  <a:pt x="1701806" y="0"/>
                  <a:pt x="2192646" y="490841"/>
                  <a:pt x="2192646" y="1096323"/>
                </a:cubicBezTo>
                <a:cubicBezTo>
                  <a:pt x="2192646" y="1701805"/>
                  <a:pt x="1701806" y="2192645"/>
                  <a:pt x="1096324" y="2192645"/>
                </a:cubicBezTo>
                <a:cubicBezTo>
                  <a:pt x="490840" y="2192645"/>
                  <a:pt x="0" y="1701805"/>
                  <a:pt x="0" y="1096323"/>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94" name="Google Shape;194;p6"/>
          <p:cNvGrpSpPr/>
          <p:nvPr/>
        </p:nvGrpSpPr>
        <p:grpSpPr>
          <a:xfrm flipH="1">
            <a:off x="1526787" y="2016975"/>
            <a:ext cx="2283267" cy="2289816"/>
            <a:chOff x="4593397" y="1441597"/>
            <a:chExt cx="1680726" cy="1685547"/>
          </a:xfrm>
        </p:grpSpPr>
        <p:sp>
          <p:nvSpPr>
            <p:cNvPr id="195" name="Google Shape;195;p6"/>
            <p:cNvSpPr/>
            <p:nvPr/>
          </p:nvSpPr>
          <p:spPr>
            <a:xfrm>
              <a:off x="4636901" y="1545112"/>
              <a:ext cx="1637222"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6" name="Google Shape;196;p6"/>
            <p:cNvSpPr/>
            <p:nvPr/>
          </p:nvSpPr>
          <p:spPr>
            <a:xfrm>
              <a:off x="4593397" y="1441597"/>
              <a:ext cx="1442681" cy="1464465"/>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7" name="Google Shape;197;p6"/>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98" name="Google Shape;198;p6"/>
          <p:cNvGrpSpPr/>
          <p:nvPr/>
        </p:nvGrpSpPr>
        <p:grpSpPr>
          <a:xfrm flipH="1">
            <a:off x="2510395" y="4845101"/>
            <a:ext cx="1668612" cy="1391255"/>
            <a:chOff x="3790450" y="2922745"/>
            <a:chExt cx="1228275" cy="1024111"/>
          </a:xfrm>
        </p:grpSpPr>
        <p:sp>
          <p:nvSpPr>
            <p:cNvPr id="199" name="Google Shape;199;p6"/>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6"/>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6"/>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02" name="Google Shape;202;p6"/>
          <p:cNvGrpSpPr/>
          <p:nvPr/>
        </p:nvGrpSpPr>
        <p:grpSpPr>
          <a:xfrm flipH="1">
            <a:off x="34725" y="251265"/>
            <a:ext cx="1847185" cy="1054735"/>
            <a:chOff x="6220591" y="624724"/>
            <a:chExt cx="1359724" cy="776397"/>
          </a:xfrm>
        </p:grpSpPr>
        <p:sp>
          <p:nvSpPr>
            <p:cNvPr id="203" name="Google Shape;203;p6"/>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6"/>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6"/>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6" name="Google Shape;206;p6"/>
          <p:cNvSpPr/>
          <p:nvPr/>
        </p:nvSpPr>
        <p:spPr>
          <a:xfrm flipH="1">
            <a:off x="4383378" y="2547555"/>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6"/>
          <p:cNvSpPr/>
          <p:nvPr/>
        </p:nvSpPr>
        <p:spPr>
          <a:xfrm flipH="1">
            <a:off x="11091434" y="859395"/>
            <a:ext cx="417626" cy="417632"/>
          </a:xfrm>
          <a:custGeom>
            <a:rect b="b" l="l" r="r" t="t"/>
            <a:pathLst>
              <a:path extrusionOk="0" h="264743" w="264739">
                <a:moveTo>
                  <a:pt x="0" y="132163"/>
                </a:moveTo>
                <a:lnTo>
                  <a:pt x="132580" y="0"/>
                </a:lnTo>
                <a:lnTo>
                  <a:pt x="264739" y="132580"/>
                </a:lnTo>
                <a:lnTo>
                  <a:pt x="132163" y="264743"/>
                </a:lnTo>
                <a:lnTo>
                  <a:pt x="0" y="132163"/>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8" name="Google Shape;208;p6"/>
          <p:cNvSpPr/>
          <p:nvPr/>
        </p:nvSpPr>
        <p:spPr>
          <a:xfrm flipH="1">
            <a:off x="1589996" y="335161"/>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09" name="Google Shape;209;p6"/>
          <p:cNvGrpSpPr/>
          <p:nvPr/>
        </p:nvGrpSpPr>
        <p:grpSpPr>
          <a:xfrm flipH="1" rot="-3039638">
            <a:off x="544803" y="5077234"/>
            <a:ext cx="1382219" cy="789242"/>
            <a:chOff x="6220591" y="624724"/>
            <a:chExt cx="1359724" cy="776397"/>
          </a:xfrm>
        </p:grpSpPr>
        <p:sp>
          <p:nvSpPr>
            <p:cNvPr id="210" name="Google Shape;210;p6"/>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1" name="Google Shape;211;p6"/>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6"/>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13" name="Google Shape;213;p6"/>
          <p:cNvSpPr/>
          <p:nvPr/>
        </p:nvSpPr>
        <p:spPr>
          <a:xfrm flipH="1">
            <a:off x="1592071" y="5808861"/>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4" name="Google Shape;214;p6"/>
          <p:cNvSpPr/>
          <p:nvPr/>
        </p:nvSpPr>
        <p:spPr>
          <a:xfrm flipH="1">
            <a:off x="494528" y="6236355"/>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Four boxes">
  <p:cSld name="CUSTOM_1">
    <p:spTree>
      <p:nvGrpSpPr>
        <p:cNvPr id="215" name="Shape 215"/>
        <p:cNvGrpSpPr/>
        <p:nvPr/>
      </p:nvGrpSpPr>
      <p:grpSpPr>
        <a:xfrm>
          <a:off x="0" y="0"/>
          <a:ext cx="0" cy="0"/>
          <a:chOff x="0" y="0"/>
          <a:chExt cx="0" cy="0"/>
        </a:xfrm>
      </p:grpSpPr>
      <p:sp>
        <p:nvSpPr>
          <p:cNvPr id="216" name="Google Shape;216;p7"/>
          <p:cNvSpPr txBox="1"/>
          <p:nvPr>
            <p:ph type="title"/>
          </p:nvPr>
        </p:nvSpPr>
        <p:spPr>
          <a:xfrm>
            <a:off x="444675" y="577600"/>
            <a:ext cx="8221500" cy="9558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17" name="Google Shape;217;p7"/>
          <p:cNvSpPr txBox="1"/>
          <p:nvPr>
            <p:ph idx="1" type="subTitle"/>
          </p:nvPr>
        </p:nvSpPr>
        <p:spPr>
          <a:xfrm>
            <a:off x="1063797" y="1953000"/>
            <a:ext cx="3497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200"/>
              <a:buNone/>
              <a:defRPr b="1">
                <a:solidFill>
                  <a:schemeClr val="accent3"/>
                </a:solidFill>
                <a:latin typeface="Poppins"/>
                <a:ea typeface="Poppins"/>
                <a:cs typeface="Poppins"/>
                <a:sym typeface="Poppins"/>
              </a:defRPr>
            </a:lvl1pPr>
            <a:lvl2pPr lvl="1" rtl="0" algn="ctr">
              <a:lnSpc>
                <a:spcPct val="100000"/>
              </a:lnSpc>
              <a:spcBef>
                <a:spcPts val="0"/>
              </a:spcBef>
              <a:spcAft>
                <a:spcPts val="0"/>
              </a:spcAft>
              <a:buSzPts val="2200"/>
              <a:buNone/>
              <a:defRPr/>
            </a:lvl2pPr>
            <a:lvl3pPr lvl="2" rtl="0" algn="ctr">
              <a:lnSpc>
                <a:spcPct val="100000"/>
              </a:lnSpc>
              <a:spcBef>
                <a:spcPts val="0"/>
              </a:spcBef>
              <a:spcAft>
                <a:spcPts val="0"/>
              </a:spcAft>
              <a:buSzPts val="2200"/>
              <a:buNone/>
              <a:defRPr/>
            </a:lvl3pPr>
            <a:lvl4pPr lvl="3" rtl="0" algn="ctr">
              <a:lnSpc>
                <a:spcPct val="100000"/>
              </a:lnSpc>
              <a:spcBef>
                <a:spcPts val="0"/>
              </a:spcBef>
              <a:spcAft>
                <a:spcPts val="0"/>
              </a:spcAft>
              <a:buSzPts val="2200"/>
              <a:buNone/>
              <a:defRPr/>
            </a:lvl4pPr>
            <a:lvl5pPr lvl="4" rtl="0" algn="ctr">
              <a:lnSpc>
                <a:spcPct val="100000"/>
              </a:lnSpc>
              <a:spcBef>
                <a:spcPts val="0"/>
              </a:spcBef>
              <a:spcAft>
                <a:spcPts val="0"/>
              </a:spcAft>
              <a:buSzPts val="2200"/>
              <a:buNone/>
              <a:defRPr/>
            </a:lvl5pPr>
            <a:lvl6pPr lvl="5" rtl="0" algn="ctr">
              <a:lnSpc>
                <a:spcPct val="100000"/>
              </a:lnSpc>
              <a:spcBef>
                <a:spcPts val="0"/>
              </a:spcBef>
              <a:spcAft>
                <a:spcPts val="0"/>
              </a:spcAft>
              <a:buSzPts val="2200"/>
              <a:buNone/>
              <a:defRPr/>
            </a:lvl6pPr>
            <a:lvl7pPr lvl="6" rtl="0" algn="ctr">
              <a:lnSpc>
                <a:spcPct val="100000"/>
              </a:lnSpc>
              <a:spcBef>
                <a:spcPts val="0"/>
              </a:spcBef>
              <a:spcAft>
                <a:spcPts val="0"/>
              </a:spcAft>
              <a:buSzPts val="2200"/>
              <a:buNone/>
              <a:defRPr/>
            </a:lvl7pPr>
            <a:lvl8pPr lvl="7" rtl="0" algn="ctr">
              <a:lnSpc>
                <a:spcPct val="100000"/>
              </a:lnSpc>
              <a:spcBef>
                <a:spcPts val="0"/>
              </a:spcBef>
              <a:spcAft>
                <a:spcPts val="0"/>
              </a:spcAft>
              <a:buSzPts val="2200"/>
              <a:buNone/>
              <a:defRPr/>
            </a:lvl8pPr>
            <a:lvl9pPr lvl="8" rtl="0" algn="ctr">
              <a:lnSpc>
                <a:spcPct val="100000"/>
              </a:lnSpc>
              <a:spcBef>
                <a:spcPts val="0"/>
              </a:spcBef>
              <a:spcAft>
                <a:spcPts val="0"/>
              </a:spcAft>
              <a:buSzPts val="2200"/>
              <a:buNone/>
              <a:defRPr/>
            </a:lvl9pPr>
          </a:lstStyle>
          <a:p/>
        </p:txBody>
      </p:sp>
      <p:sp>
        <p:nvSpPr>
          <p:cNvPr id="218" name="Google Shape;218;p7"/>
          <p:cNvSpPr txBox="1"/>
          <p:nvPr>
            <p:ph idx="2" type="body"/>
          </p:nvPr>
        </p:nvSpPr>
        <p:spPr>
          <a:xfrm>
            <a:off x="1063829" y="2517456"/>
            <a:ext cx="3497400" cy="1297800"/>
          </a:xfrm>
          <a:prstGeom prst="rect">
            <a:avLst/>
          </a:prstGeom>
        </p:spPr>
        <p:txBody>
          <a:bodyPr anchorCtr="0" anchor="t" bIns="121900" lIns="121900" spcFirstLastPara="1" rIns="121900" wrap="square" tIns="121900">
            <a:normAutofit/>
          </a:bodyPr>
          <a:lstStyle>
            <a:lvl1pPr indent="-355600" lvl="0" marL="457200" rtl="0">
              <a:lnSpc>
                <a:spcPct val="95000"/>
              </a:lnSpc>
              <a:spcBef>
                <a:spcPts val="0"/>
              </a:spcBef>
              <a:spcAft>
                <a:spcPts val="0"/>
              </a:spcAft>
              <a:buSzPts val="2000"/>
              <a:buChar char="●"/>
              <a:defRPr sz="2000"/>
            </a:lvl1pPr>
            <a:lvl2pPr indent="-355600" lvl="1" marL="914400" rtl="0">
              <a:spcBef>
                <a:spcPts val="0"/>
              </a:spcBef>
              <a:spcAft>
                <a:spcPts val="0"/>
              </a:spcAft>
              <a:buSzPts val="2000"/>
              <a:buChar char="○"/>
              <a:defRPr sz="2000"/>
            </a:lvl2pPr>
            <a:lvl3pPr indent="-355600" lvl="2" marL="1371600" rtl="0">
              <a:spcBef>
                <a:spcPts val="0"/>
              </a:spcBef>
              <a:spcAft>
                <a:spcPts val="0"/>
              </a:spcAft>
              <a:buSzPts val="2000"/>
              <a:buChar char="■"/>
              <a:defRPr sz="2000"/>
            </a:lvl3pPr>
            <a:lvl4pPr indent="-355600" lvl="3" marL="1828800" rtl="0">
              <a:spcBef>
                <a:spcPts val="0"/>
              </a:spcBef>
              <a:spcAft>
                <a:spcPts val="0"/>
              </a:spcAft>
              <a:buSzPts val="2000"/>
              <a:buChar char="●"/>
              <a:defRPr sz="2000"/>
            </a:lvl4pPr>
            <a:lvl5pPr indent="-355600" lvl="4" marL="2286000" rtl="0">
              <a:spcBef>
                <a:spcPts val="0"/>
              </a:spcBef>
              <a:spcAft>
                <a:spcPts val="0"/>
              </a:spcAft>
              <a:buSzPts val="2000"/>
              <a:buChar char="○"/>
              <a:defRPr sz="2000"/>
            </a:lvl5pPr>
            <a:lvl6pPr indent="-355600" lvl="5" marL="2743200" rtl="0">
              <a:spcBef>
                <a:spcPts val="0"/>
              </a:spcBef>
              <a:spcAft>
                <a:spcPts val="0"/>
              </a:spcAft>
              <a:buSzPts val="2000"/>
              <a:buChar char="■"/>
              <a:defRPr sz="2000"/>
            </a:lvl6pPr>
            <a:lvl7pPr indent="-355600" lvl="6" marL="3200400" rtl="0">
              <a:spcBef>
                <a:spcPts val="0"/>
              </a:spcBef>
              <a:spcAft>
                <a:spcPts val="0"/>
              </a:spcAft>
              <a:buSzPts val="2000"/>
              <a:buChar char="●"/>
              <a:defRPr sz="2000"/>
            </a:lvl7pPr>
            <a:lvl8pPr indent="-355600" lvl="7" marL="3657600" rtl="0">
              <a:spcBef>
                <a:spcPts val="0"/>
              </a:spcBef>
              <a:spcAft>
                <a:spcPts val="0"/>
              </a:spcAft>
              <a:buSzPts val="2000"/>
              <a:buChar char="○"/>
              <a:defRPr sz="2000"/>
            </a:lvl8pPr>
            <a:lvl9pPr indent="-355600" lvl="8" marL="4114800" rtl="0">
              <a:spcBef>
                <a:spcPts val="0"/>
              </a:spcBef>
              <a:spcAft>
                <a:spcPts val="0"/>
              </a:spcAft>
              <a:buSzPts val="2000"/>
              <a:buChar char="■"/>
              <a:defRPr sz="2000"/>
            </a:lvl9pPr>
          </a:lstStyle>
          <a:p/>
        </p:txBody>
      </p:sp>
      <p:sp>
        <p:nvSpPr>
          <p:cNvPr id="219" name="Google Shape;219;p7"/>
          <p:cNvSpPr txBox="1"/>
          <p:nvPr>
            <p:ph idx="3" type="subTitle"/>
          </p:nvPr>
        </p:nvSpPr>
        <p:spPr>
          <a:xfrm>
            <a:off x="5168585" y="1953000"/>
            <a:ext cx="3497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200"/>
              <a:buNone/>
              <a:defRPr b="1">
                <a:solidFill>
                  <a:schemeClr val="accent3"/>
                </a:solidFill>
                <a:latin typeface="Poppins"/>
                <a:ea typeface="Poppins"/>
                <a:cs typeface="Poppins"/>
                <a:sym typeface="Poppins"/>
              </a:defRPr>
            </a:lvl1pPr>
            <a:lvl2pPr lvl="1" rtl="0" algn="ctr">
              <a:lnSpc>
                <a:spcPct val="100000"/>
              </a:lnSpc>
              <a:spcBef>
                <a:spcPts val="0"/>
              </a:spcBef>
              <a:spcAft>
                <a:spcPts val="0"/>
              </a:spcAft>
              <a:buSzPts val="2200"/>
              <a:buNone/>
              <a:defRPr/>
            </a:lvl2pPr>
            <a:lvl3pPr lvl="2" rtl="0" algn="ctr">
              <a:lnSpc>
                <a:spcPct val="100000"/>
              </a:lnSpc>
              <a:spcBef>
                <a:spcPts val="0"/>
              </a:spcBef>
              <a:spcAft>
                <a:spcPts val="0"/>
              </a:spcAft>
              <a:buSzPts val="2200"/>
              <a:buNone/>
              <a:defRPr/>
            </a:lvl3pPr>
            <a:lvl4pPr lvl="3" rtl="0" algn="ctr">
              <a:lnSpc>
                <a:spcPct val="100000"/>
              </a:lnSpc>
              <a:spcBef>
                <a:spcPts val="0"/>
              </a:spcBef>
              <a:spcAft>
                <a:spcPts val="0"/>
              </a:spcAft>
              <a:buSzPts val="2200"/>
              <a:buNone/>
              <a:defRPr/>
            </a:lvl4pPr>
            <a:lvl5pPr lvl="4" rtl="0" algn="ctr">
              <a:lnSpc>
                <a:spcPct val="100000"/>
              </a:lnSpc>
              <a:spcBef>
                <a:spcPts val="0"/>
              </a:spcBef>
              <a:spcAft>
                <a:spcPts val="0"/>
              </a:spcAft>
              <a:buSzPts val="2200"/>
              <a:buNone/>
              <a:defRPr/>
            </a:lvl5pPr>
            <a:lvl6pPr lvl="5" rtl="0" algn="ctr">
              <a:lnSpc>
                <a:spcPct val="100000"/>
              </a:lnSpc>
              <a:spcBef>
                <a:spcPts val="0"/>
              </a:spcBef>
              <a:spcAft>
                <a:spcPts val="0"/>
              </a:spcAft>
              <a:buSzPts val="2200"/>
              <a:buNone/>
              <a:defRPr/>
            </a:lvl6pPr>
            <a:lvl7pPr lvl="6" rtl="0" algn="ctr">
              <a:lnSpc>
                <a:spcPct val="100000"/>
              </a:lnSpc>
              <a:spcBef>
                <a:spcPts val="0"/>
              </a:spcBef>
              <a:spcAft>
                <a:spcPts val="0"/>
              </a:spcAft>
              <a:buSzPts val="2200"/>
              <a:buNone/>
              <a:defRPr/>
            </a:lvl7pPr>
            <a:lvl8pPr lvl="7" rtl="0" algn="ctr">
              <a:lnSpc>
                <a:spcPct val="100000"/>
              </a:lnSpc>
              <a:spcBef>
                <a:spcPts val="0"/>
              </a:spcBef>
              <a:spcAft>
                <a:spcPts val="0"/>
              </a:spcAft>
              <a:buSzPts val="2200"/>
              <a:buNone/>
              <a:defRPr/>
            </a:lvl8pPr>
            <a:lvl9pPr lvl="8" rtl="0" algn="ctr">
              <a:lnSpc>
                <a:spcPct val="100000"/>
              </a:lnSpc>
              <a:spcBef>
                <a:spcPts val="0"/>
              </a:spcBef>
              <a:spcAft>
                <a:spcPts val="0"/>
              </a:spcAft>
              <a:buSzPts val="2200"/>
              <a:buNone/>
              <a:defRPr/>
            </a:lvl9pPr>
          </a:lstStyle>
          <a:p/>
        </p:txBody>
      </p:sp>
      <p:sp>
        <p:nvSpPr>
          <p:cNvPr id="220" name="Google Shape;220;p7"/>
          <p:cNvSpPr txBox="1"/>
          <p:nvPr>
            <p:ph idx="4" type="body"/>
          </p:nvPr>
        </p:nvSpPr>
        <p:spPr>
          <a:xfrm>
            <a:off x="5168623" y="2517456"/>
            <a:ext cx="3497400" cy="1297800"/>
          </a:xfrm>
          <a:prstGeom prst="rect">
            <a:avLst/>
          </a:prstGeom>
        </p:spPr>
        <p:txBody>
          <a:bodyPr anchorCtr="0" anchor="t" bIns="121900" lIns="121900" spcFirstLastPara="1" rIns="121900" wrap="square" tIns="121900">
            <a:normAutofit/>
          </a:bodyPr>
          <a:lstStyle>
            <a:lvl1pPr indent="-355600" lvl="0" marL="457200" rtl="0">
              <a:lnSpc>
                <a:spcPct val="95000"/>
              </a:lnSpc>
              <a:spcBef>
                <a:spcPts val="0"/>
              </a:spcBef>
              <a:spcAft>
                <a:spcPts val="0"/>
              </a:spcAft>
              <a:buSzPts val="2000"/>
              <a:buChar char="●"/>
              <a:defRPr sz="2000"/>
            </a:lvl1pPr>
            <a:lvl2pPr indent="-355600" lvl="1" marL="914400" rtl="0">
              <a:spcBef>
                <a:spcPts val="0"/>
              </a:spcBef>
              <a:spcAft>
                <a:spcPts val="0"/>
              </a:spcAft>
              <a:buSzPts val="2000"/>
              <a:buChar char="○"/>
              <a:defRPr sz="2000"/>
            </a:lvl2pPr>
            <a:lvl3pPr indent="-355600" lvl="2" marL="1371600" rtl="0">
              <a:spcBef>
                <a:spcPts val="0"/>
              </a:spcBef>
              <a:spcAft>
                <a:spcPts val="0"/>
              </a:spcAft>
              <a:buSzPts val="2000"/>
              <a:buChar char="■"/>
              <a:defRPr sz="2000"/>
            </a:lvl3pPr>
            <a:lvl4pPr indent="-355600" lvl="3" marL="1828800" rtl="0">
              <a:spcBef>
                <a:spcPts val="0"/>
              </a:spcBef>
              <a:spcAft>
                <a:spcPts val="0"/>
              </a:spcAft>
              <a:buSzPts val="2000"/>
              <a:buChar char="●"/>
              <a:defRPr sz="2000"/>
            </a:lvl4pPr>
            <a:lvl5pPr indent="-355600" lvl="4" marL="2286000" rtl="0">
              <a:spcBef>
                <a:spcPts val="0"/>
              </a:spcBef>
              <a:spcAft>
                <a:spcPts val="0"/>
              </a:spcAft>
              <a:buSzPts val="2000"/>
              <a:buChar char="○"/>
              <a:defRPr sz="2000"/>
            </a:lvl5pPr>
            <a:lvl6pPr indent="-355600" lvl="5" marL="2743200" rtl="0">
              <a:spcBef>
                <a:spcPts val="0"/>
              </a:spcBef>
              <a:spcAft>
                <a:spcPts val="0"/>
              </a:spcAft>
              <a:buSzPts val="2000"/>
              <a:buChar char="■"/>
              <a:defRPr sz="2000"/>
            </a:lvl6pPr>
            <a:lvl7pPr indent="-355600" lvl="6" marL="3200400" rtl="0">
              <a:spcBef>
                <a:spcPts val="0"/>
              </a:spcBef>
              <a:spcAft>
                <a:spcPts val="0"/>
              </a:spcAft>
              <a:buSzPts val="2000"/>
              <a:buChar char="●"/>
              <a:defRPr sz="2000"/>
            </a:lvl7pPr>
            <a:lvl8pPr indent="-355600" lvl="7" marL="3657600" rtl="0">
              <a:spcBef>
                <a:spcPts val="0"/>
              </a:spcBef>
              <a:spcAft>
                <a:spcPts val="0"/>
              </a:spcAft>
              <a:buSzPts val="2000"/>
              <a:buChar char="○"/>
              <a:defRPr sz="2000"/>
            </a:lvl8pPr>
            <a:lvl9pPr indent="-355600" lvl="8" marL="4114800" rtl="0">
              <a:spcBef>
                <a:spcPts val="0"/>
              </a:spcBef>
              <a:spcAft>
                <a:spcPts val="0"/>
              </a:spcAft>
              <a:buSzPts val="2000"/>
              <a:buChar char="■"/>
              <a:defRPr sz="2000"/>
            </a:lvl9pPr>
          </a:lstStyle>
          <a:p/>
        </p:txBody>
      </p:sp>
      <p:sp>
        <p:nvSpPr>
          <p:cNvPr id="221" name="Google Shape;221;p7"/>
          <p:cNvSpPr txBox="1"/>
          <p:nvPr>
            <p:ph idx="5" type="subTitle"/>
          </p:nvPr>
        </p:nvSpPr>
        <p:spPr>
          <a:xfrm>
            <a:off x="1063724" y="4418146"/>
            <a:ext cx="3497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200"/>
              <a:buNone/>
              <a:defRPr b="1">
                <a:solidFill>
                  <a:schemeClr val="accent3"/>
                </a:solidFill>
                <a:latin typeface="Poppins"/>
                <a:ea typeface="Poppins"/>
                <a:cs typeface="Poppins"/>
                <a:sym typeface="Poppins"/>
              </a:defRPr>
            </a:lvl1pPr>
            <a:lvl2pPr lvl="1" rtl="0" algn="ctr">
              <a:lnSpc>
                <a:spcPct val="100000"/>
              </a:lnSpc>
              <a:spcBef>
                <a:spcPts val="0"/>
              </a:spcBef>
              <a:spcAft>
                <a:spcPts val="0"/>
              </a:spcAft>
              <a:buSzPts val="2200"/>
              <a:buNone/>
              <a:defRPr/>
            </a:lvl2pPr>
            <a:lvl3pPr lvl="2" rtl="0" algn="ctr">
              <a:lnSpc>
                <a:spcPct val="100000"/>
              </a:lnSpc>
              <a:spcBef>
                <a:spcPts val="0"/>
              </a:spcBef>
              <a:spcAft>
                <a:spcPts val="0"/>
              </a:spcAft>
              <a:buSzPts val="2200"/>
              <a:buNone/>
              <a:defRPr/>
            </a:lvl3pPr>
            <a:lvl4pPr lvl="3" rtl="0" algn="ctr">
              <a:lnSpc>
                <a:spcPct val="100000"/>
              </a:lnSpc>
              <a:spcBef>
                <a:spcPts val="0"/>
              </a:spcBef>
              <a:spcAft>
                <a:spcPts val="0"/>
              </a:spcAft>
              <a:buSzPts val="2200"/>
              <a:buNone/>
              <a:defRPr/>
            </a:lvl4pPr>
            <a:lvl5pPr lvl="4" rtl="0" algn="ctr">
              <a:lnSpc>
                <a:spcPct val="100000"/>
              </a:lnSpc>
              <a:spcBef>
                <a:spcPts val="0"/>
              </a:spcBef>
              <a:spcAft>
                <a:spcPts val="0"/>
              </a:spcAft>
              <a:buSzPts val="2200"/>
              <a:buNone/>
              <a:defRPr/>
            </a:lvl5pPr>
            <a:lvl6pPr lvl="5" rtl="0" algn="ctr">
              <a:lnSpc>
                <a:spcPct val="100000"/>
              </a:lnSpc>
              <a:spcBef>
                <a:spcPts val="0"/>
              </a:spcBef>
              <a:spcAft>
                <a:spcPts val="0"/>
              </a:spcAft>
              <a:buSzPts val="2200"/>
              <a:buNone/>
              <a:defRPr/>
            </a:lvl6pPr>
            <a:lvl7pPr lvl="6" rtl="0" algn="ctr">
              <a:lnSpc>
                <a:spcPct val="100000"/>
              </a:lnSpc>
              <a:spcBef>
                <a:spcPts val="0"/>
              </a:spcBef>
              <a:spcAft>
                <a:spcPts val="0"/>
              </a:spcAft>
              <a:buSzPts val="2200"/>
              <a:buNone/>
              <a:defRPr/>
            </a:lvl7pPr>
            <a:lvl8pPr lvl="7" rtl="0" algn="ctr">
              <a:lnSpc>
                <a:spcPct val="100000"/>
              </a:lnSpc>
              <a:spcBef>
                <a:spcPts val="0"/>
              </a:spcBef>
              <a:spcAft>
                <a:spcPts val="0"/>
              </a:spcAft>
              <a:buSzPts val="2200"/>
              <a:buNone/>
              <a:defRPr/>
            </a:lvl8pPr>
            <a:lvl9pPr lvl="8" rtl="0" algn="ctr">
              <a:lnSpc>
                <a:spcPct val="100000"/>
              </a:lnSpc>
              <a:spcBef>
                <a:spcPts val="0"/>
              </a:spcBef>
              <a:spcAft>
                <a:spcPts val="0"/>
              </a:spcAft>
              <a:buSzPts val="2200"/>
              <a:buNone/>
              <a:defRPr/>
            </a:lvl9pPr>
          </a:lstStyle>
          <a:p/>
        </p:txBody>
      </p:sp>
      <p:sp>
        <p:nvSpPr>
          <p:cNvPr id="222" name="Google Shape;222;p7"/>
          <p:cNvSpPr txBox="1"/>
          <p:nvPr>
            <p:ph idx="6" type="body"/>
          </p:nvPr>
        </p:nvSpPr>
        <p:spPr>
          <a:xfrm>
            <a:off x="1063768" y="4982602"/>
            <a:ext cx="3497400" cy="1297800"/>
          </a:xfrm>
          <a:prstGeom prst="rect">
            <a:avLst/>
          </a:prstGeom>
        </p:spPr>
        <p:txBody>
          <a:bodyPr anchorCtr="0" anchor="t" bIns="121900" lIns="121900" spcFirstLastPara="1" rIns="121900" wrap="square" tIns="121900">
            <a:normAutofit/>
          </a:bodyPr>
          <a:lstStyle>
            <a:lvl1pPr indent="-355600" lvl="0" marL="457200" rtl="0">
              <a:lnSpc>
                <a:spcPct val="95000"/>
              </a:lnSpc>
              <a:spcBef>
                <a:spcPts val="0"/>
              </a:spcBef>
              <a:spcAft>
                <a:spcPts val="0"/>
              </a:spcAft>
              <a:buSzPts val="2000"/>
              <a:buChar char="●"/>
              <a:defRPr sz="2000"/>
            </a:lvl1pPr>
            <a:lvl2pPr indent="-355600" lvl="1" marL="914400" rtl="0">
              <a:spcBef>
                <a:spcPts val="0"/>
              </a:spcBef>
              <a:spcAft>
                <a:spcPts val="0"/>
              </a:spcAft>
              <a:buSzPts val="2000"/>
              <a:buChar char="○"/>
              <a:defRPr sz="2000"/>
            </a:lvl2pPr>
            <a:lvl3pPr indent="-355600" lvl="2" marL="1371600" rtl="0">
              <a:spcBef>
                <a:spcPts val="0"/>
              </a:spcBef>
              <a:spcAft>
                <a:spcPts val="0"/>
              </a:spcAft>
              <a:buSzPts val="2000"/>
              <a:buChar char="■"/>
              <a:defRPr sz="2000"/>
            </a:lvl3pPr>
            <a:lvl4pPr indent="-355600" lvl="3" marL="1828800" rtl="0">
              <a:spcBef>
                <a:spcPts val="0"/>
              </a:spcBef>
              <a:spcAft>
                <a:spcPts val="0"/>
              </a:spcAft>
              <a:buSzPts val="2000"/>
              <a:buChar char="●"/>
              <a:defRPr sz="2000"/>
            </a:lvl4pPr>
            <a:lvl5pPr indent="-355600" lvl="4" marL="2286000" rtl="0">
              <a:spcBef>
                <a:spcPts val="0"/>
              </a:spcBef>
              <a:spcAft>
                <a:spcPts val="0"/>
              </a:spcAft>
              <a:buSzPts val="2000"/>
              <a:buChar char="○"/>
              <a:defRPr sz="2000"/>
            </a:lvl5pPr>
            <a:lvl6pPr indent="-355600" lvl="5" marL="2743200" rtl="0">
              <a:spcBef>
                <a:spcPts val="0"/>
              </a:spcBef>
              <a:spcAft>
                <a:spcPts val="0"/>
              </a:spcAft>
              <a:buSzPts val="2000"/>
              <a:buChar char="■"/>
              <a:defRPr sz="2000"/>
            </a:lvl6pPr>
            <a:lvl7pPr indent="-355600" lvl="6" marL="3200400" rtl="0">
              <a:spcBef>
                <a:spcPts val="0"/>
              </a:spcBef>
              <a:spcAft>
                <a:spcPts val="0"/>
              </a:spcAft>
              <a:buSzPts val="2000"/>
              <a:buChar char="●"/>
              <a:defRPr sz="2000"/>
            </a:lvl7pPr>
            <a:lvl8pPr indent="-355600" lvl="7" marL="3657600" rtl="0">
              <a:spcBef>
                <a:spcPts val="0"/>
              </a:spcBef>
              <a:spcAft>
                <a:spcPts val="0"/>
              </a:spcAft>
              <a:buSzPts val="2000"/>
              <a:buChar char="○"/>
              <a:defRPr sz="2000"/>
            </a:lvl8pPr>
            <a:lvl9pPr indent="-355600" lvl="8" marL="4114800" rtl="0">
              <a:spcBef>
                <a:spcPts val="0"/>
              </a:spcBef>
              <a:spcAft>
                <a:spcPts val="0"/>
              </a:spcAft>
              <a:buSzPts val="2000"/>
              <a:buChar char="■"/>
              <a:defRPr sz="2000"/>
            </a:lvl9pPr>
          </a:lstStyle>
          <a:p/>
        </p:txBody>
      </p:sp>
      <p:sp>
        <p:nvSpPr>
          <p:cNvPr id="223" name="Google Shape;223;p7"/>
          <p:cNvSpPr txBox="1"/>
          <p:nvPr>
            <p:ph idx="7" type="body"/>
          </p:nvPr>
        </p:nvSpPr>
        <p:spPr>
          <a:xfrm>
            <a:off x="5168563" y="4982602"/>
            <a:ext cx="3497400" cy="1297800"/>
          </a:xfrm>
          <a:prstGeom prst="rect">
            <a:avLst/>
          </a:prstGeom>
        </p:spPr>
        <p:txBody>
          <a:bodyPr anchorCtr="0" anchor="t" bIns="121900" lIns="121900" spcFirstLastPara="1" rIns="121900" wrap="square" tIns="121900">
            <a:normAutofit/>
          </a:bodyPr>
          <a:lstStyle>
            <a:lvl1pPr indent="-355600" lvl="0" marL="457200" rtl="0">
              <a:lnSpc>
                <a:spcPct val="95000"/>
              </a:lnSpc>
              <a:spcBef>
                <a:spcPts val="0"/>
              </a:spcBef>
              <a:spcAft>
                <a:spcPts val="0"/>
              </a:spcAft>
              <a:buSzPts val="2000"/>
              <a:buChar char="●"/>
              <a:defRPr sz="2000"/>
            </a:lvl1pPr>
            <a:lvl2pPr indent="-355600" lvl="1" marL="914400" rtl="0">
              <a:spcBef>
                <a:spcPts val="0"/>
              </a:spcBef>
              <a:spcAft>
                <a:spcPts val="0"/>
              </a:spcAft>
              <a:buSzPts val="2000"/>
              <a:buChar char="○"/>
              <a:defRPr sz="2000"/>
            </a:lvl2pPr>
            <a:lvl3pPr indent="-355600" lvl="2" marL="1371600" rtl="0">
              <a:spcBef>
                <a:spcPts val="0"/>
              </a:spcBef>
              <a:spcAft>
                <a:spcPts val="0"/>
              </a:spcAft>
              <a:buSzPts val="2000"/>
              <a:buChar char="■"/>
              <a:defRPr sz="2000"/>
            </a:lvl3pPr>
            <a:lvl4pPr indent="-355600" lvl="3" marL="1828800" rtl="0">
              <a:spcBef>
                <a:spcPts val="0"/>
              </a:spcBef>
              <a:spcAft>
                <a:spcPts val="0"/>
              </a:spcAft>
              <a:buSzPts val="2000"/>
              <a:buChar char="●"/>
              <a:defRPr sz="2000"/>
            </a:lvl4pPr>
            <a:lvl5pPr indent="-355600" lvl="4" marL="2286000" rtl="0">
              <a:spcBef>
                <a:spcPts val="0"/>
              </a:spcBef>
              <a:spcAft>
                <a:spcPts val="0"/>
              </a:spcAft>
              <a:buSzPts val="2000"/>
              <a:buChar char="○"/>
              <a:defRPr sz="2000"/>
            </a:lvl5pPr>
            <a:lvl6pPr indent="-355600" lvl="5" marL="2743200" rtl="0">
              <a:spcBef>
                <a:spcPts val="0"/>
              </a:spcBef>
              <a:spcAft>
                <a:spcPts val="0"/>
              </a:spcAft>
              <a:buSzPts val="2000"/>
              <a:buChar char="■"/>
              <a:defRPr sz="2000"/>
            </a:lvl6pPr>
            <a:lvl7pPr indent="-355600" lvl="6" marL="3200400" rtl="0">
              <a:spcBef>
                <a:spcPts val="0"/>
              </a:spcBef>
              <a:spcAft>
                <a:spcPts val="0"/>
              </a:spcAft>
              <a:buSzPts val="2000"/>
              <a:buChar char="●"/>
              <a:defRPr sz="2000"/>
            </a:lvl7pPr>
            <a:lvl8pPr indent="-355600" lvl="7" marL="3657600" rtl="0">
              <a:spcBef>
                <a:spcPts val="0"/>
              </a:spcBef>
              <a:spcAft>
                <a:spcPts val="0"/>
              </a:spcAft>
              <a:buSzPts val="2000"/>
              <a:buChar char="○"/>
              <a:defRPr sz="2000"/>
            </a:lvl8pPr>
            <a:lvl9pPr indent="-355600" lvl="8" marL="4114800" rtl="0">
              <a:spcBef>
                <a:spcPts val="0"/>
              </a:spcBef>
              <a:spcAft>
                <a:spcPts val="0"/>
              </a:spcAft>
              <a:buSzPts val="2000"/>
              <a:buChar char="■"/>
              <a:defRPr sz="2000"/>
            </a:lvl9pPr>
          </a:lstStyle>
          <a:p/>
        </p:txBody>
      </p:sp>
      <p:sp>
        <p:nvSpPr>
          <p:cNvPr id="224" name="Google Shape;224;p7"/>
          <p:cNvSpPr txBox="1"/>
          <p:nvPr>
            <p:ph idx="8" type="subTitle"/>
          </p:nvPr>
        </p:nvSpPr>
        <p:spPr>
          <a:xfrm>
            <a:off x="5168525" y="4418146"/>
            <a:ext cx="3497400" cy="717000"/>
          </a:xfrm>
          <a:prstGeom prst="rect">
            <a:avLst/>
          </a:prstGeom>
        </p:spPr>
        <p:txBody>
          <a:bodyPr anchorCtr="0" anchor="t" bIns="121900" lIns="121900" spcFirstLastPara="1" rIns="121900" wrap="square" tIns="121900">
            <a:normAutofit/>
          </a:bodyPr>
          <a:lstStyle>
            <a:lvl1pPr lvl="0" rtl="0">
              <a:lnSpc>
                <a:spcPct val="80000"/>
              </a:lnSpc>
              <a:spcBef>
                <a:spcPts val="0"/>
              </a:spcBef>
              <a:spcAft>
                <a:spcPts val="0"/>
              </a:spcAft>
              <a:buSzPts val="2200"/>
              <a:buNone/>
              <a:defRPr b="1">
                <a:solidFill>
                  <a:schemeClr val="accent3"/>
                </a:solidFill>
                <a:latin typeface="Poppins"/>
                <a:ea typeface="Poppins"/>
                <a:cs typeface="Poppins"/>
                <a:sym typeface="Poppins"/>
              </a:defRPr>
            </a:lvl1pPr>
            <a:lvl2pPr lvl="1" rtl="0" algn="ctr">
              <a:lnSpc>
                <a:spcPct val="100000"/>
              </a:lnSpc>
              <a:spcBef>
                <a:spcPts val="0"/>
              </a:spcBef>
              <a:spcAft>
                <a:spcPts val="0"/>
              </a:spcAft>
              <a:buSzPts val="2200"/>
              <a:buNone/>
              <a:defRPr/>
            </a:lvl2pPr>
            <a:lvl3pPr lvl="2" rtl="0" algn="ctr">
              <a:lnSpc>
                <a:spcPct val="100000"/>
              </a:lnSpc>
              <a:spcBef>
                <a:spcPts val="0"/>
              </a:spcBef>
              <a:spcAft>
                <a:spcPts val="0"/>
              </a:spcAft>
              <a:buSzPts val="2200"/>
              <a:buNone/>
              <a:defRPr/>
            </a:lvl3pPr>
            <a:lvl4pPr lvl="3" rtl="0" algn="ctr">
              <a:lnSpc>
                <a:spcPct val="100000"/>
              </a:lnSpc>
              <a:spcBef>
                <a:spcPts val="0"/>
              </a:spcBef>
              <a:spcAft>
                <a:spcPts val="0"/>
              </a:spcAft>
              <a:buSzPts val="2200"/>
              <a:buNone/>
              <a:defRPr/>
            </a:lvl4pPr>
            <a:lvl5pPr lvl="4" rtl="0" algn="ctr">
              <a:lnSpc>
                <a:spcPct val="100000"/>
              </a:lnSpc>
              <a:spcBef>
                <a:spcPts val="0"/>
              </a:spcBef>
              <a:spcAft>
                <a:spcPts val="0"/>
              </a:spcAft>
              <a:buSzPts val="2200"/>
              <a:buNone/>
              <a:defRPr/>
            </a:lvl5pPr>
            <a:lvl6pPr lvl="5" rtl="0" algn="ctr">
              <a:lnSpc>
                <a:spcPct val="100000"/>
              </a:lnSpc>
              <a:spcBef>
                <a:spcPts val="0"/>
              </a:spcBef>
              <a:spcAft>
                <a:spcPts val="0"/>
              </a:spcAft>
              <a:buSzPts val="2200"/>
              <a:buNone/>
              <a:defRPr/>
            </a:lvl6pPr>
            <a:lvl7pPr lvl="6" rtl="0" algn="ctr">
              <a:lnSpc>
                <a:spcPct val="100000"/>
              </a:lnSpc>
              <a:spcBef>
                <a:spcPts val="0"/>
              </a:spcBef>
              <a:spcAft>
                <a:spcPts val="0"/>
              </a:spcAft>
              <a:buSzPts val="2200"/>
              <a:buNone/>
              <a:defRPr/>
            </a:lvl7pPr>
            <a:lvl8pPr lvl="7" rtl="0" algn="ctr">
              <a:lnSpc>
                <a:spcPct val="100000"/>
              </a:lnSpc>
              <a:spcBef>
                <a:spcPts val="0"/>
              </a:spcBef>
              <a:spcAft>
                <a:spcPts val="0"/>
              </a:spcAft>
              <a:buSzPts val="2200"/>
              <a:buNone/>
              <a:defRPr/>
            </a:lvl8pPr>
            <a:lvl9pPr lvl="8" rtl="0" algn="ctr">
              <a:lnSpc>
                <a:spcPct val="100000"/>
              </a:lnSpc>
              <a:spcBef>
                <a:spcPts val="0"/>
              </a:spcBef>
              <a:spcAft>
                <a:spcPts val="0"/>
              </a:spcAft>
              <a:buSzPts val="2200"/>
              <a:buNone/>
              <a:defRPr/>
            </a:lvl9pPr>
          </a:lstStyle>
          <a:p/>
        </p:txBody>
      </p:sp>
      <p:sp>
        <p:nvSpPr>
          <p:cNvPr id="225" name="Google Shape;225;p7"/>
          <p:cNvSpPr/>
          <p:nvPr/>
        </p:nvSpPr>
        <p:spPr>
          <a:xfrm>
            <a:off x="8757462" y="5481679"/>
            <a:ext cx="1110354" cy="1110357"/>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26" name="Google Shape;226;p7"/>
          <p:cNvSpPr/>
          <p:nvPr/>
        </p:nvSpPr>
        <p:spPr>
          <a:xfrm>
            <a:off x="8547825" y="692699"/>
            <a:ext cx="1752680" cy="175268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27" name="Google Shape;227;p7"/>
          <p:cNvGrpSpPr/>
          <p:nvPr/>
        </p:nvGrpSpPr>
        <p:grpSpPr>
          <a:xfrm>
            <a:off x="9036830" y="2270073"/>
            <a:ext cx="2597891" cy="2597879"/>
            <a:chOff x="4616075" y="1332525"/>
            <a:chExt cx="1915566" cy="1881022"/>
          </a:xfrm>
        </p:grpSpPr>
        <p:sp>
          <p:nvSpPr>
            <p:cNvPr id="228" name="Google Shape;228;p7"/>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7"/>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7"/>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7"/>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7"/>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3" name="Google Shape;233;p7"/>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4" name="Google Shape;234;p7"/>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5" name="Google Shape;235;p7"/>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6" name="Google Shape;236;p7"/>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7" name="Google Shape;237;p7"/>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8" name="Google Shape;238;p7"/>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9" name="Google Shape;239;p7"/>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0" name="Google Shape;240;p7"/>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1" name="Google Shape;241;p7"/>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2" name="Google Shape;242;p7"/>
          <p:cNvGrpSpPr/>
          <p:nvPr/>
        </p:nvGrpSpPr>
        <p:grpSpPr>
          <a:xfrm>
            <a:off x="8677795" y="2763882"/>
            <a:ext cx="891613" cy="650098"/>
            <a:chOff x="4468725" y="937901"/>
            <a:chExt cx="656322" cy="478541"/>
          </a:xfrm>
        </p:grpSpPr>
        <p:sp>
          <p:nvSpPr>
            <p:cNvPr id="243" name="Google Shape;243;p7"/>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7"/>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7"/>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46" name="Google Shape;246;p7"/>
          <p:cNvGrpSpPr/>
          <p:nvPr/>
        </p:nvGrpSpPr>
        <p:grpSpPr>
          <a:xfrm>
            <a:off x="10762214" y="5395122"/>
            <a:ext cx="712775" cy="873752"/>
            <a:chOff x="6197557" y="3002680"/>
            <a:chExt cx="524678" cy="643174"/>
          </a:xfrm>
        </p:grpSpPr>
        <p:sp>
          <p:nvSpPr>
            <p:cNvPr id="247" name="Google Shape;247;p7"/>
            <p:cNvSpPr/>
            <p:nvPr/>
          </p:nvSpPr>
          <p:spPr>
            <a:xfrm>
              <a:off x="6248807" y="3002680"/>
              <a:ext cx="473428" cy="502222"/>
            </a:xfrm>
            <a:custGeom>
              <a:rect b="b" l="l" r="r" t="t"/>
              <a:pathLst>
                <a:path extrusionOk="0" h="502222" w="473428">
                  <a:moveTo>
                    <a:pt x="0" y="0"/>
                  </a:moveTo>
                  <a:lnTo>
                    <a:pt x="105089" y="324348"/>
                  </a:lnTo>
                  <a:lnTo>
                    <a:pt x="335549" y="502223"/>
                  </a:lnTo>
                  <a:lnTo>
                    <a:pt x="473428" y="454204"/>
                  </a:lnTo>
                  <a:lnTo>
                    <a:pt x="253696" y="119517"/>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7"/>
            <p:cNvSpPr/>
            <p:nvPr/>
          </p:nvSpPr>
          <p:spPr>
            <a:xfrm>
              <a:off x="6197557" y="3002680"/>
              <a:ext cx="156338" cy="531243"/>
            </a:xfrm>
            <a:custGeom>
              <a:rect b="b" l="l" r="r" t="t"/>
              <a:pathLst>
                <a:path extrusionOk="0" h="531243" w="156338">
                  <a:moveTo>
                    <a:pt x="0" y="230658"/>
                  </a:moveTo>
                  <a:lnTo>
                    <a:pt x="51249" y="0"/>
                  </a:lnTo>
                  <a:lnTo>
                    <a:pt x="156339" y="324348"/>
                  </a:lnTo>
                  <a:lnTo>
                    <a:pt x="133467" y="531244"/>
                  </a:lnTo>
                  <a:lnTo>
                    <a:pt x="0" y="23065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7"/>
            <p:cNvSpPr/>
            <p:nvPr/>
          </p:nvSpPr>
          <p:spPr>
            <a:xfrm>
              <a:off x="6312322" y="3195379"/>
              <a:ext cx="409913" cy="450475"/>
            </a:xfrm>
            <a:custGeom>
              <a:rect b="b" l="l" r="r" t="t"/>
              <a:pathLst>
                <a:path extrusionOk="0" h="450475" w="409913">
                  <a:moveTo>
                    <a:pt x="18702" y="338545"/>
                  </a:moveTo>
                  <a:lnTo>
                    <a:pt x="0" y="0"/>
                  </a:lnTo>
                  <a:lnTo>
                    <a:pt x="409913" y="261505"/>
                  </a:lnTo>
                  <a:lnTo>
                    <a:pt x="215968" y="450475"/>
                  </a:lnTo>
                  <a:lnTo>
                    <a:pt x="18702" y="3385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0" name="Google Shape;250;p7"/>
          <p:cNvGrpSpPr/>
          <p:nvPr/>
        </p:nvGrpSpPr>
        <p:grpSpPr>
          <a:xfrm>
            <a:off x="9655155" y="2846855"/>
            <a:ext cx="2286686" cy="2289823"/>
            <a:chOff x="4593392" y="1441589"/>
            <a:chExt cx="1683243" cy="1685552"/>
          </a:xfrm>
        </p:grpSpPr>
        <p:sp>
          <p:nvSpPr>
            <p:cNvPr id="251" name="Google Shape;251;p7"/>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7"/>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7"/>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4" name="Google Shape;254;p7"/>
          <p:cNvGrpSpPr/>
          <p:nvPr/>
        </p:nvGrpSpPr>
        <p:grpSpPr>
          <a:xfrm rot="-2440826">
            <a:off x="9874938" y="740537"/>
            <a:ext cx="1847135" cy="1054707"/>
            <a:chOff x="6220591" y="624724"/>
            <a:chExt cx="1359724" cy="776397"/>
          </a:xfrm>
        </p:grpSpPr>
        <p:sp>
          <p:nvSpPr>
            <p:cNvPr id="255" name="Google Shape;255;p7"/>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7"/>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7"/>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58" name="Google Shape;258;p7"/>
          <p:cNvSpPr/>
          <p:nvPr/>
        </p:nvSpPr>
        <p:spPr>
          <a:xfrm>
            <a:off x="9618322" y="5733278"/>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9" name="Google Shape;259;p7"/>
          <p:cNvSpPr/>
          <p:nvPr/>
        </p:nvSpPr>
        <p:spPr>
          <a:xfrm>
            <a:off x="9478813" y="572709"/>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wo columns" type="twoColTx">
  <p:cSld name="TITLE_AND_TWO_COLUMNS">
    <p:spTree>
      <p:nvGrpSpPr>
        <p:cNvPr id="260" name="Shape 260"/>
        <p:cNvGrpSpPr/>
        <p:nvPr/>
      </p:nvGrpSpPr>
      <p:grpSpPr>
        <a:xfrm>
          <a:off x="0" y="0"/>
          <a:ext cx="0" cy="0"/>
          <a:chOff x="0" y="0"/>
          <a:chExt cx="0" cy="0"/>
        </a:xfrm>
      </p:grpSpPr>
      <p:sp>
        <p:nvSpPr>
          <p:cNvPr id="261" name="Google Shape;261;p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62" name="Google Shape;262;p8"/>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8"/>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64" name="Google Shape;264;p8"/>
          <p:cNvSpPr/>
          <p:nvPr/>
        </p:nvSpPr>
        <p:spPr>
          <a:xfrm flipH="1">
            <a:off x="365415" y="5863369"/>
            <a:ext cx="1730086" cy="1730091"/>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265" name="Google Shape;265;p8"/>
          <p:cNvGrpSpPr/>
          <p:nvPr/>
        </p:nvGrpSpPr>
        <p:grpSpPr>
          <a:xfrm flipH="1">
            <a:off x="11521659" y="4785465"/>
            <a:ext cx="770785" cy="561999"/>
            <a:chOff x="4468725" y="937901"/>
            <a:chExt cx="656322" cy="478541"/>
          </a:xfrm>
        </p:grpSpPr>
        <p:sp>
          <p:nvSpPr>
            <p:cNvPr id="266" name="Google Shape;266;p8"/>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8"/>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8"/>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69" name="Google Shape;269;p8"/>
          <p:cNvGrpSpPr/>
          <p:nvPr/>
        </p:nvGrpSpPr>
        <p:grpSpPr>
          <a:xfrm flipH="1">
            <a:off x="10315651" y="5347469"/>
            <a:ext cx="1976801" cy="1979513"/>
            <a:chOff x="4593392" y="1441589"/>
            <a:chExt cx="1683243" cy="1685552"/>
          </a:xfrm>
        </p:grpSpPr>
        <p:sp>
          <p:nvSpPr>
            <p:cNvPr id="270" name="Google Shape;270;p8"/>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1" name="Google Shape;271;p8"/>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8"/>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73" name="Google Shape;273;p8"/>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4" name="Google Shape;274;p8"/>
          <p:cNvSpPr txBox="1"/>
          <p:nvPr>
            <p:ph type="title"/>
          </p:nvPr>
        </p:nvSpPr>
        <p:spPr>
          <a:xfrm>
            <a:off x="1023125" y="877838"/>
            <a:ext cx="10145700" cy="763500"/>
          </a:xfrm>
          <a:prstGeom prst="rect">
            <a:avLst/>
          </a:prstGeom>
        </p:spPr>
        <p:txBody>
          <a:bodyPr anchorCtr="0" anchor="t" bIns="121900" lIns="121900" spcFirstLastPara="1" rIns="121900" wrap="square" tIns="121900">
            <a:normAutofit/>
          </a:bodyPr>
          <a:lstStyle>
            <a:lvl1pPr lvl="0">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275" name="Google Shape;275;p8"/>
          <p:cNvSpPr txBox="1"/>
          <p:nvPr>
            <p:ph idx="1" type="body"/>
          </p:nvPr>
        </p:nvSpPr>
        <p:spPr>
          <a:xfrm>
            <a:off x="1023113" y="2133550"/>
            <a:ext cx="4762800" cy="3846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sz="2200"/>
            </a:lvl1pPr>
            <a:lvl2pPr indent="-368300" lvl="1" marL="914400">
              <a:spcBef>
                <a:spcPts val="0"/>
              </a:spcBef>
              <a:spcAft>
                <a:spcPts val="0"/>
              </a:spcAft>
              <a:buSzPts val="2200"/>
              <a:buChar char="○"/>
              <a:defRPr sz="2200"/>
            </a:lvl2pPr>
            <a:lvl3pPr indent="-368300" lvl="2" marL="1371600">
              <a:spcBef>
                <a:spcPts val="0"/>
              </a:spcBef>
              <a:spcAft>
                <a:spcPts val="0"/>
              </a:spcAft>
              <a:buSzPts val="2200"/>
              <a:buChar char="■"/>
              <a:defRPr sz="2200"/>
            </a:lvl3pPr>
            <a:lvl4pPr indent="-368300" lvl="3" marL="1828800">
              <a:spcBef>
                <a:spcPts val="0"/>
              </a:spcBef>
              <a:spcAft>
                <a:spcPts val="0"/>
              </a:spcAft>
              <a:buSzPts val="2200"/>
              <a:buChar char="●"/>
              <a:defRPr sz="2200"/>
            </a:lvl4pPr>
            <a:lvl5pPr indent="-368300" lvl="4" marL="2286000">
              <a:spcBef>
                <a:spcPts val="0"/>
              </a:spcBef>
              <a:spcAft>
                <a:spcPts val="0"/>
              </a:spcAft>
              <a:buSzPts val="2200"/>
              <a:buChar char="○"/>
              <a:defRPr sz="2200"/>
            </a:lvl5pPr>
            <a:lvl6pPr indent="-368300" lvl="5" marL="2743200">
              <a:spcBef>
                <a:spcPts val="0"/>
              </a:spcBef>
              <a:spcAft>
                <a:spcPts val="0"/>
              </a:spcAft>
              <a:buSzPts val="2200"/>
              <a:buChar char="■"/>
              <a:defRPr sz="2200"/>
            </a:lvl6pPr>
            <a:lvl7pPr indent="-368300" lvl="6" marL="3200400">
              <a:spcBef>
                <a:spcPts val="0"/>
              </a:spcBef>
              <a:spcAft>
                <a:spcPts val="0"/>
              </a:spcAft>
              <a:buSzPts val="2200"/>
              <a:buChar char="●"/>
              <a:defRPr sz="2200"/>
            </a:lvl7pPr>
            <a:lvl8pPr indent="-368300" lvl="7" marL="3657600">
              <a:spcBef>
                <a:spcPts val="0"/>
              </a:spcBef>
              <a:spcAft>
                <a:spcPts val="0"/>
              </a:spcAft>
              <a:buSzPts val="2200"/>
              <a:buChar char="○"/>
              <a:defRPr sz="2200"/>
            </a:lvl8pPr>
            <a:lvl9pPr indent="-368300" lvl="8" marL="4114800">
              <a:spcBef>
                <a:spcPts val="0"/>
              </a:spcBef>
              <a:spcAft>
                <a:spcPts val="0"/>
              </a:spcAft>
              <a:buSzPts val="2200"/>
              <a:buChar char="■"/>
              <a:defRPr sz="2200"/>
            </a:lvl9pPr>
          </a:lstStyle>
          <a:p/>
        </p:txBody>
      </p:sp>
      <p:sp>
        <p:nvSpPr>
          <p:cNvPr id="276" name="Google Shape;276;p8"/>
          <p:cNvSpPr txBox="1"/>
          <p:nvPr>
            <p:ph idx="2" type="body"/>
          </p:nvPr>
        </p:nvSpPr>
        <p:spPr>
          <a:xfrm>
            <a:off x="6406088" y="2133550"/>
            <a:ext cx="4762800" cy="38466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sz="2200"/>
            </a:lvl1pPr>
            <a:lvl2pPr indent="-368300" lvl="1" marL="914400">
              <a:spcBef>
                <a:spcPts val="0"/>
              </a:spcBef>
              <a:spcAft>
                <a:spcPts val="0"/>
              </a:spcAft>
              <a:buSzPts val="2200"/>
              <a:buChar char="○"/>
              <a:defRPr sz="2200"/>
            </a:lvl2pPr>
            <a:lvl3pPr indent="-368300" lvl="2" marL="1371600">
              <a:spcBef>
                <a:spcPts val="0"/>
              </a:spcBef>
              <a:spcAft>
                <a:spcPts val="0"/>
              </a:spcAft>
              <a:buSzPts val="2200"/>
              <a:buChar char="■"/>
              <a:defRPr sz="2200"/>
            </a:lvl3pPr>
            <a:lvl4pPr indent="-368300" lvl="3" marL="1828800">
              <a:spcBef>
                <a:spcPts val="0"/>
              </a:spcBef>
              <a:spcAft>
                <a:spcPts val="0"/>
              </a:spcAft>
              <a:buSzPts val="2200"/>
              <a:buChar char="●"/>
              <a:defRPr sz="2200"/>
            </a:lvl4pPr>
            <a:lvl5pPr indent="-368300" lvl="4" marL="2286000">
              <a:spcBef>
                <a:spcPts val="0"/>
              </a:spcBef>
              <a:spcAft>
                <a:spcPts val="0"/>
              </a:spcAft>
              <a:buSzPts val="2200"/>
              <a:buChar char="○"/>
              <a:defRPr sz="2200"/>
            </a:lvl5pPr>
            <a:lvl6pPr indent="-368300" lvl="5" marL="2743200">
              <a:spcBef>
                <a:spcPts val="0"/>
              </a:spcBef>
              <a:spcAft>
                <a:spcPts val="0"/>
              </a:spcAft>
              <a:buSzPts val="2200"/>
              <a:buChar char="■"/>
              <a:defRPr sz="2200"/>
            </a:lvl6pPr>
            <a:lvl7pPr indent="-368300" lvl="6" marL="3200400">
              <a:spcBef>
                <a:spcPts val="0"/>
              </a:spcBef>
              <a:spcAft>
                <a:spcPts val="0"/>
              </a:spcAft>
              <a:buSzPts val="2200"/>
              <a:buChar char="●"/>
              <a:defRPr sz="2200"/>
            </a:lvl7pPr>
            <a:lvl8pPr indent="-368300" lvl="7" marL="3657600">
              <a:spcBef>
                <a:spcPts val="0"/>
              </a:spcBef>
              <a:spcAft>
                <a:spcPts val="0"/>
              </a:spcAft>
              <a:buSzPts val="2200"/>
              <a:buChar char="○"/>
              <a:defRPr sz="2200"/>
            </a:lvl8pPr>
            <a:lvl9pPr indent="-368300" lvl="8" marL="4114800">
              <a:spcBef>
                <a:spcPts val="0"/>
              </a:spcBef>
              <a:spcAft>
                <a:spcPts val="0"/>
              </a:spcAft>
              <a:buSzPts val="2200"/>
              <a:buChar char="■"/>
              <a:defRPr sz="2200"/>
            </a:lvl9pPr>
          </a:lstStyle>
          <a:p/>
        </p:txBody>
      </p:sp>
      <p:sp>
        <p:nvSpPr>
          <p:cNvPr id="277" name="Google Shape;277;p8"/>
          <p:cNvSpPr txBox="1"/>
          <p:nvPr>
            <p:ph idx="3"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nd three columns">
  <p:cSld name="TITLE_AND_TWO_COLUMNS_1">
    <p:spTree>
      <p:nvGrpSpPr>
        <p:cNvPr id="278" name="Shape 278"/>
        <p:cNvGrpSpPr/>
        <p:nvPr/>
      </p:nvGrpSpPr>
      <p:grpSpPr>
        <a:xfrm>
          <a:off x="0" y="0"/>
          <a:ext cx="0" cy="0"/>
          <a:chOff x="0" y="0"/>
          <a:chExt cx="0" cy="0"/>
        </a:xfrm>
      </p:grpSpPr>
      <p:sp>
        <p:nvSpPr>
          <p:cNvPr id="279" name="Google Shape;279;p9"/>
          <p:cNvSpPr txBox="1"/>
          <p:nvPr>
            <p:ph type="title"/>
          </p:nvPr>
        </p:nvSpPr>
        <p:spPr>
          <a:xfrm>
            <a:off x="659700" y="603600"/>
            <a:ext cx="10872600" cy="861900"/>
          </a:xfrm>
          <a:prstGeom prst="rect">
            <a:avLst/>
          </a:prstGeom>
        </p:spPr>
        <p:txBody>
          <a:bodyPr anchorCtr="0" anchor="t" bIns="121900" lIns="121900" spcFirstLastPara="1" rIns="121900" wrap="square" tIns="121900">
            <a:normAutofit/>
          </a:bodyPr>
          <a:lstStyle>
            <a:lvl1pPr lvl="0" rtl="0" algn="ctr">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80" name="Google Shape;280;p9"/>
          <p:cNvSpPr txBox="1"/>
          <p:nvPr>
            <p:ph idx="1" type="body"/>
          </p:nvPr>
        </p:nvSpPr>
        <p:spPr>
          <a:xfrm>
            <a:off x="659650" y="3826963"/>
            <a:ext cx="33150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81" name="Google Shape;281;p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82" name="Google Shape;282;p9"/>
          <p:cNvSpPr txBox="1"/>
          <p:nvPr>
            <p:ph idx="2" type="subTitle"/>
          </p:nvPr>
        </p:nvSpPr>
        <p:spPr>
          <a:xfrm>
            <a:off x="659663" y="3193600"/>
            <a:ext cx="3315000" cy="633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a:solidFill>
                  <a:schemeClr val="dk1"/>
                </a:solidFill>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83" name="Google Shape;283;p9"/>
          <p:cNvSpPr txBox="1"/>
          <p:nvPr>
            <p:ph idx="3" type="body"/>
          </p:nvPr>
        </p:nvSpPr>
        <p:spPr>
          <a:xfrm>
            <a:off x="4438488" y="3826975"/>
            <a:ext cx="33150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84" name="Google Shape;284;p9"/>
          <p:cNvSpPr txBox="1"/>
          <p:nvPr>
            <p:ph idx="4" type="subTitle"/>
          </p:nvPr>
        </p:nvSpPr>
        <p:spPr>
          <a:xfrm>
            <a:off x="4438500" y="3193605"/>
            <a:ext cx="3315000" cy="633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a:solidFill>
                  <a:schemeClr val="dk1"/>
                </a:solidFill>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85" name="Google Shape;285;p9"/>
          <p:cNvSpPr txBox="1"/>
          <p:nvPr>
            <p:ph idx="5" type="body"/>
          </p:nvPr>
        </p:nvSpPr>
        <p:spPr>
          <a:xfrm>
            <a:off x="8217327" y="3826963"/>
            <a:ext cx="3315000" cy="2423100"/>
          </a:xfrm>
          <a:prstGeom prst="rect">
            <a:avLst/>
          </a:prstGeom>
        </p:spPr>
        <p:txBody>
          <a:bodyPr anchorCtr="0" anchor="t" bIns="121900" lIns="121900" spcFirstLastPara="1" rIns="121900" wrap="square" tIns="121900">
            <a:normAutofit/>
          </a:bodyPr>
          <a:lstStyle>
            <a:lvl1pPr indent="-349250" lvl="0" marL="457200" rtl="0" algn="ctr">
              <a:spcBef>
                <a:spcPts val="0"/>
              </a:spcBef>
              <a:spcAft>
                <a:spcPts val="0"/>
              </a:spcAft>
              <a:buSzPts val="1900"/>
              <a:buChar char="●"/>
              <a:defRPr sz="20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86" name="Google Shape;286;p9"/>
          <p:cNvSpPr txBox="1"/>
          <p:nvPr>
            <p:ph idx="6" type="subTitle"/>
          </p:nvPr>
        </p:nvSpPr>
        <p:spPr>
          <a:xfrm>
            <a:off x="8217338" y="3193600"/>
            <a:ext cx="3315000" cy="633300"/>
          </a:xfrm>
          <a:prstGeom prst="rect">
            <a:avLst/>
          </a:prstGeom>
        </p:spPr>
        <p:txBody>
          <a:bodyPr anchorCtr="0" anchor="t" bIns="121900" lIns="121900" spcFirstLastPara="1" rIns="121900" wrap="square" tIns="121900">
            <a:normAutofit/>
          </a:bodyPr>
          <a:lstStyle>
            <a:lvl1pPr lvl="0" rtl="0" algn="ctr">
              <a:lnSpc>
                <a:spcPct val="100000"/>
              </a:lnSpc>
              <a:spcBef>
                <a:spcPts val="0"/>
              </a:spcBef>
              <a:spcAft>
                <a:spcPts val="0"/>
              </a:spcAft>
              <a:buSzPts val="2800"/>
              <a:buNone/>
              <a:defRPr b="1">
                <a:solidFill>
                  <a:schemeClr val="dk1"/>
                </a:solidFill>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87" name="Google Shape;287;p9"/>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9"/>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289" name="Google Shape;289;p9"/>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9"/>
          <p:cNvSpPr/>
          <p:nvPr/>
        </p:nvSpPr>
        <p:spPr>
          <a:xfrm flipH="1">
            <a:off x="159222" y="6172023"/>
            <a:ext cx="1090987" cy="1090990"/>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meline">
  <p:cSld name="TITLE_AND_TWO_COLUMNS_1_1">
    <p:spTree>
      <p:nvGrpSpPr>
        <p:cNvPr id="291" name="Shape 291"/>
        <p:cNvGrpSpPr/>
        <p:nvPr/>
      </p:nvGrpSpPr>
      <p:grpSpPr>
        <a:xfrm>
          <a:off x="0" y="0"/>
          <a:ext cx="0" cy="0"/>
          <a:chOff x="0" y="0"/>
          <a:chExt cx="0" cy="0"/>
        </a:xfrm>
      </p:grpSpPr>
      <p:sp>
        <p:nvSpPr>
          <p:cNvPr id="292" name="Google Shape;292;p10"/>
          <p:cNvSpPr txBox="1"/>
          <p:nvPr>
            <p:ph type="title"/>
          </p:nvPr>
        </p:nvSpPr>
        <p:spPr>
          <a:xfrm>
            <a:off x="1160550" y="1060800"/>
            <a:ext cx="10264500" cy="763500"/>
          </a:xfrm>
          <a:prstGeom prst="rect">
            <a:avLst/>
          </a:prstGeom>
        </p:spPr>
        <p:txBody>
          <a:bodyPr anchorCtr="0" anchor="t" bIns="121900" lIns="121900" spcFirstLastPara="1" rIns="121900" wrap="square" tIns="121900">
            <a:normAutofit/>
          </a:bodyPr>
          <a:lstStyle>
            <a:lvl1pPr lvl="0" rtl="0">
              <a:spcBef>
                <a:spcPts val="0"/>
              </a:spcBef>
              <a:spcAft>
                <a:spcPts val="0"/>
              </a:spcAft>
              <a:buSzPts val="4500"/>
              <a:buNone/>
              <a:defRPr/>
            </a:lvl1pPr>
            <a:lvl2pPr lvl="1" rtl="0">
              <a:spcBef>
                <a:spcPts val="0"/>
              </a:spcBef>
              <a:spcAft>
                <a:spcPts val="0"/>
              </a:spcAft>
              <a:buSzPts val="4500"/>
              <a:buNone/>
              <a:defRPr/>
            </a:lvl2pPr>
            <a:lvl3pPr lvl="2" rtl="0">
              <a:spcBef>
                <a:spcPts val="0"/>
              </a:spcBef>
              <a:spcAft>
                <a:spcPts val="0"/>
              </a:spcAft>
              <a:buSzPts val="4500"/>
              <a:buNone/>
              <a:defRPr/>
            </a:lvl3pPr>
            <a:lvl4pPr lvl="3" rtl="0">
              <a:spcBef>
                <a:spcPts val="0"/>
              </a:spcBef>
              <a:spcAft>
                <a:spcPts val="0"/>
              </a:spcAft>
              <a:buSzPts val="4500"/>
              <a:buNone/>
              <a:defRPr/>
            </a:lvl4pPr>
            <a:lvl5pPr lvl="4" rtl="0">
              <a:spcBef>
                <a:spcPts val="0"/>
              </a:spcBef>
              <a:spcAft>
                <a:spcPts val="0"/>
              </a:spcAft>
              <a:buSzPts val="4500"/>
              <a:buNone/>
              <a:defRPr/>
            </a:lvl5pPr>
            <a:lvl6pPr lvl="5" rtl="0">
              <a:spcBef>
                <a:spcPts val="0"/>
              </a:spcBef>
              <a:spcAft>
                <a:spcPts val="0"/>
              </a:spcAft>
              <a:buSzPts val="4500"/>
              <a:buNone/>
              <a:defRPr/>
            </a:lvl6pPr>
            <a:lvl7pPr lvl="6" rtl="0">
              <a:spcBef>
                <a:spcPts val="0"/>
              </a:spcBef>
              <a:spcAft>
                <a:spcPts val="0"/>
              </a:spcAft>
              <a:buSzPts val="4500"/>
              <a:buNone/>
              <a:defRPr/>
            </a:lvl7pPr>
            <a:lvl8pPr lvl="7" rtl="0">
              <a:spcBef>
                <a:spcPts val="0"/>
              </a:spcBef>
              <a:spcAft>
                <a:spcPts val="0"/>
              </a:spcAft>
              <a:buSzPts val="4500"/>
              <a:buNone/>
              <a:defRPr/>
            </a:lvl8pPr>
            <a:lvl9pPr lvl="8" rtl="0">
              <a:spcBef>
                <a:spcPts val="0"/>
              </a:spcBef>
              <a:spcAft>
                <a:spcPts val="0"/>
              </a:spcAft>
              <a:buSzPts val="4500"/>
              <a:buNone/>
              <a:defRPr/>
            </a:lvl9pPr>
          </a:lstStyle>
          <a:p/>
        </p:txBody>
      </p:sp>
      <p:sp>
        <p:nvSpPr>
          <p:cNvPr id="293" name="Google Shape;293;p10"/>
          <p:cNvSpPr txBox="1"/>
          <p:nvPr>
            <p:ph idx="1" type="body"/>
          </p:nvPr>
        </p:nvSpPr>
        <p:spPr>
          <a:xfrm>
            <a:off x="1160550" y="4961940"/>
            <a:ext cx="27231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4" name="Google Shape;294;p1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95" name="Google Shape;295;p10"/>
          <p:cNvSpPr txBox="1"/>
          <p:nvPr>
            <p:ph idx="2" type="subTitle"/>
          </p:nvPr>
        </p:nvSpPr>
        <p:spPr>
          <a:xfrm>
            <a:off x="1160550" y="2979925"/>
            <a:ext cx="1417500" cy="1305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4"/>
                </a:solidFill>
                <a:latin typeface="Poppins ExtraBold"/>
                <a:ea typeface="Poppins ExtraBold"/>
                <a:cs typeface="Poppins ExtraBold"/>
                <a:sym typeface="Poppi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6" name="Google Shape;296;p10"/>
          <p:cNvSpPr txBox="1"/>
          <p:nvPr>
            <p:ph idx="3" type="body"/>
          </p:nvPr>
        </p:nvSpPr>
        <p:spPr>
          <a:xfrm>
            <a:off x="4455010" y="4961939"/>
            <a:ext cx="27231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7" name="Google Shape;297;p10"/>
          <p:cNvSpPr txBox="1"/>
          <p:nvPr>
            <p:ph idx="4" type="subTitle"/>
          </p:nvPr>
        </p:nvSpPr>
        <p:spPr>
          <a:xfrm>
            <a:off x="4455006" y="2979935"/>
            <a:ext cx="1417500" cy="1305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4"/>
                </a:solidFill>
                <a:latin typeface="Poppins ExtraBold"/>
                <a:ea typeface="Poppins ExtraBold"/>
                <a:cs typeface="Poppins ExtraBold"/>
                <a:sym typeface="Poppi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298" name="Google Shape;298;p10"/>
          <p:cNvSpPr txBox="1"/>
          <p:nvPr>
            <p:ph idx="5" type="body"/>
          </p:nvPr>
        </p:nvSpPr>
        <p:spPr>
          <a:xfrm>
            <a:off x="7749486" y="4961955"/>
            <a:ext cx="2723100" cy="885000"/>
          </a:xfrm>
          <a:prstGeom prst="rect">
            <a:avLst/>
          </a:prstGeom>
        </p:spPr>
        <p:txBody>
          <a:bodyPr anchorCtr="0" anchor="t" bIns="121900" lIns="121900" spcFirstLastPara="1" rIns="121900" wrap="square" tIns="121900">
            <a:normAutofit/>
          </a:bodyPr>
          <a:lstStyle>
            <a:lvl1pPr indent="-349250" lvl="0" marL="457200" rtl="0">
              <a:spcBef>
                <a:spcPts val="0"/>
              </a:spcBef>
              <a:spcAft>
                <a:spcPts val="0"/>
              </a:spcAft>
              <a:buSzPts val="1900"/>
              <a:buChar char="●"/>
              <a:defRPr sz="1900"/>
            </a:lvl1pPr>
            <a:lvl2pPr indent="-330200" lvl="1" marL="914400" rtl="0" algn="ctr">
              <a:spcBef>
                <a:spcPts val="0"/>
              </a:spcBef>
              <a:spcAft>
                <a:spcPts val="0"/>
              </a:spcAft>
              <a:buSzPts val="1600"/>
              <a:buChar char="○"/>
              <a:defRPr sz="1600"/>
            </a:lvl2pPr>
            <a:lvl3pPr indent="-330200" lvl="2" marL="1371600" rtl="0" algn="ctr">
              <a:spcBef>
                <a:spcPts val="0"/>
              </a:spcBef>
              <a:spcAft>
                <a:spcPts val="0"/>
              </a:spcAft>
              <a:buSzPts val="1600"/>
              <a:buChar char="■"/>
              <a:defRPr sz="1600"/>
            </a:lvl3pPr>
            <a:lvl4pPr indent="-330200" lvl="3" marL="1828800" rtl="0" algn="ctr">
              <a:spcBef>
                <a:spcPts val="0"/>
              </a:spcBef>
              <a:spcAft>
                <a:spcPts val="0"/>
              </a:spcAft>
              <a:buSzPts val="1600"/>
              <a:buChar char="●"/>
              <a:defRPr sz="1600"/>
            </a:lvl4pPr>
            <a:lvl5pPr indent="-330200" lvl="4" marL="2286000" rtl="0" algn="ctr">
              <a:spcBef>
                <a:spcPts val="0"/>
              </a:spcBef>
              <a:spcAft>
                <a:spcPts val="0"/>
              </a:spcAft>
              <a:buSzPts val="1600"/>
              <a:buChar char="○"/>
              <a:defRPr sz="1600"/>
            </a:lvl5pPr>
            <a:lvl6pPr indent="-330200" lvl="5" marL="2743200" rtl="0" algn="ctr">
              <a:spcBef>
                <a:spcPts val="0"/>
              </a:spcBef>
              <a:spcAft>
                <a:spcPts val="0"/>
              </a:spcAft>
              <a:buSzPts val="1600"/>
              <a:buChar char="■"/>
              <a:defRPr sz="1600"/>
            </a:lvl6pPr>
            <a:lvl7pPr indent="-330200" lvl="6" marL="3200400" rtl="0" algn="ctr">
              <a:spcBef>
                <a:spcPts val="0"/>
              </a:spcBef>
              <a:spcAft>
                <a:spcPts val="0"/>
              </a:spcAft>
              <a:buSzPts val="1600"/>
              <a:buChar char="●"/>
              <a:defRPr sz="1600"/>
            </a:lvl7pPr>
            <a:lvl8pPr indent="-330200" lvl="7" marL="3657600" rtl="0" algn="ctr">
              <a:spcBef>
                <a:spcPts val="0"/>
              </a:spcBef>
              <a:spcAft>
                <a:spcPts val="0"/>
              </a:spcAft>
              <a:buSzPts val="1600"/>
              <a:buChar char="○"/>
              <a:defRPr sz="1600"/>
            </a:lvl8pPr>
            <a:lvl9pPr indent="-330200" lvl="8" marL="4114800" rtl="0" algn="ctr">
              <a:spcBef>
                <a:spcPts val="0"/>
              </a:spcBef>
              <a:spcAft>
                <a:spcPts val="0"/>
              </a:spcAft>
              <a:buSzPts val="1600"/>
              <a:buChar char="■"/>
              <a:defRPr sz="1600"/>
            </a:lvl9pPr>
          </a:lstStyle>
          <a:p/>
        </p:txBody>
      </p:sp>
      <p:sp>
        <p:nvSpPr>
          <p:cNvPr id="299" name="Google Shape;299;p10"/>
          <p:cNvSpPr txBox="1"/>
          <p:nvPr>
            <p:ph idx="6" type="subTitle"/>
          </p:nvPr>
        </p:nvSpPr>
        <p:spPr>
          <a:xfrm>
            <a:off x="7749462" y="2979925"/>
            <a:ext cx="1417500" cy="1305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121900" lIns="121900" spcFirstLastPara="1" rIns="121900" wrap="square" tIns="121900">
            <a:normAutofit/>
          </a:bodyPr>
          <a:lstStyle>
            <a:lvl1pPr lvl="0" rtl="0" algn="ctr">
              <a:lnSpc>
                <a:spcPct val="100000"/>
              </a:lnSpc>
              <a:spcBef>
                <a:spcPts val="0"/>
              </a:spcBef>
              <a:spcAft>
                <a:spcPts val="0"/>
              </a:spcAft>
              <a:buSzPts val="2800"/>
              <a:buNone/>
              <a:defRPr sz="3200">
                <a:solidFill>
                  <a:schemeClr val="accent4"/>
                </a:solidFill>
                <a:latin typeface="Poppins ExtraBold"/>
                <a:ea typeface="Poppins ExtraBold"/>
                <a:cs typeface="Poppins ExtraBold"/>
                <a:sym typeface="Poppins ExtraBold"/>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0" name="Google Shape;300;p10"/>
          <p:cNvSpPr txBox="1"/>
          <p:nvPr>
            <p:ph idx="7" type="subTitle"/>
          </p:nvPr>
        </p:nvSpPr>
        <p:spPr>
          <a:xfrm>
            <a:off x="1160550" y="4507450"/>
            <a:ext cx="2723100" cy="530700"/>
          </a:xfrm>
          <a:prstGeom prst="rect">
            <a:avLst/>
          </a:prstGeom>
        </p:spPr>
        <p:txBody>
          <a:bodyPr anchorCtr="0" anchor="b" bIns="121900" lIns="121900" spcFirstLastPara="1" rIns="121900" wrap="square" tIns="121900">
            <a:normAutofit/>
          </a:bodyPr>
          <a:lstStyle>
            <a:lvl1pPr lvl="0" rtl="0">
              <a:lnSpc>
                <a:spcPct val="100000"/>
              </a:lnSpc>
              <a:spcBef>
                <a:spcPts val="0"/>
              </a:spcBef>
              <a:spcAft>
                <a:spcPts val="0"/>
              </a:spcAft>
              <a:buSzPts val="2800"/>
              <a:buNone/>
              <a:defRPr b="1" sz="24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1" name="Google Shape;301;p10"/>
          <p:cNvSpPr txBox="1"/>
          <p:nvPr>
            <p:ph idx="8" type="subTitle"/>
          </p:nvPr>
        </p:nvSpPr>
        <p:spPr>
          <a:xfrm>
            <a:off x="4454989" y="4507438"/>
            <a:ext cx="2723100" cy="530700"/>
          </a:xfrm>
          <a:prstGeom prst="rect">
            <a:avLst/>
          </a:prstGeom>
        </p:spPr>
        <p:txBody>
          <a:bodyPr anchorCtr="0" anchor="b" bIns="121900" lIns="121900" spcFirstLastPara="1" rIns="121900" wrap="square" tIns="121900">
            <a:normAutofit/>
          </a:bodyPr>
          <a:lstStyle>
            <a:lvl1pPr lvl="0" rtl="0">
              <a:lnSpc>
                <a:spcPct val="90000"/>
              </a:lnSpc>
              <a:spcBef>
                <a:spcPts val="0"/>
              </a:spcBef>
              <a:spcAft>
                <a:spcPts val="0"/>
              </a:spcAft>
              <a:buSzPts val="2800"/>
              <a:buNone/>
              <a:defRPr b="1" sz="24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sp>
        <p:nvSpPr>
          <p:cNvPr id="302" name="Google Shape;302;p10"/>
          <p:cNvSpPr txBox="1"/>
          <p:nvPr>
            <p:ph idx="9" type="subTitle"/>
          </p:nvPr>
        </p:nvSpPr>
        <p:spPr>
          <a:xfrm>
            <a:off x="7749461" y="4507450"/>
            <a:ext cx="2723100" cy="530700"/>
          </a:xfrm>
          <a:prstGeom prst="rect">
            <a:avLst/>
          </a:prstGeom>
        </p:spPr>
        <p:txBody>
          <a:bodyPr anchorCtr="0" anchor="b" bIns="121900" lIns="121900" spcFirstLastPara="1" rIns="121900" wrap="square" tIns="121900">
            <a:normAutofit/>
          </a:bodyPr>
          <a:lstStyle>
            <a:lvl1pPr lvl="0" rtl="0">
              <a:lnSpc>
                <a:spcPct val="100000"/>
              </a:lnSpc>
              <a:spcBef>
                <a:spcPts val="0"/>
              </a:spcBef>
              <a:spcAft>
                <a:spcPts val="0"/>
              </a:spcAft>
              <a:buSzPts val="2800"/>
              <a:buNone/>
              <a:defRPr b="1" sz="2400">
                <a:latin typeface="Poppins"/>
                <a:ea typeface="Poppins"/>
                <a:cs typeface="Poppins"/>
                <a:sym typeface="Poppins"/>
              </a:defRPr>
            </a:lvl1pPr>
            <a:lvl2pPr lvl="1" rtl="0" algn="ctr">
              <a:lnSpc>
                <a:spcPct val="100000"/>
              </a:lnSpc>
              <a:spcBef>
                <a:spcPts val="0"/>
              </a:spcBef>
              <a:spcAft>
                <a:spcPts val="0"/>
              </a:spcAft>
              <a:buSzPts val="2800"/>
              <a:buNone/>
              <a:defRPr sz="2800"/>
            </a:lvl2pPr>
            <a:lvl3pPr lvl="2" rtl="0" algn="ctr">
              <a:lnSpc>
                <a:spcPct val="100000"/>
              </a:lnSpc>
              <a:spcBef>
                <a:spcPts val="0"/>
              </a:spcBef>
              <a:spcAft>
                <a:spcPts val="0"/>
              </a:spcAft>
              <a:buSzPts val="2800"/>
              <a:buNone/>
              <a:defRPr sz="2800"/>
            </a:lvl3pPr>
            <a:lvl4pPr lvl="3" rtl="0" algn="ctr">
              <a:lnSpc>
                <a:spcPct val="100000"/>
              </a:lnSpc>
              <a:spcBef>
                <a:spcPts val="0"/>
              </a:spcBef>
              <a:spcAft>
                <a:spcPts val="0"/>
              </a:spcAft>
              <a:buSzPts val="2800"/>
              <a:buNone/>
              <a:defRPr sz="2800"/>
            </a:lvl4pPr>
            <a:lvl5pPr lvl="4" rtl="0" algn="ctr">
              <a:lnSpc>
                <a:spcPct val="100000"/>
              </a:lnSpc>
              <a:spcBef>
                <a:spcPts val="0"/>
              </a:spcBef>
              <a:spcAft>
                <a:spcPts val="0"/>
              </a:spcAft>
              <a:buSzPts val="2800"/>
              <a:buNone/>
              <a:defRPr sz="2800"/>
            </a:lvl5pPr>
            <a:lvl6pPr lvl="5" rtl="0" algn="ctr">
              <a:lnSpc>
                <a:spcPct val="100000"/>
              </a:lnSpc>
              <a:spcBef>
                <a:spcPts val="0"/>
              </a:spcBef>
              <a:spcAft>
                <a:spcPts val="0"/>
              </a:spcAft>
              <a:buSzPts val="2800"/>
              <a:buNone/>
              <a:defRPr sz="2800"/>
            </a:lvl6pPr>
            <a:lvl7pPr lvl="6" rtl="0" algn="ctr">
              <a:lnSpc>
                <a:spcPct val="100000"/>
              </a:lnSpc>
              <a:spcBef>
                <a:spcPts val="0"/>
              </a:spcBef>
              <a:spcAft>
                <a:spcPts val="0"/>
              </a:spcAft>
              <a:buSzPts val="2800"/>
              <a:buNone/>
              <a:defRPr sz="2800"/>
            </a:lvl7pPr>
            <a:lvl8pPr lvl="7" rtl="0" algn="ctr">
              <a:lnSpc>
                <a:spcPct val="100000"/>
              </a:lnSpc>
              <a:spcBef>
                <a:spcPts val="0"/>
              </a:spcBef>
              <a:spcAft>
                <a:spcPts val="0"/>
              </a:spcAft>
              <a:buSzPts val="2800"/>
              <a:buNone/>
              <a:defRPr sz="2800"/>
            </a:lvl8pPr>
            <a:lvl9pPr lvl="8" rtl="0" algn="ctr">
              <a:lnSpc>
                <a:spcPct val="100000"/>
              </a:lnSpc>
              <a:spcBef>
                <a:spcPts val="0"/>
              </a:spcBef>
              <a:spcAft>
                <a:spcPts val="0"/>
              </a:spcAft>
              <a:buSzPts val="2800"/>
              <a:buNone/>
              <a:defRPr sz="2800"/>
            </a:lvl9pPr>
          </a:lstStyle>
          <a:p/>
        </p:txBody>
      </p:sp>
      <p:grpSp>
        <p:nvGrpSpPr>
          <p:cNvPr id="303" name="Google Shape;303;p10"/>
          <p:cNvGrpSpPr/>
          <p:nvPr/>
        </p:nvGrpSpPr>
        <p:grpSpPr>
          <a:xfrm flipH="1">
            <a:off x="10087470" y="288279"/>
            <a:ext cx="1864421" cy="1864281"/>
            <a:chOff x="4616075" y="1332525"/>
            <a:chExt cx="1915566" cy="1881022"/>
          </a:xfrm>
        </p:grpSpPr>
        <p:sp>
          <p:nvSpPr>
            <p:cNvPr id="304" name="Google Shape;304;p10"/>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10"/>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10"/>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10"/>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10"/>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10"/>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10"/>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10"/>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2" name="Google Shape;312;p10"/>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3" name="Google Shape;313;p10"/>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4" name="Google Shape;314;p10"/>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5" name="Google Shape;315;p10"/>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6" name="Google Shape;316;p10"/>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7" name="Google Shape;317;p10"/>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18" name="Google Shape;318;p10"/>
          <p:cNvSpPr/>
          <p:nvPr/>
        </p:nvSpPr>
        <p:spPr>
          <a:xfrm flipH="1">
            <a:off x="10696509" y="-209400"/>
            <a:ext cx="845676" cy="845679"/>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19" name="Google Shape;319;p10"/>
          <p:cNvGrpSpPr/>
          <p:nvPr/>
        </p:nvGrpSpPr>
        <p:grpSpPr>
          <a:xfrm flipH="1">
            <a:off x="11312263" y="880242"/>
            <a:ext cx="639848" cy="466530"/>
            <a:chOff x="4468725" y="937901"/>
            <a:chExt cx="656322" cy="478541"/>
          </a:xfrm>
        </p:grpSpPr>
        <p:sp>
          <p:nvSpPr>
            <p:cNvPr id="320" name="Google Shape;320;p10"/>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1" name="Google Shape;321;p10"/>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2" name="Google Shape;322;p10"/>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23" name="Google Shape;323;p10"/>
          <p:cNvGrpSpPr/>
          <p:nvPr/>
        </p:nvGrpSpPr>
        <p:grpSpPr>
          <a:xfrm flipH="1">
            <a:off x="9308548" y="291850"/>
            <a:ext cx="1640994" cy="1643245"/>
            <a:chOff x="4593392" y="1441589"/>
            <a:chExt cx="1683243" cy="1685552"/>
          </a:xfrm>
        </p:grpSpPr>
        <p:sp>
          <p:nvSpPr>
            <p:cNvPr id="324" name="Google Shape;324;p10"/>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10"/>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10"/>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27" name="Google Shape;327;p10"/>
          <p:cNvSpPr/>
          <p:nvPr/>
        </p:nvSpPr>
        <p:spPr>
          <a:xfrm flipH="1">
            <a:off x="8919775" y="1257296"/>
            <a:ext cx="504259" cy="504259"/>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10"/>
          <p:cNvSpPr/>
          <p:nvPr/>
        </p:nvSpPr>
        <p:spPr>
          <a:xfrm flipH="1">
            <a:off x="11013159" y="6038673"/>
            <a:ext cx="1090987" cy="1090990"/>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only" type="titleOnly">
  <p:cSld name="TITLE_ONLY">
    <p:spTree>
      <p:nvGrpSpPr>
        <p:cNvPr id="329" name="Shape 329"/>
        <p:cNvGrpSpPr/>
        <p:nvPr/>
      </p:nvGrpSpPr>
      <p:grpSpPr>
        <a:xfrm>
          <a:off x="0" y="0"/>
          <a:ext cx="0" cy="0"/>
          <a:chOff x="0" y="0"/>
          <a:chExt cx="0" cy="0"/>
        </a:xfrm>
      </p:grpSpPr>
      <p:sp>
        <p:nvSpPr>
          <p:cNvPr id="330" name="Google Shape;330;p11"/>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11"/>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32" name="Google Shape;332;p11"/>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11"/>
          <p:cNvSpPr/>
          <p:nvPr/>
        </p:nvSpPr>
        <p:spPr>
          <a:xfrm flipH="1">
            <a:off x="159222" y="6172023"/>
            <a:ext cx="1090987" cy="1090990"/>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34" name="Google Shape;334;p11"/>
          <p:cNvSpPr txBox="1"/>
          <p:nvPr>
            <p:ph type="title"/>
          </p:nvPr>
        </p:nvSpPr>
        <p:spPr>
          <a:xfrm>
            <a:off x="415600" y="593367"/>
            <a:ext cx="11360700" cy="763500"/>
          </a:xfrm>
          <a:prstGeom prst="rect">
            <a:avLst/>
          </a:prstGeom>
        </p:spPr>
        <p:txBody>
          <a:bodyPr anchorCtr="0" anchor="t" bIns="121900" lIns="121900" spcFirstLastPara="1" rIns="121900" wrap="square" tIns="121900">
            <a:normAutofit/>
          </a:bodyPr>
          <a:lstStyle>
            <a:lvl1pPr lvl="0" algn="ctr">
              <a:spcBef>
                <a:spcPts val="0"/>
              </a:spcBef>
              <a:spcAft>
                <a:spcPts val="0"/>
              </a:spcAft>
              <a:buSzPts val="4500"/>
              <a:buNone/>
              <a:defRPr/>
            </a:lvl1pPr>
            <a:lvl2pPr lvl="1">
              <a:spcBef>
                <a:spcPts val="0"/>
              </a:spcBef>
              <a:spcAft>
                <a:spcPts val="0"/>
              </a:spcAft>
              <a:buSzPts val="4500"/>
              <a:buNone/>
              <a:defRPr/>
            </a:lvl2pPr>
            <a:lvl3pPr lvl="2">
              <a:spcBef>
                <a:spcPts val="0"/>
              </a:spcBef>
              <a:spcAft>
                <a:spcPts val="0"/>
              </a:spcAft>
              <a:buSzPts val="4500"/>
              <a:buNone/>
              <a:defRPr/>
            </a:lvl3pPr>
            <a:lvl4pPr lvl="3">
              <a:spcBef>
                <a:spcPts val="0"/>
              </a:spcBef>
              <a:spcAft>
                <a:spcPts val="0"/>
              </a:spcAft>
              <a:buSzPts val="4500"/>
              <a:buNone/>
              <a:defRPr/>
            </a:lvl4pPr>
            <a:lvl5pPr lvl="4">
              <a:spcBef>
                <a:spcPts val="0"/>
              </a:spcBef>
              <a:spcAft>
                <a:spcPts val="0"/>
              </a:spcAft>
              <a:buSzPts val="4500"/>
              <a:buNone/>
              <a:defRPr/>
            </a:lvl5pPr>
            <a:lvl6pPr lvl="5">
              <a:spcBef>
                <a:spcPts val="0"/>
              </a:spcBef>
              <a:spcAft>
                <a:spcPts val="0"/>
              </a:spcAft>
              <a:buSzPts val="4500"/>
              <a:buNone/>
              <a:defRPr/>
            </a:lvl6pPr>
            <a:lvl7pPr lvl="6">
              <a:spcBef>
                <a:spcPts val="0"/>
              </a:spcBef>
              <a:spcAft>
                <a:spcPts val="0"/>
              </a:spcAft>
              <a:buSzPts val="4500"/>
              <a:buNone/>
              <a:defRPr/>
            </a:lvl7pPr>
            <a:lvl8pPr lvl="7">
              <a:spcBef>
                <a:spcPts val="0"/>
              </a:spcBef>
              <a:spcAft>
                <a:spcPts val="0"/>
              </a:spcAft>
              <a:buSzPts val="4500"/>
              <a:buNone/>
              <a:defRPr/>
            </a:lvl8pPr>
            <a:lvl9pPr lvl="8">
              <a:spcBef>
                <a:spcPts val="0"/>
              </a:spcBef>
              <a:spcAft>
                <a:spcPts val="0"/>
              </a:spcAft>
              <a:buSzPts val="4500"/>
              <a:buNone/>
              <a:defRPr/>
            </a:lvl9pPr>
          </a:lstStyle>
          <a:p/>
        </p:txBody>
      </p:sp>
      <p:sp>
        <p:nvSpPr>
          <p:cNvPr id="335" name="Google Shape;335;p11"/>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p:cSld name="ONE_COLUMN_TEXT">
    <p:spTree>
      <p:nvGrpSpPr>
        <p:cNvPr id="336" name="Shape 336"/>
        <p:cNvGrpSpPr/>
        <p:nvPr/>
      </p:nvGrpSpPr>
      <p:grpSpPr>
        <a:xfrm>
          <a:off x="0" y="0"/>
          <a:ext cx="0" cy="0"/>
          <a:chOff x="0" y="0"/>
          <a:chExt cx="0" cy="0"/>
        </a:xfrm>
      </p:grpSpPr>
      <p:sp>
        <p:nvSpPr>
          <p:cNvPr id="337" name="Google Shape;337;p12"/>
          <p:cNvSpPr/>
          <p:nvPr/>
        </p:nvSpPr>
        <p:spPr>
          <a:xfrm>
            <a:off x="6745299" y="4866384"/>
            <a:ext cx="1991617" cy="1991628"/>
          </a:xfrm>
          <a:custGeom>
            <a:rect b="b" l="l" r="r" t="t"/>
            <a:pathLst>
              <a:path extrusionOk="0" h="1467129" w="1467121">
                <a:moveTo>
                  <a:pt x="0" y="733569"/>
                </a:moveTo>
                <a:cubicBezTo>
                  <a:pt x="0" y="328433"/>
                  <a:pt x="328432" y="0"/>
                  <a:pt x="733569" y="0"/>
                </a:cubicBezTo>
                <a:cubicBezTo>
                  <a:pt x="1138697" y="0"/>
                  <a:pt x="1467121" y="328433"/>
                  <a:pt x="1467121" y="733569"/>
                </a:cubicBezTo>
                <a:cubicBezTo>
                  <a:pt x="1467121" y="1138709"/>
                  <a:pt x="1138697" y="1467129"/>
                  <a:pt x="733569" y="1467129"/>
                </a:cubicBezTo>
                <a:cubicBezTo>
                  <a:pt x="328432" y="1467129"/>
                  <a:pt x="0" y="1138709"/>
                  <a:pt x="0" y="73356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38" name="Google Shape;338;p12"/>
          <p:cNvSpPr/>
          <p:nvPr/>
        </p:nvSpPr>
        <p:spPr>
          <a:xfrm>
            <a:off x="9241061" y="296553"/>
            <a:ext cx="2323996" cy="2324003"/>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39" name="Google Shape;339;p12"/>
          <p:cNvGrpSpPr/>
          <p:nvPr/>
        </p:nvGrpSpPr>
        <p:grpSpPr>
          <a:xfrm>
            <a:off x="7649791" y="1972199"/>
            <a:ext cx="3443231" cy="3443211"/>
            <a:chOff x="4616075" y="1332525"/>
            <a:chExt cx="1915566" cy="1881022"/>
          </a:xfrm>
        </p:grpSpPr>
        <p:sp>
          <p:nvSpPr>
            <p:cNvPr id="340" name="Google Shape;340;p12"/>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12"/>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12"/>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12"/>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12"/>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12"/>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6" name="Google Shape;346;p12"/>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7" name="Google Shape;347;p12"/>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8" name="Google Shape;348;p12"/>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9" name="Google Shape;349;p12"/>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0" name="Google Shape;350;p12"/>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1" name="Google Shape;351;p12"/>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2" name="Google Shape;352;p12"/>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3" name="Google Shape;353;p12"/>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4" name="Google Shape;354;p12"/>
          <p:cNvGrpSpPr/>
          <p:nvPr/>
        </p:nvGrpSpPr>
        <p:grpSpPr>
          <a:xfrm>
            <a:off x="7366492" y="1342819"/>
            <a:ext cx="1181708" cy="861613"/>
            <a:chOff x="4468725" y="937901"/>
            <a:chExt cx="656322" cy="478541"/>
          </a:xfrm>
        </p:grpSpPr>
        <p:sp>
          <p:nvSpPr>
            <p:cNvPr id="355" name="Google Shape;355;p12"/>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6" name="Google Shape;356;p12"/>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7" name="Google Shape;357;p12"/>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58" name="Google Shape;358;p12"/>
          <p:cNvGrpSpPr/>
          <p:nvPr/>
        </p:nvGrpSpPr>
        <p:grpSpPr>
          <a:xfrm>
            <a:off x="11307604" y="4161927"/>
            <a:ext cx="944683" cy="1158035"/>
            <a:chOff x="6197557" y="3002680"/>
            <a:chExt cx="524678" cy="643174"/>
          </a:xfrm>
        </p:grpSpPr>
        <p:sp>
          <p:nvSpPr>
            <p:cNvPr id="359" name="Google Shape;359;p12"/>
            <p:cNvSpPr/>
            <p:nvPr/>
          </p:nvSpPr>
          <p:spPr>
            <a:xfrm>
              <a:off x="6248807" y="3002680"/>
              <a:ext cx="473428" cy="502222"/>
            </a:xfrm>
            <a:custGeom>
              <a:rect b="b" l="l" r="r" t="t"/>
              <a:pathLst>
                <a:path extrusionOk="0" h="502222" w="473428">
                  <a:moveTo>
                    <a:pt x="0" y="0"/>
                  </a:moveTo>
                  <a:lnTo>
                    <a:pt x="105089" y="324348"/>
                  </a:lnTo>
                  <a:lnTo>
                    <a:pt x="335549" y="502223"/>
                  </a:lnTo>
                  <a:lnTo>
                    <a:pt x="473428" y="454204"/>
                  </a:lnTo>
                  <a:lnTo>
                    <a:pt x="253696" y="119517"/>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0" name="Google Shape;360;p12"/>
            <p:cNvSpPr/>
            <p:nvPr/>
          </p:nvSpPr>
          <p:spPr>
            <a:xfrm>
              <a:off x="6197557" y="3002680"/>
              <a:ext cx="156338" cy="531243"/>
            </a:xfrm>
            <a:custGeom>
              <a:rect b="b" l="l" r="r" t="t"/>
              <a:pathLst>
                <a:path extrusionOk="0" h="531243" w="156338">
                  <a:moveTo>
                    <a:pt x="0" y="230658"/>
                  </a:moveTo>
                  <a:lnTo>
                    <a:pt x="51249" y="0"/>
                  </a:lnTo>
                  <a:lnTo>
                    <a:pt x="156339" y="324348"/>
                  </a:lnTo>
                  <a:lnTo>
                    <a:pt x="133467" y="531244"/>
                  </a:lnTo>
                  <a:lnTo>
                    <a:pt x="0" y="230658"/>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12"/>
            <p:cNvSpPr/>
            <p:nvPr/>
          </p:nvSpPr>
          <p:spPr>
            <a:xfrm>
              <a:off x="6312322" y="3195379"/>
              <a:ext cx="409913" cy="450475"/>
            </a:xfrm>
            <a:custGeom>
              <a:rect b="b" l="l" r="r" t="t"/>
              <a:pathLst>
                <a:path extrusionOk="0" h="450475" w="409913">
                  <a:moveTo>
                    <a:pt x="18702" y="338545"/>
                  </a:moveTo>
                  <a:lnTo>
                    <a:pt x="0" y="0"/>
                  </a:lnTo>
                  <a:lnTo>
                    <a:pt x="409913" y="261505"/>
                  </a:lnTo>
                  <a:lnTo>
                    <a:pt x="215968" y="450475"/>
                  </a:lnTo>
                  <a:lnTo>
                    <a:pt x="18702" y="338545"/>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62" name="Google Shape;362;p12"/>
          <p:cNvGrpSpPr/>
          <p:nvPr/>
        </p:nvGrpSpPr>
        <p:grpSpPr>
          <a:xfrm>
            <a:off x="10410953" y="-55071"/>
            <a:ext cx="2448183" cy="1397903"/>
            <a:chOff x="6220591" y="624724"/>
            <a:chExt cx="1359724" cy="776397"/>
          </a:xfrm>
        </p:grpSpPr>
        <p:sp>
          <p:nvSpPr>
            <p:cNvPr id="363" name="Google Shape;363;p12"/>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12"/>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12"/>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66" name="Google Shape;366;p12"/>
          <p:cNvSpPr/>
          <p:nvPr/>
        </p:nvSpPr>
        <p:spPr>
          <a:xfrm>
            <a:off x="9993199" y="56121"/>
            <a:ext cx="805025" cy="805025"/>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12"/>
          <p:cNvSpPr/>
          <p:nvPr/>
        </p:nvSpPr>
        <p:spPr>
          <a:xfrm>
            <a:off x="9951335" y="5808861"/>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12"/>
          <p:cNvSpPr txBox="1"/>
          <p:nvPr>
            <p:ph type="title"/>
          </p:nvPr>
        </p:nvSpPr>
        <p:spPr>
          <a:xfrm>
            <a:off x="1128763" y="1685375"/>
            <a:ext cx="5828100" cy="1007700"/>
          </a:xfrm>
          <a:prstGeom prst="rect">
            <a:avLst/>
          </a:prstGeom>
        </p:spPr>
        <p:txBody>
          <a:bodyPr anchorCtr="0" anchor="b" bIns="121900" lIns="121900" spcFirstLastPara="1" rIns="121900" wrap="square" tIns="121900">
            <a:normAutofit/>
          </a:bodyPr>
          <a:lstStyle>
            <a:lvl1pPr lvl="0">
              <a:spcBef>
                <a:spcPts val="0"/>
              </a:spcBef>
              <a:spcAft>
                <a:spcPts val="0"/>
              </a:spcAft>
              <a:buSzPts val="3200"/>
              <a:buNone/>
              <a:defRPr sz="6000"/>
            </a:lvl1pPr>
            <a:lvl2pPr lvl="1">
              <a:spcBef>
                <a:spcPts val="0"/>
              </a:spcBef>
              <a:spcAft>
                <a:spcPts val="0"/>
              </a:spcAft>
              <a:buSzPts val="3200"/>
              <a:buNone/>
              <a:defRPr sz="3200"/>
            </a:lvl2pPr>
            <a:lvl3pPr lvl="2">
              <a:spcBef>
                <a:spcPts val="0"/>
              </a:spcBef>
              <a:spcAft>
                <a:spcPts val="0"/>
              </a:spcAft>
              <a:buSzPts val="3200"/>
              <a:buNone/>
              <a:defRPr sz="3200"/>
            </a:lvl3pPr>
            <a:lvl4pPr lvl="3">
              <a:spcBef>
                <a:spcPts val="0"/>
              </a:spcBef>
              <a:spcAft>
                <a:spcPts val="0"/>
              </a:spcAft>
              <a:buSzPts val="3200"/>
              <a:buNone/>
              <a:defRPr sz="3200"/>
            </a:lvl4pPr>
            <a:lvl5pPr lvl="4">
              <a:spcBef>
                <a:spcPts val="0"/>
              </a:spcBef>
              <a:spcAft>
                <a:spcPts val="0"/>
              </a:spcAft>
              <a:buSzPts val="3200"/>
              <a:buNone/>
              <a:defRPr sz="3200"/>
            </a:lvl5pPr>
            <a:lvl6pPr lvl="5">
              <a:spcBef>
                <a:spcPts val="0"/>
              </a:spcBef>
              <a:spcAft>
                <a:spcPts val="0"/>
              </a:spcAft>
              <a:buSzPts val="3200"/>
              <a:buNone/>
              <a:defRPr sz="3200"/>
            </a:lvl6pPr>
            <a:lvl7pPr lvl="6">
              <a:spcBef>
                <a:spcPts val="0"/>
              </a:spcBef>
              <a:spcAft>
                <a:spcPts val="0"/>
              </a:spcAft>
              <a:buSzPts val="3200"/>
              <a:buNone/>
              <a:defRPr sz="3200"/>
            </a:lvl7pPr>
            <a:lvl8pPr lvl="7">
              <a:spcBef>
                <a:spcPts val="0"/>
              </a:spcBef>
              <a:spcAft>
                <a:spcPts val="0"/>
              </a:spcAft>
              <a:buSzPts val="3200"/>
              <a:buNone/>
              <a:defRPr sz="3200"/>
            </a:lvl8pPr>
            <a:lvl9pPr lvl="8">
              <a:spcBef>
                <a:spcPts val="0"/>
              </a:spcBef>
              <a:spcAft>
                <a:spcPts val="0"/>
              </a:spcAft>
              <a:buSzPts val="3200"/>
              <a:buNone/>
              <a:defRPr sz="3200"/>
            </a:lvl9pPr>
          </a:lstStyle>
          <a:p/>
        </p:txBody>
      </p:sp>
      <p:sp>
        <p:nvSpPr>
          <p:cNvPr id="369" name="Google Shape;369;p12"/>
          <p:cNvSpPr txBox="1"/>
          <p:nvPr>
            <p:ph idx="1" type="body"/>
          </p:nvPr>
        </p:nvSpPr>
        <p:spPr>
          <a:xfrm>
            <a:off x="1128763" y="2819125"/>
            <a:ext cx="5828100" cy="2353500"/>
          </a:xfrm>
          <a:prstGeom prst="rect">
            <a:avLst/>
          </a:prstGeom>
        </p:spPr>
        <p:txBody>
          <a:bodyPr anchorCtr="0" anchor="t" bIns="121900" lIns="121900" spcFirstLastPara="1" rIns="121900" wrap="square" tIns="121900">
            <a:normAutofit/>
          </a:bodyPr>
          <a:lstStyle>
            <a:lvl1pPr indent="-368300" lvl="0" marL="457200">
              <a:spcBef>
                <a:spcPts val="0"/>
              </a:spcBef>
              <a:spcAft>
                <a:spcPts val="0"/>
              </a:spcAft>
              <a:buSzPts val="2200"/>
              <a:buChar char="●"/>
              <a:defRPr/>
            </a:lvl1pPr>
            <a:lvl2pPr indent="-387350" lvl="1" marL="914400">
              <a:spcBef>
                <a:spcPts val="0"/>
              </a:spcBef>
              <a:spcAft>
                <a:spcPts val="0"/>
              </a:spcAft>
              <a:buSzPts val="2500"/>
              <a:buChar char="○"/>
              <a:defRPr sz="2500"/>
            </a:lvl2pPr>
            <a:lvl3pPr indent="-387350" lvl="2" marL="1371600">
              <a:spcBef>
                <a:spcPts val="0"/>
              </a:spcBef>
              <a:spcAft>
                <a:spcPts val="0"/>
              </a:spcAft>
              <a:buSzPts val="2500"/>
              <a:buChar char="■"/>
              <a:defRPr sz="2500"/>
            </a:lvl3pPr>
            <a:lvl4pPr indent="-387350" lvl="3" marL="1828800">
              <a:spcBef>
                <a:spcPts val="0"/>
              </a:spcBef>
              <a:spcAft>
                <a:spcPts val="0"/>
              </a:spcAft>
              <a:buSzPts val="2500"/>
              <a:buChar char="●"/>
              <a:defRPr sz="2500"/>
            </a:lvl4pPr>
            <a:lvl5pPr indent="-387350" lvl="4" marL="2286000">
              <a:spcBef>
                <a:spcPts val="0"/>
              </a:spcBef>
              <a:spcAft>
                <a:spcPts val="0"/>
              </a:spcAft>
              <a:buSzPts val="2500"/>
              <a:buChar char="○"/>
              <a:defRPr sz="2500"/>
            </a:lvl5pPr>
            <a:lvl6pPr indent="-387350" lvl="5" marL="2743200">
              <a:spcBef>
                <a:spcPts val="0"/>
              </a:spcBef>
              <a:spcAft>
                <a:spcPts val="0"/>
              </a:spcAft>
              <a:buSzPts val="2500"/>
              <a:buChar char="■"/>
              <a:defRPr sz="2500"/>
            </a:lvl6pPr>
            <a:lvl7pPr indent="-387350" lvl="6" marL="3200400">
              <a:spcBef>
                <a:spcPts val="0"/>
              </a:spcBef>
              <a:spcAft>
                <a:spcPts val="0"/>
              </a:spcAft>
              <a:buSzPts val="2500"/>
              <a:buChar char="●"/>
              <a:defRPr sz="2500"/>
            </a:lvl7pPr>
            <a:lvl8pPr indent="-387350" lvl="7" marL="3657600">
              <a:spcBef>
                <a:spcPts val="0"/>
              </a:spcBef>
              <a:spcAft>
                <a:spcPts val="0"/>
              </a:spcAft>
              <a:buSzPts val="2500"/>
              <a:buChar char="○"/>
              <a:defRPr sz="2500"/>
            </a:lvl8pPr>
            <a:lvl9pPr indent="-387350" lvl="8" marL="4114800">
              <a:spcBef>
                <a:spcPts val="0"/>
              </a:spcBef>
              <a:spcAft>
                <a:spcPts val="0"/>
              </a:spcAft>
              <a:buSzPts val="2500"/>
              <a:buChar char="■"/>
              <a:defRPr sz="2500"/>
            </a:lvl9pPr>
          </a:lstStyle>
          <a:p/>
        </p:txBody>
      </p:sp>
      <p:sp>
        <p:nvSpPr>
          <p:cNvPr id="370" name="Google Shape;370;p12"/>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371" name="Google Shape;371;p12"/>
          <p:cNvSpPr/>
          <p:nvPr>
            <p:ph idx="2" type="pic"/>
          </p:nvPr>
        </p:nvSpPr>
        <p:spPr>
          <a:xfrm>
            <a:off x="7551600" y="1874000"/>
            <a:ext cx="3639600" cy="3639600"/>
          </a:xfrm>
          <a:prstGeom prst="rect">
            <a:avLst/>
          </a:prstGeom>
          <a:noFill/>
          <a:ln>
            <a:noFill/>
          </a:ln>
        </p:spPr>
      </p:sp>
      <p:sp>
        <p:nvSpPr>
          <p:cNvPr id="372" name="Google Shape;372;p12"/>
          <p:cNvSpPr/>
          <p:nvPr/>
        </p:nvSpPr>
        <p:spPr>
          <a:xfrm>
            <a:off x="-777152" y="5319949"/>
            <a:ext cx="2072230" cy="207223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373" name="Google Shape;373;p12"/>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12"/>
          <p:cNvSpPr/>
          <p:nvPr/>
        </p:nvSpPr>
        <p:spPr>
          <a:xfrm>
            <a:off x="1128774" y="-452200"/>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75" name="Google Shape;375;p12"/>
          <p:cNvGrpSpPr/>
          <p:nvPr/>
        </p:nvGrpSpPr>
        <p:grpSpPr>
          <a:xfrm>
            <a:off x="7383002" y="4540325"/>
            <a:ext cx="2181048" cy="1818514"/>
            <a:chOff x="3790450" y="2922745"/>
            <a:chExt cx="1228275" cy="1024111"/>
          </a:xfrm>
        </p:grpSpPr>
        <p:sp>
          <p:nvSpPr>
            <p:cNvPr id="376" name="Google Shape;376;p12"/>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12"/>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12"/>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9" name="Google Shape;379;p12"/>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left">
  <p:cSld name="ONE_COLUMN_TEXT_1">
    <p:spTree>
      <p:nvGrpSpPr>
        <p:cNvPr id="380" name="Shape 380"/>
        <p:cNvGrpSpPr/>
        <p:nvPr/>
      </p:nvGrpSpPr>
      <p:grpSpPr>
        <a:xfrm>
          <a:off x="0" y="0"/>
          <a:ext cx="0" cy="0"/>
          <a:chOff x="0" y="0"/>
          <a:chExt cx="0" cy="0"/>
        </a:xfrm>
      </p:grpSpPr>
      <p:sp>
        <p:nvSpPr>
          <p:cNvPr id="381" name="Google Shape;381;p13"/>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82" name="Google Shape;382;p13"/>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13"/>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384" name="Google Shape;384;p13"/>
          <p:cNvGrpSpPr/>
          <p:nvPr/>
        </p:nvGrpSpPr>
        <p:grpSpPr>
          <a:xfrm flipH="1">
            <a:off x="11521659" y="4785465"/>
            <a:ext cx="770785" cy="561999"/>
            <a:chOff x="4468725" y="937901"/>
            <a:chExt cx="656322" cy="478541"/>
          </a:xfrm>
        </p:grpSpPr>
        <p:sp>
          <p:nvSpPr>
            <p:cNvPr id="385" name="Google Shape;385;p13"/>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13"/>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13"/>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388" name="Google Shape;388;p13"/>
          <p:cNvGrpSpPr/>
          <p:nvPr/>
        </p:nvGrpSpPr>
        <p:grpSpPr>
          <a:xfrm flipH="1">
            <a:off x="10315651" y="5347469"/>
            <a:ext cx="1976801" cy="1979513"/>
            <a:chOff x="4593392" y="1441589"/>
            <a:chExt cx="1683243" cy="1685552"/>
          </a:xfrm>
        </p:grpSpPr>
        <p:sp>
          <p:nvSpPr>
            <p:cNvPr id="389" name="Google Shape;389;p13"/>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0" name="Google Shape;390;p13"/>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1" name="Google Shape;391;p13"/>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2" name="Google Shape;392;p13"/>
          <p:cNvSpPr txBox="1"/>
          <p:nvPr>
            <p:ph type="title"/>
          </p:nvPr>
        </p:nvSpPr>
        <p:spPr>
          <a:xfrm>
            <a:off x="7393350" y="509800"/>
            <a:ext cx="4200000" cy="46794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3200"/>
              <a:buNone/>
              <a:defRPr sz="60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393" name="Google Shape;393;p13"/>
          <p:cNvSpPr txBox="1"/>
          <p:nvPr>
            <p:ph idx="1" type="body"/>
          </p:nvPr>
        </p:nvSpPr>
        <p:spPr>
          <a:xfrm>
            <a:off x="598650" y="5491100"/>
            <a:ext cx="9555000" cy="1062000"/>
          </a:xfrm>
          <a:prstGeom prst="rect">
            <a:avLst/>
          </a:prstGeom>
        </p:spPr>
        <p:txBody>
          <a:bodyPr anchorCtr="0" anchor="t" bIns="121900" lIns="121900" spcFirstLastPara="1" rIns="121900" wrap="square" tIns="121900">
            <a:normAutofit/>
          </a:bodyPr>
          <a:lstStyle>
            <a:lvl1pPr indent="-342900" lvl="0" marL="457200" rtl="0">
              <a:spcBef>
                <a:spcPts val="0"/>
              </a:spcBef>
              <a:spcAft>
                <a:spcPts val="0"/>
              </a:spcAft>
              <a:buSzPts val="1800"/>
              <a:buChar char="●"/>
              <a:defRPr sz="1800"/>
            </a:lvl1pPr>
            <a:lvl2pPr indent="-342900" lvl="1" marL="914400" rtl="0">
              <a:spcBef>
                <a:spcPts val="0"/>
              </a:spcBef>
              <a:spcAft>
                <a:spcPts val="0"/>
              </a:spcAft>
              <a:buSzPts val="1800"/>
              <a:buChar char="○"/>
              <a:defRPr sz="1800"/>
            </a:lvl2pPr>
            <a:lvl3pPr indent="-342900" lvl="2" marL="1371600" rtl="0">
              <a:spcBef>
                <a:spcPts val="0"/>
              </a:spcBef>
              <a:spcAft>
                <a:spcPts val="0"/>
              </a:spcAft>
              <a:buSzPts val="1800"/>
              <a:buChar char="■"/>
              <a:defRPr sz="1800"/>
            </a:lvl3pPr>
            <a:lvl4pPr indent="-342900" lvl="3" marL="1828800" rtl="0">
              <a:spcBef>
                <a:spcPts val="0"/>
              </a:spcBef>
              <a:spcAft>
                <a:spcPts val="0"/>
              </a:spcAft>
              <a:buSzPts val="1800"/>
              <a:buChar char="●"/>
              <a:defRPr sz="1800"/>
            </a:lvl4pPr>
            <a:lvl5pPr indent="-342900" lvl="4" marL="2286000" rtl="0">
              <a:spcBef>
                <a:spcPts val="0"/>
              </a:spcBef>
              <a:spcAft>
                <a:spcPts val="0"/>
              </a:spcAft>
              <a:buSzPts val="1800"/>
              <a:buChar char="○"/>
              <a:defRPr sz="1800"/>
            </a:lvl5pPr>
            <a:lvl6pPr indent="-342900" lvl="5" marL="2743200" rtl="0">
              <a:spcBef>
                <a:spcPts val="0"/>
              </a:spcBef>
              <a:spcAft>
                <a:spcPts val="0"/>
              </a:spcAft>
              <a:buSzPts val="1800"/>
              <a:buChar char="■"/>
              <a:defRPr sz="1800"/>
            </a:lvl6pPr>
            <a:lvl7pPr indent="-342900" lvl="6" marL="3200400" rtl="0">
              <a:spcBef>
                <a:spcPts val="0"/>
              </a:spcBef>
              <a:spcAft>
                <a:spcPts val="0"/>
              </a:spcAft>
              <a:buSzPts val="1800"/>
              <a:buChar char="●"/>
              <a:defRPr sz="1800"/>
            </a:lvl7pPr>
            <a:lvl8pPr indent="-342900" lvl="7" marL="3657600" rtl="0">
              <a:spcBef>
                <a:spcPts val="0"/>
              </a:spcBef>
              <a:spcAft>
                <a:spcPts val="0"/>
              </a:spcAft>
              <a:buSzPts val="1800"/>
              <a:buChar char="○"/>
              <a:defRPr sz="1800"/>
            </a:lvl8pPr>
            <a:lvl9pPr indent="-342900" lvl="8" marL="4114800" rtl="0">
              <a:spcBef>
                <a:spcPts val="0"/>
              </a:spcBef>
              <a:spcAft>
                <a:spcPts val="0"/>
              </a:spcAft>
              <a:buSzPts val="1800"/>
              <a:buChar char="■"/>
              <a:defRPr sz="1800"/>
            </a:lvl9pPr>
          </a:lstStyle>
          <a:p/>
        </p:txBody>
      </p:sp>
      <p:sp>
        <p:nvSpPr>
          <p:cNvPr id="394" name="Google Shape;394;p13"/>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95" name="Google Shape;395;p13"/>
          <p:cNvSpPr/>
          <p:nvPr>
            <p:ph idx="3" type="pic"/>
          </p:nvPr>
        </p:nvSpPr>
        <p:spPr>
          <a:xfrm>
            <a:off x="598650" y="509800"/>
            <a:ext cx="6469500" cy="4679400"/>
          </a:xfrm>
          <a:prstGeom prst="rect">
            <a:avLst/>
          </a:prstGeom>
          <a:noFill/>
          <a:ln cap="flat" cmpd="sng" w="28575">
            <a:solidFill>
              <a:schemeClr val="accent1"/>
            </a:solidFill>
            <a:prstDash val="solid"/>
            <a:round/>
            <a:headEnd len="sm" w="sm" type="none"/>
            <a:tailEnd len="sm" w="sm" type="none"/>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One column text and image right">
  <p:cSld name="ONE_COLUMN_TEXT_1_1">
    <p:spTree>
      <p:nvGrpSpPr>
        <p:cNvPr id="396" name="Shape 396"/>
        <p:cNvGrpSpPr/>
        <p:nvPr/>
      </p:nvGrpSpPr>
      <p:grpSpPr>
        <a:xfrm>
          <a:off x="0" y="0"/>
          <a:ext cx="0" cy="0"/>
          <a:chOff x="0" y="0"/>
          <a:chExt cx="0" cy="0"/>
        </a:xfrm>
      </p:grpSpPr>
      <p:sp>
        <p:nvSpPr>
          <p:cNvPr id="397" name="Google Shape;397;p14"/>
          <p:cNvSpPr txBox="1"/>
          <p:nvPr>
            <p:ph type="title"/>
          </p:nvPr>
        </p:nvSpPr>
        <p:spPr>
          <a:xfrm>
            <a:off x="636150" y="772250"/>
            <a:ext cx="5745600" cy="2332800"/>
          </a:xfrm>
          <a:prstGeom prst="rect">
            <a:avLst/>
          </a:prstGeom>
        </p:spPr>
        <p:txBody>
          <a:bodyPr anchorCtr="0" anchor="ctr" bIns="121900" lIns="121900" spcFirstLastPara="1" rIns="121900" wrap="square" tIns="121900">
            <a:normAutofit/>
          </a:bodyPr>
          <a:lstStyle>
            <a:lvl1pPr lvl="0" rtl="0">
              <a:lnSpc>
                <a:spcPct val="80000"/>
              </a:lnSpc>
              <a:spcBef>
                <a:spcPts val="0"/>
              </a:spcBef>
              <a:spcAft>
                <a:spcPts val="0"/>
              </a:spcAft>
              <a:buSzPts val="3200"/>
              <a:buNone/>
              <a:defRPr sz="7400"/>
            </a:lvl1pPr>
            <a:lvl2pPr lvl="1" rtl="0">
              <a:spcBef>
                <a:spcPts val="0"/>
              </a:spcBef>
              <a:spcAft>
                <a:spcPts val="0"/>
              </a:spcAft>
              <a:buSzPts val="3200"/>
              <a:buNone/>
              <a:defRPr sz="3200"/>
            </a:lvl2pPr>
            <a:lvl3pPr lvl="2" rtl="0">
              <a:spcBef>
                <a:spcPts val="0"/>
              </a:spcBef>
              <a:spcAft>
                <a:spcPts val="0"/>
              </a:spcAft>
              <a:buSzPts val="3200"/>
              <a:buNone/>
              <a:defRPr sz="3200"/>
            </a:lvl3pPr>
            <a:lvl4pPr lvl="3" rtl="0">
              <a:spcBef>
                <a:spcPts val="0"/>
              </a:spcBef>
              <a:spcAft>
                <a:spcPts val="0"/>
              </a:spcAft>
              <a:buSzPts val="3200"/>
              <a:buNone/>
              <a:defRPr sz="3200"/>
            </a:lvl4pPr>
            <a:lvl5pPr lvl="4" rtl="0">
              <a:spcBef>
                <a:spcPts val="0"/>
              </a:spcBef>
              <a:spcAft>
                <a:spcPts val="0"/>
              </a:spcAft>
              <a:buSzPts val="3200"/>
              <a:buNone/>
              <a:defRPr sz="3200"/>
            </a:lvl5pPr>
            <a:lvl6pPr lvl="5" rtl="0">
              <a:spcBef>
                <a:spcPts val="0"/>
              </a:spcBef>
              <a:spcAft>
                <a:spcPts val="0"/>
              </a:spcAft>
              <a:buSzPts val="3200"/>
              <a:buNone/>
              <a:defRPr sz="3200"/>
            </a:lvl6pPr>
            <a:lvl7pPr lvl="6" rtl="0">
              <a:spcBef>
                <a:spcPts val="0"/>
              </a:spcBef>
              <a:spcAft>
                <a:spcPts val="0"/>
              </a:spcAft>
              <a:buSzPts val="3200"/>
              <a:buNone/>
              <a:defRPr sz="3200"/>
            </a:lvl7pPr>
            <a:lvl8pPr lvl="7" rtl="0">
              <a:spcBef>
                <a:spcPts val="0"/>
              </a:spcBef>
              <a:spcAft>
                <a:spcPts val="0"/>
              </a:spcAft>
              <a:buSzPts val="3200"/>
              <a:buNone/>
              <a:defRPr sz="3200"/>
            </a:lvl8pPr>
            <a:lvl9pPr lvl="8" rtl="0">
              <a:spcBef>
                <a:spcPts val="0"/>
              </a:spcBef>
              <a:spcAft>
                <a:spcPts val="0"/>
              </a:spcAft>
              <a:buSzPts val="3200"/>
              <a:buNone/>
              <a:defRPr sz="3200"/>
            </a:lvl9pPr>
          </a:lstStyle>
          <a:p/>
        </p:txBody>
      </p:sp>
      <p:sp>
        <p:nvSpPr>
          <p:cNvPr id="398" name="Google Shape;398;p14"/>
          <p:cNvSpPr txBox="1"/>
          <p:nvPr>
            <p:ph idx="1" type="body"/>
          </p:nvPr>
        </p:nvSpPr>
        <p:spPr>
          <a:xfrm>
            <a:off x="636150" y="2971800"/>
            <a:ext cx="5745600" cy="2724300"/>
          </a:xfrm>
          <a:prstGeom prst="rect">
            <a:avLst/>
          </a:prstGeom>
        </p:spPr>
        <p:txBody>
          <a:bodyPr anchorCtr="0" anchor="t" bIns="121900" lIns="121900" spcFirstLastPara="1" rIns="121900" wrap="square" tIns="121900">
            <a:normAutofit/>
          </a:bodyPr>
          <a:lstStyle>
            <a:lvl1pPr indent="-355600" lvl="0" marL="457200" rtl="0">
              <a:spcBef>
                <a:spcPts val="0"/>
              </a:spcBef>
              <a:spcAft>
                <a:spcPts val="0"/>
              </a:spcAft>
              <a:buSzPts val="2000"/>
              <a:buChar char="●"/>
              <a:defRPr sz="2000"/>
            </a:lvl1pPr>
            <a:lvl2pPr indent="-355600" lvl="1" marL="914400" rtl="0">
              <a:spcBef>
                <a:spcPts val="0"/>
              </a:spcBef>
              <a:spcAft>
                <a:spcPts val="0"/>
              </a:spcAft>
              <a:buSzPts val="2000"/>
              <a:buChar char="○"/>
              <a:defRPr sz="2000"/>
            </a:lvl2pPr>
            <a:lvl3pPr indent="-355600" lvl="2" marL="1371600" rtl="0">
              <a:spcBef>
                <a:spcPts val="0"/>
              </a:spcBef>
              <a:spcAft>
                <a:spcPts val="0"/>
              </a:spcAft>
              <a:buSzPts val="2000"/>
              <a:buChar char="■"/>
              <a:defRPr sz="2000"/>
            </a:lvl3pPr>
            <a:lvl4pPr indent="-355600" lvl="3" marL="1828800" rtl="0">
              <a:spcBef>
                <a:spcPts val="0"/>
              </a:spcBef>
              <a:spcAft>
                <a:spcPts val="0"/>
              </a:spcAft>
              <a:buSzPts val="2000"/>
              <a:buChar char="●"/>
              <a:defRPr sz="2000"/>
            </a:lvl4pPr>
            <a:lvl5pPr indent="-355600" lvl="4" marL="2286000" rtl="0">
              <a:spcBef>
                <a:spcPts val="0"/>
              </a:spcBef>
              <a:spcAft>
                <a:spcPts val="0"/>
              </a:spcAft>
              <a:buSzPts val="2000"/>
              <a:buChar char="○"/>
              <a:defRPr sz="2000"/>
            </a:lvl5pPr>
            <a:lvl6pPr indent="-355600" lvl="5" marL="2743200" rtl="0">
              <a:spcBef>
                <a:spcPts val="0"/>
              </a:spcBef>
              <a:spcAft>
                <a:spcPts val="0"/>
              </a:spcAft>
              <a:buSzPts val="2000"/>
              <a:buChar char="■"/>
              <a:defRPr sz="2000"/>
            </a:lvl6pPr>
            <a:lvl7pPr indent="-355600" lvl="6" marL="3200400" rtl="0">
              <a:spcBef>
                <a:spcPts val="0"/>
              </a:spcBef>
              <a:spcAft>
                <a:spcPts val="0"/>
              </a:spcAft>
              <a:buSzPts val="2000"/>
              <a:buChar char="●"/>
              <a:defRPr sz="2000"/>
            </a:lvl7pPr>
            <a:lvl8pPr indent="-355600" lvl="7" marL="3657600" rtl="0">
              <a:spcBef>
                <a:spcPts val="0"/>
              </a:spcBef>
              <a:spcAft>
                <a:spcPts val="0"/>
              </a:spcAft>
              <a:buSzPts val="2000"/>
              <a:buChar char="○"/>
              <a:defRPr sz="2000"/>
            </a:lvl8pPr>
            <a:lvl9pPr indent="-355600" lvl="8" marL="4114800" rtl="0">
              <a:spcBef>
                <a:spcPts val="0"/>
              </a:spcBef>
              <a:spcAft>
                <a:spcPts val="0"/>
              </a:spcAft>
              <a:buSzPts val="2000"/>
              <a:buChar char="■"/>
              <a:defRPr sz="2000"/>
            </a:lvl9pPr>
          </a:lstStyle>
          <a:p/>
        </p:txBody>
      </p:sp>
      <p:sp>
        <p:nvSpPr>
          <p:cNvPr id="399" name="Google Shape;399;p14"/>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00" name="Google Shape;400;p14"/>
          <p:cNvSpPr txBox="1"/>
          <p:nvPr>
            <p:ph idx="2" type="sldNum"/>
          </p:nvPr>
        </p:nvSpPr>
        <p:spPr>
          <a:xfrm flipH="1">
            <a:off x="20389"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01" name="Google Shape;401;p14"/>
          <p:cNvSpPr/>
          <p:nvPr/>
        </p:nvSpPr>
        <p:spPr>
          <a:xfrm>
            <a:off x="247663"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14"/>
          <p:cNvSpPr/>
          <p:nvPr/>
        </p:nvSpPr>
        <p:spPr>
          <a:xfrm>
            <a:off x="1052687"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03" name="Google Shape;403;p14"/>
          <p:cNvGrpSpPr/>
          <p:nvPr/>
        </p:nvGrpSpPr>
        <p:grpSpPr>
          <a:xfrm>
            <a:off x="-167544" y="4785465"/>
            <a:ext cx="770785" cy="561999"/>
            <a:chOff x="4468725" y="937901"/>
            <a:chExt cx="656322" cy="478541"/>
          </a:xfrm>
        </p:grpSpPr>
        <p:sp>
          <p:nvSpPr>
            <p:cNvPr id="404" name="Google Shape;404;p14"/>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14"/>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14"/>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07" name="Google Shape;407;p14"/>
          <p:cNvGrpSpPr/>
          <p:nvPr/>
        </p:nvGrpSpPr>
        <p:grpSpPr>
          <a:xfrm>
            <a:off x="-167552" y="5347469"/>
            <a:ext cx="1976801" cy="1979513"/>
            <a:chOff x="4593392" y="1441589"/>
            <a:chExt cx="1683243" cy="1685552"/>
          </a:xfrm>
        </p:grpSpPr>
        <p:sp>
          <p:nvSpPr>
            <p:cNvPr id="408" name="Google Shape;408;p14"/>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14"/>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14"/>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11" name="Google Shape;411;p14"/>
          <p:cNvSpPr/>
          <p:nvPr>
            <p:ph idx="3" type="pic"/>
          </p:nvPr>
        </p:nvSpPr>
        <p:spPr>
          <a:xfrm>
            <a:off x="6809375" y="320850"/>
            <a:ext cx="4984500" cy="6216300"/>
          </a:xfrm>
          <a:prstGeom prst="rect">
            <a:avLst/>
          </a:prstGeom>
          <a:noFill/>
          <a:ln cap="flat" cmpd="sng" w="28575">
            <a:solidFill>
              <a:schemeClr val="accent1"/>
            </a:solidFill>
            <a:prstDash val="solid"/>
            <a:round/>
            <a:headEnd len="sm" w="sm" type="none"/>
            <a:tailEnd len="sm" w="sm" type="none"/>
          </a:ln>
        </p:spPr>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
  <p:cSld name="MAIN_POINT">
    <p:spTree>
      <p:nvGrpSpPr>
        <p:cNvPr id="412" name="Shape 412"/>
        <p:cNvGrpSpPr/>
        <p:nvPr/>
      </p:nvGrpSpPr>
      <p:grpSpPr>
        <a:xfrm>
          <a:off x="0" y="0"/>
          <a:ext cx="0" cy="0"/>
          <a:chOff x="0" y="0"/>
          <a:chExt cx="0" cy="0"/>
        </a:xfrm>
      </p:grpSpPr>
      <p:sp>
        <p:nvSpPr>
          <p:cNvPr id="413" name="Google Shape;413;p15"/>
          <p:cNvSpPr txBox="1"/>
          <p:nvPr>
            <p:ph type="title"/>
          </p:nvPr>
        </p:nvSpPr>
        <p:spPr>
          <a:xfrm>
            <a:off x="683250" y="2674975"/>
            <a:ext cx="10825500" cy="2885100"/>
          </a:xfrm>
          <a:prstGeom prst="rect">
            <a:avLst/>
          </a:prstGeom>
        </p:spPr>
        <p:txBody>
          <a:bodyPr anchorCtr="0" anchor="ctr" bIns="121900" lIns="121900" spcFirstLastPara="1" rIns="121900" wrap="square" tIns="121900">
            <a:normAutofit/>
          </a:bodyPr>
          <a:lstStyle>
            <a:lvl1pPr lvl="0">
              <a:spcBef>
                <a:spcPts val="0"/>
              </a:spcBef>
              <a:spcAft>
                <a:spcPts val="0"/>
              </a:spcAft>
              <a:buSzPts val="6400"/>
              <a:buNone/>
              <a:defRPr sz="4800"/>
            </a:lvl1pPr>
            <a:lvl2pPr lvl="1">
              <a:spcBef>
                <a:spcPts val="0"/>
              </a:spcBef>
              <a:spcAft>
                <a:spcPts val="0"/>
              </a:spcAft>
              <a:buSzPts val="6400"/>
              <a:buNone/>
              <a:defRPr sz="6400"/>
            </a:lvl2pPr>
            <a:lvl3pPr lvl="2">
              <a:spcBef>
                <a:spcPts val="0"/>
              </a:spcBef>
              <a:spcAft>
                <a:spcPts val="0"/>
              </a:spcAft>
              <a:buSzPts val="6400"/>
              <a:buNone/>
              <a:defRPr sz="6400"/>
            </a:lvl3pPr>
            <a:lvl4pPr lvl="3">
              <a:spcBef>
                <a:spcPts val="0"/>
              </a:spcBef>
              <a:spcAft>
                <a:spcPts val="0"/>
              </a:spcAft>
              <a:buSzPts val="6400"/>
              <a:buNone/>
              <a:defRPr sz="6400"/>
            </a:lvl4pPr>
            <a:lvl5pPr lvl="4">
              <a:spcBef>
                <a:spcPts val="0"/>
              </a:spcBef>
              <a:spcAft>
                <a:spcPts val="0"/>
              </a:spcAft>
              <a:buSzPts val="6400"/>
              <a:buNone/>
              <a:defRPr sz="6400"/>
            </a:lvl5pPr>
            <a:lvl6pPr lvl="5">
              <a:spcBef>
                <a:spcPts val="0"/>
              </a:spcBef>
              <a:spcAft>
                <a:spcPts val="0"/>
              </a:spcAft>
              <a:buSzPts val="6400"/>
              <a:buNone/>
              <a:defRPr sz="6400"/>
            </a:lvl6pPr>
            <a:lvl7pPr lvl="6">
              <a:spcBef>
                <a:spcPts val="0"/>
              </a:spcBef>
              <a:spcAft>
                <a:spcPts val="0"/>
              </a:spcAft>
              <a:buSzPts val="6400"/>
              <a:buNone/>
              <a:defRPr sz="6400"/>
            </a:lvl7pPr>
            <a:lvl8pPr lvl="7">
              <a:spcBef>
                <a:spcPts val="0"/>
              </a:spcBef>
              <a:spcAft>
                <a:spcPts val="0"/>
              </a:spcAft>
              <a:buSzPts val="6400"/>
              <a:buNone/>
              <a:defRPr sz="6400"/>
            </a:lvl8pPr>
            <a:lvl9pPr lvl="8">
              <a:spcBef>
                <a:spcPts val="0"/>
              </a:spcBef>
              <a:spcAft>
                <a:spcPts val="0"/>
              </a:spcAft>
              <a:buSzPts val="6400"/>
              <a:buNone/>
              <a:defRPr sz="6400"/>
            </a:lvl9pPr>
          </a:lstStyle>
          <a:p/>
        </p:txBody>
      </p:sp>
      <p:sp>
        <p:nvSpPr>
          <p:cNvPr id="414" name="Google Shape;414;p15"/>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
        <p:nvSpPr>
          <p:cNvPr id="415" name="Google Shape;415;p15"/>
          <p:cNvSpPr txBox="1"/>
          <p:nvPr>
            <p:ph idx="1" type="subTitle"/>
          </p:nvPr>
        </p:nvSpPr>
        <p:spPr>
          <a:xfrm>
            <a:off x="683250" y="5560063"/>
            <a:ext cx="10825500" cy="731700"/>
          </a:xfrm>
          <a:prstGeom prst="rect">
            <a:avLst/>
          </a:prstGeom>
        </p:spPr>
        <p:txBody>
          <a:bodyPr anchorCtr="0" anchor="t" bIns="121900" lIns="121900" spcFirstLastPara="1" rIns="121900" wrap="square" tIns="121900">
            <a:normAutofit/>
          </a:bodyPr>
          <a:lstStyle>
            <a:lvl1pPr lvl="0" rtl="0" algn="r">
              <a:lnSpc>
                <a:spcPct val="100000"/>
              </a:lnSpc>
              <a:spcBef>
                <a:spcPts val="0"/>
              </a:spcBef>
              <a:spcAft>
                <a:spcPts val="0"/>
              </a:spcAft>
              <a:buSzPts val="2200"/>
              <a:buNone/>
              <a:defRPr sz="2200"/>
            </a:lvl1pPr>
            <a:lvl2pPr lvl="1" rtl="0" algn="r">
              <a:lnSpc>
                <a:spcPct val="100000"/>
              </a:lnSpc>
              <a:spcBef>
                <a:spcPts val="0"/>
              </a:spcBef>
              <a:spcAft>
                <a:spcPts val="0"/>
              </a:spcAft>
              <a:buSzPts val="2200"/>
              <a:buNone/>
              <a:defRPr sz="2200"/>
            </a:lvl2pPr>
            <a:lvl3pPr lvl="2" rtl="0" algn="r">
              <a:lnSpc>
                <a:spcPct val="100000"/>
              </a:lnSpc>
              <a:spcBef>
                <a:spcPts val="0"/>
              </a:spcBef>
              <a:spcAft>
                <a:spcPts val="0"/>
              </a:spcAft>
              <a:buSzPts val="2200"/>
              <a:buNone/>
              <a:defRPr sz="2200"/>
            </a:lvl3pPr>
            <a:lvl4pPr lvl="3" rtl="0" algn="r">
              <a:lnSpc>
                <a:spcPct val="100000"/>
              </a:lnSpc>
              <a:spcBef>
                <a:spcPts val="0"/>
              </a:spcBef>
              <a:spcAft>
                <a:spcPts val="0"/>
              </a:spcAft>
              <a:buSzPts val="2200"/>
              <a:buNone/>
              <a:defRPr sz="2200"/>
            </a:lvl4pPr>
            <a:lvl5pPr lvl="4" rtl="0" algn="r">
              <a:lnSpc>
                <a:spcPct val="100000"/>
              </a:lnSpc>
              <a:spcBef>
                <a:spcPts val="0"/>
              </a:spcBef>
              <a:spcAft>
                <a:spcPts val="0"/>
              </a:spcAft>
              <a:buSzPts val="2200"/>
              <a:buNone/>
              <a:defRPr sz="2200"/>
            </a:lvl5pPr>
            <a:lvl6pPr lvl="5" rtl="0" algn="r">
              <a:lnSpc>
                <a:spcPct val="100000"/>
              </a:lnSpc>
              <a:spcBef>
                <a:spcPts val="0"/>
              </a:spcBef>
              <a:spcAft>
                <a:spcPts val="0"/>
              </a:spcAft>
              <a:buSzPts val="2200"/>
              <a:buNone/>
              <a:defRPr sz="2200"/>
            </a:lvl6pPr>
            <a:lvl7pPr lvl="6" rtl="0" algn="r">
              <a:lnSpc>
                <a:spcPct val="100000"/>
              </a:lnSpc>
              <a:spcBef>
                <a:spcPts val="0"/>
              </a:spcBef>
              <a:spcAft>
                <a:spcPts val="0"/>
              </a:spcAft>
              <a:buSzPts val="2200"/>
              <a:buNone/>
              <a:defRPr sz="2200"/>
            </a:lvl7pPr>
            <a:lvl8pPr lvl="7" rtl="0" algn="r">
              <a:lnSpc>
                <a:spcPct val="100000"/>
              </a:lnSpc>
              <a:spcBef>
                <a:spcPts val="0"/>
              </a:spcBef>
              <a:spcAft>
                <a:spcPts val="0"/>
              </a:spcAft>
              <a:buSzPts val="2200"/>
              <a:buNone/>
              <a:defRPr sz="2200"/>
            </a:lvl8pPr>
            <a:lvl9pPr lvl="8" rtl="0" algn="r">
              <a:lnSpc>
                <a:spcPct val="100000"/>
              </a:lnSpc>
              <a:spcBef>
                <a:spcPts val="0"/>
              </a:spcBef>
              <a:spcAft>
                <a:spcPts val="0"/>
              </a:spcAft>
              <a:buSzPts val="2200"/>
              <a:buNone/>
              <a:defRPr sz="2200"/>
            </a:lvl9pPr>
          </a:lstStyle>
          <a:p/>
        </p:txBody>
      </p:sp>
      <p:grpSp>
        <p:nvGrpSpPr>
          <p:cNvPr id="416" name="Google Shape;416;p15"/>
          <p:cNvGrpSpPr/>
          <p:nvPr/>
        </p:nvGrpSpPr>
        <p:grpSpPr>
          <a:xfrm flipH="1">
            <a:off x="9698297" y="237744"/>
            <a:ext cx="2245810" cy="2245752"/>
            <a:chOff x="4616075" y="1332525"/>
            <a:chExt cx="1915566" cy="1881022"/>
          </a:xfrm>
        </p:grpSpPr>
        <p:sp>
          <p:nvSpPr>
            <p:cNvPr id="417" name="Google Shape;417;p15"/>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8" name="Google Shape;418;p15"/>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9" name="Google Shape;419;p15"/>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0" name="Google Shape;420;p15"/>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15"/>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15"/>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15"/>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15"/>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15"/>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15"/>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15"/>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15"/>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9" name="Google Shape;429;p15"/>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0" name="Google Shape;430;p15"/>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31" name="Google Shape;431;p15"/>
          <p:cNvSpPr/>
          <p:nvPr/>
        </p:nvSpPr>
        <p:spPr>
          <a:xfrm flipH="1">
            <a:off x="10430470" y="-361799"/>
            <a:ext cx="1019976" cy="1019979"/>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32" name="Google Shape;432;p15"/>
          <p:cNvGrpSpPr/>
          <p:nvPr/>
        </p:nvGrpSpPr>
        <p:grpSpPr>
          <a:xfrm flipH="1">
            <a:off x="11173259" y="950815"/>
            <a:ext cx="770785" cy="561999"/>
            <a:chOff x="4468725" y="937901"/>
            <a:chExt cx="656322" cy="478541"/>
          </a:xfrm>
        </p:grpSpPr>
        <p:sp>
          <p:nvSpPr>
            <p:cNvPr id="433" name="Google Shape;433;p15"/>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15"/>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15"/>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36" name="Google Shape;436;p15"/>
          <p:cNvGrpSpPr/>
          <p:nvPr/>
        </p:nvGrpSpPr>
        <p:grpSpPr>
          <a:xfrm flipH="1">
            <a:off x="8759551" y="242069"/>
            <a:ext cx="1976801" cy="1979513"/>
            <a:chOff x="4593392" y="1441589"/>
            <a:chExt cx="1683243" cy="1685552"/>
          </a:xfrm>
        </p:grpSpPr>
        <p:sp>
          <p:nvSpPr>
            <p:cNvPr id="437" name="Google Shape;437;p15"/>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15"/>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15"/>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Main point">
  <p:cSld name="MAIN_POINT_1">
    <p:bg>
      <p:bgPr>
        <a:solidFill>
          <a:schemeClr val="dk1"/>
        </a:solidFill>
      </p:bgPr>
    </p:bg>
    <p:spTree>
      <p:nvGrpSpPr>
        <p:cNvPr id="440" name="Shape 440"/>
        <p:cNvGrpSpPr/>
        <p:nvPr/>
      </p:nvGrpSpPr>
      <p:grpSpPr>
        <a:xfrm>
          <a:off x="0" y="0"/>
          <a:ext cx="0" cy="0"/>
          <a:chOff x="0" y="0"/>
          <a:chExt cx="0" cy="0"/>
        </a:xfrm>
      </p:grpSpPr>
      <p:grpSp>
        <p:nvGrpSpPr>
          <p:cNvPr id="441" name="Google Shape;441;p16"/>
          <p:cNvGrpSpPr/>
          <p:nvPr/>
        </p:nvGrpSpPr>
        <p:grpSpPr>
          <a:xfrm flipH="1">
            <a:off x="9469697" y="466344"/>
            <a:ext cx="2245810" cy="2245752"/>
            <a:chOff x="4616075" y="1332525"/>
            <a:chExt cx="1915566" cy="1881022"/>
          </a:xfrm>
        </p:grpSpPr>
        <p:sp>
          <p:nvSpPr>
            <p:cNvPr id="442" name="Google Shape;442;p16"/>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3" name="Google Shape;443;p16"/>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4" name="Google Shape;444;p16"/>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5" name="Google Shape;445;p16"/>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6" name="Google Shape;446;p16"/>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7" name="Google Shape;447;p16"/>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16"/>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16"/>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16"/>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16"/>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16"/>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16"/>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16"/>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16"/>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56" name="Google Shape;456;p16"/>
          <p:cNvSpPr/>
          <p:nvPr/>
        </p:nvSpPr>
        <p:spPr>
          <a:xfrm flipH="1">
            <a:off x="10201870" y="-133199"/>
            <a:ext cx="1019976" cy="1019979"/>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57" name="Google Shape;457;p16"/>
          <p:cNvGrpSpPr/>
          <p:nvPr/>
        </p:nvGrpSpPr>
        <p:grpSpPr>
          <a:xfrm flipH="1">
            <a:off x="10944659" y="1179415"/>
            <a:ext cx="770785" cy="561999"/>
            <a:chOff x="4468725" y="937901"/>
            <a:chExt cx="656322" cy="478541"/>
          </a:xfrm>
        </p:grpSpPr>
        <p:sp>
          <p:nvSpPr>
            <p:cNvPr id="458" name="Google Shape;458;p16"/>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16"/>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16"/>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61" name="Google Shape;461;p16"/>
          <p:cNvGrpSpPr/>
          <p:nvPr/>
        </p:nvGrpSpPr>
        <p:grpSpPr>
          <a:xfrm>
            <a:off x="8530951" y="470669"/>
            <a:ext cx="1976801" cy="1979513"/>
            <a:chOff x="8530951" y="470669"/>
            <a:chExt cx="1976801" cy="1979513"/>
          </a:xfrm>
        </p:grpSpPr>
        <p:sp>
          <p:nvSpPr>
            <p:cNvPr id="462" name="Google Shape;462;p16"/>
            <p:cNvSpPr/>
            <p:nvPr/>
          </p:nvSpPr>
          <p:spPr>
            <a:xfrm flipH="1">
              <a:off x="8530951" y="592244"/>
              <a:ext cx="1917899" cy="1857938"/>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3" name="Google Shape;463;p16"/>
            <p:cNvSpPr/>
            <p:nvPr/>
          </p:nvSpPr>
          <p:spPr>
            <a:xfrm flipH="1">
              <a:off x="9275512" y="924442"/>
              <a:ext cx="770923" cy="796295"/>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4" name="Google Shape;464;p16"/>
            <p:cNvSpPr/>
            <p:nvPr/>
          </p:nvSpPr>
          <p:spPr>
            <a:xfrm flipH="1">
              <a:off x="8813467" y="470669"/>
              <a:ext cx="1694285" cy="1707064"/>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5" name="Google Shape;465;p16"/>
          <p:cNvSpPr/>
          <p:nvPr/>
        </p:nvSpPr>
        <p:spPr>
          <a:xfrm flipH="1">
            <a:off x="9900616" y="4564864"/>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16"/>
          <p:cNvSpPr/>
          <p:nvPr/>
        </p:nvSpPr>
        <p:spPr>
          <a:xfrm flipH="1">
            <a:off x="10104690" y="6053869"/>
            <a:ext cx="1730086" cy="1730091"/>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67" name="Google Shape;467;p16"/>
          <p:cNvGrpSpPr/>
          <p:nvPr/>
        </p:nvGrpSpPr>
        <p:grpSpPr>
          <a:xfrm rot="-868522">
            <a:off x="9757601" y="2760294"/>
            <a:ext cx="1908525" cy="1591316"/>
            <a:chOff x="3790450" y="2922745"/>
            <a:chExt cx="1228275" cy="1024111"/>
          </a:xfrm>
        </p:grpSpPr>
        <p:sp>
          <p:nvSpPr>
            <p:cNvPr id="468" name="Google Shape;468;p16"/>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16"/>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16"/>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1" name="Google Shape;471;p16"/>
          <p:cNvSpPr/>
          <p:nvPr/>
        </p:nvSpPr>
        <p:spPr>
          <a:xfrm flipH="1">
            <a:off x="10755917" y="4564885"/>
            <a:ext cx="1148278" cy="1148278"/>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16"/>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a:bodyPr>
          <a:lstStyle>
            <a:lvl1pPr lvl="0" rtl="0">
              <a:spcBef>
                <a:spcPts val="0"/>
              </a:spcBef>
              <a:spcAft>
                <a:spcPts val="0"/>
              </a:spcAft>
              <a:buSzPts val="6400"/>
              <a:buNone/>
              <a:defRPr sz="12000">
                <a:solidFill>
                  <a:schemeClr val="lt1"/>
                </a:solidFill>
              </a:defRPr>
            </a:lvl1pPr>
            <a:lvl2pPr lvl="1" rtl="0">
              <a:spcBef>
                <a:spcPts val="0"/>
              </a:spcBef>
              <a:spcAft>
                <a:spcPts val="0"/>
              </a:spcAft>
              <a:buSzPts val="6400"/>
              <a:buNone/>
              <a:defRPr sz="6400"/>
            </a:lvl2pPr>
            <a:lvl3pPr lvl="2" rtl="0">
              <a:spcBef>
                <a:spcPts val="0"/>
              </a:spcBef>
              <a:spcAft>
                <a:spcPts val="0"/>
              </a:spcAft>
              <a:buSzPts val="6400"/>
              <a:buNone/>
              <a:defRPr sz="6400"/>
            </a:lvl3pPr>
            <a:lvl4pPr lvl="3" rtl="0">
              <a:spcBef>
                <a:spcPts val="0"/>
              </a:spcBef>
              <a:spcAft>
                <a:spcPts val="0"/>
              </a:spcAft>
              <a:buSzPts val="6400"/>
              <a:buNone/>
              <a:defRPr sz="6400"/>
            </a:lvl4pPr>
            <a:lvl5pPr lvl="4" rtl="0">
              <a:spcBef>
                <a:spcPts val="0"/>
              </a:spcBef>
              <a:spcAft>
                <a:spcPts val="0"/>
              </a:spcAft>
              <a:buSzPts val="6400"/>
              <a:buNone/>
              <a:defRPr sz="6400"/>
            </a:lvl5pPr>
            <a:lvl6pPr lvl="5" rtl="0">
              <a:spcBef>
                <a:spcPts val="0"/>
              </a:spcBef>
              <a:spcAft>
                <a:spcPts val="0"/>
              </a:spcAft>
              <a:buSzPts val="6400"/>
              <a:buNone/>
              <a:defRPr sz="6400"/>
            </a:lvl6pPr>
            <a:lvl7pPr lvl="6" rtl="0">
              <a:spcBef>
                <a:spcPts val="0"/>
              </a:spcBef>
              <a:spcAft>
                <a:spcPts val="0"/>
              </a:spcAft>
              <a:buSzPts val="6400"/>
              <a:buNone/>
              <a:defRPr sz="6400"/>
            </a:lvl7pPr>
            <a:lvl8pPr lvl="7" rtl="0">
              <a:spcBef>
                <a:spcPts val="0"/>
              </a:spcBef>
              <a:spcAft>
                <a:spcPts val="0"/>
              </a:spcAft>
              <a:buSzPts val="6400"/>
              <a:buNone/>
              <a:defRPr sz="6400"/>
            </a:lvl8pPr>
            <a:lvl9pPr lvl="8" rtl="0">
              <a:spcBef>
                <a:spcPts val="0"/>
              </a:spcBef>
              <a:spcAft>
                <a:spcPts val="0"/>
              </a:spcAft>
              <a:buSzPts val="6400"/>
              <a:buNone/>
              <a:defRPr sz="6400"/>
            </a:lvl9pPr>
          </a:lstStyle>
          <a:p/>
        </p:txBody>
      </p:sp>
      <p:sp>
        <p:nvSpPr>
          <p:cNvPr id="473" name="Google Shape;473;p16"/>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with Caption">
  <p:cSld name="CAPTION_ONLY">
    <p:spTree>
      <p:nvGrpSpPr>
        <p:cNvPr id="474" name="Shape 474"/>
        <p:cNvGrpSpPr/>
        <p:nvPr/>
      </p:nvGrpSpPr>
      <p:grpSpPr>
        <a:xfrm>
          <a:off x="0" y="0"/>
          <a:ext cx="0" cy="0"/>
          <a:chOff x="0" y="0"/>
          <a:chExt cx="0" cy="0"/>
        </a:xfrm>
      </p:grpSpPr>
      <p:sp>
        <p:nvSpPr>
          <p:cNvPr id="475" name="Google Shape;475;p17"/>
          <p:cNvSpPr/>
          <p:nvPr>
            <p:ph idx="2" type="pic"/>
          </p:nvPr>
        </p:nvSpPr>
        <p:spPr>
          <a:xfrm>
            <a:off x="18750" y="0"/>
            <a:ext cx="12192000" cy="6858000"/>
          </a:xfrm>
          <a:prstGeom prst="rect">
            <a:avLst/>
          </a:prstGeom>
          <a:noFill/>
          <a:ln>
            <a:noFill/>
          </a:ln>
        </p:spPr>
      </p:sp>
      <p:sp>
        <p:nvSpPr>
          <p:cNvPr id="476" name="Google Shape;476;p17"/>
          <p:cNvSpPr txBox="1"/>
          <p:nvPr>
            <p:ph idx="1" type="body"/>
          </p:nvPr>
        </p:nvSpPr>
        <p:spPr>
          <a:xfrm>
            <a:off x="415600" y="4991107"/>
            <a:ext cx="7998300" cy="1456500"/>
          </a:xfrm>
          <a:prstGeom prst="rect">
            <a:avLst/>
          </a:prstGeom>
        </p:spPr>
        <p:txBody>
          <a:bodyPr anchorCtr="0" anchor="ctr" bIns="121900" lIns="121900" spcFirstLastPara="1" rIns="121900" wrap="square" tIns="121900">
            <a:normAutofit/>
          </a:bodyPr>
          <a:lstStyle>
            <a:lvl1pPr indent="-228600" lvl="0" marL="457200">
              <a:lnSpc>
                <a:spcPct val="100000"/>
              </a:lnSpc>
              <a:spcBef>
                <a:spcPts val="0"/>
              </a:spcBef>
              <a:spcAft>
                <a:spcPts val="0"/>
              </a:spcAft>
              <a:buSzPts val="2200"/>
              <a:buNone/>
              <a:defRPr sz="4900">
                <a:solidFill>
                  <a:schemeClr val="accent2"/>
                </a:solidFill>
                <a:latin typeface="Poppins ExtraBold"/>
                <a:ea typeface="Poppins ExtraBold"/>
                <a:cs typeface="Poppins ExtraBold"/>
                <a:sym typeface="Poppins ExtraBold"/>
              </a:defRPr>
            </a:lvl1pPr>
          </a:lstStyle>
          <a:p/>
        </p:txBody>
      </p:sp>
      <p:sp>
        <p:nvSpPr>
          <p:cNvPr id="477" name="Google Shape;477;p17"/>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solidFill>
          <a:schemeClr val="dk1"/>
        </a:solidFill>
      </p:bgPr>
    </p:bg>
    <p:spTree>
      <p:nvGrpSpPr>
        <p:cNvPr id="478" name="Shape 478"/>
        <p:cNvGrpSpPr/>
        <p:nvPr/>
      </p:nvGrpSpPr>
      <p:grpSpPr>
        <a:xfrm>
          <a:off x="0" y="0"/>
          <a:ext cx="0" cy="0"/>
          <a:chOff x="0" y="0"/>
          <a:chExt cx="0" cy="0"/>
        </a:xfrm>
      </p:grpSpPr>
      <p:sp>
        <p:nvSpPr>
          <p:cNvPr id="479" name="Google Shape;479;p18"/>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80" name="Google Shape;480;p18"/>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1" name="Google Shape;481;p18"/>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482" name="Google Shape;482;p18"/>
          <p:cNvSpPr/>
          <p:nvPr/>
        </p:nvSpPr>
        <p:spPr>
          <a:xfrm flipH="1">
            <a:off x="365415" y="5863369"/>
            <a:ext cx="1730086" cy="1730091"/>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483" name="Google Shape;483;p18"/>
          <p:cNvGrpSpPr/>
          <p:nvPr/>
        </p:nvGrpSpPr>
        <p:grpSpPr>
          <a:xfrm flipH="1">
            <a:off x="11521659" y="4785465"/>
            <a:ext cx="770785" cy="561999"/>
            <a:chOff x="4468725" y="937901"/>
            <a:chExt cx="656322" cy="478541"/>
          </a:xfrm>
        </p:grpSpPr>
        <p:sp>
          <p:nvSpPr>
            <p:cNvPr id="484" name="Google Shape;484;p18"/>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5" name="Google Shape;485;p18"/>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6" name="Google Shape;486;p18"/>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87" name="Google Shape;487;p18"/>
          <p:cNvGrpSpPr/>
          <p:nvPr/>
        </p:nvGrpSpPr>
        <p:grpSpPr>
          <a:xfrm flipH="1">
            <a:off x="10315651" y="5347469"/>
            <a:ext cx="1976801" cy="1979513"/>
            <a:chOff x="4593392" y="1441589"/>
            <a:chExt cx="1683243" cy="1685552"/>
          </a:xfrm>
        </p:grpSpPr>
        <p:sp>
          <p:nvSpPr>
            <p:cNvPr id="488" name="Google Shape;488;p18"/>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9" name="Google Shape;489;p18"/>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0" name="Google Shape;490;p18"/>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91" name="Google Shape;491;p18"/>
          <p:cNvSpPr/>
          <p:nvPr/>
        </p:nvSpPr>
        <p:spPr>
          <a:xfrm>
            <a:off x="323750" y="241352"/>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2" name="Google Shape;492;p18"/>
          <p:cNvSpPr txBox="1"/>
          <p:nvPr>
            <p:ph idx="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93" name="Google Shape;493;p18"/>
          <p:cNvSpPr txBox="1"/>
          <p:nvPr>
            <p:ph hasCustomPrompt="1" type="title"/>
          </p:nvPr>
        </p:nvSpPr>
        <p:spPr>
          <a:xfrm>
            <a:off x="415650" y="1171723"/>
            <a:ext cx="11360700" cy="3368700"/>
          </a:xfrm>
          <a:prstGeom prst="rect">
            <a:avLst/>
          </a:prstGeom>
        </p:spPr>
        <p:txBody>
          <a:bodyPr anchorCtr="0" anchor="b" bIns="121900" lIns="121900" spcFirstLastPara="1" rIns="121900" wrap="square" tIns="121900">
            <a:normAutofit/>
          </a:bodyPr>
          <a:lstStyle>
            <a:lvl1pPr lvl="0" algn="ctr">
              <a:spcBef>
                <a:spcPts val="0"/>
              </a:spcBef>
              <a:spcAft>
                <a:spcPts val="0"/>
              </a:spcAft>
              <a:buClr>
                <a:schemeClr val="lt1"/>
              </a:buClr>
              <a:buSzPts val="16000"/>
              <a:buNone/>
              <a:defRPr sz="16000">
                <a:solidFill>
                  <a:schemeClr val="lt1"/>
                </a:solidFill>
              </a:defRPr>
            </a:lvl1pPr>
            <a:lvl2pPr lvl="1" algn="ctr">
              <a:spcBef>
                <a:spcPts val="0"/>
              </a:spcBef>
              <a:spcAft>
                <a:spcPts val="0"/>
              </a:spcAft>
              <a:buClr>
                <a:schemeClr val="lt1"/>
              </a:buClr>
              <a:buSzPts val="16000"/>
              <a:buNone/>
              <a:defRPr sz="16000">
                <a:solidFill>
                  <a:schemeClr val="lt1"/>
                </a:solidFill>
              </a:defRPr>
            </a:lvl2pPr>
            <a:lvl3pPr lvl="2" algn="ctr">
              <a:spcBef>
                <a:spcPts val="0"/>
              </a:spcBef>
              <a:spcAft>
                <a:spcPts val="0"/>
              </a:spcAft>
              <a:buClr>
                <a:schemeClr val="lt1"/>
              </a:buClr>
              <a:buSzPts val="16000"/>
              <a:buNone/>
              <a:defRPr sz="16000">
                <a:solidFill>
                  <a:schemeClr val="lt1"/>
                </a:solidFill>
              </a:defRPr>
            </a:lvl3pPr>
            <a:lvl4pPr lvl="3" algn="ctr">
              <a:spcBef>
                <a:spcPts val="0"/>
              </a:spcBef>
              <a:spcAft>
                <a:spcPts val="0"/>
              </a:spcAft>
              <a:buClr>
                <a:schemeClr val="lt1"/>
              </a:buClr>
              <a:buSzPts val="16000"/>
              <a:buNone/>
              <a:defRPr sz="16000">
                <a:solidFill>
                  <a:schemeClr val="lt1"/>
                </a:solidFill>
              </a:defRPr>
            </a:lvl4pPr>
            <a:lvl5pPr lvl="4" algn="ctr">
              <a:spcBef>
                <a:spcPts val="0"/>
              </a:spcBef>
              <a:spcAft>
                <a:spcPts val="0"/>
              </a:spcAft>
              <a:buClr>
                <a:schemeClr val="lt1"/>
              </a:buClr>
              <a:buSzPts val="16000"/>
              <a:buNone/>
              <a:defRPr sz="16000">
                <a:solidFill>
                  <a:schemeClr val="lt1"/>
                </a:solidFill>
              </a:defRPr>
            </a:lvl5pPr>
            <a:lvl6pPr lvl="5" algn="ctr">
              <a:spcBef>
                <a:spcPts val="0"/>
              </a:spcBef>
              <a:spcAft>
                <a:spcPts val="0"/>
              </a:spcAft>
              <a:buClr>
                <a:schemeClr val="lt1"/>
              </a:buClr>
              <a:buSzPts val="16000"/>
              <a:buNone/>
              <a:defRPr sz="16000">
                <a:solidFill>
                  <a:schemeClr val="lt1"/>
                </a:solidFill>
              </a:defRPr>
            </a:lvl6pPr>
            <a:lvl7pPr lvl="6" algn="ctr">
              <a:spcBef>
                <a:spcPts val="0"/>
              </a:spcBef>
              <a:spcAft>
                <a:spcPts val="0"/>
              </a:spcAft>
              <a:buClr>
                <a:schemeClr val="lt1"/>
              </a:buClr>
              <a:buSzPts val="16000"/>
              <a:buNone/>
              <a:defRPr sz="16000">
                <a:solidFill>
                  <a:schemeClr val="lt1"/>
                </a:solidFill>
              </a:defRPr>
            </a:lvl7pPr>
            <a:lvl8pPr lvl="7" algn="ctr">
              <a:spcBef>
                <a:spcPts val="0"/>
              </a:spcBef>
              <a:spcAft>
                <a:spcPts val="0"/>
              </a:spcAft>
              <a:buClr>
                <a:schemeClr val="lt1"/>
              </a:buClr>
              <a:buSzPts val="16000"/>
              <a:buNone/>
              <a:defRPr sz="16000">
                <a:solidFill>
                  <a:schemeClr val="lt1"/>
                </a:solidFill>
              </a:defRPr>
            </a:lvl8pPr>
            <a:lvl9pPr lvl="8" algn="ctr">
              <a:spcBef>
                <a:spcPts val="0"/>
              </a:spcBef>
              <a:spcAft>
                <a:spcPts val="0"/>
              </a:spcAft>
              <a:buClr>
                <a:schemeClr val="lt1"/>
              </a:buClr>
              <a:buSzPts val="16000"/>
              <a:buNone/>
              <a:defRPr sz="16000">
                <a:solidFill>
                  <a:schemeClr val="lt1"/>
                </a:solidFill>
              </a:defRPr>
            </a:lvl9pPr>
          </a:lstStyle>
          <a:p>
            <a:r>
              <a:t>xx%</a:t>
            </a:r>
          </a:p>
        </p:txBody>
      </p:sp>
      <p:sp>
        <p:nvSpPr>
          <p:cNvPr id="494" name="Google Shape;494;p18"/>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lvl1pPr indent="-368300" lvl="0" marL="457200" algn="ctr">
              <a:spcBef>
                <a:spcPts val="0"/>
              </a:spcBef>
              <a:spcAft>
                <a:spcPts val="0"/>
              </a:spcAft>
              <a:buClr>
                <a:schemeClr val="lt1"/>
              </a:buClr>
              <a:buSzPts val="2200"/>
              <a:buChar char="●"/>
              <a:defRPr>
                <a:solidFill>
                  <a:schemeClr val="lt1"/>
                </a:solidFill>
              </a:defRPr>
            </a:lvl1pPr>
            <a:lvl2pPr indent="-368300" lvl="1" marL="914400" algn="ctr">
              <a:spcBef>
                <a:spcPts val="0"/>
              </a:spcBef>
              <a:spcAft>
                <a:spcPts val="0"/>
              </a:spcAft>
              <a:buClr>
                <a:schemeClr val="lt1"/>
              </a:buClr>
              <a:buSzPts val="2200"/>
              <a:buChar char="○"/>
              <a:defRPr>
                <a:solidFill>
                  <a:schemeClr val="lt1"/>
                </a:solidFill>
              </a:defRPr>
            </a:lvl2pPr>
            <a:lvl3pPr indent="-368300" lvl="2" marL="1371600" algn="ctr">
              <a:spcBef>
                <a:spcPts val="0"/>
              </a:spcBef>
              <a:spcAft>
                <a:spcPts val="0"/>
              </a:spcAft>
              <a:buClr>
                <a:schemeClr val="lt1"/>
              </a:buClr>
              <a:buSzPts val="2200"/>
              <a:buChar char="■"/>
              <a:defRPr>
                <a:solidFill>
                  <a:schemeClr val="lt1"/>
                </a:solidFill>
              </a:defRPr>
            </a:lvl3pPr>
            <a:lvl4pPr indent="-368300" lvl="3" marL="1828800" algn="ctr">
              <a:spcBef>
                <a:spcPts val="0"/>
              </a:spcBef>
              <a:spcAft>
                <a:spcPts val="0"/>
              </a:spcAft>
              <a:buClr>
                <a:schemeClr val="lt1"/>
              </a:buClr>
              <a:buSzPts val="2200"/>
              <a:buChar char="●"/>
              <a:defRPr>
                <a:solidFill>
                  <a:schemeClr val="lt1"/>
                </a:solidFill>
              </a:defRPr>
            </a:lvl4pPr>
            <a:lvl5pPr indent="-368300" lvl="4" marL="2286000" algn="ctr">
              <a:spcBef>
                <a:spcPts val="0"/>
              </a:spcBef>
              <a:spcAft>
                <a:spcPts val="0"/>
              </a:spcAft>
              <a:buClr>
                <a:schemeClr val="lt1"/>
              </a:buClr>
              <a:buSzPts val="2200"/>
              <a:buChar char="○"/>
              <a:defRPr>
                <a:solidFill>
                  <a:schemeClr val="lt1"/>
                </a:solidFill>
              </a:defRPr>
            </a:lvl5pPr>
            <a:lvl6pPr indent="-368300" lvl="5" marL="2743200" algn="ctr">
              <a:spcBef>
                <a:spcPts val="0"/>
              </a:spcBef>
              <a:spcAft>
                <a:spcPts val="0"/>
              </a:spcAft>
              <a:buClr>
                <a:schemeClr val="lt1"/>
              </a:buClr>
              <a:buSzPts val="2200"/>
              <a:buChar char="■"/>
              <a:defRPr>
                <a:solidFill>
                  <a:schemeClr val="lt1"/>
                </a:solidFill>
              </a:defRPr>
            </a:lvl6pPr>
            <a:lvl7pPr indent="-368300" lvl="6" marL="3200400" algn="ctr">
              <a:spcBef>
                <a:spcPts val="0"/>
              </a:spcBef>
              <a:spcAft>
                <a:spcPts val="0"/>
              </a:spcAft>
              <a:buClr>
                <a:schemeClr val="lt1"/>
              </a:buClr>
              <a:buSzPts val="2200"/>
              <a:buChar char="●"/>
              <a:defRPr>
                <a:solidFill>
                  <a:schemeClr val="lt1"/>
                </a:solidFill>
              </a:defRPr>
            </a:lvl7pPr>
            <a:lvl8pPr indent="-368300" lvl="7" marL="3657600" algn="ctr">
              <a:spcBef>
                <a:spcPts val="0"/>
              </a:spcBef>
              <a:spcAft>
                <a:spcPts val="0"/>
              </a:spcAft>
              <a:buClr>
                <a:schemeClr val="lt1"/>
              </a:buClr>
              <a:buSzPts val="2200"/>
              <a:buChar char="○"/>
              <a:defRPr>
                <a:solidFill>
                  <a:schemeClr val="lt1"/>
                </a:solidFill>
              </a:defRPr>
            </a:lvl8pPr>
            <a:lvl9pPr indent="-368300" lvl="8" marL="4114800" algn="ctr">
              <a:spcBef>
                <a:spcPts val="0"/>
              </a:spcBef>
              <a:spcAft>
                <a:spcPts val="0"/>
              </a:spcAft>
              <a:buClr>
                <a:schemeClr val="lt1"/>
              </a:buClr>
              <a:buSzPts val="2200"/>
              <a:buChar char="■"/>
              <a:defRPr>
                <a:solidFill>
                  <a:schemeClr val="lt1"/>
                </a:solidFill>
              </a:defRPr>
            </a:lvl9pPr>
          </a:lstStyle>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lank" type="blank">
  <p:cSld name="BLANK">
    <p:spTree>
      <p:nvGrpSpPr>
        <p:cNvPr id="495" name="Shape 495"/>
        <p:cNvGrpSpPr/>
        <p:nvPr/>
      </p:nvGrpSpPr>
      <p:grpSpPr>
        <a:xfrm>
          <a:off x="0" y="0"/>
          <a:ext cx="0" cy="0"/>
          <a:chOff x="0" y="0"/>
          <a:chExt cx="0" cy="0"/>
        </a:xfrm>
      </p:grpSpPr>
      <p:sp>
        <p:nvSpPr>
          <p:cNvPr id="496" name="Google Shape;496;p19"/>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Z SlidesMania - Do not remove">
  <p:cSld name="BLANK_1">
    <p:spTree>
      <p:nvGrpSpPr>
        <p:cNvPr id="497" name="Shape 497"/>
        <p:cNvGrpSpPr/>
        <p:nvPr/>
      </p:nvGrpSpPr>
      <p:grpSpPr>
        <a:xfrm>
          <a:off x="0" y="0"/>
          <a:ext cx="0" cy="0"/>
          <a:chOff x="0" y="0"/>
          <a:chExt cx="0" cy="0"/>
        </a:xfrm>
      </p:grpSpPr>
      <p:sp>
        <p:nvSpPr>
          <p:cNvPr id="498" name="Google Shape;498;p20"/>
          <p:cNvSpPr txBox="1"/>
          <p:nvPr>
            <p:ph idx="12" type="sldNum"/>
          </p:nvPr>
        </p:nvSpPr>
        <p:spPr>
          <a:xfrm>
            <a:off x="11296610" y="6217622"/>
            <a:ext cx="731700" cy="524700"/>
          </a:xfrm>
          <a:prstGeom prst="rect">
            <a:avLst/>
          </a:prstGeom>
        </p:spPr>
        <p:txBody>
          <a:bodyPr anchorCtr="0" anchor="ctr" bIns="121900" lIns="121900" spcFirstLastPara="1" rIns="121900" wrap="square" tIns="121900">
            <a:norm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grpSp>
        <p:nvGrpSpPr>
          <p:cNvPr id="499" name="Google Shape;499;p20"/>
          <p:cNvGrpSpPr/>
          <p:nvPr/>
        </p:nvGrpSpPr>
        <p:grpSpPr>
          <a:xfrm>
            <a:off x="0" y="0"/>
            <a:ext cx="12192000" cy="6858000"/>
            <a:chOff x="0" y="0"/>
            <a:chExt cx="12192000" cy="6858000"/>
          </a:xfrm>
        </p:grpSpPr>
        <p:sp>
          <p:nvSpPr>
            <p:cNvPr id="500" name="Google Shape;500;p20"/>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501" name="Google Shape;501;p20"/>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1" lang="en" sz="3600">
                  <a:solidFill>
                    <a:srgbClr val="3F3F3F"/>
                  </a:solidFill>
                  <a:latin typeface="Poppins"/>
                  <a:ea typeface="Poppins"/>
                  <a:cs typeface="Poppins"/>
                  <a:sym typeface="Poppins"/>
                </a:rPr>
                <a:t>Free </a:t>
              </a:r>
              <a:r>
                <a:rPr lang="en" sz="3600">
                  <a:solidFill>
                    <a:srgbClr val="3F3F3F"/>
                  </a:solidFill>
                  <a:latin typeface="Poppins"/>
                  <a:ea typeface="Poppins"/>
                  <a:cs typeface="Poppins"/>
                  <a:sym typeface="Poppins"/>
                </a:rPr>
                <a:t>themes and templates for </a:t>
              </a:r>
              <a:r>
                <a:rPr b="1" lang="en" sz="3600">
                  <a:solidFill>
                    <a:srgbClr val="3F3F3F"/>
                  </a:solidFill>
                  <a:latin typeface="Poppins"/>
                  <a:ea typeface="Poppins"/>
                  <a:cs typeface="Poppins"/>
                  <a:sym typeface="Poppins"/>
                </a:rPr>
                <a:t>Google Slides</a:t>
              </a:r>
              <a:r>
                <a:rPr lang="en" sz="3600">
                  <a:solidFill>
                    <a:srgbClr val="3F3F3F"/>
                  </a:solidFill>
                  <a:latin typeface="Poppins"/>
                  <a:ea typeface="Poppins"/>
                  <a:cs typeface="Poppins"/>
                  <a:sym typeface="Poppins"/>
                </a:rPr>
                <a:t> or </a:t>
              </a:r>
              <a:r>
                <a:rPr b="1" lang="en" sz="3600">
                  <a:solidFill>
                    <a:srgbClr val="3F3F3F"/>
                  </a:solidFill>
                  <a:latin typeface="Poppins"/>
                  <a:ea typeface="Poppins"/>
                  <a:cs typeface="Poppins"/>
                  <a:sym typeface="Poppins"/>
                </a:rPr>
                <a:t>PowerPoint</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t/>
              </a:r>
              <a:endParaRPr b="1" sz="3600">
                <a:solidFill>
                  <a:srgbClr val="3F3F3F"/>
                </a:solidFill>
                <a:latin typeface="Poppins"/>
                <a:ea typeface="Poppins"/>
                <a:cs typeface="Poppins"/>
                <a:sym typeface="Poppins"/>
              </a:endParaRPr>
            </a:p>
            <a:p>
              <a:pPr indent="0" lvl="0" marL="0" marR="0" rtl="0" algn="l">
                <a:spcBef>
                  <a:spcPts val="0"/>
                </a:spcBef>
                <a:spcAft>
                  <a:spcPts val="0"/>
                </a:spcAft>
                <a:buNone/>
              </a:pPr>
              <a:r>
                <a:rPr b="1" lang="en" sz="3000">
                  <a:solidFill>
                    <a:srgbClr val="FFCB25"/>
                  </a:solidFill>
                  <a:latin typeface="Poppins"/>
                  <a:ea typeface="Poppins"/>
                  <a:cs typeface="Poppins"/>
                  <a:sym typeface="Poppins"/>
                </a:rPr>
                <a:t>NOT to be sold as is or modified!</a:t>
              </a:r>
              <a:endParaRPr b="1" sz="3000">
                <a:solidFill>
                  <a:srgbClr val="FFCB25"/>
                </a:solidFill>
                <a:latin typeface="Poppins"/>
                <a:ea typeface="Poppins"/>
                <a:cs typeface="Poppins"/>
                <a:sym typeface="Poppins"/>
              </a:endParaRPr>
            </a:p>
            <a:p>
              <a:pPr indent="0" lvl="0" marL="0" rtl="0" algn="l">
                <a:spcBef>
                  <a:spcPts val="0"/>
                </a:spcBef>
                <a:spcAft>
                  <a:spcPts val="0"/>
                </a:spcAft>
                <a:buNone/>
              </a:pPr>
              <a:r>
                <a:rPr lang="en" sz="2700">
                  <a:solidFill>
                    <a:srgbClr val="3F3F3F"/>
                  </a:solidFill>
                  <a:latin typeface="Poppins"/>
                  <a:ea typeface="Poppins"/>
                  <a:cs typeface="Poppins"/>
                  <a:sym typeface="Poppins"/>
                </a:rPr>
                <a:t>Read </a:t>
              </a:r>
              <a:r>
                <a:rPr lang="en" sz="2700" u="sng">
                  <a:solidFill>
                    <a:srgbClr val="3F3F3F"/>
                  </a:solidFill>
                  <a:latin typeface="Poppins"/>
                  <a:ea typeface="Poppins"/>
                  <a:cs typeface="Poppins"/>
                  <a:sym typeface="Poppins"/>
                  <a:hlinkClick r:id="rId2">
                    <a:extLst>
                      <a:ext uri="{A12FA001-AC4F-418D-AE19-62706E023703}">
                        <ahyp:hlinkClr val="tx"/>
                      </a:ext>
                    </a:extLst>
                  </a:hlinkClick>
                </a:rPr>
                <a:t>FAQ</a:t>
              </a:r>
              <a:r>
                <a:rPr b="1" lang="en" sz="4400">
                  <a:solidFill>
                    <a:srgbClr val="FFCB25"/>
                  </a:solidFill>
                  <a:latin typeface="Poppins"/>
                  <a:ea typeface="Poppins"/>
                  <a:cs typeface="Poppins"/>
                  <a:sym typeface="Poppins"/>
                </a:rPr>
                <a:t> </a:t>
              </a:r>
              <a:r>
                <a:rPr lang="en" sz="2700">
                  <a:solidFill>
                    <a:srgbClr val="3F3F3F"/>
                  </a:solidFill>
                  <a:latin typeface="Poppins"/>
                  <a:ea typeface="Poppins"/>
                  <a:cs typeface="Poppins"/>
                  <a:sym typeface="Poppins"/>
                </a:rPr>
                <a:t>on slidesmania.com</a:t>
              </a:r>
              <a:endParaRPr sz="2700">
                <a:solidFill>
                  <a:srgbClr val="3F3F3F"/>
                </a:solidFill>
                <a:latin typeface="Poppins"/>
                <a:ea typeface="Poppins"/>
                <a:cs typeface="Poppins"/>
                <a:sym typeface="Poppins"/>
              </a:endParaRPr>
            </a:p>
            <a:p>
              <a:pPr indent="0" lvl="0" marL="0" rtl="0" algn="l">
                <a:spcBef>
                  <a:spcPts val="0"/>
                </a:spcBef>
                <a:spcAft>
                  <a:spcPts val="0"/>
                </a:spcAft>
                <a:buNone/>
              </a:pPr>
              <a:r>
                <a:rPr lang="en" sz="2000">
                  <a:solidFill>
                    <a:srgbClr val="3F3F3F"/>
                  </a:solidFill>
                  <a:latin typeface="Poppins"/>
                  <a:ea typeface="Poppins"/>
                  <a:cs typeface="Poppins"/>
                  <a:sym typeface="Poppins"/>
                </a:rPr>
                <a:t>Do not remove the slidesmania.com text on the sides.</a:t>
              </a:r>
              <a:endParaRPr sz="2000">
                <a:solidFill>
                  <a:srgbClr val="3F3F3F"/>
                </a:solidFill>
                <a:latin typeface="Poppins"/>
                <a:ea typeface="Poppins"/>
                <a:cs typeface="Poppins"/>
                <a:sym typeface="Poppins"/>
              </a:endParaRPr>
            </a:p>
          </p:txBody>
        </p:sp>
        <p:cxnSp>
          <p:nvCxnSpPr>
            <p:cNvPr id="502" name="Google Shape;502;p20"/>
            <p:cNvCxnSpPr/>
            <p:nvPr/>
          </p:nvCxnSpPr>
          <p:spPr>
            <a:xfrm>
              <a:off x="10423367" y="5688858"/>
              <a:ext cx="1495200" cy="12900"/>
            </a:xfrm>
            <a:prstGeom prst="straightConnector1">
              <a:avLst/>
            </a:prstGeom>
            <a:noFill/>
            <a:ln cap="flat" cmpd="sng" w="38100">
              <a:solidFill>
                <a:srgbClr val="FFCB25"/>
              </a:solidFill>
              <a:prstDash val="solid"/>
              <a:round/>
              <a:headEnd len="med" w="med" type="none"/>
              <a:tailEnd len="med" w="med" type="none"/>
            </a:ln>
          </p:spPr>
        </p:cxnSp>
        <p:pic>
          <p:nvPicPr>
            <p:cNvPr id="503" name="Google Shape;503;p20">
              <a:hlinkClick r:id="rId3"/>
            </p:cNvPr>
            <p:cNvPicPr preferRelativeResize="0"/>
            <p:nvPr/>
          </p:nvPicPr>
          <p:blipFill>
            <a:blip r:embed="rId4">
              <a:alphaModFix/>
            </a:blip>
            <a:stretch>
              <a:fillRect/>
            </a:stretch>
          </p:blipFill>
          <p:spPr>
            <a:xfrm>
              <a:off x="8982558" y="5912306"/>
              <a:ext cx="713232" cy="637863"/>
            </a:xfrm>
            <a:prstGeom prst="rect">
              <a:avLst/>
            </a:prstGeom>
            <a:noFill/>
            <a:ln>
              <a:noFill/>
            </a:ln>
          </p:spPr>
        </p:pic>
        <p:pic>
          <p:nvPicPr>
            <p:cNvPr id="504" name="Google Shape;504;p20">
              <a:hlinkClick r:id="rId5"/>
            </p:cNvPr>
            <p:cNvPicPr preferRelativeResize="0"/>
            <p:nvPr/>
          </p:nvPicPr>
          <p:blipFill>
            <a:blip r:embed="rId6">
              <a:alphaModFix/>
            </a:blip>
            <a:stretch>
              <a:fillRect/>
            </a:stretch>
          </p:blipFill>
          <p:spPr>
            <a:xfrm>
              <a:off x="9764428" y="5916798"/>
              <a:ext cx="708660" cy="628879"/>
            </a:xfrm>
            <a:prstGeom prst="rect">
              <a:avLst/>
            </a:prstGeom>
            <a:noFill/>
            <a:ln>
              <a:noFill/>
            </a:ln>
          </p:spPr>
        </p:pic>
        <p:pic>
          <p:nvPicPr>
            <p:cNvPr id="505" name="Google Shape;505;p20">
              <a:hlinkClick r:id="rId7"/>
            </p:cNvPr>
            <p:cNvPicPr preferRelativeResize="0"/>
            <p:nvPr/>
          </p:nvPicPr>
          <p:blipFill>
            <a:blip r:embed="rId8">
              <a:alphaModFix/>
            </a:blip>
            <a:stretch>
              <a:fillRect/>
            </a:stretch>
          </p:blipFill>
          <p:spPr>
            <a:xfrm>
              <a:off x="10541715" y="5905569"/>
              <a:ext cx="612648" cy="624387"/>
            </a:xfrm>
            <a:prstGeom prst="rect">
              <a:avLst/>
            </a:prstGeom>
            <a:noFill/>
            <a:ln>
              <a:noFill/>
            </a:ln>
          </p:spPr>
        </p:pic>
        <p:pic>
          <p:nvPicPr>
            <p:cNvPr id="506" name="Google Shape;506;p20">
              <a:hlinkClick r:id="rId9"/>
            </p:cNvPr>
            <p:cNvPicPr preferRelativeResize="0"/>
            <p:nvPr/>
          </p:nvPicPr>
          <p:blipFill>
            <a:blip r:embed="rId10">
              <a:alphaModFix/>
            </a:blip>
            <a:stretch>
              <a:fillRect/>
            </a:stretch>
          </p:blipFill>
          <p:spPr>
            <a:xfrm>
              <a:off x="11219049" y="5916799"/>
              <a:ext cx="699516" cy="601927"/>
            </a:xfrm>
            <a:prstGeom prst="rect">
              <a:avLst/>
            </a:prstGeom>
            <a:noFill/>
            <a:ln>
              <a:noFill/>
            </a:ln>
          </p:spPr>
        </p:pic>
        <p:sp>
          <p:nvSpPr>
            <p:cNvPr id="507" name="Google Shape;507;p20"/>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rtl="0" algn="r">
                <a:spcBef>
                  <a:spcPts val="0"/>
                </a:spcBef>
                <a:spcAft>
                  <a:spcPts val="0"/>
                </a:spcAft>
                <a:buNone/>
              </a:pPr>
              <a:r>
                <a:rPr b="1" lang="en" sz="2400">
                  <a:solidFill>
                    <a:srgbClr val="252525"/>
                  </a:solidFill>
                  <a:latin typeface="Homemade Apple"/>
                  <a:ea typeface="Homemade Apple"/>
                  <a:cs typeface="Homemade Apple"/>
                  <a:sym typeface="Homemade Apple"/>
                </a:rPr>
                <a:t>Sharing is caring!</a:t>
              </a:r>
              <a:endParaRPr b="1" sz="2400">
                <a:solidFill>
                  <a:srgbClr val="252525"/>
                </a:solidFill>
                <a:latin typeface="Homemade Apple"/>
                <a:ea typeface="Homemade Apple"/>
                <a:cs typeface="Homemade Apple"/>
                <a:sym typeface="Homemade Apple"/>
              </a:endParaRPr>
            </a:p>
          </p:txBody>
        </p:sp>
      </p:grpSp>
      <p:pic>
        <p:nvPicPr>
          <p:cNvPr id="508" name="Google Shape;508;p20"/>
          <p:cNvPicPr preferRelativeResize="0"/>
          <p:nvPr/>
        </p:nvPicPr>
        <p:blipFill rotWithShape="1">
          <a:blip r:embed="rId11">
            <a:alphaModFix/>
          </a:blip>
          <a:srcRect b="20906"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20" Type="http://schemas.openxmlformats.org/officeDocument/2006/relationships/theme" Target="../theme/theme2.xml"/><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slideLayout" Target="../slideLayouts/slideLayout17.xml"/><Relationship Id="rId16" Type="http://schemas.openxmlformats.org/officeDocument/2006/relationships/slideLayout" Target="../slideLayouts/slideLayout16.xml"/><Relationship Id="rId5" Type="http://schemas.openxmlformats.org/officeDocument/2006/relationships/slideLayout" Target="../slideLayouts/slideLayout5.xml"/><Relationship Id="rId19" Type="http://schemas.openxmlformats.org/officeDocument/2006/relationships/slideLayout" Target="../slideLayouts/slideLayout19.xml"/><Relationship Id="rId6" Type="http://schemas.openxmlformats.org/officeDocument/2006/relationships/slideLayout" Target="../slideLayouts/slideLayout6.xml"/><Relationship Id="rId18" Type="http://schemas.openxmlformats.org/officeDocument/2006/relationships/slideLayout" Target="../slideLayouts/slideLayout18.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rmAutofit/>
          </a:bodyPr>
          <a:lstStyle>
            <a:lvl1pPr lvl="0">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1pPr>
            <a:lvl2pPr lvl="1">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2pPr>
            <a:lvl3pPr lvl="2">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3pPr>
            <a:lvl4pPr lvl="3">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4pPr>
            <a:lvl5pPr lvl="4">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5pPr>
            <a:lvl6pPr lvl="5">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6pPr>
            <a:lvl7pPr lvl="6">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7pPr>
            <a:lvl8pPr lvl="7">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8pPr>
            <a:lvl9pPr lvl="8">
              <a:spcBef>
                <a:spcPts val="0"/>
              </a:spcBef>
              <a:spcAft>
                <a:spcPts val="0"/>
              </a:spcAft>
              <a:buClr>
                <a:schemeClr val="dk1"/>
              </a:buClr>
              <a:buSzPts val="4500"/>
              <a:buFont typeface="Poppins ExtraBold"/>
              <a:buNone/>
              <a:defRPr sz="4500">
                <a:solidFill>
                  <a:schemeClr val="dk1"/>
                </a:solidFill>
                <a:latin typeface="Poppins ExtraBold"/>
                <a:ea typeface="Poppins ExtraBold"/>
                <a:cs typeface="Poppins ExtraBold"/>
                <a:sym typeface="Poppins ExtraBold"/>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rmAutofit/>
          </a:bodyPr>
          <a:lstStyle>
            <a:lvl1pPr indent="-368300" lvl="0" marL="4572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1pPr>
            <a:lvl2pPr indent="-368300" lvl="1" marL="9144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2pPr>
            <a:lvl3pPr indent="-368300" lvl="2" marL="13716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3pPr>
            <a:lvl4pPr indent="-368300" lvl="3" marL="18288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4pPr>
            <a:lvl5pPr indent="-368300" lvl="4" marL="22860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5pPr>
            <a:lvl6pPr indent="-368300" lvl="5" marL="27432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6pPr>
            <a:lvl7pPr indent="-368300" lvl="6" marL="32004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7pPr>
            <a:lvl8pPr indent="-368300" lvl="7" marL="36576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8pPr>
            <a:lvl9pPr indent="-368300" lvl="8" marL="4114800">
              <a:lnSpc>
                <a:spcPct val="115000"/>
              </a:lnSpc>
              <a:spcBef>
                <a:spcPts val="0"/>
              </a:spcBef>
              <a:spcAft>
                <a:spcPts val="0"/>
              </a:spcAft>
              <a:buClr>
                <a:schemeClr val="dk2"/>
              </a:buClr>
              <a:buSzPts val="2200"/>
              <a:buFont typeface="Poppins Light"/>
              <a:buChar char="■"/>
              <a:defRPr sz="2200">
                <a:solidFill>
                  <a:schemeClr val="dk2"/>
                </a:solidFill>
                <a:latin typeface="Poppins Light"/>
                <a:ea typeface="Poppins Light"/>
                <a:cs typeface="Poppins Light"/>
                <a:sym typeface="Poppins Light"/>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rmAutofit/>
          </a:bodyPr>
          <a:lstStyle>
            <a:lvl1pPr lvl="0" algn="r">
              <a:buNone/>
              <a:defRPr sz="1300">
                <a:solidFill>
                  <a:schemeClr val="dk2"/>
                </a:solidFill>
              </a:defRPr>
            </a:lvl1pPr>
            <a:lvl2pPr lvl="1" algn="r">
              <a:buNone/>
              <a:defRPr sz="1300">
                <a:solidFill>
                  <a:schemeClr val="dk2"/>
                </a:solidFill>
              </a:defRPr>
            </a:lvl2pPr>
            <a:lvl3pPr lvl="2" algn="r">
              <a:buNone/>
              <a:defRPr sz="1300">
                <a:solidFill>
                  <a:schemeClr val="dk2"/>
                </a:solidFill>
              </a:defRPr>
            </a:lvl3pPr>
            <a:lvl4pPr lvl="3" algn="r">
              <a:buNone/>
              <a:defRPr sz="1300">
                <a:solidFill>
                  <a:schemeClr val="dk2"/>
                </a:solidFill>
              </a:defRPr>
            </a:lvl4pPr>
            <a:lvl5pPr lvl="4" algn="r">
              <a:buNone/>
              <a:defRPr sz="1300">
                <a:solidFill>
                  <a:schemeClr val="dk2"/>
                </a:solidFill>
              </a:defRPr>
            </a:lvl5pPr>
            <a:lvl6pPr lvl="5" algn="r">
              <a:buNone/>
              <a:defRPr sz="1300">
                <a:solidFill>
                  <a:schemeClr val="dk2"/>
                </a:solidFill>
              </a:defRPr>
            </a:lvl6pPr>
            <a:lvl7pPr lvl="6" algn="r">
              <a:buNone/>
              <a:defRPr sz="1300">
                <a:solidFill>
                  <a:schemeClr val="dk2"/>
                </a:solidFill>
              </a:defRPr>
            </a:lvl7pPr>
            <a:lvl8pPr lvl="7" algn="r">
              <a:buNone/>
              <a:defRPr sz="1300">
                <a:solidFill>
                  <a:schemeClr val="dk2"/>
                </a:solidFill>
              </a:defRPr>
            </a:lvl8pPr>
            <a:lvl9pPr lvl="8" algn="r">
              <a:buNone/>
              <a:defRPr sz="1300">
                <a:solidFill>
                  <a:schemeClr val="dk2"/>
                </a:solidFil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accent6"/>
          </a:solidFill>
          <a:ln>
            <a:noFill/>
          </a:ln>
        </p:spPr>
        <p:txBody>
          <a:bodyPr anchorCtr="0" anchor="ctr" bIns="45700" lIns="91425" spcFirstLastPara="1" rIns="91425" wrap="square" tIns="45700">
            <a:noAutofit/>
          </a:bodyPr>
          <a:lstStyle/>
          <a:p>
            <a:pPr indent="0" lvl="0" marL="0" marR="0" rtl="0" algn="l">
              <a:spcBef>
                <a:spcPts val="0"/>
              </a:spcBef>
              <a:spcAft>
                <a:spcPts val="0"/>
              </a:spcAft>
              <a:buNone/>
            </a:pPr>
            <a:r>
              <a:t/>
            </a:r>
            <a:endParaRPr sz="1800">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 id="2147483664" r:id="rId17"/>
    <p:sldLayoutId id="2147483665" r:id="rId18"/>
    <p:sldLayoutId id="2147483666"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7.xml"/><Relationship Id="rId3" Type="http://schemas.openxmlformats.org/officeDocument/2006/relationships/image" Target="../media/image12.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11.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7.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7.xml"/></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9.xml"/><Relationship Id="rId3" Type="http://schemas.openxmlformats.org/officeDocument/2006/relationships/image" Target="../media/image10.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21.xml"/><Relationship Id="rId3" Type="http://schemas.openxmlformats.org/officeDocument/2006/relationships/image" Target="../media/image8.png"/><Relationship Id="rId4" Type="http://schemas.openxmlformats.org/officeDocument/2006/relationships/image" Target="../media/image7.png"/><Relationship Id="rId5" Type="http://schemas.openxmlformats.org/officeDocument/2006/relationships/image" Target="../media/image9.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2.xml"/></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23.xml"/></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24.xml"/></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25.xml"/></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26.xml"/></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7.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28.xml"/></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9.xml"/><Relationship Id="rId2" Type="http://schemas.openxmlformats.org/officeDocument/2006/relationships/notesSlide" Target="../notesSlides/notesSlide29.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2" name="Shape 512"/>
        <p:cNvGrpSpPr/>
        <p:nvPr/>
      </p:nvGrpSpPr>
      <p:grpSpPr>
        <a:xfrm>
          <a:off x="0" y="0"/>
          <a:ext cx="0" cy="0"/>
          <a:chOff x="0" y="0"/>
          <a:chExt cx="0" cy="0"/>
        </a:xfrm>
      </p:grpSpPr>
      <p:sp>
        <p:nvSpPr>
          <p:cNvPr id="513" name="Google Shape;513;p21"/>
          <p:cNvSpPr txBox="1"/>
          <p:nvPr>
            <p:ph type="ctrTitle"/>
          </p:nvPr>
        </p:nvSpPr>
        <p:spPr>
          <a:xfrm>
            <a:off x="912825" y="1753975"/>
            <a:ext cx="6504000" cy="27369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990"/>
              <a:buNone/>
            </a:pPr>
            <a:r>
              <a:rPr lang="en" sz="8210"/>
              <a:t>Marketing Analysis </a:t>
            </a:r>
            <a:endParaRPr sz="8210"/>
          </a:p>
        </p:txBody>
      </p:sp>
      <p:sp>
        <p:nvSpPr>
          <p:cNvPr id="514" name="Google Shape;514;p21"/>
          <p:cNvSpPr txBox="1"/>
          <p:nvPr>
            <p:ph idx="1" type="subTitle"/>
          </p:nvPr>
        </p:nvSpPr>
        <p:spPr>
          <a:xfrm>
            <a:off x="912825" y="4540025"/>
            <a:ext cx="6504000" cy="564000"/>
          </a:xfrm>
          <a:prstGeom prst="rect">
            <a:avLst/>
          </a:prstGeom>
        </p:spPr>
        <p:txBody>
          <a:bodyPr anchorCtr="0" anchor="t" bIns="121900" lIns="121900" spcFirstLastPara="1" rIns="121900" wrap="square" tIns="121900">
            <a:normAutofit lnSpcReduction="10000"/>
          </a:bodyPr>
          <a:lstStyle/>
          <a:p>
            <a:pPr indent="0" lvl="0" marL="0" rtl="0" algn="l">
              <a:spcBef>
                <a:spcPts val="0"/>
              </a:spcBef>
              <a:spcAft>
                <a:spcPts val="0"/>
              </a:spcAft>
              <a:buNone/>
            </a:pPr>
            <a:r>
              <a:rPr lang="en"/>
              <a:t>Here goes your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18" name="Shape 518"/>
        <p:cNvGrpSpPr/>
        <p:nvPr/>
      </p:nvGrpSpPr>
      <p:grpSpPr>
        <a:xfrm>
          <a:off x="0" y="0"/>
          <a:ext cx="0" cy="0"/>
          <a:chOff x="0" y="0"/>
          <a:chExt cx="0" cy="0"/>
        </a:xfrm>
      </p:grpSpPr>
      <p:sp>
        <p:nvSpPr>
          <p:cNvPr id="519" name="Google Shape;519;p22"/>
          <p:cNvSpPr txBox="1"/>
          <p:nvPr>
            <p:ph type="title"/>
          </p:nvPr>
        </p:nvSpPr>
        <p:spPr>
          <a:xfrm>
            <a:off x="1128763" y="1685375"/>
            <a:ext cx="5828100" cy="1007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Hello! I’m…</a:t>
            </a:r>
            <a:endParaRPr/>
          </a:p>
        </p:txBody>
      </p:sp>
      <p:sp>
        <p:nvSpPr>
          <p:cNvPr id="520" name="Google Shape;520;p22"/>
          <p:cNvSpPr txBox="1"/>
          <p:nvPr>
            <p:ph idx="1" type="body"/>
          </p:nvPr>
        </p:nvSpPr>
        <p:spPr>
          <a:xfrm>
            <a:off x="1128763" y="2819125"/>
            <a:ext cx="5828100" cy="2353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Here is where you introduce yourself.</a:t>
            </a:r>
            <a:endParaRPr/>
          </a:p>
          <a:p>
            <a:pPr indent="0" lvl="0" marL="0" rtl="0" algn="l">
              <a:spcBef>
                <a:spcPts val="1600"/>
              </a:spcBef>
              <a:spcAft>
                <a:spcPts val="1600"/>
              </a:spcAft>
              <a:buNone/>
            </a:pPr>
            <a:r>
              <a:rPr lang="en"/>
              <a:t>You can add your name, title and a little background. Right click the image and replace it with your own.</a:t>
            </a:r>
            <a:endParaRPr/>
          </a:p>
        </p:txBody>
      </p:sp>
      <p:pic>
        <p:nvPicPr>
          <p:cNvPr id="521" name="Google Shape;521;p22"/>
          <p:cNvPicPr preferRelativeResize="0"/>
          <p:nvPr>
            <p:ph idx="2" type="pic"/>
          </p:nvPr>
        </p:nvPicPr>
        <p:blipFill rotWithShape="1">
          <a:blip r:embed="rId3">
            <a:alphaModFix/>
          </a:blip>
          <a:srcRect b="33938" l="17047" r="8801" t="3639"/>
          <a:stretch/>
        </p:blipFill>
        <p:spPr>
          <a:xfrm>
            <a:off x="7513500" y="1310400"/>
            <a:ext cx="3639600" cy="4084800"/>
          </a:xfrm>
          <a:prstGeom prst="rect">
            <a:avLst/>
          </a:prstGeom>
        </p:spPr>
      </p:pic>
      <p:grpSp>
        <p:nvGrpSpPr>
          <p:cNvPr id="522" name="Google Shape;522;p22"/>
          <p:cNvGrpSpPr/>
          <p:nvPr/>
        </p:nvGrpSpPr>
        <p:grpSpPr>
          <a:xfrm>
            <a:off x="7383002" y="4540325"/>
            <a:ext cx="2181048" cy="1818514"/>
            <a:chOff x="3790450" y="2922745"/>
            <a:chExt cx="1228275" cy="1024111"/>
          </a:xfrm>
        </p:grpSpPr>
        <p:sp>
          <p:nvSpPr>
            <p:cNvPr id="523" name="Google Shape;523;p22"/>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22"/>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22"/>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29" name="Shape 529"/>
        <p:cNvGrpSpPr/>
        <p:nvPr/>
      </p:nvGrpSpPr>
      <p:grpSpPr>
        <a:xfrm>
          <a:off x="0" y="0"/>
          <a:ext cx="0" cy="0"/>
          <a:chOff x="0" y="0"/>
          <a:chExt cx="0" cy="0"/>
        </a:xfrm>
      </p:grpSpPr>
      <p:sp>
        <p:nvSpPr>
          <p:cNvPr id="530" name="Google Shape;530;p23"/>
          <p:cNvSpPr txBox="1"/>
          <p:nvPr>
            <p:ph type="title"/>
          </p:nvPr>
        </p:nvSpPr>
        <p:spPr>
          <a:xfrm>
            <a:off x="4677525" y="593375"/>
            <a:ext cx="68940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990"/>
              <a:buNone/>
            </a:pPr>
            <a:r>
              <a:rPr lang="en"/>
              <a:t>Table of contents.</a:t>
            </a:r>
            <a:endParaRPr/>
          </a:p>
        </p:txBody>
      </p:sp>
      <p:sp>
        <p:nvSpPr>
          <p:cNvPr id="531" name="Google Shape;531;p23"/>
          <p:cNvSpPr txBox="1"/>
          <p:nvPr>
            <p:ph idx="1" type="subTitle"/>
          </p:nvPr>
        </p:nvSpPr>
        <p:spPr>
          <a:xfrm>
            <a:off x="5487527" y="1719450"/>
            <a:ext cx="6084000" cy="3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Dogs</a:t>
            </a:r>
            <a:endParaRPr/>
          </a:p>
        </p:txBody>
      </p:sp>
      <p:sp>
        <p:nvSpPr>
          <p:cNvPr id="532" name="Google Shape;532;p23"/>
          <p:cNvSpPr txBox="1"/>
          <p:nvPr>
            <p:ph idx="2" type="body"/>
          </p:nvPr>
        </p:nvSpPr>
        <p:spPr>
          <a:xfrm>
            <a:off x="5487527" y="2030097"/>
            <a:ext cx="6084000" cy="446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We will talk about this first.</a:t>
            </a:r>
            <a:endParaRPr/>
          </a:p>
        </p:txBody>
      </p:sp>
      <p:sp>
        <p:nvSpPr>
          <p:cNvPr id="533" name="Google Shape;533;p23"/>
          <p:cNvSpPr txBox="1"/>
          <p:nvPr>
            <p:ph idx="3" type="subTitle"/>
          </p:nvPr>
        </p:nvSpPr>
        <p:spPr>
          <a:xfrm>
            <a:off x="5487527" y="2477085"/>
            <a:ext cx="6084000" cy="3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Cats</a:t>
            </a:r>
            <a:endParaRPr/>
          </a:p>
        </p:txBody>
      </p:sp>
      <p:sp>
        <p:nvSpPr>
          <p:cNvPr id="534" name="Google Shape;534;p23"/>
          <p:cNvSpPr txBox="1"/>
          <p:nvPr>
            <p:ph idx="4" type="body"/>
          </p:nvPr>
        </p:nvSpPr>
        <p:spPr>
          <a:xfrm>
            <a:off x="5487527" y="2787733"/>
            <a:ext cx="6084000" cy="446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We will talk about this second.</a:t>
            </a:r>
            <a:endParaRPr/>
          </a:p>
        </p:txBody>
      </p:sp>
      <p:sp>
        <p:nvSpPr>
          <p:cNvPr id="535" name="Google Shape;535;p23"/>
          <p:cNvSpPr txBox="1"/>
          <p:nvPr>
            <p:ph idx="5" type="subTitle"/>
          </p:nvPr>
        </p:nvSpPr>
        <p:spPr>
          <a:xfrm>
            <a:off x="5487527" y="3234721"/>
            <a:ext cx="6084000" cy="3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Elephants</a:t>
            </a:r>
            <a:endParaRPr/>
          </a:p>
        </p:txBody>
      </p:sp>
      <p:sp>
        <p:nvSpPr>
          <p:cNvPr id="536" name="Google Shape;536;p23"/>
          <p:cNvSpPr txBox="1"/>
          <p:nvPr>
            <p:ph idx="6" type="body"/>
          </p:nvPr>
        </p:nvSpPr>
        <p:spPr>
          <a:xfrm>
            <a:off x="5487527" y="3545368"/>
            <a:ext cx="6084000" cy="446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Then, we will talk </a:t>
            </a:r>
            <a:r>
              <a:rPr lang="en"/>
              <a:t>about</a:t>
            </a:r>
            <a:r>
              <a:rPr lang="en"/>
              <a:t> this.</a:t>
            </a:r>
            <a:endParaRPr/>
          </a:p>
        </p:txBody>
      </p:sp>
      <p:sp>
        <p:nvSpPr>
          <p:cNvPr id="537" name="Google Shape;537;p23"/>
          <p:cNvSpPr txBox="1"/>
          <p:nvPr>
            <p:ph idx="7" type="subTitle"/>
          </p:nvPr>
        </p:nvSpPr>
        <p:spPr>
          <a:xfrm>
            <a:off x="5487527" y="3992356"/>
            <a:ext cx="6084000" cy="3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Kangaroos</a:t>
            </a:r>
            <a:endParaRPr/>
          </a:p>
        </p:txBody>
      </p:sp>
      <p:sp>
        <p:nvSpPr>
          <p:cNvPr id="538" name="Google Shape;538;p23"/>
          <p:cNvSpPr txBox="1"/>
          <p:nvPr>
            <p:ph idx="8" type="body"/>
          </p:nvPr>
        </p:nvSpPr>
        <p:spPr>
          <a:xfrm>
            <a:off x="5487527" y="4303004"/>
            <a:ext cx="6084000" cy="446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After that we will talk about this.</a:t>
            </a:r>
            <a:endParaRPr/>
          </a:p>
        </p:txBody>
      </p:sp>
      <p:sp>
        <p:nvSpPr>
          <p:cNvPr id="539" name="Google Shape;539;p23"/>
          <p:cNvSpPr txBox="1"/>
          <p:nvPr>
            <p:ph idx="9" type="subTitle"/>
          </p:nvPr>
        </p:nvSpPr>
        <p:spPr>
          <a:xfrm>
            <a:off x="5487527" y="4749992"/>
            <a:ext cx="6084000" cy="3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Pandas</a:t>
            </a:r>
            <a:endParaRPr/>
          </a:p>
        </p:txBody>
      </p:sp>
      <p:sp>
        <p:nvSpPr>
          <p:cNvPr id="540" name="Google Shape;540;p23"/>
          <p:cNvSpPr txBox="1"/>
          <p:nvPr>
            <p:ph idx="13" type="body"/>
          </p:nvPr>
        </p:nvSpPr>
        <p:spPr>
          <a:xfrm>
            <a:off x="5487527" y="5060639"/>
            <a:ext cx="6084000" cy="446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We will also talk </a:t>
            </a:r>
            <a:r>
              <a:rPr lang="en"/>
              <a:t>about</a:t>
            </a:r>
            <a:r>
              <a:rPr lang="en"/>
              <a:t> this.</a:t>
            </a:r>
            <a:endParaRPr/>
          </a:p>
        </p:txBody>
      </p:sp>
      <p:sp>
        <p:nvSpPr>
          <p:cNvPr id="541" name="Google Shape;541;p23"/>
          <p:cNvSpPr txBox="1"/>
          <p:nvPr>
            <p:ph idx="14" type="subTitle"/>
          </p:nvPr>
        </p:nvSpPr>
        <p:spPr>
          <a:xfrm>
            <a:off x="5487527" y="5507628"/>
            <a:ext cx="6084000" cy="310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852"/>
              <a:buNone/>
            </a:pPr>
            <a:r>
              <a:rPr lang="en"/>
              <a:t>Koalas</a:t>
            </a:r>
            <a:endParaRPr/>
          </a:p>
        </p:txBody>
      </p:sp>
      <p:sp>
        <p:nvSpPr>
          <p:cNvPr id="542" name="Google Shape;542;p23"/>
          <p:cNvSpPr txBox="1"/>
          <p:nvPr>
            <p:ph idx="15" type="body"/>
          </p:nvPr>
        </p:nvSpPr>
        <p:spPr>
          <a:xfrm>
            <a:off x="5487527" y="5818275"/>
            <a:ext cx="6084000" cy="446700"/>
          </a:xfrm>
          <a:prstGeom prst="rect">
            <a:avLst/>
          </a:prstGeom>
        </p:spPr>
        <p:txBody>
          <a:bodyPr anchorCtr="0" anchor="t" bIns="121900" lIns="121900" spcFirstLastPara="1" rIns="121900" wrap="square" tIns="121900">
            <a:noAutofit/>
          </a:bodyPr>
          <a:lstStyle/>
          <a:p>
            <a:pPr indent="0" lvl="0" marL="0" rtl="0" algn="l">
              <a:spcBef>
                <a:spcPts val="0"/>
              </a:spcBef>
              <a:spcAft>
                <a:spcPts val="1600"/>
              </a:spcAft>
              <a:buNone/>
            </a:pPr>
            <a:r>
              <a:rPr lang="en"/>
              <a:t>And we will talk about this last.</a:t>
            </a:r>
            <a:endParaRPr/>
          </a:p>
        </p:txBody>
      </p:sp>
      <p:sp>
        <p:nvSpPr>
          <p:cNvPr id="543" name="Google Shape;543;p23"/>
          <p:cNvSpPr/>
          <p:nvPr/>
        </p:nvSpPr>
        <p:spPr>
          <a:xfrm>
            <a:off x="4677513" y="1792675"/>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01</a:t>
            </a:r>
            <a:endParaRPr sz="2400">
              <a:solidFill>
                <a:schemeClr val="accent4"/>
              </a:solidFill>
              <a:latin typeface="Poppins ExtraBold"/>
              <a:ea typeface="Poppins ExtraBold"/>
              <a:cs typeface="Poppins ExtraBold"/>
              <a:sym typeface="Poppins ExtraBold"/>
            </a:endParaRPr>
          </a:p>
        </p:txBody>
      </p:sp>
      <p:sp>
        <p:nvSpPr>
          <p:cNvPr id="544" name="Google Shape;544;p23"/>
          <p:cNvSpPr/>
          <p:nvPr/>
        </p:nvSpPr>
        <p:spPr>
          <a:xfrm>
            <a:off x="4677513" y="554660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06</a:t>
            </a:r>
            <a:endParaRPr sz="2400">
              <a:solidFill>
                <a:schemeClr val="accent4"/>
              </a:solidFill>
              <a:latin typeface="Poppins ExtraBold"/>
              <a:ea typeface="Poppins ExtraBold"/>
              <a:cs typeface="Poppins ExtraBold"/>
              <a:sym typeface="Poppins ExtraBold"/>
            </a:endParaRPr>
          </a:p>
        </p:txBody>
      </p:sp>
      <p:sp>
        <p:nvSpPr>
          <p:cNvPr id="545" name="Google Shape;545;p23"/>
          <p:cNvSpPr/>
          <p:nvPr/>
        </p:nvSpPr>
        <p:spPr>
          <a:xfrm>
            <a:off x="4677513" y="4795815"/>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05</a:t>
            </a:r>
            <a:endParaRPr sz="2400">
              <a:solidFill>
                <a:schemeClr val="accent4"/>
              </a:solidFill>
              <a:latin typeface="Poppins ExtraBold"/>
              <a:ea typeface="Poppins ExtraBold"/>
              <a:cs typeface="Poppins ExtraBold"/>
              <a:sym typeface="Poppins ExtraBold"/>
            </a:endParaRPr>
          </a:p>
        </p:txBody>
      </p:sp>
      <p:sp>
        <p:nvSpPr>
          <p:cNvPr id="546" name="Google Shape;546;p23"/>
          <p:cNvSpPr/>
          <p:nvPr/>
        </p:nvSpPr>
        <p:spPr>
          <a:xfrm>
            <a:off x="4677513" y="404503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04</a:t>
            </a:r>
            <a:endParaRPr sz="2400">
              <a:solidFill>
                <a:schemeClr val="accent4"/>
              </a:solidFill>
              <a:latin typeface="Poppins ExtraBold"/>
              <a:ea typeface="Poppins ExtraBold"/>
              <a:cs typeface="Poppins ExtraBold"/>
              <a:sym typeface="Poppins ExtraBold"/>
            </a:endParaRPr>
          </a:p>
        </p:txBody>
      </p:sp>
      <p:sp>
        <p:nvSpPr>
          <p:cNvPr id="547" name="Google Shape;547;p23"/>
          <p:cNvSpPr/>
          <p:nvPr/>
        </p:nvSpPr>
        <p:spPr>
          <a:xfrm>
            <a:off x="4677513" y="3294245"/>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03</a:t>
            </a:r>
            <a:endParaRPr sz="2400">
              <a:solidFill>
                <a:schemeClr val="accent4"/>
              </a:solidFill>
              <a:latin typeface="Poppins ExtraBold"/>
              <a:ea typeface="Poppins ExtraBold"/>
              <a:cs typeface="Poppins ExtraBold"/>
              <a:sym typeface="Poppins ExtraBold"/>
            </a:endParaRPr>
          </a:p>
        </p:txBody>
      </p:sp>
      <p:sp>
        <p:nvSpPr>
          <p:cNvPr id="548" name="Google Shape;548;p23"/>
          <p:cNvSpPr/>
          <p:nvPr/>
        </p:nvSpPr>
        <p:spPr>
          <a:xfrm>
            <a:off x="4677513" y="254346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02</a:t>
            </a:r>
            <a:endParaRPr sz="2400">
              <a:solidFill>
                <a:schemeClr val="accent4"/>
              </a:solidFill>
              <a:latin typeface="Poppins ExtraBold"/>
              <a:ea typeface="Poppins ExtraBold"/>
              <a:cs typeface="Poppins ExtraBold"/>
              <a:sym typeface="Poppins ExtraBold"/>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2" name="Shape 552"/>
        <p:cNvGrpSpPr/>
        <p:nvPr/>
      </p:nvGrpSpPr>
      <p:grpSpPr>
        <a:xfrm>
          <a:off x="0" y="0"/>
          <a:ext cx="0" cy="0"/>
          <a:chOff x="0" y="0"/>
          <a:chExt cx="0" cy="0"/>
        </a:xfrm>
      </p:grpSpPr>
      <p:sp>
        <p:nvSpPr>
          <p:cNvPr id="553" name="Google Shape;553;p24"/>
          <p:cNvSpPr txBox="1"/>
          <p:nvPr>
            <p:ph type="title"/>
          </p:nvPr>
        </p:nvSpPr>
        <p:spPr>
          <a:xfrm>
            <a:off x="1614900" y="2944525"/>
            <a:ext cx="8962200" cy="10329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We will talk about this first.</a:t>
            </a:r>
            <a:endParaRPr/>
          </a:p>
        </p:txBody>
      </p:sp>
      <p:sp>
        <p:nvSpPr>
          <p:cNvPr id="554" name="Google Shape;554;p24"/>
          <p:cNvSpPr txBox="1"/>
          <p:nvPr>
            <p:ph idx="1" type="body"/>
          </p:nvPr>
        </p:nvSpPr>
        <p:spPr>
          <a:xfrm>
            <a:off x="1614900" y="3977575"/>
            <a:ext cx="8962200" cy="19347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None/>
            </a:pPr>
            <a:r>
              <a:rPr lang="en"/>
              <a:t>Add a brief introduction of your section here: Let’s dive in and get to know some interesting facts about animals!</a:t>
            </a:r>
            <a:endParaRPr/>
          </a:p>
        </p:txBody>
      </p:sp>
      <p:sp>
        <p:nvSpPr>
          <p:cNvPr id="555" name="Google Shape;555;p24"/>
          <p:cNvSpPr/>
          <p:nvPr/>
        </p:nvSpPr>
        <p:spPr>
          <a:xfrm>
            <a:off x="1614900" y="945725"/>
            <a:ext cx="1742400" cy="17424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9600">
                <a:solidFill>
                  <a:schemeClr val="accent4"/>
                </a:solidFill>
                <a:latin typeface="Poppins ExtraBold"/>
                <a:ea typeface="Poppins ExtraBold"/>
                <a:cs typeface="Poppins ExtraBold"/>
                <a:sym typeface="Poppins ExtraBold"/>
              </a:rPr>
              <a:t>01</a:t>
            </a:r>
            <a:endParaRPr sz="9600">
              <a:solidFill>
                <a:schemeClr val="accent4"/>
              </a:solidFill>
              <a:latin typeface="Poppins ExtraBold"/>
              <a:ea typeface="Poppins ExtraBold"/>
              <a:cs typeface="Poppins ExtraBold"/>
              <a:sym typeface="Poppins ExtraBold"/>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59" name="Shape 559"/>
        <p:cNvGrpSpPr/>
        <p:nvPr/>
      </p:nvGrpSpPr>
      <p:grpSpPr>
        <a:xfrm>
          <a:off x="0" y="0"/>
          <a:ext cx="0" cy="0"/>
          <a:chOff x="0" y="0"/>
          <a:chExt cx="0" cy="0"/>
        </a:xfrm>
      </p:grpSpPr>
      <p:sp>
        <p:nvSpPr>
          <p:cNvPr id="560" name="Google Shape;560;p25"/>
          <p:cNvSpPr txBox="1"/>
          <p:nvPr>
            <p:ph type="title"/>
          </p:nvPr>
        </p:nvSpPr>
        <p:spPr>
          <a:xfrm>
            <a:off x="1876350" y="1072325"/>
            <a:ext cx="8439300" cy="88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61" name="Google Shape;561;p25"/>
          <p:cNvSpPr txBox="1"/>
          <p:nvPr>
            <p:ph idx="1" type="body"/>
          </p:nvPr>
        </p:nvSpPr>
        <p:spPr>
          <a:xfrm>
            <a:off x="1876350" y="2244174"/>
            <a:ext cx="8439300" cy="35415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Did you know that elephants can sense storms?</a:t>
            </a:r>
            <a:endParaRPr/>
          </a:p>
          <a:p>
            <a:pPr indent="0" lvl="0" marL="0" rtl="0" algn="l">
              <a:spcBef>
                <a:spcPts val="1600"/>
              </a:spcBef>
              <a:spcAft>
                <a:spcPts val="0"/>
              </a:spcAft>
              <a:buNone/>
            </a:pPr>
            <a:r>
              <a:rPr lang="en"/>
              <a:t>Elephants may be able to detect a thunderstorm from hundreds of miles away, and will head towards it, looking for water. </a:t>
            </a:r>
            <a:endParaRPr/>
          </a:p>
          <a:p>
            <a:pPr indent="0" lvl="0" marL="0" rtl="0" algn="l">
              <a:spcBef>
                <a:spcPts val="1600"/>
              </a:spcBef>
              <a:spcAft>
                <a:spcPts val="1600"/>
              </a:spcAft>
              <a:buNone/>
            </a:pPr>
            <a:r>
              <a:rPr lang="en"/>
              <a:t>You can add a little bit more information. But try to not overload your slides with text.</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65" name="Shape 565"/>
        <p:cNvGrpSpPr/>
        <p:nvPr/>
      </p:nvGrpSpPr>
      <p:grpSpPr>
        <a:xfrm>
          <a:off x="0" y="0"/>
          <a:ext cx="0" cy="0"/>
          <a:chOff x="0" y="0"/>
          <a:chExt cx="0" cy="0"/>
        </a:xfrm>
      </p:grpSpPr>
      <p:sp>
        <p:nvSpPr>
          <p:cNvPr id="566" name="Google Shape;566;p26"/>
          <p:cNvSpPr txBox="1"/>
          <p:nvPr>
            <p:ph type="title"/>
          </p:nvPr>
        </p:nvSpPr>
        <p:spPr>
          <a:xfrm>
            <a:off x="1269050" y="1326650"/>
            <a:ext cx="6636600" cy="1007700"/>
          </a:xfrm>
          <a:prstGeom prst="rect">
            <a:avLst/>
          </a:prstGeom>
        </p:spPr>
        <p:txBody>
          <a:bodyPr anchorCtr="0" anchor="b" bIns="121900" lIns="121900" spcFirstLastPara="1" rIns="121900" wrap="square" tIns="121900">
            <a:normAutofit/>
          </a:bodyPr>
          <a:lstStyle/>
          <a:p>
            <a:pPr indent="0" lvl="0" marL="0" rtl="0" algn="l">
              <a:spcBef>
                <a:spcPts val="0"/>
              </a:spcBef>
              <a:spcAft>
                <a:spcPts val="0"/>
              </a:spcAft>
              <a:buNone/>
            </a:pPr>
            <a:r>
              <a:rPr lang="en" sz="4500"/>
              <a:t>Bullet point list.</a:t>
            </a:r>
            <a:endParaRPr sz="4500"/>
          </a:p>
        </p:txBody>
      </p:sp>
      <p:sp>
        <p:nvSpPr>
          <p:cNvPr id="567" name="Google Shape;567;p26"/>
          <p:cNvSpPr txBox="1"/>
          <p:nvPr>
            <p:ph idx="1" type="body"/>
          </p:nvPr>
        </p:nvSpPr>
        <p:spPr>
          <a:xfrm>
            <a:off x="1269050" y="2438650"/>
            <a:ext cx="6636600" cy="3511800"/>
          </a:xfrm>
          <a:prstGeom prst="rect">
            <a:avLst/>
          </a:prstGeom>
        </p:spPr>
        <p:txBody>
          <a:bodyPr anchorCtr="0" anchor="t" bIns="121900" lIns="121900" spcFirstLastPara="1" rIns="121900" wrap="square" tIns="121900">
            <a:normAutofit/>
          </a:bodyPr>
          <a:lstStyle/>
          <a:p>
            <a:pPr indent="-368300" lvl="0" marL="457200" rtl="0" algn="l">
              <a:lnSpc>
                <a:spcPct val="200000"/>
              </a:lnSpc>
              <a:spcBef>
                <a:spcPts val="0"/>
              </a:spcBef>
              <a:spcAft>
                <a:spcPts val="0"/>
              </a:spcAft>
              <a:buSzPts val="2200"/>
              <a:buChar char="●"/>
            </a:pPr>
            <a:r>
              <a:rPr lang="en"/>
              <a:t>Line item number one.</a:t>
            </a:r>
            <a:endParaRPr/>
          </a:p>
          <a:p>
            <a:pPr indent="-368300" lvl="0" marL="457200" rtl="0" algn="l">
              <a:lnSpc>
                <a:spcPct val="200000"/>
              </a:lnSpc>
              <a:spcBef>
                <a:spcPts val="0"/>
              </a:spcBef>
              <a:spcAft>
                <a:spcPts val="0"/>
              </a:spcAft>
              <a:buSzPts val="2200"/>
              <a:buChar char="●"/>
            </a:pPr>
            <a:r>
              <a:rPr lang="en"/>
              <a:t>Line item number two.</a:t>
            </a:r>
            <a:endParaRPr/>
          </a:p>
          <a:p>
            <a:pPr indent="-368300" lvl="0" marL="457200" rtl="0" algn="l">
              <a:lnSpc>
                <a:spcPct val="200000"/>
              </a:lnSpc>
              <a:spcBef>
                <a:spcPts val="0"/>
              </a:spcBef>
              <a:spcAft>
                <a:spcPts val="0"/>
              </a:spcAft>
              <a:buSzPts val="2200"/>
              <a:buChar char="●"/>
            </a:pPr>
            <a:r>
              <a:rPr lang="en"/>
              <a:t>Line item number three.</a:t>
            </a:r>
            <a:endParaRPr/>
          </a:p>
          <a:p>
            <a:pPr indent="-368300" lvl="0" marL="457200" rtl="0" algn="l">
              <a:lnSpc>
                <a:spcPct val="200000"/>
              </a:lnSpc>
              <a:spcBef>
                <a:spcPts val="0"/>
              </a:spcBef>
              <a:spcAft>
                <a:spcPts val="0"/>
              </a:spcAft>
              <a:buSzPts val="2200"/>
              <a:buChar char="●"/>
            </a:pPr>
            <a:r>
              <a:rPr lang="en"/>
              <a:t>Line item number four.</a:t>
            </a:r>
            <a:endParaRPr/>
          </a:p>
        </p:txBody>
      </p:sp>
      <p:grpSp>
        <p:nvGrpSpPr>
          <p:cNvPr id="568" name="Google Shape;568;p26"/>
          <p:cNvGrpSpPr/>
          <p:nvPr/>
        </p:nvGrpSpPr>
        <p:grpSpPr>
          <a:xfrm>
            <a:off x="8340475" y="2016975"/>
            <a:ext cx="2283267" cy="2289816"/>
            <a:chOff x="4593397" y="1441597"/>
            <a:chExt cx="1680726" cy="1685547"/>
          </a:xfrm>
        </p:grpSpPr>
        <p:sp>
          <p:nvSpPr>
            <p:cNvPr id="569" name="Google Shape;569;p26"/>
            <p:cNvSpPr/>
            <p:nvPr/>
          </p:nvSpPr>
          <p:spPr>
            <a:xfrm>
              <a:off x="4636901" y="1545112"/>
              <a:ext cx="1637222"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0" name="Google Shape;570;p26"/>
            <p:cNvSpPr/>
            <p:nvPr/>
          </p:nvSpPr>
          <p:spPr>
            <a:xfrm>
              <a:off x="4593397" y="1441597"/>
              <a:ext cx="1442681" cy="1464465"/>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1" name="Google Shape;571;p26"/>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75" name="Shape 575"/>
        <p:cNvGrpSpPr/>
        <p:nvPr/>
      </p:nvGrpSpPr>
      <p:grpSpPr>
        <a:xfrm>
          <a:off x="0" y="0"/>
          <a:ext cx="0" cy="0"/>
          <a:chOff x="0" y="0"/>
          <a:chExt cx="0" cy="0"/>
        </a:xfrm>
      </p:grpSpPr>
      <p:pic>
        <p:nvPicPr>
          <p:cNvPr id="576" name="Google Shape;576;p27"/>
          <p:cNvPicPr preferRelativeResize="0"/>
          <p:nvPr/>
        </p:nvPicPr>
        <p:blipFill rotWithShape="1">
          <a:blip r:embed="rId3">
            <a:alphaModFix/>
          </a:blip>
          <a:srcRect b="0" l="5658" r="5658" t="0"/>
          <a:stretch/>
        </p:blipFill>
        <p:spPr>
          <a:xfrm>
            <a:off x="598650" y="509800"/>
            <a:ext cx="6469500" cy="4679400"/>
          </a:xfrm>
          <a:prstGeom prst="roundRect">
            <a:avLst>
              <a:gd fmla="val 0" name="adj"/>
            </a:avLst>
          </a:prstGeom>
          <a:noFill/>
          <a:ln cap="flat" cmpd="sng" w="28575">
            <a:solidFill>
              <a:schemeClr val="accent1"/>
            </a:solidFill>
            <a:prstDash val="solid"/>
            <a:round/>
            <a:headEnd len="sm" w="sm" type="none"/>
            <a:tailEnd len="sm" w="sm" type="none"/>
          </a:ln>
        </p:spPr>
      </p:pic>
      <p:sp>
        <p:nvSpPr>
          <p:cNvPr id="577" name="Google Shape;577;p27"/>
          <p:cNvSpPr txBox="1"/>
          <p:nvPr>
            <p:ph type="title"/>
          </p:nvPr>
        </p:nvSpPr>
        <p:spPr>
          <a:xfrm>
            <a:off x="7393350" y="509800"/>
            <a:ext cx="4200000" cy="46794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Koalas are even more lazy than cats.</a:t>
            </a:r>
            <a:endParaRPr/>
          </a:p>
        </p:txBody>
      </p:sp>
      <p:sp>
        <p:nvSpPr>
          <p:cNvPr id="578" name="Google Shape;578;p27"/>
          <p:cNvSpPr txBox="1"/>
          <p:nvPr>
            <p:ph idx="1" type="body"/>
          </p:nvPr>
        </p:nvSpPr>
        <p:spPr>
          <a:xfrm>
            <a:off x="598650" y="5491100"/>
            <a:ext cx="9555000" cy="10620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Koalas don’t have much energy and, when not feasting on leaves, they spend their time dozing in the branches. Believe it or not, they can sleep for up to 18 hours a day!</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2" name="Shape 582"/>
        <p:cNvGrpSpPr/>
        <p:nvPr/>
      </p:nvGrpSpPr>
      <p:grpSpPr>
        <a:xfrm>
          <a:off x="0" y="0"/>
          <a:ext cx="0" cy="0"/>
          <a:chOff x="0" y="0"/>
          <a:chExt cx="0" cy="0"/>
        </a:xfrm>
      </p:grpSpPr>
      <p:sp>
        <p:nvSpPr>
          <p:cNvPr id="583" name="Google Shape;583;p28"/>
          <p:cNvSpPr/>
          <p:nvPr/>
        </p:nvSpPr>
        <p:spPr>
          <a:xfrm>
            <a:off x="683252" y="742075"/>
            <a:ext cx="1932900" cy="19329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2400">
              <a:solidFill>
                <a:schemeClr val="accent4"/>
              </a:solidFill>
              <a:latin typeface="Poppins ExtraBold"/>
              <a:ea typeface="Poppins ExtraBold"/>
              <a:cs typeface="Poppins ExtraBold"/>
              <a:sym typeface="Poppins ExtraBold"/>
            </a:endParaRPr>
          </a:p>
        </p:txBody>
      </p:sp>
      <p:sp>
        <p:nvSpPr>
          <p:cNvPr id="584" name="Google Shape;584;p28"/>
          <p:cNvSpPr txBox="1"/>
          <p:nvPr>
            <p:ph type="title"/>
          </p:nvPr>
        </p:nvSpPr>
        <p:spPr>
          <a:xfrm>
            <a:off x="683250" y="2674975"/>
            <a:ext cx="10825500" cy="28851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990"/>
              <a:buNone/>
            </a:pPr>
            <a:r>
              <a:rPr lang="en"/>
              <a:t>Clearly, animals know more than we think, and think a great deal more than we know.</a:t>
            </a:r>
            <a:endParaRPr/>
          </a:p>
        </p:txBody>
      </p:sp>
      <p:sp>
        <p:nvSpPr>
          <p:cNvPr id="585" name="Google Shape;585;p28"/>
          <p:cNvSpPr txBox="1"/>
          <p:nvPr>
            <p:ph idx="1" type="subTitle"/>
          </p:nvPr>
        </p:nvSpPr>
        <p:spPr>
          <a:xfrm>
            <a:off x="683250" y="5560063"/>
            <a:ext cx="10825500" cy="731700"/>
          </a:xfrm>
          <a:prstGeom prst="rect">
            <a:avLst/>
          </a:prstGeom>
        </p:spPr>
        <p:txBody>
          <a:bodyPr anchorCtr="0" anchor="t" bIns="121900" lIns="121900" spcFirstLastPara="1" rIns="121900" wrap="square" tIns="121900">
            <a:normAutofit/>
          </a:bodyPr>
          <a:lstStyle/>
          <a:p>
            <a:pPr indent="0" lvl="0" marL="457200" rtl="0" algn="r">
              <a:spcBef>
                <a:spcPts val="0"/>
              </a:spcBef>
              <a:spcAft>
                <a:spcPts val="0"/>
              </a:spcAft>
              <a:buNone/>
            </a:pPr>
            <a:r>
              <a:rPr lang="en"/>
              <a:t>― Irene M. Pepperberg</a:t>
            </a:r>
            <a:endParaRPr/>
          </a:p>
        </p:txBody>
      </p:sp>
      <p:grpSp>
        <p:nvGrpSpPr>
          <p:cNvPr id="586" name="Google Shape;586;p28"/>
          <p:cNvGrpSpPr/>
          <p:nvPr/>
        </p:nvGrpSpPr>
        <p:grpSpPr>
          <a:xfrm rot="10800000">
            <a:off x="1030777" y="1272526"/>
            <a:ext cx="1237846" cy="872004"/>
            <a:chOff x="621403" y="597265"/>
            <a:chExt cx="1588204" cy="1118814"/>
          </a:xfrm>
        </p:grpSpPr>
        <p:sp>
          <p:nvSpPr>
            <p:cNvPr id="587" name="Google Shape;587;p28"/>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8" name="Google Shape;588;p28"/>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89" name="Google Shape;589;p28"/>
          <p:cNvSpPr/>
          <p:nvPr/>
        </p:nvSpPr>
        <p:spPr>
          <a:xfrm flipH="1">
            <a:off x="8291816" y="1404964"/>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3" name="Shape 593"/>
        <p:cNvGrpSpPr/>
        <p:nvPr/>
      </p:nvGrpSpPr>
      <p:grpSpPr>
        <a:xfrm>
          <a:off x="0" y="0"/>
          <a:ext cx="0" cy="0"/>
          <a:chOff x="0" y="0"/>
          <a:chExt cx="0" cy="0"/>
        </a:xfrm>
      </p:grpSpPr>
      <p:sp>
        <p:nvSpPr>
          <p:cNvPr id="594" name="Google Shape;594;p29"/>
          <p:cNvSpPr txBox="1"/>
          <p:nvPr>
            <p:ph type="title"/>
          </p:nvPr>
        </p:nvSpPr>
        <p:spPr>
          <a:xfrm>
            <a:off x="1023125" y="877838"/>
            <a:ext cx="101457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a:t>
            </a:r>
            <a:endParaRPr/>
          </a:p>
        </p:txBody>
      </p:sp>
      <p:sp>
        <p:nvSpPr>
          <p:cNvPr id="595" name="Google Shape;595;p29"/>
          <p:cNvSpPr txBox="1"/>
          <p:nvPr>
            <p:ph idx="1" type="body"/>
          </p:nvPr>
        </p:nvSpPr>
        <p:spPr>
          <a:xfrm>
            <a:off x="1023113"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dogs can smell your feelings?</a:t>
            </a:r>
            <a:endParaRPr/>
          </a:p>
          <a:p>
            <a:pPr indent="0" lvl="0" marL="0" rtl="0" algn="l">
              <a:spcBef>
                <a:spcPts val="1600"/>
              </a:spcBef>
              <a:spcAft>
                <a:spcPts val="1600"/>
              </a:spcAft>
              <a:buNone/>
            </a:pPr>
            <a:r>
              <a:rPr lang="en"/>
              <a:t>Dogs can pick up on subtle changes in your scent, which can help him figure out how you are feeling, such as by smelling your perspiration when you become nervous or fearful.</a:t>
            </a:r>
            <a:endParaRPr/>
          </a:p>
        </p:txBody>
      </p:sp>
      <p:sp>
        <p:nvSpPr>
          <p:cNvPr id="596" name="Google Shape;596;p29"/>
          <p:cNvSpPr txBox="1"/>
          <p:nvPr>
            <p:ph idx="2" type="body"/>
          </p:nvPr>
        </p:nvSpPr>
        <p:spPr>
          <a:xfrm>
            <a:off x="6406088" y="2133550"/>
            <a:ext cx="4762800" cy="3846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Did you know that a cat uses its whiskers as feelers to determine if a space is too small to squeeze through?</a:t>
            </a:r>
            <a:endParaRPr/>
          </a:p>
          <a:p>
            <a:pPr indent="0" lvl="0" marL="0" rtl="0" algn="l">
              <a:spcBef>
                <a:spcPts val="1600"/>
              </a:spcBef>
              <a:spcAft>
                <a:spcPts val="1600"/>
              </a:spcAft>
              <a:buNone/>
            </a:pPr>
            <a:r>
              <a:rPr lang="en"/>
              <a:t>Also, cats love to sleep. A fifteen-year-old cat has probably spent ten years of its life sleeping.</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0" name="Shape 600"/>
        <p:cNvGrpSpPr/>
        <p:nvPr/>
      </p:nvGrpSpPr>
      <p:grpSpPr>
        <a:xfrm>
          <a:off x="0" y="0"/>
          <a:ext cx="0" cy="0"/>
          <a:chOff x="0" y="0"/>
          <a:chExt cx="0" cy="0"/>
        </a:xfrm>
      </p:grpSpPr>
      <p:pic>
        <p:nvPicPr>
          <p:cNvPr id="601" name="Google Shape;601;p30"/>
          <p:cNvPicPr preferRelativeResize="0"/>
          <p:nvPr/>
        </p:nvPicPr>
        <p:blipFill rotWithShape="1">
          <a:blip r:embed="rId3">
            <a:alphaModFix/>
          </a:blip>
          <a:srcRect b="5096" l="0" r="0" t="0"/>
          <a:stretch/>
        </p:blipFill>
        <p:spPr>
          <a:xfrm flipH="1">
            <a:off x="6809501" y="320850"/>
            <a:ext cx="4984424" cy="6216324"/>
          </a:xfrm>
          <a:prstGeom prst="rect">
            <a:avLst/>
          </a:prstGeom>
          <a:noFill/>
          <a:ln cap="flat" cmpd="sng" w="28575">
            <a:solidFill>
              <a:schemeClr val="accent1"/>
            </a:solidFill>
            <a:prstDash val="solid"/>
            <a:round/>
            <a:headEnd len="sm" w="sm" type="none"/>
            <a:tailEnd len="sm" w="sm" type="none"/>
          </a:ln>
        </p:spPr>
      </p:pic>
      <p:sp>
        <p:nvSpPr>
          <p:cNvPr id="602" name="Google Shape;602;p30"/>
          <p:cNvSpPr txBox="1"/>
          <p:nvPr>
            <p:ph type="title"/>
          </p:nvPr>
        </p:nvSpPr>
        <p:spPr>
          <a:xfrm>
            <a:off x="788550" y="772250"/>
            <a:ext cx="5574300" cy="2332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Cats love to sleep.</a:t>
            </a:r>
            <a:endParaRPr/>
          </a:p>
        </p:txBody>
      </p:sp>
      <p:sp>
        <p:nvSpPr>
          <p:cNvPr id="603" name="Google Shape;603;p30"/>
          <p:cNvSpPr txBox="1"/>
          <p:nvPr>
            <p:ph idx="1" type="body"/>
          </p:nvPr>
        </p:nvSpPr>
        <p:spPr>
          <a:xfrm>
            <a:off x="788550" y="2971800"/>
            <a:ext cx="5574300" cy="27243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Clr>
                <a:srgbClr val="000000"/>
              </a:buClr>
              <a:buSzPts val="1900"/>
              <a:buFont typeface="Arial"/>
              <a:buNone/>
            </a:pPr>
            <a:r>
              <a:rPr lang="en"/>
              <a:t>A fifteen-year-old cat has probably spent ten years of its life sleeping.</a:t>
            </a:r>
            <a:endParaRPr/>
          </a:p>
          <a:p>
            <a:pPr indent="0" lvl="0" marL="0" rtl="0" algn="l">
              <a:spcBef>
                <a:spcPts val="0"/>
              </a:spcBef>
              <a:spcAft>
                <a:spcPts val="0"/>
              </a:spcAft>
              <a:buClr>
                <a:srgbClr val="000000"/>
              </a:buClr>
              <a:buSzPts val="1900"/>
              <a:buFont typeface="Arial"/>
              <a:buNone/>
            </a:pPr>
            <a:r>
              <a:t/>
            </a:r>
            <a:endParaRPr/>
          </a:p>
          <a:p>
            <a:pPr indent="0" lvl="0" marL="0" rtl="0" algn="l">
              <a:spcBef>
                <a:spcPts val="0"/>
              </a:spcBef>
              <a:spcAft>
                <a:spcPts val="0"/>
              </a:spcAft>
              <a:buClr>
                <a:srgbClr val="000000"/>
              </a:buClr>
              <a:buSzPts val="1900"/>
              <a:buFont typeface="Arial"/>
              <a:buNone/>
            </a:pPr>
            <a:r>
              <a:rPr lang="en"/>
              <a:t>Also, cats use their whiskers as feelers to determine if a space is too small to squeeze through.</a:t>
            </a:r>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07" name="Shape 607"/>
        <p:cNvGrpSpPr/>
        <p:nvPr/>
      </p:nvGrpSpPr>
      <p:grpSpPr>
        <a:xfrm>
          <a:off x="0" y="0"/>
          <a:ext cx="0" cy="0"/>
          <a:chOff x="0" y="0"/>
          <a:chExt cx="0" cy="0"/>
        </a:xfrm>
      </p:grpSpPr>
      <p:sp>
        <p:nvSpPr>
          <p:cNvPr id="608" name="Google Shape;608;p31"/>
          <p:cNvSpPr txBox="1"/>
          <p:nvPr>
            <p:ph type="title"/>
          </p:nvPr>
        </p:nvSpPr>
        <p:spPr>
          <a:xfrm>
            <a:off x="444675" y="577600"/>
            <a:ext cx="8221500" cy="9558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Add your title here.</a:t>
            </a:r>
            <a:endParaRPr/>
          </a:p>
        </p:txBody>
      </p:sp>
      <p:sp>
        <p:nvSpPr>
          <p:cNvPr id="609" name="Google Shape;609;p31"/>
          <p:cNvSpPr txBox="1"/>
          <p:nvPr>
            <p:ph idx="1" type="subTitle"/>
          </p:nvPr>
        </p:nvSpPr>
        <p:spPr>
          <a:xfrm>
            <a:off x="1063797" y="1953000"/>
            <a:ext cx="3497400" cy="717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Something One</a:t>
            </a:r>
            <a:endParaRPr/>
          </a:p>
        </p:txBody>
      </p:sp>
      <p:sp>
        <p:nvSpPr>
          <p:cNvPr id="610" name="Google Shape;610;p31"/>
          <p:cNvSpPr txBox="1"/>
          <p:nvPr>
            <p:ph idx="2" type="body"/>
          </p:nvPr>
        </p:nvSpPr>
        <p:spPr>
          <a:xfrm>
            <a:off x="1063829" y="2517456"/>
            <a:ext cx="3497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SzPts val="1018"/>
              <a:buNone/>
            </a:pPr>
            <a:r>
              <a:rPr lang="en"/>
              <a:t>Lorem ipsum dolor sit amet, consectetuer adipiscing elit.</a:t>
            </a:r>
            <a:endParaRPr/>
          </a:p>
        </p:txBody>
      </p:sp>
      <p:sp>
        <p:nvSpPr>
          <p:cNvPr id="611" name="Google Shape;611;p31"/>
          <p:cNvSpPr txBox="1"/>
          <p:nvPr>
            <p:ph idx="3" type="subTitle"/>
          </p:nvPr>
        </p:nvSpPr>
        <p:spPr>
          <a:xfrm>
            <a:off x="5168585" y="1953000"/>
            <a:ext cx="3497400" cy="717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Something Two</a:t>
            </a:r>
            <a:endParaRPr/>
          </a:p>
        </p:txBody>
      </p:sp>
      <p:sp>
        <p:nvSpPr>
          <p:cNvPr id="612" name="Google Shape;612;p31"/>
          <p:cNvSpPr txBox="1"/>
          <p:nvPr>
            <p:ph idx="4" type="body"/>
          </p:nvPr>
        </p:nvSpPr>
        <p:spPr>
          <a:xfrm>
            <a:off x="5168623" y="2517456"/>
            <a:ext cx="3497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SzPts val="1018"/>
              <a:buNone/>
            </a:pPr>
            <a:r>
              <a:rPr lang="en"/>
              <a:t>Lorem ipsum dolor sit amet, consectetuer adipiscing elit.</a:t>
            </a:r>
            <a:endParaRPr/>
          </a:p>
        </p:txBody>
      </p:sp>
      <p:sp>
        <p:nvSpPr>
          <p:cNvPr id="613" name="Google Shape;613;p31"/>
          <p:cNvSpPr txBox="1"/>
          <p:nvPr>
            <p:ph idx="5" type="subTitle"/>
          </p:nvPr>
        </p:nvSpPr>
        <p:spPr>
          <a:xfrm>
            <a:off x="1063724" y="4418146"/>
            <a:ext cx="3497400" cy="7170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Something Three</a:t>
            </a:r>
            <a:endParaRPr/>
          </a:p>
        </p:txBody>
      </p:sp>
      <p:sp>
        <p:nvSpPr>
          <p:cNvPr id="614" name="Google Shape;614;p31"/>
          <p:cNvSpPr txBox="1"/>
          <p:nvPr>
            <p:ph idx="6" type="body"/>
          </p:nvPr>
        </p:nvSpPr>
        <p:spPr>
          <a:xfrm>
            <a:off x="1063768" y="4982602"/>
            <a:ext cx="3497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SzPts val="1018"/>
              <a:buNone/>
            </a:pPr>
            <a:r>
              <a:rPr lang="en"/>
              <a:t>Lorem ipsum dolor sit amet, consectetuer adipiscing elit.</a:t>
            </a:r>
            <a:endParaRPr/>
          </a:p>
        </p:txBody>
      </p:sp>
      <p:sp>
        <p:nvSpPr>
          <p:cNvPr id="615" name="Google Shape;615;p31"/>
          <p:cNvSpPr txBox="1"/>
          <p:nvPr>
            <p:ph idx="7" type="body"/>
          </p:nvPr>
        </p:nvSpPr>
        <p:spPr>
          <a:xfrm>
            <a:off x="5168563" y="4982602"/>
            <a:ext cx="34974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1600"/>
              </a:spcAft>
              <a:buSzPts val="1018"/>
              <a:buNone/>
            </a:pPr>
            <a:r>
              <a:rPr lang="en"/>
              <a:t>Lorem ipsum dolor sit amet, consectetuer adipiscing elit.</a:t>
            </a:r>
            <a:endParaRPr/>
          </a:p>
        </p:txBody>
      </p:sp>
      <p:sp>
        <p:nvSpPr>
          <p:cNvPr id="616" name="Google Shape;616;p31"/>
          <p:cNvSpPr txBox="1"/>
          <p:nvPr>
            <p:ph idx="8" type="subTitle"/>
          </p:nvPr>
        </p:nvSpPr>
        <p:spPr>
          <a:xfrm>
            <a:off x="5168525" y="4418146"/>
            <a:ext cx="3497400" cy="717000"/>
          </a:xfrm>
          <a:prstGeom prst="rect">
            <a:avLst/>
          </a:prstGeom>
        </p:spPr>
        <p:txBody>
          <a:bodyPr anchorCtr="0" anchor="ctr" bIns="121900" lIns="121900" spcFirstLastPara="1" rIns="121900" wrap="square" tIns="121900">
            <a:normAutofit/>
          </a:bodyPr>
          <a:lstStyle/>
          <a:p>
            <a:pPr indent="0" lvl="0" marL="0" rtl="0" algn="l">
              <a:spcBef>
                <a:spcPts val="0"/>
              </a:spcBef>
              <a:spcAft>
                <a:spcPts val="0"/>
              </a:spcAft>
              <a:buNone/>
            </a:pPr>
            <a:r>
              <a:rPr lang="en"/>
              <a:t>Something Four</a:t>
            </a:r>
            <a:endParaRPr/>
          </a:p>
        </p:txBody>
      </p:sp>
      <p:sp>
        <p:nvSpPr>
          <p:cNvPr id="617" name="Google Shape;617;p31"/>
          <p:cNvSpPr/>
          <p:nvPr/>
        </p:nvSpPr>
        <p:spPr>
          <a:xfrm>
            <a:off x="444663" y="206280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4"/>
                </a:solidFill>
                <a:latin typeface="Poppins ExtraBold"/>
                <a:ea typeface="Poppins ExtraBold"/>
                <a:cs typeface="Poppins ExtraBold"/>
                <a:sym typeface="Poppins ExtraBold"/>
              </a:rPr>
              <a:t>01</a:t>
            </a:r>
            <a:endParaRPr sz="2400">
              <a:solidFill>
                <a:schemeClr val="accent4"/>
              </a:solidFill>
              <a:latin typeface="Poppins ExtraBold"/>
              <a:ea typeface="Poppins ExtraBold"/>
              <a:cs typeface="Poppins ExtraBold"/>
              <a:sym typeface="Poppins ExtraBold"/>
            </a:endParaRPr>
          </a:p>
        </p:txBody>
      </p:sp>
      <p:sp>
        <p:nvSpPr>
          <p:cNvPr id="618" name="Google Shape;618;p31"/>
          <p:cNvSpPr/>
          <p:nvPr/>
        </p:nvSpPr>
        <p:spPr>
          <a:xfrm>
            <a:off x="444663" y="447305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03</a:t>
            </a:r>
            <a:endParaRPr sz="2400">
              <a:solidFill>
                <a:schemeClr val="accent4"/>
              </a:solidFill>
              <a:latin typeface="Poppins ExtraBold"/>
              <a:ea typeface="Poppins ExtraBold"/>
              <a:cs typeface="Poppins ExtraBold"/>
              <a:sym typeface="Poppins ExtraBold"/>
            </a:endParaRPr>
          </a:p>
        </p:txBody>
      </p:sp>
      <p:sp>
        <p:nvSpPr>
          <p:cNvPr id="619" name="Google Shape;619;p31"/>
          <p:cNvSpPr/>
          <p:nvPr/>
        </p:nvSpPr>
        <p:spPr>
          <a:xfrm>
            <a:off x="4561313" y="206280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2400">
                <a:solidFill>
                  <a:schemeClr val="accent4"/>
                </a:solidFill>
                <a:latin typeface="Poppins ExtraBold"/>
                <a:ea typeface="Poppins ExtraBold"/>
                <a:cs typeface="Poppins ExtraBold"/>
                <a:sym typeface="Poppins ExtraBold"/>
              </a:rPr>
              <a:t>02</a:t>
            </a:r>
            <a:endParaRPr sz="2400">
              <a:solidFill>
                <a:schemeClr val="accent4"/>
              </a:solidFill>
              <a:latin typeface="Poppins ExtraBold"/>
              <a:ea typeface="Poppins ExtraBold"/>
              <a:cs typeface="Poppins ExtraBold"/>
              <a:sym typeface="Poppins ExtraBold"/>
            </a:endParaRPr>
          </a:p>
        </p:txBody>
      </p:sp>
      <p:sp>
        <p:nvSpPr>
          <p:cNvPr id="620" name="Google Shape;620;p31"/>
          <p:cNvSpPr/>
          <p:nvPr/>
        </p:nvSpPr>
        <p:spPr>
          <a:xfrm>
            <a:off x="4561313" y="4473050"/>
            <a:ext cx="607200" cy="6072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marR="0" rtl="0" algn="ctr">
              <a:lnSpc>
                <a:spcPct val="100000"/>
              </a:lnSpc>
              <a:spcBef>
                <a:spcPts val="0"/>
              </a:spcBef>
              <a:spcAft>
                <a:spcPts val="0"/>
              </a:spcAft>
              <a:buNone/>
            </a:pPr>
            <a:r>
              <a:rPr lang="en" sz="2400">
                <a:solidFill>
                  <a:schemeClr val="accent4"/>
                </a:solidFill>
                <a:latin typeface="Poppins ExtraBold"/>
                <a:ea typeface="Poppins ExtraBold"/>
                <a:cs typeface="Poppins ExtraBold"/>
                <a:sym typeface="Poppins ExtraBold"/>
              </a:rPr>
              <a:t>04</a:t>
            </a:r>
            <a:endParaRPr sz="2400">
              <a:solidFill>
                <a:schemeClr val="dk1"/>
              </a:solidFill>
              <a:latin typeface="Poppins ExtraBold"/>
              <a:ea typeface="Poppins ExtraBold"/>
              <a:cs typeface="Poppins ExtraBold"/>
              <a:sym typeface="Poppins ExtraBold"/>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4" name="Shape 624"/>
        <p:cNvGrpSpPr/>
        <p:nvPr/>
      </p:nvGrpSpPr>
      <p:grpSpPr>
        <a:xfrm>
          <a:off x="0" y="0"/>
          <a:ext cx="0" cy="0"/>
          <a:chOff x="0" y="0"/>
          <a:chExt cx="0" cy="0"/>
        </a:xfrm>
      </p:grpSpPr>
      <p:sp>
        <p:nvSpPr>
          <p:cNvPr id="625" name="Google Shape;625;p32"/>
          <p:cNvSpPr txBox="1"/>
          <p:nvPr>
            <p:ph type="title"/>
          </p:nvPr>
        </p:nvSpPr>
        <p:spPr>
          <a:xfrm>
            <a:off x="415650" y="1171723"/>
            <a:ext cx="11360700" cy="3368700"/>
          </a:xfrm>
          <a:prstGeom prst="rect">
            <a:avLst/>
          </a:prstGeom>
        </p:spPr>
        <p:txBody>
          <a:bodyPr anchorCtr="0" anchor="b" bIns="121900" lIns="121900" spcFirstLastPara="1" rIns="121900" wrap="square" tIns="121900">
            <a:normAutofit/>
          </a:bodyPr>
          <a:lstStyle/>
          <a:p>
            <a:pPr indent="0" lvl="0" marL="0" rtl="0" algn="ctr">
              <a:spcBef>
                <a:spcPts val="0"/>
              </a:spcBef>
              <a:spcAft>
                <a:spcPts val="0"/>
              </a:spcAft>
              <a:buNone/>
            </a:pPr>
            <a:r>
              <a:rPr lang="en"/>
              <a:t>2,543,456</a:t>
            </a:r>
            <a:endParaRPr/>
          </a:p>
        </p:txBody>
      </p:sp>
      <p:sp>
        <p:nvSpPr>
          <p:cNvPr id="626" name="Google Shape;626;p32"/>
          <p:cNvSpPr txBox="1"/>
          <p:nvPr>
            <p:ph idx="1" type="body"/>
          </p:nvPr>
        </p:nvSpPr>
        <p:spPr>
          <a:xfrm>
            <a:off x="415650" y="4681867"/>
            <a:ext cx="11360700" cy="10044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Add your text here.</a:t>
            </a:r>
            <a:endParaRPr/>
          </a:p>
        </p:txBody>
      </p:sp>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0" name="Shape 630"/>
        <p:cNvGrpSpPr/>
        <p:nvPr/>
      </p:nvGrpSpPr>
      <p:grpSpPr>
        <a:xfrm>
          <a:off x="0" y="0"/>
          <a:ext cx="0" cy="0"/>
          <a:chOff x="0" y="0"/>
          <a:chExt cx="0" cy="0"/>
        </a:xfrm>
      </p:grpSpPr>
      <p:sp>
        <p:nvSpPr>
          <p:cNvPr id="631" name="Google Shape;631;p33"/>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SzPts val="990"/>
              <a:buNone/>
            </a:pPr>
            <a:r>
              <a:rPr lang="en"/>
              <a:t>Chart title.</a:t>
            </a:r>
            <a:endParaRPr/>
          </a:p>
        </p:txBody>
      </p:sp>
      <p:grpSp>
        <p:nvGrpSpPr>
          <p:cNvPr id="632" name="Google Shape;632;p33"/>
          <p:cNvGrpSpPr/>
          <p:nvPr/>
        </p:nvGrpSpPr>
        <p:grpSpPr>
          <a:xfrm>
            <a:off x="2759019" y="2123425"/>
            <a:ext cx="7796774" cy="3164835"/>
            <a:chOff x="2667200" y="2716275"/>
            <a:chExt cx="7036800" cy="2379575"/>
          </a:xfrm>
        </p:grpSpPr>
        <p:cxnSp>
          <p:nvCxnSpPr>
            <p:cNvPr id="633" name="Google Shape;633;p33"/>
            <p:cNvCxnSpPr/>
            <p:nvPr/>
          </p:nvCxnSpPr>
          <p:spPr>
            <a:xfrm>
              <a:off x="2667200" y="5095850"/>
              <a:ext cx="7036800" cy="0"/>
            </a:xfrm>
            <a:prstGeom prst="straightConnector1">
              <a:avLst/>
            </a:prstGeom>
            <a:noFill/>
            <a:ln cap="flat" cmpd="sng" w="28575">
              <a:solidFill>
                <a:schemeClr val="accent1"/>
              </a:solidFill>
              <a:prstDash val="solid"/>
              <a:round/>
              <a:headEnd len="med" w="med" type="none"/>
              <a:tailEnd len="med" w="med" type="none"/>
            </a:ln>
          </p:spPr>
        </p:cxnSp>
        <p:cxnSp>
          <p:nvCxnSpPr>
            <p:cNvPr id="634" name="Google Shape;634;p33"/>
            <p:cNvCxnSpPr/>
            <p:nvPr/>
          </p:nvCxnSpPr>
          <p:spPr>
            <a:xfrm>
              <a:off x="2667200" y="4619935"/>
              <a:ext cx="7036800" cy="0"/>
            </a:xfrm>
            <a:prstGeom prst="straightConnector1">
              <a:avLst/>
            </a:prstGeom>
            <a:noFill/>
            <a:ln cap="flat" cmpd="sng" w="28575">
              <a:solidFill>
                <a:schemeClr val="accent1"/>
              </a:solidFill>
              <a:prstDash val="solid"/>
              <a:round/>
              <a:headEnd len="med" w="med" type="none"/>
              <a:tailEnd len="med" w="med" type="none"/>
            </a:ln>
          </p:spPr>
        </p:cxnSp>
        <p:cxnSp>
          <p:nvCxnSpPr>
            <p:cNvPr id="635" name="Google Shape;635;p33"/>
            <p:cNvCxnSpPr/>
            <p:nvPr/>
          </p:nvCxnSpPr>
          <p:spPr>
            <a:xfrm>
              <a:off x="2667200" y="4144020"/>
              <a:ext cx="7036800" cy="0"/>
            </a:xfrm>
            <a:prstGeom prst="straightConnector1">
              <a:avLst/>
            </a:prstGeom>
            <a:noFill/>
            <a:ln cap="flat" cmpd="sng" w="28575">
              <a:solidFill>
                <a:schemeClr val="accent1"/>
              </a:solidFill>
              <a:prstDash val="solid"/>
              <a:round/>
              <a:headEnd len="med" w="med" type="none"/>
              <a:tailEnd len="med" w="med" type="none"/>
            </a:ln>
          </p:spPr>
        </p:cxnSp>
        <p:cxnSp>
          <p:nvCxnSpPr>
            <p:cNvPr id="636" name="Google Shape;636;p33"/>
            <p:cNvCxnSpPr/>
            <p:nvPr/>
          </p:nvCxnSpPr>
          <p:spPr>
            <a:xfrm>
              <a:off x="2667200" y="3668105"/>
              <a:ext cx="7036800" cy="0"/>
            </a:xfrm>
            <a:prstGeom prst="straightConnector1">
              <a:avLst/>
            </a:prstGeom>
            <a:noFill/>
            <a:ln cap="flat" cmpd="sng" w="28575">
              <a:solidFill>
                <a:schemeClr val="accent1"/>
              </a:solidFill>
              <a:prstDash val="solid"/>
              <a:round/>
              <a:headEnd len="med" w="med" type="none"/>
              <a:tailEnd len="med" w="med" type="none"/>
            </a:ln>
          </p:spPr>
        </p:cxnSp>
        <p:cxnSp>
          <p:nvCxnSpPr>
            <p:cNvPr id="637" name="Google Shape;637;p33"/>
            <p:cNvCxnSpPr/>
            <p:nvPr/>
          </p:nvCxnSpPr>
          <p:spPr>
            <a:xfrm>
              <a:off x="2667200" y="3192190"/>
              <a:ext cx="7036800" cy="0"/>
            </a:xfrm>
            <a:prstGeom prst="straightConnector1">
              <a:avLst/>
            </a:prstGeom>
            <a:noFill/>
            <a:ln cap="flat" cmpd="sng" w="28575">
              <a:solidFill>
                <a:schemeClr val="accent1"/>
              </a:solidFill>
              <a:prstDash val="solid"/>
              <a:round/>
              <a:headEnd len="med" w="med" type="none"/>
              <a:tailEnd len="med" w="med" type="none"/>
            </a:ln>
          </p:spPr>
        </p:cxnSp>
        <p:cxnSp>
          <p:nvCxnSpPr>
            <p:cNvPr id="638" name="Google Shape;638;p33"/>
            <p:cNvCxnSpPr/>
            <p:nvPr/>
          </p:nvCxnSpPr>
          <p:spPr>
            <a:xfrm>
              <a:off x="2667200" y="2716275"/>
              <a:ext cx="7036800" cy="0"/>
            </a:xfrm>
            <a:prstGeom prst="straightConnector1">
              <a:avLst/>
            </a:prstGeom>
            <a:noFill/>
            <a:ln cap="flat" cmpd="sng" w="28575">
              <a:solidFill>
                <a:schemeClr val="accent1"/>
              </a:solidFill>
              <a:prstDash val="solid"/>
              <a:round/>
              <a:headEnd len="med" w="med" type="none"/>
              <a:tailEnd len="med" w="med" type="none"/>
            </a:ln>
          </p:spPr>
        </p:cxnSp>
      </p:grpSp>
      <p:sp>
        <p:nvSpPr>
          <p:cNvPr id="639" name="Google Shape;639;p33"/>
          <p:cNvSpPr/>
          <p:nvPr/>
        </p:nvSpPr>
        <p:spPr>
          <a:xfrm flipH="1" rot="10800000">
            <a:off x="7146186" y="2425710"/>
            <a:ext cx="628500" cy="2856300"/>
          </a:xfrm>
          <a:prstGeom prst="roundRect">
            <a:avLst>
              <a:gd fmla="val 0" name="adj"/>
            </a:avLst>
          </a:prstGeom>
          <a:solidFill>
            <a:schemeClr val="accent4"/>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0" name="Google Shape;640;p33"/>
          <p:cNvSpPr/>
          <p:nvPr/>
        </p:nvSpPr>
        <p:spPr>
          <a:xfrm flipH="1" rot="10800000">
            <a:off x="8962104" y="2128992"/>
            <a:ext cx="628500" cy="3153000"/>
          </a:xfrm>
          <a:prstGeom prst="roundRect">
            <a:avLst>
              <a:gd fmla="val 0" name="adj"/>
            </a:avLst>
          </a:prstGeom>
          <a:solidFill>
            <a:schemeClr val="accent3"/>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1" name="Google Shape;641;p33"/>
          <p:cNvSpPr/>
          <p:nvPr/>
        </p:nvSpPr>
        <p:spPr>
          <a:xfrm flipH="1" rot="10800000">
            <a:off x="3514350" y="2479407"/>
            <a:ext cx="628500" cy="2802600"/>
          </a:xfrm>
          <a:prstGeom prst="roundRect">
            <a:avLst>
              <a:gd fmla="val 0" name="adj"/>
            </a:avLst>
          </a:prstGeom>
          <a:solidFill>
            <a:schemeClr val="accent6"/>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2" name="Google Shape;642;p33"/>
          <p:cNvSpPr/>
          <p:nvPr/>
        </p:nvSpPr>
        <p:spPr>
          <a:xfrm flipH="1" rot="10800000">
            <a:off x="5330268" y="2932992"/>
            <a:ext cx="628500" cy="2349000"/>
          </a:xfrm>
          <a:prstGeom prst="roundRect">
            <a:avLst>
              <a:gd fmla="val 183" name="adj"/>
            </a:avLst>
          </a:prstGeom>
          <a:solidFill>
            <a:schemeClr val="accent5"/>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l">
              <a:spcBef>
                <a:spcPts val="0"/>
              </a:spcBef>
              <a:spcAft>
                <a:spcPts val="0"/>
              </a:spcAft>
              <a:buNone/>
            </a:pPr>
            <a:r>
              <a:t/>
            </a:r>
            <a:endParaRPr/>
          </a:p>
        </p:txBody>
      </p:sp>
      <p:sp>
        <p:nvSpPr>
          <p:cNvPr id="643" name="Google Shape;643;p33"/>
          <p:cNvSpPr txBox="1"/>
          <p:nvPr/>
        </p:nvSpPr>
        <p:spPr>
          <a:xfrm>
            <a:off x="1636211" y="5149722"/>
            <a:ext cx="1038900" cy="3000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500">
                <a:solidFill>
                  <a:schemeClr val="dk1"/>
                </a:solidFill>
                <a:latin typeface="Poppins ExtraBold"/>
                <a:ea typeface="Poppins ExtraBold"/>
                <a:cs typeface="Poppins ExtraBold"/>
                <a:sym typeface="Poppins ExtraBold"/>
              </a:rPr>
              <a:t>0 %</a:t>
            </a:r>
            <a:endParaRPr sz="1500">
              <a:solidFill>
                <a:schemeClr val="dk1"/>
              </a:solidFill>
              <a:latin typeface="Poppins ExtraBold"/>
              <a:ea typeface="Poppins ExtraBold"/>
              <a:cs typeface="Poppins ExtraBold"/>
              <a:sym typeface="Poppins ExtraBold"/>
            </a:endParaRPr>
          </a:p>
        </p:txBody>
      </p:sp>
      <p:sp>
        <p:nvSpPr>
          <p:cNvPr id="644" name="Google Shape;644;p33"/>
          <p:cNvSpPr txBox="1"/>
          <p:nvPr/>
        </p:nvSpPr>
        <p:spPr>
          <a:xfrm>
            <a:off x="1636211" y="3259858"/>
            <a:ext cx="1038900" cy="3000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500">
                <a:solidFill>
                  <a:schemeClr val="dk1"/>
                </a:solidFill>
                <a:latin typeface="Poppins ExtraBold"/>
                <a:ea typeface="Poppins ExtraBold"/>
                <a:cs typeface="Poppins ExtraBold"/>
                <a:sym typeface="Poppins ExtraBold"/>
              </a:rPr>
              <a:t>60 %</a:t>
            </a:r>
            <a:endParaRPr sz="1500">
              <a:solidFill>
                <a:schemeClr val="dk1"/>
              </a:solidFill>
              <a:latin typeface="Poppins ExtraBold"/>
              <a:ea typeface="Poppins ExtraBold"/>
              <a:cs typeface="Poppins ExtraBold"/>
              <a:sym typeface="Poppins ExtraBold"/>
            </a:endParaRPr>
          </a:p>
        </p:txBody>
      </p:sp>
      <p:sp>
        <p:nvSpPr>
          <p:cNvPr id="645" name="Google Shape;645;p33"/>
          <p:cNvSpPr txBox="1"/>
          <p:nvPr/>
        </p:nvSpPr>
        <p:spPr>
          <a:xfrm>
            <a:off x="1636211" y="3889812"/>
            <a:ext cx="1038900" cy="3000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500">
                <a:solidFill>
                  <a:schemeClr val="dk1"/>
                </a:solidFill>
                <a:latin typeface="Poppins ExtraBold"/>
                <a:ea typeface="Poppins ExtraBold"/>
                <a:cs typeface="Poppins ExtraBold"/>
                <a:sym typeface="Poppins ExtraBold"/>
              </a:rPr>
              <a:t>40 %</a:t>
            </a:r>
            <a:endParaRPr sz="1500">
              <a:solidFill>
                <a:schemeClr val="dk1"/>
              </a:solidFill>
              <a:latin typeface="Poppins ExtraBold"/>
              <a:ea typeface="Poppins ExtraBold"/>
              <a:cs typeface="Poppins ExtraBold"/>
              <a:sym typeface="Poppins ExtraBold"/>
            </a:endParaRPr>
          </a:p>
        </p:txBody>
      </p:sp>
      <p:sp>
        <p:nvSpPr>
          <p:cNvPr id="646" name="Google Shape;646;p33"/>
          <p:cNvSpPr txBox="1"/>
          <p:nvPr/>
        </p:nvSpPr>
        <p:spPr>
          <a:xfrm>
            <a:off x="1636211" y="4519767"/>
            <a:ext cx="1038900" cy="3000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500">
                <a:solidFill>
                  <a:schemeClr val="dk1"/>
                </a:solidFill>
                <a:latin typeface="Poppins ExtraBold"/>
                <a:ea typeface="Poppins ExtraBold"/>
                <a:cs typeface="Poppins ExtraBold"/>
                <a:sym typeface="Poppins ExtraBold"/>
              </a:rPr>
              <a:t>20 %</a:t>
            </a:r>
            <a:endParaRPr sz="1500">
              <a:solidFill>
                <a:schemeClr val="dk1"/>
              </a:solidFill>
              <a:latin typeface="Poppins ExtraBold"/>
              <a:ea typeface="Poppins ExtraBold"/>
              <a:cs typeface="Poppins ExtraBold"/>
              <a:sym typeface="Poppins ExtraBold"/>
            </a:endParaRPr>
          </a:p>
        </p:txBody>
      </p:sp>
      <p:sp>
        <p:nvSpPr>
          <p:cNvPr id="647" name="Google Shape;647;p33"/>
          <p:cNvSpPr txBox="1"/>
          <p:nvPr/>
        </p:nvSpPr>
        <p:spPr>
          <a:xfrm>
            <a:off x="1636211" y="2629904"/>
            <a:ext cx="1038900" cy="3000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500">
                <a:solidFill>
                  <a:schemeClr val="dk1"/>
                </a:solidFill>
                <a:latin typeface="Poppins ExtraBold"/>
                <a:ea typeface="Poppins ExtraBold"/>
                <a:cs typeface="Poppins ExtraBold"/>
                <a:sym typeface="Poppins ExtraBold"/>
              </a:rPr>
              <a:t>80 %</a:t>
            </a:r>
            <a:endParaRPr sz="1500">
              <a:solidFill>
                <a:schemeClr val="dk1"/>
              </a:solidFill>
              <a:latin typeface="Poppins ExtraBold"/>
              <a:ea typeface="Poppins ExtraBold"/>
              <a:cs typeface="Poppins ExtraBold"/>
              <a:sym typeface="Poppins ExtraBold"/>
            </a:endParaRPr>
          </a:p>
        </p:txBody>
      </p:sp>
      <p:sp>
        <p:nvSpPr>
          <p:cNvPr id="648" name="Google Shape;648;p33"/>
          <p:cNvSpPr txBox="1"/>
          <p:nvPr>
            <p:ph idx="4294967295" type="title"/>
          </p:nvPr>
        </p:nvSpPr>
        <p:spPr>
          <a:xfrm>
            <a:off x="2664430" y="5407898"/>
            <a:ext cx="1899300" cy="402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b="1" lang="en" sz="1550">
                <a:solidFill>
                  <a:schemeClr val="accent3"/>
                </a:solidFill>
                <a:latin typeface="Poppins"/>
                <a:ea typeface="Poppins"/>
                <a:cs typeface="Poppins"/>
                <a:sym typeface="Poppins"/>
              </a:rPr>
              <a:t>1st. Quarter</a:t>
            </a:r>
            <a:endParaRPr b="1" sz="1550">
              <a:solidFill>
                <a:schemeClr val="accent3"/>
              </a:solidFill>
              <a:latin typeface="Poppins"/>
              <a:ea typeface="Poppins"/>
              <a:cs typeface="Poppins"/>
              <a:sym typeface="Poppins"/>
            </a:endParaRPr>
          </a:p>
        </p:txBody>
      </p:sp>
      <p:sp>
        <p:nvSpPr>
          <p:cNvPr id="649" name="Google Shape;649;p33"/>
          <p:cNvSpPr txBox="1"/>
          <p:nvPr>
            <p:ph idx="4294967295" type="title"/>
          </p:nvPr>
        </p:nvSpPr>
        <p:spPr>
          <a:xfrm>
            <a:off x="4563543" y="5407898"/>
            <a:ext cx="1899300" cy="402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b="1" lang="en" sz="1550">
                <a:solidFill>
                  <a:schemeClr val="accent3"/>
                </a:solidFill>
                <a:latin typeface="Poppins"/>
                <a:ea typeface="Poppins"/>
                <a:cs typeface="Poppins"/>
                <a:sym typeface="Poppins"/>
              </a:rPr>
              <a:t>2nd. Quarter</a:t>
            </a:r>
            <a:endParaRPr b="1" sz="1550">
              <a:solidFill>
                <a:schemeClr val="accent3"/>
              </a:solidFill>
              <a:latin typeface="Poppins"/>
              <a:ea typeface="Poppins"/>
              <a:cs typeface="Poppins"/>
              <a:sym typeface="Poppins"/>
            </a:endParaRPr>
          </a:p>
        </p:txBody>
      </p:sp>
      <p:sp>
        <p:nvSpPr>
          <p:cNvPr id="650" name="Google Shape;650;p33"/>
          <p:cNvSpPr txBox="1"/>
          <p:nvPr>
            <p:ph idx="4294967295" type="title"/>
          </p:nvPr>
        </p:nvSpPr>
        <p:spPr>
          <a:xfrm>
            <a:off x="6488610" y="5407898"/>
            <a:ext cx="1899300" cy="402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b="1" lang="en" sz="1550">
                <a:solidFill>
                  <a:schemeClr val="accent3"/>
                </a:solidFill>
                <a:latin typeface="Poppins"/>
                <a:ea typeface="Poppins"/>
                <a:cs typeface="Poppins"/>
                <a:sym typeface="Poppins"/>
              </a:rPr>
              <a:t>3rd. Quarter</a:t>
            </a:r>
            <a:endParaRPr b="1" sz="1550">
              <a:solidFill>
                <a:schemeClr val="accent3"/>
              </a:solidFill>
              <a:latin typeface="Poppins"/>
              <a:ea typeface="Poppins"/>
              <a:cs typeface="Poppins"/>
              <a:sym typeface="Poppins"/>
            </a:endParaRPr>
          </a:p>
        </p:txBody>
      </p:sp>
      <p:sp>
        <p:nvSpPr>
          <p:cNvPr id="651" name="Google Shape;651;p33"/>
          <p:cNvSpPr txBox="1"/>
          <p:nvPr>
            <p:ph idx="4294967295" type="title"/>
          </p:nvPr>
        </p:nvSpPr>
        <p:spPr>
          <a:xfrm>
            <a:off x="8387724" y="5407898"/>
            <a:ext cx="1899300" cy="402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b="1" lang="en" sz="1550">
                <a:solidFill>
                  <a:schemeClr val="accent3"/>
                </a:solidFill>
                <a:latin typeface="Poppins"/>
                <a:ea typeface="Poppins"/>
                <a:cs typeface="Poppins"/>
                <a:sym typeface="Poppins"/>
              </a:rPr>
              <a:t>4th. Quarter</a:t>
            </a:r>
            <a:endParaRPr b="1" sz="1550">
              <a:solidFill>
                <a:schemeClr val="accent3"/>
              </a:solidFill>
              <a:latin typeface="Poppins"/>
              <a:ea typeface="Poppins"/>
              <a:cs typeface="Poppins"/>
              <a:sym typeface="Poppins"/>
            </a:endParaRPr>
          </a:p>
        </p:txBody>
      </p:sp>
      <p:sp>
        <p:nvSpPr>
          <p:cNvPr id="652" name="Google Shape;652;p33"/>
          <p:cNvSpPr txBox="1"/>
          <p:nvPr/>
        </p:nvSpPr>
        <p:spPr>
          <a:xfrm>
            <a:off x="1636211" y="1999950"/>
            <a:ext cx="1038900" cy="3000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sz="1500">
                <a:solidFill>
                  <a:schemeClr val="dk1"/>
                </a:solidFill>
                <a:latin typeface="Poppins ExtraBold"/>
                <a:ea typeface="Poppins ExtraBold"/>
                <a:cs typeface="Poppins ExtraBold"/>
                <a:sym typeface="Poppins ExtraBold"/>
              </a:rPr>
              <a:t>100 %</a:t>
            </a:r>
            <a:endParaRPr sz="1500">
              <a:solidFill>
                <a:schemeClr val="dk1"/>
              </a:solidFill>
              <a:latin typeface="Poppins ExtraBold"/>
              <a:ea typeface="Poppins ExtraBold"/>
              <a:cs typeface="Poppins ExtraBold"/>
              <a:sym typeface="Poppins ExtraBold"/>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56" name="Shape 656"/>
        <p:cNvGrpSpPr/>
        <p:nvPr/>
      </p:nvGrpSpPr>
      <p:grpSpPr>
        <a:xfrm>
          <a:off x="0" y="0"/>
          <a:ext cx="0" cy="0"/>
          <a:chOff x="0" y="0"/>
          <a:chExt cx="0" cy="0"/>
        </a:xfrm>
      </p:grpSpPr>
      <p:sp>
        <p:nvSpPr>
          <p:cNvPr id="657" name="Google Shape;657;p34"/>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table title here.</a:t>
            </a:r>
            <a:endParaRPr/>
          </a:p>
        </p:txBody>
      </p:sp>
      <p:graphicFrame>
        <p:nvGraphicFramePr>
          <p:cNvPr id="658" name="Google Shape;658;p34"/>
          <p:cNvGraphicFramePr/>
          <p:nvPr/>
        </p:nvGraphicFramePr>
        <p:xfrm>
          <a:off x="1050938" y="2000725"/>
          <a:ext cx="3000000" cy="3000000"/>
        </p:xfrm>
        <a:graphic>
          <a:graphicData uri="http://schemas.openxmlformats.org/drawingml/2006/table">
            <a:tbl>
              <a:tblPr>
                <a:noFill/>
                <a:tableStyleId>{296B77E8-7BA2-4EA2-8BCF-3CF00EA20B80}</a:tableStyleId>
              </a:tblPr>
              <a:tblGrid>
                <a:gridCol w="2018025"/>
                <a:gridCol w="2018025"/>
                <a:gridCol w="2018025"/>
                <a:gridCol w="2018025"/>
                <a:gridCol w="2018025"/>
              </a:tblGrid>
              <a:tr h="541550">
                <a:tc>
                  <a:txBody>
                    <a:bodyPr/>
                    <a:lstStyle/>
                    <a:p>
                      <a:pPr indent="0" lvl="0" marL="0" rtl="0" algn="ctr">
                        <a:spcBef>
                          <a:spcPts val="0"/>
                        </a:spcBef>
                        <a:spcAft>
                          <a:spcPts val="0"/>
                        </a:spcAft>
                        <a:buNone/>
                      </a:pPr>
                      <a:r>
                        <a:rPr lang="en" sz="1900">
                          <a:solidFill>
                            <a:schemeClr val="lt1"/>
                          </a:solidFill>
                          <a:latin typeface="Poppins Medium"/>
                          <a:ea typeface="Poppins Medium"/>
                          <a:cs typeface="Poppins Medium"/>
                          <a:sym typeface="Poppins Medium"/>
                        </a:rPr>
                        <a:t>Title One</a:t>
                      </a:r>
                      <a:endParaRPr sz="1900">
                        <a:solidFill>
                          <a:schemeClr val="lt1"/>
                        </a:solidFill>
                        <a:latin typeface="Poppins Medium"/>
                        <a:ea typeface="Poppins Medium"/>
                        <a:cs typeface="Poppins Medium"/>
                        <a:sym typeface="Poppins Medium"/>
                      </a:endParaRPr>
                    </a:p>
                  </a:txBody>
                  <a:tcPr marT="91425" marB="91425" marR="91425" marL="91425">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solidFill>
                      <a:schemeClr val="accent2"/>
                    </a:solidFill>
                  </a:tcPr>
                </a:tc>
                <a:tc>
                  <a:txBody>
                    <a:bodyPr/>
                    <a:lstStyle/>
                    <a:p>
                      <a:pPr indent="0" lvl="0" marL="0" rtl="0" algn="ctr">
                        <a:spcBef>
                          <a:spcPts val="0"/>
                        </a:spcBef>
                        <a:spcAft>
                          <a:spcPts val="0"/>
                        </a:spcAft>
                        <a:buNone/>
                      </a:pPr>
                      <a:r>
                        <a:rPr lang="en" sz="1900">
                          <a:solidFill>
                            <a:schemeClr val="lt1"/>
                          </a:solidFill>
                          <a:latin typeface="Poppins Medium"/>
                          <a:ea typeface="Poppins Medium"/>
                          <a:cs typeface="Poppins Medium"/>
                          <a:sym typeface="Poppins Medium"/>
                        </a:rPr>
                        <a:t>Title Two</a:t>
                      </a:r>
                      <a:endParaRPr sz="1900">
                        <a:solidFill>
                          <a:schemeClr val="lt1"/>
                        </a:solidFill>
                        <a:latin typeface="Poppins Medium"/>
                        <a:ea typeface="Poppins Medium"/>
                        <a:cs typeface="Poppins Medium"/>
                        <a:sym typeface="Poppins Medium"/>
                      </a:endParaRPr>
                    </a:p>
                  </a:txBody>
                  <a:tcPr marT="91425" marB="91425" marR="91425" marL="91425">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solidFill>
                      <a:schemeClr val="accent3"/>
                    </a:solidFill>
                  </a:tcPr>
                </a:tc>
                <a:tc>
                  <a:txBody>
                    <a:bodyPr/>
                    <a:lstStyle/>
                    <a:p>
                      <a:pPr indent="0" lvl="0" marL="0" rtl="0" algn="ctr">
                        <a:spcBef>
                          <a:spcPts val="0"/>
                        </a:spcBef>
                        <a:spcAft>
                          <a:spcPts val="0"/>
                        </a:spcAft>
                        <a:buNone/>
                      </a:pPr>
                      <a:r>
                        <a:rPr lang="en" sz="1900">
                          <a:latin typeface="Poppins Medium"/>
                          <a:ea typeface="Poppins Medium"/>
                          <a:cs typeface="Poppins Medium"/>
                          <a:sym typeface="Poppins Medium"/>
                        </a:rPr>
                        <a:t>Title Three</a:t>
                      </a:r>
                      <a:endParaRPr sz="1900">
                        <a:latin typeface="Poppins Medium"/>
                        <a:ea typeface="Poppins Medium"/>
                        <a:cs typeface="Poppins Medium"/>
                        <a:sym typeface="Poppins Medium"/>
                      </a:endParaRPr>
                    </a:p>
                  </a:txBody>
                  <a:tcPr marT="91425" marB="91425" marR="91425" marL="91425">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solidFill>
                      <a:schemeClr val="accent4"/>
                    </a:solidFill>
                  </a:tcPr>
                </a:tc>
                <a:tc>
                  <a:txBody>
                    <a:bodyPr/>
                    <a:lstStyle/>
                    <a:p>
                      <a:pPr indent="0" lvl="0" marL="0" rtl="0" algn="ctr">
                        <a:spcBef>
                          <a:spcPts val="0"/>
                        </a:spcBef>
                        <a:spcAft>
                          <a:spcPts val="0"/>
                        </a:spcAft>
                        <a:buNone/>
                      </a:pPr>
                      <a:r>
                        <a:rPr lang="en" sz="1900">
                          <a:latin typeface="Poppins Medium"/>
                          <a:ea typeface="Poppins Medium"/>
                          <a:cs typeface="Poppins Medium"/>
                          <a:sym typeface="Poppins Medium"/>
                        </a:rPr>
                        <a:t>Title Four</a:t>
                      </a:r>
                      <a:endParaRPr sz="1900">
                        <a:latin typeface="Poppins Medium"/>
                        <a:ea typeface="Poppins Medium"/>
                        <a:cs typeface="Poppins Medium"/>
                        <a:sym typeface="Poppins Medium"/>
                      </a:endParaRPr>
                    </a:p>
                  </a:txBody>
                  <a:tcPr marT="91425" marB="91425" marR="91425" marL="91425">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solidFill>
                      <a:schemeClr val="accent6"/>
                    </a:solidFill>
                  </a:tcPr>
                </a:tc>
                <a:tc>
                  <a:txBody>
                    <a:bodyPr/>
                    <a:lstStyle/>
                    <a:p>
                      <a:pPr indent="0" lvl="0" marL="0" rtl="0" algn="ctr">
                        <a:spcBef>
                          <a:spcPts val="0"/>
                        </a:spcBef>
                        <a:spcAft>
                          <a:spcPts val="0"/>
                        </a:spcAft>
                        <a:buNone/>
                      </a:pPr>
                      <a:r>
                        <a:rPr lang="en" sz="1900">
                          <a:latin typeface="Poppins Medium"/>
                          <a:ea typeface="Poppins Medium"/>
                          <a:cs typeface="Poppins Medium"/>
                          <a:sym typeface="Poppins Medium"/>
                        </a:rPr>
                        <a:t>Title Five</a:t>
                      </a:r>
                      <a:endParaRPr sz="1900">
                        <a:latin typeface="Poppins Medium"/>
                        <a:ea typeface="Poppins Medium"/>
                        <a:cs typeface="Poppins Medium"/>
                        <a:sym typeface="Poppins Medium"/>
                      </a:endParaRPr>
                    </a:p>
                  </a:txBody>
                  <a:tcPr marT="91425" marB="91425" marR="91425" marL="91425">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solidFill>
                      <a:schemeClr val="accent5"/>
                    </a:solidFill>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Far, Far</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Away</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behind</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 word</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Mountains</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Far from</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 countries of</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Vokalia and</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Consonantia</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There live</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The blank texts</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Separated they</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Live in</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Bookmarks Grove</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Right at the</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Coast of the</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Semantics</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 large</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Language Ocean</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 small</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r>
              <a:tr h="520775">
                <a:tc>
                  <a:txBody>
                    <a:bodyPr/>
                    <a:lstStyle/>
                    <a:p>
                      <a:pPr indent="0" lvl="0" marL="0" rtl="0" algn="l">
                        <a:spcBef>
                          <a:spcPts val="0"/>
                        </a:spcBef>
                        <a:spcAft>
                          <a:spcPts val="0"/>
                        </a:spcAft>
                        <a:buNone/>
                      </a:pPr>
                      <a:r>
                        <a:rPr lang="en" sz="1600">
                          <a:latin typeface="Poppins Light"/>
                          <a:ea typeface="Poppins Light"/>
                          <a:cs typeface="Poppins Light"/>
                          <a:sym typeface="Poppins Light"/>
                        </a:rPr>
                        <a:t>River named </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Duden flows</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By their place</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And supplies</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rPr lang="en" sz="1600">
                          <a:latin typeface="Poppins Light"/>
                          <a:ea typeface="Poppins Light"/>
                          <a:cs typeface="Poppins Light"/>
                          <a:sym typeface="Poppins Light"/>
                        </a:rPr>
                        <a:t>It with</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r>
              <a:tr h="501725">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c>
                  <a:txBody>
                    <a:bodyPr/>
                    <a:lstStyle/>
                    <a:p>
                      <a:pPr indent="0" lvl="0" marL="0" rtl="0" algn="l">
                        <a:spcBef>
                          <a:spcPts val="0"/>
                        </a:spcBef>
                        <a:spcAft>
                          <a:spcPts val="0"/>
                        </a:spcAft>
                        <a:buNone/>
                      </a:pPr>
                      <a:r>
                        <a:t/>
                      </a:r>
                      <a:endParaRPr sz="1600">
                        <a:latin typeface="Poppins Light"/>
                        <a:ea typeface="Poppins Light"/>
                        <a:cs typeface="Poppins Light"/>
                        <a:sym typeface="Poppins Light"/>
                      </a:endParaRPr>
                    </a:p>
                  </a:txBody>
                  <a:tcPr marT="91425" marB="91425" marR="91425" marL="91425" anchor="ctr">
                    <a:lnL cap="flat" cmpd="sng" w="28575">
                      <a:solidFill>
                        <a:schemeClr val="accent1"/>
                      </a:solidFill>
                      <a:prstDash val="solid"/>
                      <a:round/>
                      <a:headEnd len="sm" w="sm" type="none"/>
                      <a:tailEnd len="sm" w="sm" type="none"/>
                    </a:lnL>
                    <a:lnR cap="flat" cmpd="sng" w="28575">
                      <a:solidFill>
                        <a:schemeClr val="accent1"/>
                      </a:solidFill>
                      <a:prstDash val="solid"/>
                      <a:round/>
                      <a:headEnd len="sm" w="sm" type="none"/>
                      <a:tailEnd len="sm" w="sm" type="none"/>
                    </a:lnR>
                    <a:lnT cap="flat" cmpd="sng" w="28575">
                      <a:solidFill>
                        <a:schemeClr val="accent1"/>
                      </a:solidFill>
                      <a:prstDash val="solid"/>
                      <a:round/>
                      <a:headEnd len="sm" w="sm" type="none"/>
                      <a:tailEnd len="sm" w="sm" type="none"/>
                    </a:lnT>
                    <a:lnB cap="flat" cmpd="sng" w="28575">
                      <a:solidFill>
                        <a:schemeClr val="accent1"/>
                      </a:solidFill>
                      <a:prstDash val="solid"/>
                      <a:round/>
                      <a:headEnd len="sm" w="sm" type="none"/>
                      <a:tailEnd len="sm" w="sm" type="none"/>
                    </a:lnB>
                  </a:tcPr>
                </a:tc>
              </a:tr>
            </a:tbl>
          </a:graphicData>
        </a:graphic>
      </p:graphicFrame>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2" name="Shape 662"/>
        <p:cNvGrpSpPr/>
        <p:nvPr/>
      </p:nvGrpSpPr>
      <p:grpSpPr>
        <a:xfrm>
          <a:off x="0" y="0"/>
          <a:ext cx="0" cy="0"/>
          <a:chOff x="0" y="0"/>
          <a:chExt cx="0" cy="0"/>
        </a:xfrm>
      </p:grpSpPr>
      <p:sp>
        <p:nvSpPr>
          <p:cNvPr id="663" name="Google Shape;663;p35"/>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Competitor analysis.</a:t>
            </a:r>
            <a:endParaRPr/>
          </a:p>
        </p:txBody>
      </p:sp>
      <p:grpSp>
        <p:nvGrpSpPr>
          <p:cNvPr id="664" name="Google Shape;664;p35"/>
          <p:cNvGrpSpPr/>
          <p:nvPr/>
        </p:nvGrpSpPr>
        <p:grpSpPr>
          <a:xfrm>
            <a:off x="1808350" y="2123250"/>
            <a:ext cx="9162946" cy="3173875"/>
            <a:chOff x="1466749" y="2123240"/>
            <a:chExt cx="8451343" cy="3173875"/>
          </a:xfrm>
        </p:grpSpPr>
        <p:grpSp>
          <p:nvGrpSpPr>
            <p:cNvPr id="665" name="Google Shape;665;p35"/>
            <p:cNvGrpSpPr/>
            <p:nvPr/>
          </p:nvGrpSpPr>
          <p:grpSpPr>
            <a:xfrm>
              <a:off x="1485830" y="2123383"/>
              <a:ext cx="8432197" cy="3164835"/>
              <a:chOff x="2667200" y="2716275"/>
              <a:chExt cx="7036800" cy="2379575"/>
            </a:xfrm>
          </p:grpSpPr>
          <p:cxnSp>
            <p:nvCxnSpPr>
              <p:cNvPr id="666" name="Google Shape;666;p35"/>
              <p:cNvCxnSpPr/>
              <p:nvPr/>
            </p:nvCxnSpPr>
            <p:spPr>
              <a:xfrm>
                <a:off x="2667200" y="5095850"/>
                <a:ext cx="7036800" cy="0"/>
              </a:xfrm>
              <a:prstGeom prst="straightConnector1">
                <a:avLst/>
              </a:prstGeom>
              <a:noFill/>
              <a:ln cap="flat" cmpd="sng" w="19050">
                <a:solidFill>
                  <a:schemeClr val="accent5"/>
                </a:solidFill>
                <a:prstDash val="solid"/>
                <a:round/>
                <a:headEnd len="med" w="med" type="none"/>
                <a:tailEnd len="med" w="med" type="none"/>
              </a:ln>
            </p:spPr>
          </p:cxnSp>
          <p:cxnSp>
            <p:nvCxnSpPr>
              <p:cNvPr id="667" name="Google Shape;667;p35"/>
              <p:cNvCxnSpPr/>
              <p:nvPr/>
            </p:nvCxnSpPr>
            <p:spPr>
              <a:xfrm>
                <a:off x="2667200" y="4619935"/>
                <a:ext cx="7036800" cy="0"/>
              </a:xfrm>
              <a:prstGeom prst="straightConnector1">
                <a:avLst/>
              </a:prstGeom>
              <a:noFill/>
              <a:ln cap="flat" cmpd="sng" w="19050">
                <a:solidFill>
                  <a:schemeClr val="accent5"/>
                </a:solidFill>
                <a:prstDash val="solid"/>
                <a:round/>
                <a:headEnd len="med" w="med" type="none"/>
                <a:tailEnd len="med" w="med" type="none"/>
              </a:ln>
            </p:spPr>
          </p:cxnSp>
          <p:cxnSp>
            <p:nvCxnSpPr>
              <p:cNvPr id="668" name="Google Shape;668;p35"/>
              <p:cNvCxnSpPr/>
              <p:nvPr/>
            </p:nvCxnSpPr>
            <p:spPr>
              <a:xfrm>
                <a:off x="2667200" y="4144020"/>
                <a:ext cx="7036800" cy="0"/>
              </a:xfrm>
              <a:prstGeom prst="straightConnector1">
                <a:avLst/>
              </a:prstGeom>
              <a:noFill/>
              <a:ln cap="flat" cmpd="sng" w="19050">
                <a:solidFill>
                  <a:schemeClr val="accent5"/>
                </a:solidFill>
                <a:prstDash val="solid"/>
                <a:round/>
                <a:headEnd len="med" w="med" type="none"/>
                <a:tailEnd len="med" w="med" type="none"/>
              </a:ln>
            </p:spPr>
          </p:cxnSp>
          <p:cxnSp>
            <p:nvCxnSpPr>
              <p:cNvPr id="669" name="Google Shape;669;p35"/>
              <p:cNvCxnSpPr/>
              <p:nvPr/>
            </p:nvCxnSpPr>
            <p:spPr>
              <a:xfrm>
                <a:off x="2667200" y="3668105"/>
                <a:ext cx="7036800" cy="0"/>
              </a:xfrm>
              <a:prstGeom prst="straightConnector1">
                <a:avLst/>
              </a:prstGeom>
              <a:noFill/>
              <a:ln cap="flat" cmpd="sng" w="19050">
                <a:solidFill>
                  <a:schemeClr val="accent5"/>
                </a:solidFill>
                <a:prstDash val="solid"/>
                <a:round/>
                <a:headEnd len="med" w="med" type="none"/>
                <a:tailEnd len="med" w="med" type="none"/>
              </a:ln>
            </p:spPr>
          </p:cxnSp>
          <p:cxnSp>
            <p:nvCxnSpPr>
              <p:cNvPr id="670" name="Google Shape;670;p35"/>
              <p:cNvCxnSpPr/>
              <p:nvPr/>
            </p:nvCxnSpPr>
            <p:spPr>
              <a:xfrm>
                <a:off x="2667200" y="3192190"/>
                <a:ext cx="7036800" cy="0"/>
              </a:xfrm>
              <a:prstGeom prst="straightConnector1">
                <a:avLst/>
              </a:prstGeom>
              <a:noFill/>
              <a:ln cap="flat" cmpd="sng" w="19050">
                <a:solidFill>
                  <a:schemeClr val="accent5"/>
                </a:solidFill>
                <a:prstDash val="solid"/>
                <a:round/>
                <a:headEnd len="med" w="med" type="none"/>
                <a:tailEnd len="med" w="med" type="none"/>
              </a:ln>
            </p:spPr>
          </p:cxnSp>
          <p:cxnSp>
            <p:nvCxnSpPr>
              <p:cNvPr id="671" name="Google Shape;671;p35"/>
              <p:cNvCxnSpPr/>
              <p:nvPr/>
            </p:nvCxnSpPr>
            <p:spPr>
              <a:xfrm>
                <a:off x="2667200" y="2716275"/>
                <a:ext cx="7036800" cy="0"/>
              </a:xfrm>
              <a:prstGeom prst="straightConnector1">
                <a:avLst/>
              </a:prstGeom>
              <a:noFill/>
              <a:ln cap="flat" cmpd="sng" w="19050">
                <a:solidFill>
                  <a:schemeClr val="accent5"/>
                </a:solidFill>
                <a:prstDash val="solid"/>
                <a:round/>
                <a:headEnd len="med" w="med" type="none"/>
                <a:tailEnd len="med" w="med" type="none"/>
              </a:ln>
            </p:spPr>
          </p:cxnSp>
        </p:grpSp>
        <p:cxnSp>
          <p:nvCxnSpPr>
            <p:cNvPr id="672" name="Google Shape;672;p35"/>
            <p:cNvCxnSpPr/>
            <p:nvPr/>
          </p:nvCxnSpPr>
          <p:spPr>
            <a:xfrm>
              <a:off x="1466749" y="2134465"/>
              <a:ext cx="0" cy="3162600"/>
            </a:xfrm>
            <a:prstGeom prst="straightConnector1">
              <a:avLst/>
            </a:prstGeom>
            <a:noFill/>
            <a:ln cap="flat" cmpd="sng" w="19050">
              <a:solidFill>
                <a:schemeClr val="accent5"/>
              </a:solidFill>
              <a:prstDash val="solid"/>
              <a:round/>
              <a:headEnd len="med" w="med" type="none"/>
              <a:tailEnd len="med" w="med" type="none"/>
            </a:ln>
          </p:spPr>
        </p:cxnSp>
        <p:cxnSp>
          <p:nvCxnSpPr>
            <p:cNvPr id="673" name="Google Shape;673;p35"/>
            <p:cNvCxnSpPr/>
            <p:nvPr/>
          </p:nvCxnSpPr>
          <p:spPr>
            <a:xfrm rot="5400000">
              <a:off x="940526" y="3714465"/>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74" name="Google Shape;674;p35"/>
            <p:cNvCxnSpPr/>
            <p:nvPr/>
          </p:nvCxnSpPr>
          <p:spPr>
            <a:xfrm rot="5400000">
              <a:off x="1996943" y="3714465"/>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75" name="Google Shape;675;p35"/>
            <p:cNvCxnSpPr/>
            <p:nvPr/>
          </p:nvCxnSpPr>
          <p:spPr>
            <a:xfrm rot="5400000">
              <a:off x="3053359" y="3714465"/>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76" name="Google Shape;676;p35"/>
            <p:cNvCxnSpPr/>
            <p:nvPr/>
          </p:nvCxnSpPr>
          <p:spPr>
            <a:xfrm rot="5400000">
              <a:off x="4109776" y="3714465"/>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77" name="Google Shape;677;p35"/>
            <p:cNvCxnSpPr/>
            <p:nvPr/>
          </p:nvCxnSpPr>
          <p:spPr>
            <a:xfrm rot="5400000">
              <a:off x="5166192" y="3714465"/>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78" name="Google Shape;678;p35"/>
            <p:cNvCxnSpPr/>
            <p:nvPr/>
          </p:nvCxnSpPr>
          <p:spPr>
            <a:xfrm rot="5400000">
              <a:off x="6222609" y="3705890"/>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79" name="Google Shape;679;p35"/>
            <p:cNvCxnSpPr/>
            <p:nvPr/>
          </p:nvCxnSpPr>
          <p:spPr>
            <a:xfrm rot="5400000">
              <a:off x="7279025" y="3705890"/>
              <a:ext cx="3165300" cy="0"/>
            </a:xfrm>
            <a:prstGeom prst="straightConnector1">
              <a:avLst/>
            </a:prstGeom>
            <a:noFill/>
            <a:ln cap="flat" cmpd="sng" w="19050">
              <a:solidFill>
                <a:schemeClr val="accent5"/>
              </a:solidFill>
              <a:prstDash val="solid"/>
              <a:round/>
              <a:headEnd len="med" w="med" type="none"/>
              <a:tailEnd len="med" w="med" type="none"/>
            </a:ln>
          </p:spPr>
        </p:cxnSp>
        <p:cxnSp>
          <p:nvCxnSpPr>
            <p:cNvPr id="680" name="Google Shape;680;p35"/>
            <p:cNvCxnSpPr/>
            <p:nvPr/>
          </p:nvCxnSpPr>
          <p:spPr>
            <a:xfrm rot="5400000">
              <a:off x="8335442" y="3705890"/>
              <a:ext cx="3165300" cy="0"/>
            </a:xfrm>
            <a:prstGeom prst="straightConnector1">
              <a:avLst/>
            </a:prstGeom>
            <a:noFill/>
            <a:ln cap="flat" cmpd="sng" w="19050">
              <a:solidFill>
                <a:schemeClr val="accent5"/>
              </a:solidFill>
              <a:prstDash val="solid"/>
              <a:round/>
              <a:headEnd len="med" w="med" type="none"/>
              <a:tailEnd len="med" w="med" type="none"/>
            </a:ln>
          </p:spPr>
        </p:cxnSp>
      </p:grpSp>
      <p:sp>
        <p:nvSpPr>
          <p:cNvPr id="681" name="Google Shape;681;p35"/>
          <p:cNvSpPr/>
          <p:nvPr/>
        </p:nvSpPr>
        <p:spPr>
          <a:xfrm>
            <a:off x="2687875" y="2724150"/>
            <a:ext cx="914400" cy="914400"/>
          </a:xfrm>
          <a:prstGeom prst="ellipse">
            <a:avLst/>
          </a:prstGeom>
          <a:solidFill>
            <a:schemeClr val="accent2"/>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682" name="Google Shape;682;p35"/>
          <p:cNvSpPr/>
          <p:nvPr/>
        </p:nvSpPr>
        <p:spPr>
          <a:xfrm>
            <a:off x="4804750" y="3960375"/>
            <a:ext cx="914400" cy="914400"/>
          </a:xfrm>
          <a:prstGeom prst="ellipse">
            <a:avLst/>
          </a:prstGeom>
          <a:solidFill>
            <a:schemeClr val="accent4"/>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683" name="Google Shape;683;p35"/>
          <p:cNvSpPr/>
          <p:nvPr/>
        </p:nvSpPr>
        <p:spPr>
          <a:xfrm>
            <a:off x="7072575" y="2931125"/>
            <a:ext cx="914400" cy="914400"/>
          </a:xfrm>
          <a:prstGeom prst="ellipse">
            <a:avLst/>
          </a:prstGeom>
          <a:solidFill>
            <a:schemeClr val="accent3"/>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684" name="Google Shape;684;p35"/>
          <p:cNvSpPr/>
          <p:nvPr/>
        </p:nvSpPr>
        <p:spPr>
          <a:xfrm>
            <a:off x="9365675" y="2300400"/>
            <a:ext cx="914400" cy="914400"/>
          </a:xfrm>
          <a:prstGeom prst="ellipse">
            <a:avLst/>
          </a:prstGeom>
          <a:solidFill>
            <a:schemeClr val="accent1"/>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685" name="Google Shape;685;p35"/>
          <p:cNvSpPr txBox="1"/>
          <p:nvPr/>
        </p:nvSpPr>
        <p:spPr>
          <a:xfrm>
            <a:off x="1111729" y="5135075"/>
            <a:ext cx="6366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Poppins"/>
                <a:ea typeface="Poppins"/>
                <a:cs typeface="Poppins"/>
                <a:sym typeface="Poppins"/>
              </a:rPr>
              <a:t>0</a:t>
            </a:r>
            <a:endParaRPr>
              <a:solidFill>
                <a:schemeClr val="dk1"/>
              </a:solidFill>
              <a:latin typeface="Poppins"/>
              <a:ea typeface="Poppins"/>
              <a:cs typeface="Poppins"/>
              <a:sym typeface="Poppins"/>
            </a:endParaRPr>
          </a:p>
        </p:txBody>
      </p:sp>
      <p:sp>
        <p:nvSpPr>
          <p:cNvPr id="686" name="Google Shape;686;p35"/>
          <p:cNvSpPr txBox="1"/>
          <p:nvPr/>
        </p:nvSpPr>
        <p:spPr>
          <a:xfrm>
            <a:off x="1111729" y="3245209"/>
            <a:ext cx="6366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Poppins"/>
                <a:ea typeface="Poppins"/>
                <a:cs typeface="Poppins"/>
                <a:sym typeface="Poppins"/>
              </a:rPr>
              <a:t>15K</a:t>
            </a:r>
            <a:endParaRPr>
              <a:solidFill>
                <a:schemeClr val="dk1"/>
              </a:solidFill>
              <a:latin typeface="Poppins"/>
              <a:ea typeface="Poppins"/>
              <a:cs typeface="Poppins"/>
              <a:sym typeface="Poppins"/>
            </a:endParaRPr>
          </a:p>
        </p:txBody>
      </p:sp>
      <p:sp>
        <p:nvSpPr>
          <p:cNvPr id="687" name="Google Shape;687;p35"/>
          <p:cNvSpPr txBox="1"/>
          <p:nvPr/>
        </p:nvSpPr>
        <p:spPr>
          <a:xfrm>
            <a:off x="1111729" y="3875164"/>
            <a:ext cx="6366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Poppins"/>
                <a:ea typeface="Poppins"/>
                <a:cs typeface="Poppins"/>
                <a:sym typeface="Poppins"/>
              </a:rPr>
              <a:t>10K</a:t>
            </a:r>
            <a:endParaRPr>
              <a:solidFill>
                <a:schemeClr val="dk1"/>
              </a:solidFill>
              <a:latin typeface="Poppins"/>
              <a:ea typeface="Poppins"/>
              <a:cs typeface="Poppins"/>
              <a:sym typeface="Poppins"/>
            </a:endParaRPr>
          </a:p>
        </p:txBody>
      </p:sp>
      <p:sp>
        <p:nvSpPr>
          <p:cNvPr id="688" name="Google Shape;688;p35"/>
          <p:cNvSpPr txBox="1"/>
          <p:nvPr/>
        </p:nvSpPr>
        <p:spPr>
          <a:xfrm>
            <a:off x="1111729" y="4505119"/>
            <a:ext cx="6366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Poppins"/>
                <a:ea typeface="Poppins"/>
                <a:cs typeface="Poppins"/>
                <a:sym typeface="Poppins"/>
              </a:rPr>
              <a:t>5K</a:t>
            </a:r>
            <a:endParaRPr>
              <a:solidFill>
                <a:schemeClr val="dk1"/>
              </a:solidFill>
              <a:latin typeface="Poppins"/>
              <a:ea typeface="Poppins"/>
              <a:cs typeface="Poppins"/>
              <a:sym typeface="Poppins"/>
            </a:endParaRPr>
          </a:p>
        </p:txBody>
      </p:sp>
      <p:sp>
        <p:nvSpPr>
          <p:cNvPr id="689" name="Google Shape;689;p35"/>
          <p:cNvSpPr txBox="1"/>
          <p:nvPr/>
        </p:nvSpPr>
        <p:spPr>
          <a:xfrm>
            <a:off x="1111729" y="2615255"/>
            <a:ext cx="6366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Poppins"/>
                <a:ea typeface="Poppins"/>
                <a:cs typeface="Poppins"/>
                <a:sym typeface="Poppins"/>
              </a:rPr>
              <a:t>20K</a:t>
            </a:r>
            <a:endParaRPr>
              <a:solidFill>
                <a:schemeClr val="dk1"/>
              </a:solidFill>
              <a:latin typeface="Poppins"/>
              <a:ea typeface="Poppins"/>
              <a:cs typeface="Poppins"/>
              <a:sym typeface="Poppins"/>
            </a:endParaRPr>
          </a:p>
        </p:txBody>
      </p:sp>
      <p:sp>
        <p:nvSpPr>
          <p:cNvPr id="690" name="Google Shape;690;p35"/>
          <p:cNvSpPr txBox="1"/>
          <p:nvPr/>
        </p:nvSpPr>
        <p:spPr>
          <a:xfrm>
            <a:off x="1111729" y="1985300"/>
            <a:ext cx="636600" cy="284700"/>
          </a:xfrm>
          <a:prstGeom prst="rect">
            <a:avLst/>
          </a:prstGeom>
          <a:noFill/>
          <a:ln>
            <a:noFill/>
          </a:ln>
        </p:spPr>
        <p:txBody>
          <a:bodyPr anchorCtr="0" anchor="t" bIns="34275" lIns="68575" spcFirstLastPara="1" rIns="68575" wrap="square" tIns="34275">
            <a:spAutoFit/>
          </a:bodyPr>
          <a:lstStyle/>
          <a:p>
            <a:pPr indent="0" lvl="0" marL="0" marR="0" rtl="0" algn="r">
              <a:lnSpc>
                <a:spcPct val="150000"/>
              </a:lnSpc>
              <a:spcBef>
                <a:spcPts val="0"/>
              </a:spcBef>
              <a:spcAft>
                <a:spcPts val="0"/>
              </a:spcAft>
              <a:buNone/>
            </a:pPr>
            <a:r>
              <a:rPr lang="en">
                <a:solidFill>
                  <a:schemeClr val="dk1"/>
                </a:solidFill>
                <a:latin typeface="Poppins"/>
                <a:ea typeface="Poppins"/>
                <a:cs typeface="Poppins"/>
                <a:sym typeface="Poppins"/>
              </a:rPr>
              <a:t>25K</a:t>
            </a:r>
            <a:endParaRPr>
              <a:solidFill>
                <a:schemeClr val="dk1"/>
              </a:solidFill>
              <a:latin typeface="Poppins"/>
              <a:ea typeface="Poppins"/>
              <a:cs typeface="Poppins"/>
              <a:sym typeface="Poppins"/>
            </a:endParaRPr>
          </a:p>
        </p:txBody>
      </p:sp>
      <p:sp>
        <p:nvSpPr>
          <p:cNvPr id="691" name="Google Shape;691;p35"/>
          <p:cNvSpPr txBox="1"/>
          <p:nvPr/>
        </p:nvSpPr>
        <p:spPr>
          <a:xfrm>
            <a:off x="2462036"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10K</a:t>
            </a:r>
            <a:endParaRPr>
              <a:solidFill>
                <a:schemeClr val="dk1"/>
              </a:solidFill>
              <a:latin typeface="Poppins"/>
              <a:ea typeface="Poppins"/>
              <a:cs typeface="Poppins"/>
              <a:sym typeface="Poppins"/>
            </a:endParaRPr>
          </a:p>
        </p:txBody>
      </p:sp>
      <p:sp>
        <p:nvSpPr>
          <p:cNvPr id="692" name="Google Shape;692;p35"/>
          <p:cNvSpPr txBox="1"/>
          <p:nvPr/>
        </p:nvSpPr>
        <p:spPr>
          <a:xfrm>
            <a:off x="3602269"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20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3" name="Google Shape;693;p35"/>
          <p:cNvSpPr txBox="1"/>
          <p:nvPr/>
        </p:nvSpPr>
        <p:spPr>
          <a:xfrm>
            <a:off x="4742501"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30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4" name="Google Shape;694;p35"/>
          <p:cNvSpPr txBox="1"/>
          <p:nvPr/>
        </p:nvSpPr>
        <p:spPr>
          <a:xfrm>
            <a:off x="5882734"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40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5" name="Google Shape;695;p35"/>
          <p:cNvSpPr txBox="1"/>
          <p:nvPr/>
        </p:nvSpPr>
        <p:spPr>
          <a:xfrm>
            <a:off x="7022967"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50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6" name="Google Shape;696;p35"/>
          <p:cNvSpPr txBox="1"/>
          <p:nvPr/>
        </p:nvSpPr>
        <p:spPr>
          <a:xfrm>
            <a:off x="8163200"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60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7" name="Google Shape;697;p35"/>
          <p:cNvSpPr txBox="1"/>
          <p:nvPr/>
        </p:nvSpPr>
        <p:spPr>
          <a:xfrm>
            <a:off x="9303432"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70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8" name="Google Shape;698;p35"/>
          <p:cNvSpPr txBox="1"/>
          <p:nvPr/>
        </p:nvSpPr>
        <p:spPr>
          <a:xfrm>
            <a:off x="10443665" y="5419772"/>
            <a:ext cx="10389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lang="en">
                <a:solidFill>
                  <a:schemeClr val="dk1"/>
                </a:solidFill>
                <a:latin typeface="Poppins"/>
                <a:ea typeface="Poppins"/>
                <a:cs typeface="Poppins"/>
                <a:sym typeface="Poppins"/>
              </a:rPr>
              <a:t>80</a:t>
            </a:r>
            <a:r>
              <a:rPr lang="en">
                <a:solidFill>
                  <a:schemeClr val="dk1"/>
                </a:solidFill>
                <a:latin typeface="Poppins"/>
                <a:ea typeface="Poppins"/>
                <a:cs typeface="Poppins"/>
                <a:sym typeface="Poppins"/>
              </a:rPr>
              <a:t>K</a:t>
            </a:r>
            <a:endParaRPr>
              <a:solidFill>
                <a:schemeClr val="dk1"/>
              </a:solidFill>
              <a:latin typeface="Poppins"/>
              <a:ea typeface="Poppins"/>
              <a:cs typeface="Poppins"/>
              <a:sym typeface="Poppins"/>
            </a:endParaRPr>
          </a:p>
        </p:txBody>
      </p:sp>
      <p:sp>
        <p:nvSpPr>
          <p:cNvPr id="699" name="Google Shape;699;p35"/>
          <p:cNvSpPr txBox="1"/>
          <p:nvPr>
            <p:ph idx="4294967295" type="title"/>
          </p:nvPr>
        </p:nvSpPr>
        <p:spPr>
          <a:xfrm rot="-5400000">
            <a:off x="-699075" y="3504151"/>
            <a:ext cx="3219300" cy="402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b="1" lang="en" sz="1550">
                <a:solidFill>
                  <a:schemeClr val="accent3"/>
                </a:solidFill>
                <a:latin typeface="Poppins"/>
                <a:ea typeface="Poppins"/>
                <a:cs typeface="Poppins"/>
                <a:sym typeface="Poppins"/>
              </a:rPr>
              <a:t>Axis Title</a:t>
            </a:r>
            <a:endParaRPr b="1" sz="1550">
              <a:solidFill>
                <a:schemeClr val="accent3"/>
              </a:solidFill>
              <a:latin typeface="Poppins"/>
              <a:ea typeface="Poppins"/>
              <a:cs typeface="Poppins"/>
              <a:sym typeface="Poppins"/>
            </a:endParaRPr>
          </a:p>
        </p:txBody>
      </p:sp>
      <p:sp>
        <p:nvSpPr>
          <p:cNvPr id="700" name="Google Shape;700;p35"/>
          <p:cNvSpPr txBox="1"/>
          <p:nvPr>
            <p:ph idx="4294967295" type="title"/>
          </p:nvPr>
        </p:nvSpPr>
        <p:spPr>
          <a:xfrm>
            <a:off x="1808350" y="5847300"/>
            <a:ext cx="9248700" cy="4023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90"/>
              <a:buNone/>
            </a:pPr>
            <a:r>
              <a:rPr b="1" lang="en" sz="1550">
                <a:solidFill>
                  <a:schemeClr val="accent3"/>
                </a:solidFill>
                <a:latin typeface="Poppins"/>
                <a:ea typeface="Poppins"/>
                <a:cs typeface="Poppins"/>
                <a:sym typeface="Poppins"/>
              </a:rPr>
              <a:t>Axis Title</a:t>
            </a:r>
            <a:endParaRPr b="1" sz="1550">
              <a:solidFill>
                <a:schemeClr val="accent3"/>
              </a:solidFill>
              <a:latin typeface="Poppins"/>
              <a:ea typeface="Poppins"/>
              <a:cs typeface="Poppins"/>
              <a:sym typeface="Poppins"/>
            </a:endParaRPr>
          </a:p>
        </p:txBody>
      </p:sp>
      <p:sp>
        <p:nvSpPr>
          <p:cNvPr id="701" name="Google Shape;701;p35"/>
          <p:cNvSpPr/>
          <p:nvPr/>
        </p:nvSpPr>
        <p:spPr>
          <a:xfrm>
            <a:off x="3358650" y="3013075"/>
            <a:ext cx="1467000" cy="402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Poppins"/>
                <a:ea typeface="Poppins"/>
                <a:cs typeface="Poppins"/>
                <a:sym typeface="Poppins"/>
              </a:rPr>
              <a:t>COMPETITOR 1</a:t>
            </a:r>
            <a:endParaRPr b="1" sz="1300">
              <a:latin typeface="Poppins"/>
              <a:ea typeface="Poppins"/>
              <a:cs typeface="Poppins"/>
              <a:sym typeface="Poppins"/>
            </a:endParaRPr>
          </a:p>
        </p:txBody>
      </p:sp>
      <p:sp>
        <p:nvSpPr>
          <p:cNvPr id="702" name="Google Shape;702;p35"/>
          <p:cNvSpPr/>
          <p:nvPr/>
        </p:nvSpPr>
        <p:spPr>
          <a:xfrm>
            <a:off x="7529775" y="3638538"/>
            <a:ext cx="1467000" cy="402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Poppins"/>
                <a:ea typeface="Poppins"/>
                <a:cs typeface="Poppins"/>
                <a:sym typeface="Poppins"/>
              </a:rPr>
              <a:t>OUR COMPANY</a:t>
            </a:r>
            <a:endParaRPr b="1" sz="1300">
              <a:latin typeface="Poppins"/>
              <a:ea typeface="Poppins"/>
              <a:cs typeface="Poppins"/>
              <a:sym typeface="Poppins"/>
            </a:endParaRPr>
          </a:p>
        </p:txBody>
      </p:sp>
      <p:sp>
        <p:nvSpPr>
          <p:cNvPr id="703" name="Google Shape;703;p35"/>
          <p:cNvSpPr/>
          <p:nvPr/>
        </p:nvSpPr>
        <p:spPr>
          <a:xfrm>
            <a:off x="3905250" y="4789825"/>
            <a:ext cx="1467000" cy="402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Poppins"/>
                <a:ea typeface="Poppins"/>
                <a:cs typeface="Poppins"/>
                <a:sym typeface="Poppins"/>
              </a:rPr>
              <a:t>COMPETITOR 2</a:t>
            </a:r>
            <a:endParaRPr b="1" sz="1300">
              <a:latin typeface="Poppins"/>
              <a:ea typeface="Poppins"/>
              <a:cs typeface="Poppins"/>
              <a:sym typeface="Poppins"/>
            </a:endParaRPr>
          </a:p>
        </p:txBody>
      </p:sp>
      <p:sp>
        <p:nvSpPr>
          <p:cNvPr id="704" name="Google Shape;704;p35"/>
          <p:cNvSpPr/>
          <p:nvPr/>
        </p:nvSpPr>
        <p:spPr>
          <a:xfrm>
            <a:off x="8163200" y="2296550"/>
            <a:ext cx="1467000" cy="402300"/>
          </a:xfrm>
          <a:prstGeom prst="rect">
            <a:avLst/>
          </a:prstGeom>
          <a:solidFill>
            <a:schemeClr val="lt1"/>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b="1" lang="en" sz="1300">
                <a:latin typeface="Poppins"/>
                <a:ea typeface="Poppins"/>
                <a:cs typeface="Poppins"/>
                <a:sym typeface="Poppins"/>
              </a:rPr>
              <a:t>COMPETITOR 3</a:t>
            </a:r>
            <a:endParaRPr b="1" sz="1300">
              <a:latin typeface="Poppins"/>
              <a:ea typeface="Poppins"/>
              <a:cs typeface="Poppins"/>
              <a:sym typeface="Poppins"/>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08" name="Shape 708"/>
        <p:cNvGrpSpPr/>
        <p:nvPr/>
      </p:nvGrpSpPr>
      <p:grpSpPr>
        <a:xfrm>
          <a:off x="0" y="0"/>
          <a:ext cx="0" cy="0"/>
          <a:chOff x="0" y="0"/>
          <a:chExt cx="0" cy="0"/>
        </a:xfrm>
      </p:grpSpPr>
      <p:sp>
        <p:nvSpPr>
          <p:cNvPr id="709" name="Google Shape;709;p36"/>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chart title here.</a:t>
            </a:r>
            <a:endParaRPr/>
          </a:p>
        </p:txBody>
      </p:sp>
      <p:cxnSp>
        <p:nvCxnSpPr>
          <p:cNvPr id="710" name="Google Shape;710;p36"/>
          <p:cNvCxnSpPr/>
          <p:nvPr/>
        </p:nvCxnSpPr>
        <p:spPr>
          <a:xfrm flipH="1" rot="10800000">
            <a:off x="7541023" y="2505536"/>
            <a:ext cx="3065100" cy="925500"/>
          </a:xfrm>
          <a:prstGeom prst="bentConnector3">
            <a:avLst>
              <a:gd fmla="val 15734" name="adj1"/>
            </a:avLst>
          </a:prstGeom>
          <a:noFill/>
          <a:ln cap="flat" cmpd="sng" w="28575">
            <a:solidFill>
              <a:schemeClr val="accent1"/>
            </a:solidFill>
            <a:prstDash val="solid"/>
            <a:round/>
            <a:headEnd len="med" w="med" type="none"/>
            <a:tailEnd len="med" w="med" type="none"/>
          </a:ln>
        </p:spPr>
      </p:cxnSp>
      <p:cxnSp>
        <p:nvCxnSpPr>
          <p:cNvPr id="711" name="Google Shape;711;p36"/>
          <p:cNvCxnSpPr/>
          <p:nvPr/>
        </p:nvCxnSpPr>
        <p:spPr>
          <a:xfrm flipH="1">
            <a:off x="1585498" y="3070752"/>
            <a:ext cx="3065100" cy="925500"/>
          </a:xfrm>
          <a:prstGeom prst="bentConnector3">
            <a:avLst>
              <a:gd fmla="val 15734" name="adj1"/>
            </a:avLst>
          </a:prstGeom>
          <a:noFill/>
          <a:ln cap="flat" cmpd="sng" w="28575">
            <a:solidFill>
              <a:schemeClr val="accent1"/>
            </a:solidFill>
            <a:prstDash val="solid"/>
            <a:round/>
            <a:headEnd len="med" w="med" type="none"/>
            <a:tailEnd len="med" w="med" type="none"/>
          </a:ln>
        </p:spPr>
      </p:cxnSp>
      <p:sp>
        <p:nvSpPr>
          <p:cNvPr id="712" name="Google Shape;712;p36"/>
          <p:cNvSpPr/>
          <p:nvPr/>
        </p:nvSpPr>
        <p:spPr>
          <a:xfrm>
            <a:off x="4570367" y="1995575"/>
            <a:ext cx="3070500" cy="3070500"/>
          </a:xfrm>
          <a:prstGeom prst="blockArc">
            <a:avLst>
              <a:gd fmla="val 5400000" name="adj1"/>
              <a:gd fmla="val 16200000" name="adj2"/>
              <a:gd fmla="val 25632" name="adj3"/>
            </a:avLst>
          </a:prstGeom>
          <a:solidFill>
            <a:schemeClr val="accent4"/>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713" name="Google Shape;713;p36"/>
          <p:cNvSpPr txBox="1"/>
          <p:nvPr/>
        </p:nvSpPr>
        <p:spPr>
          <a:xfrm>
            <a:off x="8034403" y="1995575"/>
            <a:ext cx="2571900" cy="510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1"/>
                </a:solidFill>
                <a:latin typeface="Poppins Medium"/>
                <a:ea typeface="Poppins Medium"/>
                <a:cs typeface="Poppins Medium"/>
                <a:sym typeface="Poppins Medium"/>
              </a:rPr>
              <a:t>TITLE TWO</a:t>
            </a:r>
            <a:endParaRPr sz="1600">
              <a:solidFill>
                <a:schemeClr val="dk1"/>
              </a:solidFill>
              <a:latin typeface="Poppins Medium"/>
              <a:ea typeface="Poppins Medium"/>
              <a:cs typeface="Poppins Medium"/>
              <a:sym typeface="Poppins Medium"/>
            </a:endParaRPr>
          </a:p>
        </p:txBody>
      </p:sp>
      <p:sp>
        <p:nvSpPr>
          <p:cNvPr id="714" name="Google Shape;714;p36"/>
          <p:cNvSpPr txBox="1"/>
          <p:nvPr/>
        </p:nvSpPr>
        <p:spPr>
          <a:xfrm>
            <a:off x="1585350" y="3486355"/>
            <a:ext cx="2571900" cy="510000"/>
          </a:xfrm>
          <a:prstGeom prst="rect">
            <a:avLst/>
          </a:prstGeom>
          <a:noFill/>
          <a:ln>
            <a:noFill/>
          </a:ln>
        </p:spPr>
        <p:txBody>
          <a:bodyPr anchorCtr="0" anchor="t" bIns="91425" lIns="91425" spcFirstLastPara="1" rIns="91425" wrap="square" tIns="91425">
            <a:noAutofit/>
          </a:bodyPr>
          <a:lstStyle/>
          <a:p>
            <a:pPr indent="0" lvl="0" marL="0" rtl="0" algn="ctr">
              <a:spcBef>
                <a:spcPts val="0"/>
              </a:spcBef>
              <a:spcAft>
                <a:spcPts val="0"/>
              </a:spcAft>
              <a:buNone/>
            </a:pPr>
            <a:r>
              <a:rPr lang="en" sz="1600">
                <a:solidFill>
                  <a:schemeClr val="dk1"/>
                </a:solidFill>
                <a:latin typeface="Poppins Medium"/>
                <a:ea typeface="Poppins Medium"/>
                <a:cs typeface="Poppins Medium"/>
                <a:sym typeface="Poppins Medium"/>
              </a:rPr>
              <a:t>TITLE ONE</a:t>
            </a:r>
            <a:endParaRPr sz="1600">
              <a:solidFill>
                <a:schemeClr val="dk1"/>
              </a:solidFill>
              <a:latin typeface="Poppins Medium"/>
              <a:ea typeface="Poppins Medium"/>
              <a:cs typeface="Poppins Medium"/>
              <a:sym typeface="Poppins Medium"/>
            </a:endParaRPr>
          </a:p>
        </p:txBody>
      </p:sp>
      <p:sp>
        <p:nvSpPr>
          <p:cNvPr id="715" name="Google Shape;715;p36"/>
          <p:cNvSpPr/>
          <p:nvPr/>
        </p:nvSpPr>
        <p:spPr>
          <a:xfrm flipH="1">
            <a:off x="4560653" y="1995575"/>
            <a:ext cx="3070500" cy="3070500"/>
          </a:xfrm>
          <a:prstGeom prst="blockArc">
            <a:avLst>
              <a:gd fmla="val 5400000" name="adj1"/>
              <a:gd fmla="val 16200000" name="adj2"/>
              <a:gd fmla="val 25632" name="adj3"/>
            </a:avLst>
          </a:prstGeom>
          <a:solidFill>
            <a:schemeClr val="accent3"/>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Courier Prime"/>
              <a:ea typeface="Courier Prime"/>
              <a:cs typeface="Courier Prime"/>
              <a:sym typeface="Courier Prime"/>
            </a:endParaRPr>
          </a:p>
        </p:txBody>
      </p:sp>
      <p:sp>
        <p:nvSpPr>
          <p:cNvPr id="716" name="Google Shape;716;p36"/>
          <p:cNvSpPr txBox="1"/>
          <p:nvPr/>
        </p:nvSpPr>
        <p:spPr>
          <a:xfrm>
            <a:off x="1585350" y="3996284"/>
            <a:ext cx="2571900" cy="92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accent3"/>
                </a:solidFill>
                <a:latin typeface="Poppins SemiBold"/>
                <a:ea typeface="Poppins SemiBold"/>
                <a:cs typeface="Poppins SemiBold"/>
                <a:sym typeface="Poppins SemiBold"/>
              </a:rPr>
              <a:t>50%</a:t>
            </a:r>
            <a:endParaRPr sz="4800">
              <a:solidFill>
                <a:schemeClr val="accent3"/>
              </a:solidFill>
              <a:latin typeface="Poppins SemiBold"/>
              <a:ea typeface="Poppins SemiBold"/>
              <a:cs typeface="Poppins SemiBold"/>
              <a:sym typeface="Poppins SemiBold"/>
            </a:endParaRPr>
          </a:p>
        </p:txBody>
      </p:sp>
      <p:sp>
        <p:nvSpPr>
          <p:cNvPr id="717" name="Google Shape;717;p36"/>
          <p:cNvSpPr txBox="1"/>
          <p:nvPr/>
        </p:nvSpPr>
        <p:spPr>
          <a:xfrm>
            <a:off x="8014722" y="2505504"/>
            <a:ext cx="2571900" cy="925500"/>
          </a:xfrm>
          <a:prstGeom prst="rect">
            <a:avLst/>
          </a:prstGeom>
          <a:no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4800">
                <a:solidFill>
                  <a:schemeClr val="accent3"/>
                </a:solidFill>
                <a:latin typeface="Poppins SemiBold"/>
                <a:ea typeface="Poppins SemiBold"/>
                <a:cs typeface="Poppins SemiBold"/>
                <a:sym typeface="Poppins SemiBold"/>
              </a:rPr>
              <a:t>50%</a:t>
            </a:r>
            <a:endParaRPr sz="4800">
              <a:solidFill>
                <a:schemeClr val="accent3"/>
              </a:solidFill>
              <a:latin typeface="Poppins SemiBold"/>
              <a:ea typeface="Poppins SemiBold"/>
              <a:cs typeface="Poppins SemiBold"/>
              <a:sym typeface="Poppins SemiBold"/>
            </a:endParaRPr>
          </a:p>
        </p:txBody>
      </p:sp>
      <p:sp>
        <p:nvSpPr>
          <p:cNvPr id="718" name="Google Shape;718;p36"/>
          <p:cNvSpPr txBox="1"/>
          <p:nvPr>
            <p:ph idx="4294967295" type="body"/>
          </p:nvPr>
        </p:nvSpPr>
        <p:spPr>
          <a:xfrm>
            <a:off x="1585350" y="5644126"/>
            <a:ext cx="9021300" cy="782700"/>
          </a:xfrm>
          <a:prstGeom prst="rect">
            <a:avLst/>
          </a:prstGeom>
        </p:spPr>
        <p:txBody>
          <a:bodyPr anchorCtr="0" anchor="t" bIns="121900" lIns="121900" spcFirstLastPara="1" rIns="121900" wrap="square" tIns="121900">
            <a:noAutofit/>
          </a:bodyPr>
          <a:lstStyle/>
          <a:p>
            <a:pPr indent="0" lvl="0" marL="0" rtl="0" algn="ctr">
              <a:spcBef>
                <a:spcPts val="0"/>
              </a:spcBef>
              <a:spcAft>
                <a:spcPts val="1600"/>
              </a:spcAft>
              <a:buNone/>
            </a:pPr>
            <a:r>
              <a:rPr lang="en" sz="1800"/>
              <a:t>Far far away, behind the word mountains, far from the countries Vokalia and Consonantia, there live the blind texts.</a:t>
            </a:r>
            <a:endParaRPr sz="1800"/>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2" name="Shape 722"/>
        <p:cNvGrpSpPr/>
        <p:nvPr/>
      </p:nvGrpSpPr>
      <p:grpSpPr>
        <a:xfrm>
          <a:off x="0" y="0"/>
          <a:ext cx="0" cy="0"/>
          <a:chOff x="0" y="0"/>
          <a:chExt cx="0" cy="0"/>
        </a:xfrm>
      </p:grpSpPr>
      <p:sp>
        <p:nvSpPr>
          <p:cNvPr id="723" name="Google Shape;723;p37"/>
          <p:cNvSpPr txBox="1"/>
          <p:nvPr>
            <p:ph type="title"/>
          </p:nvPr>
        </p:nvSpPr>
        <p:spPr>
          <a:xfrm>
            <a:off x="415600" y="593367"/>
            <a:ext cx="113607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sz="4050"/>
              <a:t>SWOT analysis.</a:t>
            </a:r>
            <a:endParaRPr sz="4050"/>
          </a:p>
        </p:txBody>
      </p:sp>
      <p:sp>
        <p:nvSpPr>
          <p:cNvPr id="724" name="Google Shape;724;p37"/>
          <p:cNvSpPr/>
          <p:nvPr/>
        </p:nvSpPr>
        <p:spPr>
          <a:xfrm>
            <a:off x="1743000" y="1680725"/>
            <a:ext cx="4210200" cy="2101800"/>
          </a:xfrm>
          <a:prstGeom prst="rect">
            <a:avLst/>
          </a:prstGeom>
          <a:solidFill>
            <a:schemeClr val="accent5"/>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800">
              <a:solidFill>
                <a:schemeClr val="dk2"/>
              </a:solidFill>
              <a:latin typeface="Poppins"/>
              <a:ea typeface="Poppins"/>
              <a:cs typeface="Poppins"/>
              <a:sym typeface="Poppins"/>
            </a:endParaRPr>
          </a:p>
        </p:txBody>
      </p:sp>
      <p:sp>
        <p:nvSpPr>
          <p:cNvPr id="725" name="Google Shape;725;p37"/>
          <p:cNvSpPr/>
          <p:nvPr/>
        </p:nvSpPr>
        <p:spPr>
          <a:xfrm>
            <a:off x="6238800" y="1680725"/>
            <a:ext cx="4210200" cy="2101800"/>
          </a:xfrm>
          <a:prstGeom prst="rect">
            <a:avLst/>
          </a:prstGeom>
          <a:solidFill>
            <a:schemeClr val="accent6"/>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800">
              <a:solidFill>
                <a:schemeClr val="dk2"/>
              </a:solidFill>
              <a:latin typeface="Poppins"/>
              <a:ea typeface="Poppins"/>
              <a:cs typeface="Poppins"/>
              <a:sym typeface="Poppins"/>
            </a:endParaRPr>
          </a:p>
        </p:txBody>
      </p:sp>
      <p:sp>
        <p:nvSpPr>
          <p:cNvPr id="726" name="Google Shape;726;p37"/>
          <p:cNvSpPr/>
          <p:nvPr/>
        </p:nvSpPr>
        <p:spPr>
          <a:xfrm>
            <a:off x="1743000" y="4051239"/>
            <a:ext cx="4210200" cy="2101800"/>
          </a:xfrm>
          <a:prstGeom prst="rect">
            <a:avLst/>
          </a:prstGeom>
          <a:solidFill>
            <a:schemeClr val="accent4"/>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800">
              <a:solidFill>
                <a:schemeClr val="dk2"/>
              </a:solidFill>
              <a:latin typeface="Poppins"/>
              <a:ea typeface="Poppins"/>
              <a:cs typeface="Poppins"/>
              <a:sym typeface="Poppins"/>
            </a:endParaRPr>
          </a:p>
        </p:txBody>
      </p:sp>
      <p:sp>
        <p:nvSpPr>
          <p:cNvPr id="727" name="Google Shape;727;p37"/>
          <p:cNvSpPr/>
          <p:nvPr/>
        </p:nvSpPr>
        <p:spPr>
          <a:xfrm>
            <a:off x="6238800" y="4051239"/>
            <a:ext cx="4210200" cy="2101800"/>
          </a:xfrm>
          <a:prstGeom prst="rect">
            <a:avLst/>
          </a:prstGeom>
          <a:solidFill>
            <a:schemeClr val="accent3"/>
          </a:solid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t/>
            </a:r>
            <a:endParaRPr sz="1800">
              <a:solidFill>
                <a:schemeClr val="lt1"/>
              </a:solidFill>
              <a:latin typeface="Poppins"/>
              <a:ea typeface="Poppins"/>
              <a:cs typeface="Poppins"/>
              <a:sym typeface="Poppins"/>
            </a:endParaRPr>
          </a:p>
        </p:txBody>
      </p:sp>
      <p:sp>
        <p:nvSpPr>
          <p:cNvPr id="728" name="Google Shape;728;p37"/>
          <p:cNvSpPr txBox="1"/>
          <p:nvPr/>
        </p:nvSpPr>
        <p:spPr>
          <a:xfrm>
            <a:off x="1742975" y="1756925"/>
            <a:ext cx="42102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b="1" lang="en">
                <a:solidFill>
                  <a:schemeClr val="accent1"/>
                </a:solidFill>
                <a:latin typeface="Poppins"/>
                <a:ea typeface="Poppins"/>
                <a:cs typeface="Poppins"/>
                <a:sym typeface="Poppins"/>
              </a:rPr>
              <a:t>STRENGTHS</a:t>
            </a:r>
            <a:endParaRPr b="1">
              <a:solidFill>
                <a:schemeClr val="accent1"/>
              </a:solidFill>
              <a:latin typeface="Poppins"/>
              <a:ea typeface="Poppins"/>
              <a:cs typeface="Poppins"/>
              <a:sym typeface="Poppins"/>
            </a:endParaRPr>
          </a:p>
        </p:txBody>
      </p:sp>
      <p:sp>
        <p:nvSpPr>
          <p:cNvPr id="729" name="Google Shape;729;p37"/>
          <p:cNvSpPr txBox="1"/>
          <p:nvPr/>
        </p:nvSpPr>
        <p:spPr>
          <a:xfrm>
            <a:off x="6238800" y="1756925"/>
            <a:ext cx="42102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b="1" lang="en">
                <a:solidFill>
                  <a:schemeClr val="accent1"/>
                </a:solidFill>
                <a:latin typeface="Poppins"/>
                <a:ea typeface="Poppins"/>
                <a:cs typeface="Poppins"/>
                <a:sym typeface="Poppins"/>
              </a:rPr>
              <a:t>WEAKNESSES</a:t>
            </a:r>
            <a:endParaRPr b="1">
              <a:solidFill>
                <a:schemeClr val="accent1"/>
              </a:solidFill>
              <a:latin typeface="Poppins"/>
              <a:ea typeface="Poppins"/>
              <a:cs typeface="Poppins"/>
              <a:sym typeface="Poppins"/>
            </a:endParaRPr>
          </a:p>
        </p:txBody>
      </p:sp>
      <p:sp>
        <p:nvSpPr>
          <p:cNvPr id="730" name="Google Shape;730;p37"/>
          <p:cNvSpPr txBox="1"/>
          <p:nvPr/>
        </p:nvSpPr>
        <p:spPr>
          <a:xfrm>
            <a:off x="1742988" y="4106375"/>
            <a:ext cx="42102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b="1" lang="en">
                <a:solidFill>
                  <a:schemeClr val="accent1"/>
                </a:solidFill>
                <a:latin typeface="Poppins"/>
                <a:ea typeface="Poppins"/>
                <a:cs typeface="Poppins"/>
                <a:sym typeface="Poppins"/>
              </a:rPr>
              <a:t>OPPORTUNITIES</a:t>
            </a:r>
            <a:endParaRPr b="1">
              <a:solidFill>
                <a:schemeClr val="accent1"/>
              </a:solidFill>
              <a:latin typeface="Poppins"/>
              <a:ea typeface="Poppins"/>
              <a:cs typeface="Poppins"/>
              <a:sym typeface="Poppins"/>
            </a:endParaRPr>
          </a:p>
        </p:txBody>
      </p:sp>
      <p:sp>
        <p:nvSpPr>
          <p:cNvPr id="731" name="Google Shape;731;p37"/>
          <p:cNvSpPr txBox="1"/>
          <p:nvPr/>
        </p:nvSpPr>
        <p:spPr>
          <a:xfrm>
            <a:off x="6238813" y="4106375"/>
            <a:ext cx="4210200" cy="284700"/>
          </a:xfrm>
          <a:prstGeom prst="rect">
            <a:avLst/>
          </a:prstGeom>
          <a:noFill/>
          <a:ln>
            <a:noFill/>
          </a:ln>
        </p:spPr>
        <p:txBody>
          <a:bodyPr anchorCtr="0" anchor="t" bIns="34275" lIns="68575" spcFirstLastPara="1" rIns="68575" wrap="square" tIns="34275">
            <a:spAutoFit/>
          </a:bodyPr>
          <a:lstStyle/>
          <a:p>
            <a:pPr indent="0" lvl="0" marL="0" marR="0" rtl="0" algn="ctr">
              <a:lnSpc>
                <a:spcPct val="150000"/>
              </a:lnSpc>
              <a:spcBef>
                <a:spcPts val="0"/>
              </a:spcBef>
              <a:spcAft>
                <a:spcPts val="0"/>
              </a:spcAft>
              <a:buNone/>
            </a:pPr>
            <a:r>
              <a:rPr b="1" lang="en">
                <a:solidFill>
                  <a:schemeClr val="lt1"/>
                </a:solidFill>
                <a:latin typeface="Poppins"/>
                <a:ea typeface="Poppins"/>
                <a:cs typeface="Poppins"/>
                <a:sym typeface="Poppins"/>
              </a:rPr>
              <a:t>THREATS</a:t>
            </a:r>
            <a:endParaRPr b="1">
              <a:solidFill>
                <a:schemeClr val="lt1"/>
              </a:solidFill>
              <a:latin typeface="Poppins"/>
              <a:ea typeface="Poppins"/>
              <a:cs typeface="Poppins"/>
              <a:sym typeface="Poppins"/>
            </a:endParaRPr>
          </a:p>
        </p:txBody>
      </p:sp>
      <p:sp>
        <p:nvSpPr>
          <p:cNvPr id="732" name="Google Shape;732;p37"/>
          <p:cNvSpPr/>
          <p:nvPr/>
        </p:nvSpPr>
        <p:spPr>
          <a:xfrm>
            <a:off x="5181550" y="2990850"/>
            <a:ext cx="1828800" cy="1828800"/>
          </a:xfrm>
          <a:prstGeom prst="ellipse">
            <a:avLst/>
          </a:prstGeom>
          <a:solidFill>
            <a:schemeClr val="accent1"/>
          </a:solidFill>
          <a:ln>
            <a:noFill/>
          </a:ln>
        </p:spPr>
        <p:txBody>
          <a:bodyPr anchorCtr="0" anchor="ctr" bIns="91425" lIns="91425" spcFirstLastPara="1" rIns="91425" wrap="square" tIns="91425">
            <a:noAutofit/>
          </a:bodyPr>
          <a:lstStyle/>
          <a:p>
            <a:pPr indent="0" lvl="0" marL="0" rtl="0" algn="ctr">
              <a:spcBef>
                <a:spcPts val="0"/>
              </a:spcBef>
              <a:spcAft>
                <a:spcPts val="0"/>
              </a:spcAft>
              <a:buNone/>
            </a:pPr>
            <a:r>
              <a:rPr lang="en" sz="2800">
                <a:solidFill>
                  <a:schemeClr val="lt1"/>
                </a:solidFill>
                <a:latin typeface="Poppins ExtraBold"/>
                <a:ea typeface="Poppins ExtraBold"/>
                <a:cs typeface="Poppins ExtraBold"/>
                <a:sym typeface="Poppins ExtraBold"/>
              </a:rPr>
              <a:t>SWOT</a:t>
            </a:r>
            <a:endParaRPr sz="2800">
              <a:solidFill>
                <a:schemeClr val="lt1"/>
              </a:solidFill>
              <a:latin typeface="Poppins ExtraBold"/>
              <a:ea typeface="Poppins ExtraBold"/>
              <a:cs typeface="Poppins ExtraBold"/>
              <a:sym typeface="Poppins ExtraBold"/>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36" name="Shape 736"/>
        <p:cNvGrpSpPr/>
        <p:nvPr/>
      </p:nvGrpSpPr>
      <p:grpSpPr>
        <a:xfrm>
          <a:off x="0" y="0"/>
          <a:ext cx="0" cy="0"/>
          <a:chOff x="0" y="0"/>
          <a:chExt cx="0" cy="0"/>
        </a:xfrm>
      </p:grpSpPr>
      <p:sp>
        <p:nvSpPr>
          <p:cNvPr id="737" name="Google Shape;737;p38"/>
          <p:cNvSpPr txBox="1"/>
          <p:nvPr>
            <p:ph type="title"/>
          </p:nvPr>
        </p:nvSpPr>
        <p:spPr>
          <a:xfrm>
            <a:off x="653667" y="600200"/>
            <a:ext cx="8490300" cy="54543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Very interesting facts!</a:t>
            </a:r>
            <a:endParaRPr/>
          </a:p>
        </p:txBody>
      </p:sp>
      <p:sp>
        <p:nvSpPr>
          <p:cNvPr id="738" name="Google Shape;738;p38"/>
          <p:cNvSpPr txBox="1"/>
          <p:nvPr>
            <p:ph idx="4294967295" type="subTitle"/>
          </p:nvPr>
        </p:nvSpPr>
        <p:spPr>
          <a:xfrm>
            <a:off x="202350" y="6408400"/>
            <a:ext cx="11787300" cy="381300"/>
          </a:xfrm>
          <a:prstGeom prst="rect">
            <a:avLst/>
          </a:prstGeom>
        </p:spPr>
        <p:txBody>
          <a:bodyPr anchorCtr="0" anchor="ctr" bIns="121900" lIns="121900" spcFirstLastPara="1" rIns="121900" wrap="square" tIns="121900">
            <a:normAutofit fontScale="77500" lnSpcReduction="20000"/>
          </a:bodyPr>
          <a:lstStyle/>
          <a:p>
            <a:pPr indent="0" lvl="0" marL="0" rtl="0" algn="ctr">
              <a:spcBef>
                <a:spcPts val="0"/>
              </a:spcBef>
              <a:spcAft>
                <a:spcPts val="1600"/>
              </a:spcAft>
              <a:buNone/>
            </a:pPr>
            <a:r>
              <a:rPr lang="en" sz="1200">
                <a:solidFill>
                  <a:schemeClr val="lt1"/>
                </a:solidFill>
              </a:rPr>
              <a:t>This is where you section ends. Duplicate this set of slides as many times you need to go over all your sections.</a:t>
            </a:r>
            <a:endParaRPr sz="1200">
              <a:solidFill>
                <a:schemeClr val="lt1"/>
              </a:solidFil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2" name="Shape 742"/>
        <p:cNvGrpSpPr/>
        <p:nvPr/>
      </p:nvGrpSpPr>
      <p:grpSpPr>
        <a:xfrm>
          <a:off x="0" y="0"/>
          <a:ext cx="0" cy="0"/>
          <a:chOff x="0" y="0"/>
          <a:chExt cx="0" cy="0"/>
        </a:xfrm>
      </p:grpSpPr>
      <p:pic>
        <p:nvPicPr>
          <p:cNvPr id="743" name="Google Shape;743;p39"/>
          <p:cNvPicPr preferRelativeResize="0"/>
          <p:nvPr/>
        </p:nvPicPr>
        <p:blipFill rotWithShape="1">
          <a:blip r:embed="rId3">
            <a:alphaModFix/>
          </a:blip>
          <a:srcRect b="2185" l="0" r="0" t="13418"/>
          <a:stretch/>
        </p:blipFill>
        <p:spPr>
          <a:xfrm>
            <a:off x="0" y="0"/>
            <a:ext cx="12192000" cy="6857999"/>
          </a:xfrm>
          <a:prstGeom prst="rect">
            <a:avLst/>
          </a:prstGeom>
          <a:noFill/>
          <a:ln>
            <a:noFill/>
          </a:ln>
        </p:spPr>
      </p:pic>
      <p:sp>
        <p:nvSpPr>
          <p:cNvPr id="744" name="Google Shape;744;p39"/>
          <p:cNvSpPr txBox="1"/>
          <p:nvPr>
            <p:ph idx="1" type="body"/>
          </p:nvPr>
        </p:nvSpPr>
        <p:spPr>
          <a:xfrm>
            <a:off x="415600" y="4991107"/>
            <a:ext cx="7998300" cy="1456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None/>
            </a:pPr>
            <a:r>
              <a:rPr lang="en"/>
              <a:t>Dogs can smell feelings.</a:t>
            </a:r>
            <a:endParaRPr/>
          </a:p>
        </p:txBody>
      </p:sp>
      <p:sp>
        <p:nvSpPr>
          <p:cNvPr id="745" name="Google Shape;745;p39"/>
          <p:cNvSpPr/>
          <p:nvPr/>
        </p:nvSpPr>
        <p:spPr>
          <a:xfrm flipH="1">
            <a:off x="1464261" y="616512"/>
            <a:ext cx="1752680" cy="1752686"/>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746" name="Google Shape;746;p39"/>
          <p:cNvGrpSpPr/>
          <p:nvPr/>
        </p:nvGrpSpPr>
        <p:grpSpPr>
          <a:xfrm flipH="1">
            <a:off x="587245" y="1736685"/>
            <a:ext cx="2597891" cy="2597879"/>
            <a:chOff x="4616075" y="1332525"/>
            <a:chExt cx="1915566" cy="1881022"/>
          </a:xfrm>
        </p:grpSpPr>
        <p:sp>
          <p:nvSpPr>
            <p:cNvPr id="747" name="Google Shape;747;p39"/>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8" name="Google Shape;748;p39"/>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49" name="Google Shape;749;p39"/>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0" name="Google Shape;750;p39"/>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1" name="Google Shape;751;p39"/>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2" name="Google Shape;752;p39"/>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3" name="Google Shape;753;p39"/>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4" name="Google Shape;754;p39"/>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5" name="Google Shape;755;p39"/>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6" name="Google Shape;756;p39"/>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7" name="Google Shape;757;p39"/>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8" name="Google Shape;758;p39"/>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9" name="Google Shape;759;p39"/>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0" name="Google Shape;760;p39"/>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1" name="Google Shape;761;p39"/>
          <p:cNvGrpSpPr/>
          <p:nvPr/>
        </p:nvGrpSpPr>
        <p:grpSpPr>
          <a:xfrm flipH="1">
            <a:off x="2652558" y="2230495"/>
            <a:ext cx="891613" cy="650098"/>
            <a:chOff x="4468725" y="937901"/>
            <a:chExt cx="656322" cy="478541"/>
          </a:xfrm>
        </p:grpSpPr>
        <p:sp>
          <p:nvSpPr>
            <p:cNvPr id="762" name="Google Shape;762;p39"/>
            <p:cNvSpPr/>
            <p:nvPr/>
          </p:nvSpPr>
          <p:spPr>
            <a:xfrm>
              <a:off x="4469534" y="937901"/>
              <a:ext cx="655513" cy="397461"/>
            </a:xfrm>
            <a:custGeom>
              <a:rect b="b" l="l" r="r" t="t"/>
              <a:pathLst>
                <a:path extrusionOk="0" h="397461" w="655513">
                  <a:moveTo>
                    <a:pt x="446589" y="397461"/>
                  </a:moveTo>
                  <a:lnTo>
                    <a:pt x="59831" y="253036"/>
                  </a:lnTo>
                  <a:lnTo>
                    <a:pt x="0" y="152311"/>
                  </a:lnTo>
                  <a:lnTo>
                    <a:pt x="261347" y="0"/>
                  </a:lnTo>
                  <a:lnTo>
                    <a:pt x="655513" y="159184"/>
                  </a:lnTo>
                  <a:lnTo>
                    <a:pt x="446589" y="397461"/>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3" name="Google Shape;763;p39"/>
            <p:cNvSpPr/>
            <p:nvPr/>
          </p:nvSpPr>
          <p:spPr>
            <a:xfrm>
              <a:off x="4468725" y="1087913"/>
              <a:ext cx="468570" cy="328529"/>
            </a:xfrm>
            <a:custGeom>
              <a:rect b="b" l="l" r="r" t="t"/>
              <a:pathLst>
                <a:path extrusionOk="0" h="328529" w="468570">
                  <a:moveTo>
                    <a:pt x="69587" y="164066"/>
                  </a:moveTo>
                  <a:lnTo>
                    <a:pt x="0" y="0"/>
                  </a:lnTo>
                  <a:lnTo>
                    <a:pt x="468570" y="201929"/>
                  </a:lnTo>
                  <a:lnTo>
                    <a:pt x="427927" y="328530"/>
                  </a:lnTo>
                  <a:lnTo>
                    <a:pt x="69587" y="164066"/>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4" name="Google Shape;764;p39"/>
            <p:cNvSpPr/>
            <p:nvPr/>
          </p:nvSpPr>
          <p:spPr>
            <a:xfrm>
              <a:off x="4859530" y="1097086"/>
              <a:ext cx="265516" cy="319356"/>
            </a:xfrm>
            <a:custGeom>
              <a:rect b="b" l="l" r="r" t="t"/>
              <a:pathLst>
                <a:path extrusionOk="0" h="319356" w="265516">
                  <a:moveTo>
                    <a:pt x="0" y="158537"/>
                  </a:moveTo>
                  <a:lnTo>
                    <a:pt x="265517" y="0"/>
                  </a:lnTo>
                  <a:lnTo>
                    <a:pt x="253777" y="267958"/>
                  </a:lnTo>
                  <a:lnTo>
                    <a:pt x="37121" y="319357"/>
                  </a:lnTo>
                  <a:lnTo>
                    <a:pt x="0" y="158537"/>
                  </a:ln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5" name="Google Shape;765;p39"/>
          <p:cNvGrpSpPr/>
          <p:nvPr/>
        </p:nvGrpSpPr>
        <p:grpSpPr>
          <a:xfrm flipH="1">
            <a:off x="280125" y="2313468"/>
            <a:ext cx="2286686" cy="2289823"/>
            <a:chOff x="4593392" y="1441589"/>
            <a:chExt cx="1683243" cy="1685552"/>
          </a:xfrm>
        </p:grpSpPr>
        <p:sp>
          <p:nvSpPr>
            <p:cNvPr id="766" name="Google Shape;766;p39"/>
            <p:cNvSpPr/>
            <p:nvPr/>
          </p:nvSpPr>
          <p:spPr>
            <a:xfrm>
              <a:off x="4643547" y="1545109"/>
              <a:ext cx="1633088" cy="1582032"/>
            </a:xfrm>
            <a:custGeom>
              <a:rect b="b" l="l" r="r" t="t"/>
              <a:pathLst>
                <a:path extrusionOk="0" h="1582032" w="1653760">
                  <a:moveTo>
                    <a:pt x="1278115" y="0"/>
                  </a:moveTo>
                  <a:cubicBezTo>
                    <a:pt x="1278115" y="0"/>
                    <a:pt x="1326166" y="722772"/>
                    <a:pt x="1062795" y="991155"/>
                  </a:cubicBezTo>
                  <a:cubicBezTo>
                    <a:pt x="803634" y="1255283"/>
                    <a:pt x="237544" y="1176365"/>
                    <a:pt x="0" y="1110874"/>
                  </a:cubicBezTo>
                  <a:cubicBezTo>
                    <a:pt x="19836" y="1171940"/>
                    <a:pt x="287417" y="1421932"/>
                    <a:pt x="332756" y="1466433"/>
                  </a:cubicBezTo>
                  <a:cubicBezTo>
                    <a:pt x="554027" y="1683550"/>
                    <a:pt x="1001911" y="1585906"/>
                    <a:pt x="1333169" y="1248341"/>
                  </a:cubicBezTo>
                  <a:cubicBezTo>
                    <a:pt x="1664387" y="910771"/>
                    <a:pt x="1753405" y="461017"/>
                    <a:pt x="1532135" y="243900"/>
                  </a:cubicBezTo>
                  <a:cubicBezTo>
                    <a:pt x="1522176" y="234103"/>
                    <a:pt x="1278115" y="0"/>
                    <a:pt x="1278115" y="0"/>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7" name="Google Shape;767;p39"/>
            <p:cNvSpPr/>
            <p:nvPr/>
          </p:nvSpPr>
          <p:spPr>
            <a:xfrm>
              <a:off x="4593392" y="1441589"/>
              <a:ext cx="1442681" cy="1453563"/>
            </a:xfrm>
            <a:custGeom>
              <a:rect b="b" l="l" r="r" t="t"/>
              <a:pathLst>
                <a:path extrusionOk="0" h="1453563" w="1442681">
                  <a:moveTo>
                    <a:pt x="994706" y="186"/>
                  </a:moveTo>
                  <a:cubicBezTo>
                    <a:pt x="780358" y="5452"/>
                    <a:pt x="527714" y="122670"/>
                    <a:pt x="320693" y="333650"/>
                  </a:cubicBezTo>
                  <a:cubicBezTo>
                    <a:pt x="-10525" y="671215"/>
                    <a:pt x="-99705" y="1120845"/>
                    <a:pt x="121606" y="1337962"/>
                  </a:cubicBezTo>
                  <a:cubicBezTo>
                    <a:pt x="342877" y="1555083"/>
                    <a:pt x="790761" y="1457438"/>
                    <a:pt x="1121979" y="1119869"/>
                  </a:cubicBezTo>
                  <a:cubicBezTo>
                    <a:pt x="1453196" y="782304"/>
                    <a:pt x="1542377" y="332675"/>
                    <a:pt x="1321106" y="115557"/>
                  </a:cubicBezTo>
                  <a:cubicBezTo>
                    <a:pt x="1238119" y="34137"/>
                    <a:pt x="1123315" y="-2976"/>
                    <a:pt x="994706" y="186"/>
                  </a:cubicBezTo>
                  <a:close/>
                  <a:moveTo>
                    <a:pt x="845573" y="399938"/>
                  </a:moveTo>
                  <a:cubicBezTo>
                    <a:pt x="903704" y="398509"/>
                    <a:pt x="955560" y="415256"/>
                    <a:pt x="993087" y="452058"/>
                  </a:cubicBezTo>
                  <a:cubicBezTo>
                    <a:pt x="1093075" y="550192"/>
                    <a:pt x="1052837" y="753501"/>
                    <a:pt x="903137" y="906079"/>
                  </a:cubicBezTo>
                  <a:cubicBezTo>
                    <a:pt x="753437" y="1058653"/>
                    <a:pt x="551031" y="1102762"/>
                    <a:pt x="451002" y="1004627"/>
                  </a:cubicBezTo>
                  <a:cubicBezTo>
                    <a:pt x="350973" y="906492"/>
                    <a:pt x="391252" y="703305"/>
                    <a:pt x="540951" y="550731"/>
                  </a:cubicBezTo>
                  <a:cubicBezTo>
                    <a:pt x="634503" y="455369"/>
                    <a:pt x="748701" y="402318"/>
                    <a:pt x="845573" y="399938"/>
                  </a:cubicBez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8" name="Google Shape;768;p39"/>
            <p:cNvSpPr/>
            <p:nvPr/>
          </p:nvSpPr>
          <p:spPr>
            <a:xfrm>
              <a:off x="4986203" y="1827976"/>
              <a:ext cx="656440" cy="678044"/>
            </a:xfrm>
            <a:custGeom>
              <a:rect b="b" l="l" r="r" t="t"/>
              <a:pathLst>
                <a:path extrusionOk="0" h="656701" w="651553">
                  <a:moveTo>
                    <a:pt x="449336" y="84"/>
                  </a:moveTo>
                  <a:cubicBezTo>
                    <a:pt x="352424" y="2464"/>
                    <a:pt x="238267" y="55390"/>
                    <a:pt x="144714" y="150751"/>
                  </a:cubicBezTo>
                  <a:cubicBezTo>
                    <a:pt x="91400" y="205065"/>
                    <a:pt x="52336" y="265827"/>
                    <a:pt x="28169" y="325958"/>
                  </a:cubicBezTo>
                  <a:cubicBezTo>
                    <a:pt x="-15551" y="434735"/>
                    <a:pt x="-9641" y="541574"/>
                    <a:pt x="54765" y="604773"/>
                  </a:cubicBezTo>
                  <a:cubicBezTo>
                    <a:pt x="106662" y="655723"/>
                    <a:pt x="186289" y="667907"/>
                    <a:pt x="271704" y="646898"/>
                  </a:cubicBezTo>
                  <a:cubicBezTo>
                    <a:pt x="289759" y="567587"/>
                    <a:pt x="336150" y="482770"/>
                    <a:pt x="407964" y="409576"/>
                  </a:cubicBezTo>
                  <a:cubicBezTo>
                    <a:pt x="479899" y="336249"/>
                    <a:pt x="564019" y="288383"/>
                    <a:pt x="643120" y="268904"/>
                  </a:cubicBezTo>
                  <a:cubicBezTo>
                    <a:pt x="654819" y="217493"/>
                    <a:pt x="654495" y="168539"/>
                    <a:pt x="641217" y="126463"/>
                  </a:cubicBezTo>
                  <a:cubicBezTo>
                    <a:pt x="632311" y="98134"/>
                    <a:pt x="617900" y="72748"/>
                    <a:pt x="596930" y="52204"/>
                  </a:cubicBezTo>
                  <a:cubicBezTo>
                    <a:pt x="559445" y="15402"/>
                    <a:pt x="507467" y="-1345"/>
                    <a:pt x="449336" y="84"/>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769" name="Google Shape;769;p39"/>
          <p:cNvGrpSpPr/>
          <p:nvPr/>
        </p:nvGrpSpPr>
        <p:grpSpPr>
          <a:xfrm flipH="1" rot="2440826">
            <a:off x="42693" y="664350"/>
            <a:ext cx="1847135" cy="1054707"/>
            <a:chOff x="6220591" y="624724"/>
            <a:chExt cx="1359724" cy="776397"/>
          </a:xfrm>
        </p:grpSpPr>
        <p:sp>
          <p:nvSpPr>
            <p:cNvPr id="770" name="Google Shape;770;p39"/>
            <p:cNvSpPr/>
            <p:nvPr/>
          </p:nvSpPr>
          <p:spPr>
            <a:xfrm>
              <a:off x="6220591" y="624724"/>
              <a:ext cx="1359724" cy="686349"/>
            </a:xfrm>
            <a:custGeom>
              <a:rect b="b" l="l" r="r" t="t"/>
              <a:pathLst>
                <a:path extrusionOk="0" h="686349" w="1359724">
                  <a:moveTo>
                    <a:pt x="1359725" y="454951"/>
                  </a:moveTo>
                  <a:lnTo>
                    <a:pt x="1295562" y="102363"/>
                  </a:lnTo>
                  <a:lnTo>
                    <a:pt x="1295076" y="102448"/>
                  </a:lnTo>
                  <a:cubicBezTo>
                    <a:pt x="1295602" y="97716"/>
                    <a:pt x="1296088" y="92988"/>
                    <a:pt x="1295238" y="88413"/>
                  </a:cubicBezTo>
                  <a:cubicBezTo>
                    <a:pt x="1277750" y="-5669"/>
                    <a:pt x="973979" y="-28258"/>
                    <a:pt x="616732" y="38051"/>
                  </a:cubicBezTo>
                  <a:cubicBezTo>
                    <a:pt x="259485" y="104355"/>
                    <a:pt x="-15990" y="234502"/>
                    <a:pt x="1457" y="328585"/>
                  </a:cubicBezTo>
                  <a:cubicBezTo>
                    <a:pt x="1619" y="329398"/>
                    <a:pt x="2186" y="330091"/>
                    <a:pt x="2388" y="330892"/>
                  </a:cubicBezTo>
                  <a:lnTo>
                    <a:pt x="0" y="331329"/>
                  </a:lnTo>
                  <a:lnTo>
                    <a:pt x="62584" y="686350"/>
                  </a:lnTo>
                  <a:lnTo>
                    <a:pt x="1359725" y="454951"/>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1" name="Google Shape;771;p39"/>
            <p:cNvSpPr/>
            <p:nvPr/>
          </p:nvSpPr>
          <p:spPr>
            <a:xfrm>
              <a:off x="6284859" y="984273"/>
              <a:ext cx="1295270" cy="416848"/>
            </a:xfrm>
            <a:custGeom>
              <a:rect b="b" l="l" r="r" t="t"/>
              <a:pathLst>
                <a:path extrusionOk="0" h="416848" w="1295270">
                  <a:moveTo>
                    <a:pt x="1294485" y="88366"/>
                  </a:moveTo>
                  <a:cubicBezTo>
                    <a:pt x="1311933" y="182448"/>
                    <a:pt x="1036498" y="312470"/>
                    <a:pt x="679251" y="378774"/>
                  </a:cubicBezTo>
                  <a:cubicBezTo>
                    <a:pt x="322004" y="445083"/>
                    <a:pt x="18273" y="422563"/>
                    <a:pt x="785" y="328480"/>
                  </a:cubicBezTo>
                  <a:cubicBezTo>
                    <a:pt x="-16662" y="234398"/>
                    <a:pt x="258772" y="104380"/>
                    <a:pt x="616019" y="38072"/>
                  </a:cubicBezTo>
                  <a:cubicBezTo>
                    <a:pt x="973266" y="-28232"/>
                    <a:pt x="1276997" y="-5717"/>
                    <a:pt x="1294485" y="88366"/>
                  </a:cubicBez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2" name="Google Shape;772;p39"/>
            <p:cNvSpPr/>
            <p:nvPr/>
          </p:nvSpPr>
          <p:spPr>
            <a:xfrm>
              <a:off x="6642623" y="1101719"/>
              <a:ext cx="579706" cy="181954"/>
            </a:xfrm>
            <a:custGeom>
              <a:rect b="b" l="l" r="r" t="t"/>
              <a:pathLst>
                <a:path extrusionOk="0" h="181954" w="579706">
                  <a:moveTo>
                    <a:pt x="579394" y="39803"/>
                  </a:moveTo>
                  <a:cubicBezTo>
                    <a:pt x="586761" y="81341"/>
                    <a:pt x="463051" y="137921"/>
                    <a:pt x="303150" y="166185"/>
                  </a:cubicBezTo>
                  <a:cubicBezTo>
                    <a:pt x="143249" y="194449"/>
                    <a:pt x="7677" y="183689"/>
                    <a:pt x="309" y="142152"/>
                  </a:cubicBezTo>
                  <a:cubicBezTo>
                    <a:pt x="-7017" y="100618"/>
                    <a:pt x="116653" y="44033"/>
                    <a:pt x="276594" y="15769"/>
                  </a:cubicBezTo>
                  <a:cubicBezTo>
                    <a:pt x="436495" y="-12495"/>
                    <a:pt x="572067" y="-1735"/>
                    <a:pt x="579394" y="39803"/>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73" name="Google Shape;773;p39"/>
          <p:cNvSpPr/>
          <p:nvPr/>
        </p:nvSpPr>
        <p:spPr>
          <a:xfrm flipH="1">
            <a:off x="1926554" y="496521"/>
            <a:ext cx="359399" cy="359389"/>
          </a:xfrm>
          <a:custGeom>
            <a:rect b="b" l="l" r="r" t="t"/>
            <a:pathLst>
              <a:path extrusionOk="0" h="264743" w="264751">
                <a:moveTo>
                  <a:pt x="0" y="132163"/>
                </a:moveTo>
                <a:lnTo>
                  <a:pt x="132580" y="0"/>
                </a:lnTo>
                <a:lnTo>
                  <a:pt x="264752" y="132580"/>
                </a:lnTo>
                <a:lnTo>
                  <a:pt x="132176" y="264743"/>
                </a:lnTo>
                <a:lnTo>
                  <a:pt x="0" y="132163"/>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4" name="Google Shape;774;p39"/>
          <p:cNvSpPr/>
          <p:nvPr/>
        </p:nvSpPr>
        <p:spPr>
          <a:xfrm flipH="1">
            <a:off x="11270114" y="232339"/>
            <a:ext cx="607123" cy="607123"/>
          </a:xfrm>
          <a:custGeom>
            <a:rect b="b" l="l" r="r" t="t"/>
            <a:pathLst>
              <a:path extrusionOk="0" h="447236" w="447236">
                <a:moveTo>
                  <a:pt x="0" y="223266"/>
                </a:moveTo>
                <a:lnTo>
                  <a:pt x="223983" y="0"/>
                </a:lnTo>
                <a:lnTo>
                  <a:pt x="447237" y="223971"/>
                </a:lnTo>
                <a:lnTo>
                  <a:pt x="223254" y="447237"/>
                </a:lnTo>
                <a:lnTo>
                  <a:pt x="0" y="223266"/>
                </a:lnTo>
                <a:close/>
              </a:path>
            </a:pathLst>
          </a:custGeom>
          <a:noFill/>
          <a:ln cap="flat"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5" name="Google Shape;775;p39"/>
          <p:cNvSpPr/>
          <p:nvPr/>
        </p:nvSpPr>
        <p:spPr>
          <a:xfrm flipH="1">
            <a:off x="9890848" y="-461213"/>
            <a:ext cx="1181365" cy="1181368"/>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
        <p:nvSpPr>
          <p:cNvPr id="776" name="Google Shape;776;p39"/>
          <p:cNvSpPr/>
          <p:nvPr/>
        </p:nvSpPr>
        <p:spPr>
          <a:xfrm flipH="1">
            <a:off x="10621116" y="4991101"/>
            <a:ext cx="2598357" cy="2598365"/>
          </a:xfrm>
          <a:custGeom>
            <a:rect b="b" l="l" r="r" t="t"/>
            <a:pathLst>
              <a:path extrusionOk="0" h="1291113" w="1291109">
                <a:moveTo>
                  <a:pt x="0" y="645559"/>
                </a:moveTo>
                <a:cubicBezTo>
                  <a:pt x="0" y="289024"/>
                  <a:pt x="288996" y="0"/>
                  <a:pt x="645554" y="0"/>
                </a:cubicBezTo>
                <a:cubicBezTo>
                  <a:pt x="1002073" y="0"/>
                  <a:pt x="1291109" y="289024"/>
                  <a:pt x="1291109" y="645559"/>
                </a:cubicBezTo>
                <a:cubicBezTo>
                  <a:pt x="1291109" y="1002089"/>
                  <a:pt x="1002073" y="1291113"/>
                  <a:pt x="645554" y="1291113"/>
                </a:cubicBezTo>
                <a:cubicBezTo>
                  <a:pt x="288996" y="1291113"/>
                  <a:pt x="0" y="1002089"/>
                  <a:pt x="0" y="64555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80" name="Shape 780"/>
        <p:cNvGrpSpPr/>
        <p:nvPr/>
      </p:nvGrpSpPr>
      <p:grpSpPr>
        <a:xfrm>
          <a:off x="0" y="0"/>
          <a:ext cx="0" cy="0"/>
          <a:chOff x="0" y="0"/>
          <a:chExt cx="0" cy="0"/>
        </a:xfrm>
      </p:grpSpPr>
      <p:sp>
        <p:nvSpPr>
          <p:cNvPr id="781" name="Google Shape;781;p40"/>
          <p:cNvSpPr txBox="1"/>
          <p:nvPr>
            <p:ph type="title"/>
          </p:nvPr>
        </p:nvSpPr>
        <p:spPr>
          <a:xfrm>
            <a:off x="659700" y="603600"/>
            <a:ext cx="10872600" cy="8619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Add your title here.</a:t>
            </a:r>
            <a:endParaRPr/>
          </a:p>
        </p:txBody>
      </p:sp>
      <p:sp>
        <p:nvSpPr>
          <p:cNvPr id="782" name="Google Shape;782;p40"/>
          <p:cNvSpPr txBox="1"/>
          <p:nvPr>
            <p:ph idx="1" type="body"/>
          </p:nvPr>
        </p:nvSpPr>
        <p:spPr>
          <a:xfrm>
            <a:off x="659650" y="3826963"/>
            <a:ext cx="33150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783" name="Google Shape;783;p40"/>
          <p:cNvSpPr txBox="1"/>
          <p:nvPr>
            <p:ph idx="2" type="subTitle"/>
          </p:nvPr>
        </p:nvSpPr>
        <p:spPr>
          <a:xfrm>
            <a:off x="659663" y="3193600"/>
            <a:ext cx="3315000" cy="633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Title number one</a:t>
            </a:r>
            <a:endParaRPr/>
          </a:p>
        </p:txBody>
      </p:sp>
      <p:sp>
        <p:nvSpPr>
          <p:cNvPr id="784" name="Google Shape;784;p40"/>
          <p:cNvSpPr txBox="1"/>
          <p:nvPr>
            <p:ph idx="3" type="body"/>
          </p:nvPr>
        </p:nvSpPr>
        <p:spPr>
          <a:xfrm>
            <a:off x="4438488" y="3826975"/>
            <a:ext cx="33150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785" name="Google Shape;785;p40"/>
          <p:cNvSpPr txBox="1"/>
          <p:nvPr>
            <p:ph idx="4" type="subTitle"/>
          </p:nvPr>
        </p:nvSpPr>
        <p:spPr>
          <a:xfrm>
            <a:off x="4438500" y="3193605"/>
            <a:ext cx="3315000" cy="6333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t>Title number two</a:t>
            </a:r>
            <a:endParaRPr/>
          </a:p>
        </p:txBody>
      </p:sp>
      <p:sp>
        <p:nvSpPr>
          <p:cNvPr id="786" name="Google Shape;786;p40"/>
          <p:cNvSpPr txBox="1"/>
          <p:nvPr>
            <p:ph idx="5" type="body"/>
          </p:nvPr>
        </p:nvSpPr>
        <p:spPr>
          <a:xfrm>
            <a:off x="8217327" y="3826963"/>
            <a:ext cx="3315000" cy="2423100"/>
          </a:xfrm>
          <a:prstGeom prst="rect">
            <a:avLst/>
          </a:prstGeom>
        </p:spPr>
        <p:txBody>
          <a:bodyPr anchorCtr="0" anchor="t" bIns="121900" lIns="121900" spcFirstLastPara="1" rIns="121900" wrap="square" tIns="121900">
            <a:normAutofit/>
          </a:bodyPr>
          <a:lstStyle/>
          <a:p>
            <a:pPr indent="0" lvl="0" marL="0" rtl="0" algn="ctr">
              <a:spcBef>
                <a:spcPts val="0"/>
              </a:spcBef>
              <a:spcAft>
                <a:spcPts val="1600"/>
              </a:spcAft>
              <a:buNone/>
            </a:pPr>
            <a:r>
              <a:rPr lang="en"/>
              <a:t>Far far away, behind the word mountains, far from the countries Vokalia and Consonantia, there live the blind texts.</a:t>
            </a:r>
            <a:endParaRPr/>
          </a:p>
        </p:txBody>
      </p:sp>
      <p:sp>
        <p:nvSpPr>
          <p:cNvPr id="787" name="Google Shape;787;p40"/>
          <p:cNvSpPr txBox="1"/>
          <p:nvPr>
            <p:ph idx="6" type="subTitle"/>
          </p:nvPr>
        </p:nvSpPr>
        <p:spPr>
          <a:xfrm>
            <a:off x="8217338" y="3193600"/>
            <a:ext cx="3315000" cy="6333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Title number three</a:t>
            </a:r>
            <a:endParaRPr/>
          </a:p>
        </p:txBody>
      </p:sp>
      <p:sp>
        <p:nvSpPr>
          <p:cNvPr id="788" name="Google Shape;788;p40"/>
          <p:cNvSpPr/>
          <p:nvPr/>
        </p:nvSpPr>
        <p:spPr>
          <a:xfrm>
            <a:off x="1886230" y="2144675"/>
            <a:ext cx="861900" cy="8619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accent4"/>
                </a:solidFill>
                <a:latin typeface="Poppins ExtraBold"/>
                <a:ea typeface="Poppins ExtraBold"/>
                <a:cs typeface="Poppins ExtraBold"/>
                <a:sym typeface="Poppins ExtraBold"/>
              </a:rPr>
              <a:t>01</a:t>
            </a:r>
            <a:endParaRPr sz="3500">
              <a:solidFill>
                <a:schemeClr val="accent4"/>
              </a:solidFill>
              <a:latin typeface="Poppins ExtraBold"/>
              <a:ea typeface="Poppins ExtraBold"/>
              <a:cs typeface="Poppins ExtraBold"/>
              <a:sym typeface="Poppins ExtraBold"/>
            </a:endParaRPr>
          </a:p>
        </p:txBody>
      </p:sp>
      <p:sp>
        <p:nvSpPr>
          <p:cNvPr id="789" name="Google Shape;789;p40"/>
          <p:cNvSpPr/>
          <p:nvPr/>
        </p:nvSpPr>
        <p:spPr>
          <a:xfrm>
            <a:off x="5665055" y="2144675"/>
            <a:ext cx="861900" cy="8619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accent4"/>
                </a:solidFill>
                <a:latin typeface="Poppins ExtraBold"/>
                <a:ea typeface="Poppins ExtraBold"/>
                <a:cs typeface="Poppins ExtraBold"/>
                <a:sym typeface="Poppins ExtraBold"/>
              </a:rPr>
              <a:t>02</a:t>
            </a:r>
            <a:endParaRPr sz="3500">
              <a:solidFill>
                <a:schemeClr val="accent4"/>
              </a:solidFill>
              <a:latin typeface="Poppins ExtraBold"/>
              <a:ea typeface="Poppins ExtraBold"/>
              <a:cs typeface="Poppins ExtraBold"/>
              <a:sym typeface="Poppins ExtraBold"/>
            </a:endParaRPr>
          </a:p>
        </p:txBody>
      </p:sp>
      <p:sp>
        <p:nvSpPr>
          <p:cNvPr id="790" name="Google Shape;790;p40"/>
          <p:cNvSpPr/>
          <p:nvPr/>
        </p:nvSpPr>
        <p:spPr>
          <a:xfrm>
            <a:off x="9443875" y="2144675"/>
            <a:ext cx="861900" cy="861900"/>
          </a:xfrm>
          <a:prstGeom prst="rect">
            <a:avLst/>
          </a:prstGeom>
          <a:noFill/>
          <a:ln cap="flat" cmpd="sng" w="28575">
            <a:solidFill>
              <a:schemeClr val="accent1"/>
            </a:solidFill>
            <a:prstDash val="solid"/>
            <a:round/>
            <a:headEnd len="sm" w="sm" type="none"/>
            <a:tailEnd len="sm" w="sm" type="none"/>
          </a:ln>
        </p:spPr>
        <p:txBody>
          <a:bodyPr anchorCtr="0" anchor="ctr" bIns="91425" lIns="91425" spcFirstLastPara="1" rIns="91425" wrap="square" tIns="91425">
            <a:noAutofit/>
          </a:bodyPr>
          <a:lstStyle/>
          <a:p>
            <a:pPr indent="0" lvl="0" marL="0" rtl="0" algn="ctr">
              <a:spcBef>
                <a:spcPts val="0"/>
              </a:spcBef>
              <a:spcAft>
                <a:spcPts val="0"/>
              </a:spcAft>
              <a:buNone/>
            </a:pPr>
            <a:r>
              <a:rPr lang="en" sz="3500">
                <a:solidFill>
                  <a:schemeClr val="accent4"/>
                </a:solidFill>
                <a:latin typeface="Poppins ExtraBold"/>
                <a:ea typeface="Poppins ExtraBold"/>
                <a:cs typeface="Poppins ExtraBold"/>
                <a:sym typeface="Poppins ExtraBold"/>
              </a:rPr>
              <a:t>03</a:t>
            </a:r>
            <a:endParaRPr sz="3500">
              <a:solidFill>
                <a:schemeClr val="accent4"/>
              </a:solidFill>
              <a:latin typeface="Poppins ExtraBold"/>
              <a:ea typeface="Poppins ExtraBold"/>
              <a:cs typeface="Poppins ExtraBold"/>
              <a:sym typeface="Poppins ExtraBold"/>
            </a:endParaRPr>
          </a:p>
        </p:txBody>
      </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94" name="Shape 794"/>
        <p:cNvGrpSpPr/>
        <p:nvPr/>
      </p:nvGrpSpPr>
      <p:grpSpPr>
        <a:xfrm>
          <a:off x="0" y="0"/>
          <a:ext cx="0" cy="0"/>
          <a:chOff x="0" y="0"/>
          <a:chExt cx="0" cy="0"/>
        </a:xfrm>
      </p:grpSpPr>
      <p:sp>
        <p:nvSpPr>
          <p:cNvPr id="795" name="Google Shape;795;p41"/>
          <p:cNvSpPr/>
          <p:nvPr/>
        </p:nvSpPr>
        <p:spPr>
          <a:xfrm>
            <a:off x="1346600" y="1795250"/>
            <a:ext cx="2826600" cy="2825400"/>
          </a:xfrm>
          <a:prstGeom prst="rect">
            <a:avLst/>
          </a:prstGeom>
          <a:gradFill>
            <a:gsLst>
              <a:gs pos="0">
                <a:schemeClr val="accent5"/>
              </a:gs>
              <a:gs pos="100000">
                <a:schemeClr val="accent6"/>
              </a:gs>
            </a:gsLst>
            <a:lin ang="5400012"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796" name="Google Shape;796;p41"/>
          <p:cNvSpPr/>
          <p:nvPr/>
        </p:nvSpPr>
        <p:spPr>
          <a:xfrm>
            <a:off x="4682700" y="1795250"/>
            <a:ext cx="2826600" cy="2825400"/>
          </a:xfrm>
          <a:prstGeom prst="rect">
            <a:avLst/>
          </a:prstGeom>
          <a:gradFill>
            <a:gsLst>
              <a:gs pos="0">
                <a:schemeClr val="accent5"/>
              </a:gs>
              <a:gs pos="100000">
                <a:schemeClr val="accent6"/>
              </a:gs>
            </a:gsLst>
            <a:lin ang="5400012"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sp>
        <p:nvSpPr>
          <p:cNvPr id="797" name="Google Shape;797;p41"/>
          <p:cNvSpPr/>
          <p:nvPr/>
        </p:nvSpPr>
        <p:spPr>
          <a:xfrm>
            <a:off x="8018800" y="1795250"/>
            <a:ext cx="2826600" cy="2825400"/>
          </a:xfrm>
          <a:prstGeom prst="rect">
            <a:avLst/>
          </a:prstGeom>
          <a:gradFill>
            <a:gsLst>
              <a:gs pos="0">
                <a:schemeClr val="accent5"/>
              </a:gs>
              <a:gs pos="100000">
                <a:schemeClr val="accent6"/>
              </a:gs>
            </a:gsLst>
            <a:lin ang="5400012" scaled="0"/>
          </a:gradFill>
          <a:ln>
            <a:noFill/>
          </a:ln>
        </p:spPr>
        <p:txBody>
          <a:bodyPr anchorCtr="0" anchor="ctr" bIns="91425" lIns="91425" spcFirstLastPara="1" rIns="91425" wrap="square" tIns="91425">
            <a:noAutofit/>
          </a:bodyPr>
          <a:lstStyle/>
          <a:p>
            <a:pPr indent="0" lvl="0" marL="0" rtl="0" algn="ctr">
              <a:spcBef>
                <a:spcPts val="0"/>
              </a:spcBef>
              <a:spcAft>
                <a:spcPts val="0"/>
              </a:spcAft>
              <a:buNone/>
            </a:pPr>
            <a:r>
              <a:t/>
            </a:r>
            <a:endParaRPr>
              <a:latin typeface="Poppins Light"/>
              <a:ea typeface="Poppins Light"/>
              <a:cs typeface="Poppins Light"/>
              <a:sym typeface="Poppins Light"/>
            </a:endParaRPr>
          </a:p>
        </p:txBody>
      </p:sp>
      <p:pic>
        <p:nvPicPr>
          <p:cNvPr id="798" name="Google Shape;798;p41"/>
          <p:cNvPicPr preferRelativeResize="0"/>
          <p:nvPr/>
        </p:nvPicPr>
        <p:blipFill rotWithShape="1">
          <a:blip r:embed="rId3">
            <a:alphaModFix/>
          </a:blip>
          <a:srcRect b="61743" l="33004" r="25212" t="8689"/>
          <a:stretch/>
        </p:blipFill>
        <p:spPr>
          <a:xfrm>
            <a:off x="1346600" y="1794652"/>
            <a:ext cx="2826600" cy="2826600"/>
          </a:xfrm>
          <a:prstGeom prst="rect">
            <a:avLst/>
          </a:prstGeom>
          <a:noFill/>
          <a:ln cap="flat" cmpd="sng" w="28575">
            <a:solidFill>
              <a:schemeClr val="accent1"/>
            </a:solidFill>
            <a:prstDash val="solid"/>
            <a:round/>
            <a:headEnd len="sm" w="sm" type="none"/>
            <a:tailEnd len="sm" w="sm" type="none"/>
          </a:ln>
        </p:spPr>
      </p:pic>
      <p:pic>
        <p:nvPicPr>
          <p:cNvPr id="799" name="Google Shape;799;p41"/>
          <p:cNvPicPr preferRelativeResize="0"/>
          <p:nvPr/>
        </p:nvPicPr>
        <p:blipFill rotWithShape="1">
          <a:blip r:embed="rId4">
            <a:alphaModFix/>
          </a:blip>
          <a:srcRect b="14540" l="32897" r="25727" t="19488"/>
          <a:stretch/>
        </p:blipFill>
        <p:spPr>
          <a:xfrm>
            <a:off x="4682701" y="1794638"/>
            <a:ext cx="2826600" cy="2826600"/>
          </a:xfrm>
          <a:prstGeom prst="rect">
            <a:avLst/>
          </a:prstGeom>
          <a:noFill/>
          <a:ln cap="flat" cmpd="sng" w="28575">
            <a:solidFill>
              <a:schemeClr val="accent1"/>
            </a:solidFill>
            <a:prstDash val="solid"/>
            <a:round/>
            <a:headEnd len="sm" w="sm" type="none"/>
            <a:tailEnd len="sm" w="sm" type="none"/>
          </a:ln>
        </p:spPr>
      </p:pic>
      <p:pic>
        <p:nvPicPr>
          <p:cNvPr id="800" name="Google Shape;800;p41"/>
          <p:cNvPicPr preferRelativeResize="0"/>
          <p:nvPr/>
        </p:nvPicPr>
        <p:blipFill rotWithShape="1">
          <a:blip r:embed="rId5">
            <a:alphaModFix/>
          </a:blip>
          <a:srcRect b="50920" l="24173" r="0" t="0"/>
          <a:stretch/>
        </p:blipFill>
        <p:spPr>
          <a:xfrm>
            <a:off x="8018800" y="1794639"/>
            <a:ext cx="2826600" cy="2826600"/>
          </a:xfrm>
          <a:prstGeom prst="rect">
            <a:avLst/>
          </a:prstGeom>
          <a:noFill/>
          <a:ln cap="flat" cmpd="sng" w="28575">
            <a:solidFill>
              <a:schemeClr val="accent1"/>
            </a:solidFill>
            <a:prstDash val="solid"/>
            <a:round/>
            <a:headEnd len="sm" w="sm" type="none"/>
            <a:tailEnd len="sm" w="sm" type="none"/>
          </a:ln>
        </p:spPr>
      </p:pic>
      <p:sp>
        <p:nvSpPr>
          <p:cNvPr id="801" name="Google Shape;801;p41"/>
          <p:cNvSpPr txBox="1"/>
          <p:nvPr>
            <p:ph type="title"/>
          </p:nvPr>
        </p:nvSpPr>
        <p:spPr>
          <a:xfrm>
            <a:off x="924900" y="633475"/>
            <a:ext cx="10342200" cy="763500"/>
          </a:xfrm>
          <a:prstGeom prst="rect">
            <a:avLst/>
          </a:prstGeom>
        </p:spPr>
        <p:txBody>
          <a:bodyPr anchorCtr="0" anchor="t" bIns="121900" lIns="121900" spcFirstLastPara="1" rIns="121900" wrap="square" tIns="121900">
            <a:noAutofit/>
          </a:bodyPr>
          <a:lstStyle/>
          <a:p>
            <a:pPr indent="0" lvl="0" marL="0" rtl="0" algn="ctr">
              <a:spcBef>
                <a:spcPts val="0"/>
              </a:spcBef>
              <a:spcAft>
                <a:spcPts val="0"/>
              </a:spcAft>
              <a:buNone/>
            </a:pPr>
            <a:r>
              <a:rPr lang="en"/>
              <a:t>This is our team.</a:t>
            </a:r>
            <a:endParaRPr/>
          </a:p>
        </p:txBody>
      </p:sp>
      <p:sp>
        <p:nvSpPr>
          <p:cNvPr id="802" name="Google Shape;802;p41"/>
          <p:cNvSpPr txBox="1"/>
          <p:nvPr>
            <p:ph idx="1" type="body"/>
          </p:nvPr>
        </p:nvSpPr>
        <p:spPr>
          <a:xfrm>
            <a:off x="1346600" y="5302925"/>
            <a:ext cx="2826600" cy="945600"/>
          </a:xfrm>
          <a:prstGeom prst="rect">
            <a:avLst/>
          </a:prstGeom>
        </p:spPr>
        <p:txBody>
          <a:bodyPr anchorCtr="0" anchor="t" bIns="121900" lIns="121900" spcFirstLastPara="1" rIns="121900" wrap="square" tIns="121900">
            <a:noAutofit/>
          </a:bodyPr>
          <a:lstStyle/>
          <a:p>
            <a:pPr indent="0" lvl="0" marL="0" rtl="0" algn="ctr">
              <a:lnSpc>
                <a:spcPct val="95000"/>
              </a:lnSpc>
              <a:spcBef>
                <a:spcPts val="0"/>
              </a:spcBef>
              <a:spcAft>
                <a:spcPts val="1600"/>
              </a:spcAft>
              <a:buSzPts val="770"/>
              <a:buNone/>
            </a:pPr>
            <a:r>
              <a:rPr lang="en" sz="1600"/>
              <a:t>Lorem ipsum dolor sit amet, consectetuer adipiscing elit.</a:t>
            </a:r>
            <a:endParaRPr sz="1600"/>
          </a:p>
        </p:txBody>
      </p:sp>
      <p:sp>
        <p:nvSpPr>
          <p:cNvPr id="803" name="Google Shape;803;p41"/>
          <p:cNvSpPr txBox="1"/>
          <p:nvPr>
            <p:ph idx="2" type="subTitle"/>
          </p:nvPr>
        </p:nvSpPr>
        <p:spPr>
          <a:xfrm>
            <a:off x="1346600" y="4790325"/>
            <a:ext cx="2826600" cy="588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4"/>
                </a:solidFill>
              </a:rPr>
              <a:t>Erika V.</a:t>
            </a:r>
            <a:endParaRPr>
              <a:solidFill>
                <a:schemeClr val="accent4"/>
              </a:solidFill>
            </a:endParaRPr>
          </a:p>
        </p:txBody>
      </p:sp>
      <p:sp>
        <p:nvSpPr>
          <p:cNvPr id="804" name="Google Shape;804;p41"/>
          <p:cNvSpPr txBox="1"/>
          <p:nvPr>
            <p:ph idx="3" type="body"/>
          </p:nvPr>
        </p:nvSpPr>
        <p:spPr>
          <a:xfrm>
            <a:off x="4648000" y="5302926"/>
            <a:ext cx="2826600" cy="945600"/>
          </a:xfrm>
          <a:prstGeom prst="rect">
            <a:avLst/>
          </a:prstGeom>
        </p:spPr>
        <p:txBody>
          <a:bodyPr anchorCtr="0" anchor="t" bIns="121900" lIns="121900" spcFirstLastPara="1" rIns="121900" wrap="square" tIns="121900">
            <a:noAutofit/>
          </a:bodyPr>
          <a:lstStyle/>
          <a:p>
            <a:pPr indent="0" lvl="0" marL="0" rtl="0" algn="ctr">
              <a:lnSpc>
                <a:spcPct val="95000"/>
              </a:lnSpc>
              <a:spcBef>
                <a:spcPts val="0"/>
              </a:spcBef>
              <a:spcAft>
                <a:spcPts val="1600"/>
              </a:spcAft>
              <a:buSzPts val="770"/>
              <a:buNone/>
            </a:pPr>
            <a:r>
              <a:rPr lang="en" sz="1600"/>
              <a:t>Lorem ipsum dolor sit amet, consectetuer adipiscing elit. </a:t>
            </a:r>
            <a:endParaRPr sz="1600"/>
          </a:p>
        </p:txBody>
      </p:sp>
      <p:sp>
        <p:nvSpPr>
          <p:cNvPr id="805" name="Google Shape;805;p41"/>
          <p:cNvSpPr txBox="1"/>
          <p:nvPr>
            <p:ph idx="4" type="subTitle"/>
          </p:nvPr>
        </p:nvSpPr>
        <p:spPr>
          <a:xfrm>
            <a:off x="4648000" y="4790325"/>
            <a:ext cx="2826600" cy="588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3"/>
                </a:solidFill>
              </a:rPr>
              <a:t>John S.</a:t>
            </a:r>
            <a:endParaRPr>
              <a:solidFill>
                <a:schemeClr val="accent3"/>
              </a:solidFill>
            </a:endParaRPr>
          </a:p>
        </p:txBody>
      </p:sp>
      <p:sp>
        <p:nvSpPr>
          <p:cNvPr id="806" name="Google Shape;806;p41"/>
          <p:cNvSpPr txBox="1"/>
          <p:nvPr>
            <p:ph idx="5" type="body"/>
          </p:nvPr>
        </p:nvSpPr>
        <p:spPr>
          <a:xfrm>
            <a:off x="8018675" y="5302925"/>
            <a:ext cx="2826600" cy="945600"/>
          </a:xfrm>
          <a:prstGeom prst="rect">
            <a:avLst/>
          </a:prstGeom>
        </p:spPr>
        <p:txBody>
          <a:bodyPr anchorCtr="0" anchor="t" bIns="121900" lIns="121900" spcFirstLastPara="1" rIns="121900" wrap="square" tIns="121900">
            <a:noAutofit/>
          </a:bodyPr>
          <a:lstStyle/>
          <a:p>
            <a:pPr indent="0" lvl="0" marL="0" rtl="0" algn="ctr">
              <a:lnSpc>
                <a:spcPct val="95000"/>
              </a:lnSpc>
              <a:spcBef>
                <a:spcPts val="0"/>
              </a:spcBef>
              <a:spcAft>
                <a:spcPts val="1600"/>
              </a:spcAft>
              <a:buSzPts val="770"/>
              <a:buNone/>
            </a:pPr>
            <a:r>
              <a:rPr lang="en" sz="1600"/>
              <a:t>Lorem ipsum dolor sit amet, consectetuer adipiscing elit. </a:t>
            </a:r>
            <a:endParaRPr sz="1600"/>
          </a:p>
        </p:txBody>
      </p:sp>
      <p:sp>
        <p:nvSpPr>
          <p:cNvPr id="807" name="Google Shape;807;p41"/>
          <p:cNvSpPr txBox="1"/>
          <p:nvPr>
            <p:ph idx="6" type="subTitle"/>
          </p:nvPr>
        </p:nvSpPr>
        <p:spPr>
          <a:xfrm>
            <a:off x="8018675" y="4790325"/>
            <a:ext cx="2826600" cy="588900"/>
          </a:xfrm>
          <a:prstGeom prst="rect">
            <a:avLst/>
          </a:prstGeom>
        </p:spPr>
        <p:txBody>
          <a:bodyPr anchorCtr="0" anchor="t" bIns="121900" lIns="121900" spcFirstLastPara="1" rIns="121900" wrap="square" tIns="121900">
            <a:normAutofit/>
          </a:bodyPr>
          <a:lstStyle/>
          <a:p>
            <a:pPr indent="0" lvl="0" marL="0" rtl="0" algn="ctr">
              <a:spcBef>
                <a:spcPts val="0"/>
              </a:spcBef>
              <a:spcAft>
                <a:spcPts val="0"/>
              </a:spcAft>
              <a:buNone/>
            </a:pPr>
            <a:r>
              <a:rPr lang="en">
                <a:solidFill>
                  <a:schemeClr val="accent4"/>
                </a:solidFill>
              </a:rPr>
              <a:t>Marie M.</a:t>
            </a:r>
            <a:endParaRPr>
              <a:solidFill>
                <a:schemeClr val="accent4"/>
              </a:solidFill>
            </a:endParaRPr>
          </a:p>
        </p:txBody>
      </p:sp>
    </p:spTree>
  </p:cSld>
  <p:clrMapOvr>
    <a:masterClrMapping/>
  </p:clrMapOvr>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11" name="Shape 811"/>
        <p:cNvGrpSpPr/>
        <p:nvPr/>
      </p:nvGrpSpPr>
      <p:grpSpPr>
        <a:xfrm>
          <a:off x="0" y="0"/>
          <a:ext cx="0" cy="0"/>
          <a:chOff x="0" y="0"/>
          <a:chExt cx="0" cy="0"/>
        </a:xfrm>
      </p:grpSpPr>
      <p:sp>
        <p:nvSpPr>
          <p:cNvPr id="812" name="Google Shape;812;p42"/>
          <p:cNvSpPr txBox="1"/>
          <p:nvPr>
            <p:ph type="title"/>
          </p:nvPr>
        </p:nvSpPr>
        <p:spPr>
          <a:xfrm>
            <a:off x="1160550" y="1060800"/>
            <a:ext cx="10264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 timeline.</a:t>
            </a:r>
            <a:endParaRPr/>
          </a:p>
        </p:txBody>
      </p:sp>
      <p:sp>
        <p:nvSpPr>
          <p:cNvPr id="813" name="Google Shape;813;p42"/>
          <p:cNvSpPr txBox="1"/>
          <p:nvPr>
            <p:ph idx="1" type="body"/>
          </p:nvPr>
        </p:nvSpPr>
        <p:spPr>
          <a:xfrm>
            <a:off x="1160550" y="4961940"/>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814" name="Google Shape;814;p42"/>
          <p:cNvSpPr txBox="1"/>
          <p:nvPr>
            <p:ph idx="3" type="body"/>
          </p:nvPr>
        </p:nvSpPr>
        <p:spPr>
          <a:xfrm>
            <a:off x="4455010" y="4961939"/>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815" name="Google Shape;815;p42"/>
          <p:cNvSpPr txBox="1"/>
          <p:nvPr>
            <p:ph idx="5" type="body"/>
          </p:nvPr>
        </p:nvSpPr>
        <p:spPr>
          <a:xfrm>
            <a:off x="7749486" y="4961955"/>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cxnSp>
        <p:nvCxnSpPr>
          <p:cNvPr id="816" name="Google Shape;816;p42"/>
          <p:cNvCxnSpPr/>
          <p:nvPr/>
        </p:nvCxnSpPr>
        <p:spPr>
          <a:xfrm>
            <a:off x="1847850" y="3697550"/>
            <a:ext cx="10382400" cy="0"/>
          </a:xfrm>
          <a:prstGeom prst="straightConnector1">
            <a:avLst/>
          </a:prstGeom>
          <a:noFill/>
          <a:ln cap="rnd" cmpd="sng" w="28575">
            <a:solidFill>
              <a:schemeClr val="dk1"/>
            </a:solidFill>
            <a:prstDash val="solid"/>
            <a:round/>
            <a:headEnd len="med" w="med" type="none"/>
            <a:tailEnd len="med" w="med" type="none"/>
          </a:ln>
        </p:spPr>
      </p:cxnSp>
      <p:sp>
        <p:nvSpPr>
          <p:cNvPr id="817" name="Google Shape;817;p42"/>
          <p:cNvSpPr txBox="1"/>
          <p:nvPr>
            <p:ph idx="2" type="subTitle"/>
          </p:nvPr>
        </p:nvSpPr>
        <p:spPr>
          <a:xfrm>
            <a:off x="1160550" y="2979925"/>
            <a:ext cx="1417500" cy="1305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2000</a:t>
            </a:r>
            <a:endParaRPr/>
          </a:p>
        </p:txBody>
      </p:sp>
      <p:sp>
        <p:nvSpPr>
          <p:cNvPr id="818" name="Google Shape;818;p42"/>
          <p:cNvSpPr txBox="1"/>
          <p:nvPr>
            <p:ph idx="4" type="subTitle"/>
          </p:nvPr>
        </p:nvSpPr>
        <p:spPr>
          <a:xfrm>
            <a:off x="4455006" y="2979935"/>
            <a:ext cx="1417500" cy="1305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2005</a:t>
            </a:r>
            <a:endParaRPr/>
          </a:p>
        </p:txBody>
      </p:sp>
      <p:sp>
        <p:nvSpPr>
          <p:cNvPr id="819" name="Google Shape;819;p42"/>
          <p:cNvSpPr txBox="1"/>
          <p:nvPr>
            <p:ph idx="6" type="subTitle"/>
          </p:nvPr>
        </p:nvSpPr>
        <p:spPr>
          <a:xfrm>
            <a:off x="7749462" y="2979925"/>
            <a:ext cx="1417500" cy="1305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2015</a:t>
            </a:r>
            <a:endParaRPr/>
          </a:p>
        </p:txBody>
      </p:sp>
      <p:sp>
        <p:nvSpPr>
          <p:cNvPr id="820" name="Google Shape;820;p42"/>
          <p:cNvSpPr txBox="1"/>
          <p:nvPr>
            <p:ph idx="7" type="subTitle"/>
          </p:nvPr>
        </p:nvSpPr>
        <p:spPr>
          <a:xfrm>
            <a:off x="1160550" y="4507450"/>
            <a:ext cx="27231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Subtitle One</a:t>
            </a:r>
            <a:endParaRPr/>
          </a:p>
        </p:txBody>
      </p:sp>
      <p:sp>
        <p:nvSpPr>
          <p:cNvPr id="821" name="Google Shape;821;p42"/>
          <p:cNvSpPr txBox="1"/>
          <p:nvPr>
            <p:ph idx="8" type="subTitle"/>
          </p:nvPr>
        </p:nvSpPr>
        <p:spPr>
          <a:xfrm>
            <a:off x="4454989" y="4507438"/>
            <a:ext cx="27231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88"/>
              <a:buNone/>
            </a:pPr>
            <a:r>
              <a:rPr lang="en"/>
              <a:t>Subtitle Two</a:t>
            </a:r>
            <a:endParaRPr/>
          </a:p>
        </p:txBody>
      </p:sp>
      <p:sp>
        <p:nvSpPr>
          <p:cNvPr id="822" name="Google Shape;822;p42"/>
          <p:cNvSpPr txBox="1"/>
          <p:nvPr>
            <p:ph idx="9" type="subTitle"/>
          </p:nvPr>
        </p:nvSpPr>
        <p:spPr>
          <a:xfrm>
            <a:off x="7749461" y="4507450"/>
            <a:ext cx="27231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05"/>
              <a:buNone/>
            </a:pPr>
            <a:r>
              <a:rPr lang="en"/>
              <a:t>Subtitle Three</a:t>
            </a:r>
            <a:endParaRPr/>
          </a:p>
        </p:txBody>
      </p:sp>
      <p:sp>
        <p:nvSpPr>
          <p:cNvPr id="823" name="Google Shape;823;p42"/>
          <p:cNvSpPr txBox="1"/>
          <p:nvPr/>
        </p:nvSpPr>
        <p:spPr>
          <a:xfrm>
            <a:off x="1160550" y="1824300"/>
            <a:ext cx="3000000" cy="6465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3000">
                <a:solidFill>
                  <a:schemeClr val="accent6"/>
                </a:solidFill>
                <a:latin typeface="Poppins ExtraBold"/>
                <a:ea typeface="Poppins ExtraBold"/>
                <a:cs typeface="Poppins ExtraBold"/>
                <a:sym typeface="Poppins ExtraBold"/>
              </a:rPr>
              <a:t>part 1.</a:t>
            </a:r>
            <a:endParaRPr sz="3000">
              <a:solidFill>
                <a:schemeClr val="accent6"/>
              </a:solidFill>
              <a:latin typeface="Poppins ExtraBold"/>
              <a:ea typeface="Poppins ExtraBold"/>
              <a:cs typeface="Poppins ExtraBold"/>
              <a:sym typeface="Poppins ExtraBold"/>
            </a:endParaRPr>
          </a:p>
        </p:txBody>
      </p:sp>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7" name="Shape 827"/>
        <p:cNvGrpSpPr/>
        <p:nvPr/>
      </p:nvGrpSpPr>
      <p:grpSpPr>
        <a:xfrm>
          <a:off x="0" y="0"/>
          <a:ext cx="0" cy="0"/>
          <a:chOff x="0" y="0"/>
          <a:chExt cx="0" cy="0"/>
        </a:xfrm>
      </p:grpSpPr>
      <p:sp>
        <p:nvSpPr>
          <p:cNvPr id="828" name="Google Shape;828;p43"/>
          <p:cNvSpPr txBox="1"/>
          <p:nvPr>
            <p:ph type="title"/>
          </p:nvPr>
        </p:nvSpPr>
        <p:spPr>
          <a:xfrm>
            <a:off x="1160550" y="1060800"/>
            <a:ext cx="10264500" cy="7635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This is a timeline.</a:t>
            </a:r>
            <a:endParaRPr/>
          </a:p>
        </p:txBody>
      </p:sp>
      <p:sp>
        <p:nvSpPr>
          <p:cNvPr id="829" name="Google Shape;829;p43"/>
          <p:cNvSpPr txBox="1"/>
          <p:nvPr>
            <p:ph idx="1" type="body"/>
          </p:nvPr>
        </p:nvSpPr>
        <p:spPr>
          <a:xfrm>
            <a:off x="1160550" y="4961940"/>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830" name="Google Shape;830;p43"/>
          <p:cNvSpPr txBox="1"/>
          <p:nvPr>
            <p:ph idx="3" type="body"/>
          </p:nvPr>
        </p:nvSpPr>
        <p:spPr>
          <a:xfrm>
            <a:off x="4455010" y="4961939"/>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sp>
        <p:nvSpPr>
          <p:cNvPr id="831" name="Google Shape;831;p43"/>
          <p:cNvSpPr txBox="1"/>
          <p:nvPr>
            <p:ph idx="5" type="body"/>
          </p:nvPr>
        </p:nvSpPr>
        <p:spPr>
          <a:xfrm>
            <a:off x="7749486" y="4961955"/>
            <a:ext cx="2723100" cy="885000"/>
          </a:xfrm>
          <a:prstGeom prst="rect">
            <a:avLst/>
          </a:prstGeom>
        </p:spPr>
        <p:txBody>
          <a:bodyPr anchorCtr="0" anchor="t" bIns="121900" lIns="121900" spcFirstLastPara="1" rIns="121900" wrap="square" tIns="121900">
            <a:normAutofit fontScale="77500" lnSpcReduction="20000"/>
          </a:bodyPr>
          <a:lstStyle/>
          <a:p>
            <a:pPr indent="0" lvl="0" marL="0" rtl="0" algn="l">
              <a:spcBef>
                <a:spcPts val="0"/>
              </a:spcBef>
              <a:spcAft>
                <a:spcPts val="1600"/>
              </a:spcAft>
              <a:buNone/>
            </a:pPr>
            <a:r>
              <a:rPr lang="en"/>
              <a:t>Lorem ipsum dolor sit amet, consectetuer adipiscing elit.</a:t>
            </a:r>
            <a:endParaRPr/>
          </a:p>
        </p:txBody>
      </p:sp>
      <p:cxnSp>
        <p:nvCxnSpPr>
          <p:cNvPr id="832" name="Google Shape;832;p43"/>
          <p:cNvCxnSpPr/>
          <p:nvPr/>
        </p:nvCxnSpPr>
        <p:spPr>
          <a:xfrm>
            <a:off x="19050" y="3697550"/>
            <a:ext cx="8515500" cy="0"/>
          </a:xfrm>
          <a:prstGeom prst="straightConnector1">
            <a:avLst/>
          </a:prstGeom>
          <a:noFill/>
          <a:ln cap="rnd" cmpd="sng" w="28575">
            <a:solidFill>
              <a:schemeClr val="dk1"/>
            </a:solidFill>
            <a:prstDash val="solid"/>
            <a:round/>
            <a:headEnd len="med" w="med" type="none"/>
            <a:tailEnd len="med" w="med" type="none"/>
          </a:ln>
        </p:spPr>
      </p:cxnSp>
      <p:sp>
        <p:nvSpPr>
          <p:cNvPr id="833" name="Google Shape;833;p43"/>
          <p:cNvSpPr txBox="1"/>
          <p:nvPr>
            <p:ph idx="2" type="subTitle"/>
          </p:nvPr>
        </p:nvSpPr>
        <p:spPr>
          <a:xfrm>
            <a:off x="1160550" y="2979925"/>
            <a:ext cx="1417500" cy="1305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2018</a:t>
            </a:r>
            <a:endParaRPr/>
          </a:p>
        </p:txBody>
      </p:sp>
      <p:sp>
        <p:nvSpPr>
          <p:cNvPr id="834" name="Google Shape;834;p43"/>
          <p:cNvSpPr txBox="1"/>
          <p:nvPr>
            <p:ph idx="4" type="subTitle"/>
          </p:nvPr>
        </p:nvSpPr>
        <p:spPr>
          <a:xfrm>
            <a:off x="4455006" y="2979935"/>
            <a:ext cx="1417500" cy="1305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2020</a:t>
            </a:r>
            <a:endParaRPr/>
          </a:p>
        </p:txBody>
      </p:sp>
      <p:sp>
        <p:nvSpPr>
          <p:cNvPr id="835" name="Google Shape;835;p43"/>
          <p:cNvSpPr txBox="1"/>
          <p:nvPr>
            <p:ph idx="6" type="subTitle"/>
          </p:nvPr>
        </p:nvSpPr>
        <p:spPr>
          <a:xfrm>
            <a:off x="7749462" y="2979925"/>
            <a:ext cx="1417500" cy="1305300"/>
          </a:xfrm>
          <a:prstGeom prst="rect">
            <a:avLst/>
          </a:prstGeom>
        </p:spPr>
        <p:txBody>
          <a:bodyPr anchorCtr="0" anchor="ctr" bIns="121900" lIns="121900" spcFirstLastPara="1" rIns="121900" wrap="square" tIns="121900">
            <a:normAutofit/>
          </a:bodyPr>
          <a:lstStyle/>
          <a:p>
            <a:pPr indent="0" lvl="0" marL="0" rtl="0" algn="ctr">
              <a:spcBef>
                <a:spcPts val="0"/>
              </a:spcBef>
              <a:spcAft>
                <a:spcPts val="0"/>
              </a:spcAft>
              <a:buNone/>
            </a:pPr>
            <a:r>
              <a:rPr lang="en"/>
              <a:t>2024</a:t>
            </a:r>
            <a:endParaRPr/>
          </a:p>
        </p:txBody>
      </p:sp>
      <p:sp>
        <p:nvSpPr>
          <p:cNvPr id="836" name="Google Shape;836;p43"/>
          <p:cNvSpPr txBox="1"/>
          <p:nvPr>
            <p:ph idx="7" type="subTitle"/>
          </p:nvPr>
        </p:nvSpPr>
        <p:spPr>
          <a:xfrm>
            <a:off x="1160550" y="4507450"/>
            <a:ext cx="27231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None/>
            </a:pPr>
            <a:r>
              <a:rPr lang="en"/>
              <a:t>Subtitle One</a:t>
            </a:r>
            <a:endParaRPr/>
          </a:p>
        </p:txBody>
      </p:sp>
      <p:sp>
        <p:nvSpPr>
          <p:cNvPr id="837" name="Google Shape;837;p43"/>
          <p:cNvSpPr txBox="1"/>
          <p:nvPr>
            <p:ph idx="8" type="subTitle"/>
          </p:nvPr>
        </p:nvSpPr>
        <p:spPr>
          <a:xfrm>
            <a:off x="4454989" y="4507438"/>
            <a:ext cx="27231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88"/>
              <a:buNone/>
            </a:pPr>
            <a:r>
              <a:rPr lang="en"/>
              <a:t>Subtitle Two</a:t>
            </a:r>
            <a:endParaRPr/>
          </a:p>
        </p:txBody>
      </p:sp>
      <p:sp>
        <p:nvSpPr>
          <p:cNvPr id="838" name="Google Shape;838;p43"/>
          <p:cNvSpPr txBox="1"/>
          <p:nvPr>
            <p:ph idx="9" type="subTitle"/>
          </p:nvPr>
        </p:nvSpPr>
        <p:spPr>
          <a:xfrm>
            <a:off x="7749461" y="4507450"/>
            <a:ext cx="2723100" cy="530700"/>
          </a:xfrm>
          <a:prstGeom prst="rect">
            <a:avLst/>
          </a:prstGeom>
        </p:spPr>
        <p:txBody>
          <a:bodyPr anchorCtr="0" anchor="b" bIns="121900" lIns="121900" spcFirstLastPara="1" rIns="121900" wrap="square" tIns="121900">
            <a:noAutofit/>
          </a:bodyPr>
          <a:lstStyle/>
          <a:p>
            <a:pPr indent="0" lvl="0" marL="0" rtl="0" algn="l">
              <a:spcBef>
                <a:spcPts val="0"/>
              </a:spcBef>
              <a:spcAft>
                <a:spcPts val="0"/>
              </a:spcAft>
              <a:buSzPts val="605"/>
              <a:buNone/>
            </a:pPr>
            <a:r>
              <a:rPr lang="en"/>
              <a:t>Subtitle Three</a:t>
            </a:r>
            <a:endParaRPr/>
          </a:p>
        </p:txBody>
      </p:sp>
      <p:sp>
        <p:nvSpPr>
          <p:cNvPr id="839" name="Google Shape;839;p43"/>
          <p:cNvSpPr txBox="1"/>
          <p:nvPr/>
        </p:nvSpPr>
        <p:spPr>
          <a:xfrm>
            <a:off x="1160550" y="1824300"/>
            <a:ext cx="3000000" cy="646500"/>
          </a:xfrm>
          <a:prstGeom prst="rect">
            <a:avLst/>
          </a:prstGeom>
          <a:noFill/>
          <a:ln>
            <a:noFill/>
          </a:ln>
        </p:spPr>
        <p:txBody>
          <a:bodyPr anchorCtr="0" anchor="t" bIns="91425" lIns="91425" spcFirstLastPara="1" rIns="91425" wrap="square" tIns="91425">
            <a:spAutoFit/>
          </a:bodyPr>
          <a:lstStyle/>
          <a:p>
            <a:pPr indent="0" lvl="0" marL="0" rtl="0" algn="l">
              <a:spcBef>
                <a:spcPts val="0"/>
              </a:spcBef>
              <a:spcAft>
                <a:spcPts val="0"/>
              </a:spcAft>
              <a:buNone/>
            </a:pPr>
            <a:r>
              <a:rPr lang="en" sz="3000">
                <a:solidFill>
                  <a:schemeClr val="accent6"/>
                </a:solidFill>
                <a:latin typeface="Poppins ExtraBold"/>
                <a:ea typeface="Poppins ExtraBold"/>
                <a:cs typeface="Poppins ExtraBold"/>
                <a:sym typeface="Poppins ExtraBold"/>
              </a:rPr>
              <a:t>part 2.</a:t>
            </a:r>
            <a:endParaRPr sz="3000">
              <a:solidFill>
                <a:schemeClr val="accent6"/>
              </a:solidFill>
              <a:latin typeface="Poppins ExtraBold"/>
              <a:ea typeface="Poppins ExtraBold"/>
              <a:cs typeface="Poppins ExtraBold"/>
              <a:sym typeface="Poppins ExtraBold"/>
            </a:endParaRPr>
          </a:p>
        </p:txBody>
      </p:sp>
    </p:spTree>
  </p:cSld>
  <p:clrMapOvr>
    <a:masterClrMapping/>
  </p:clrMapOvr>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43" name="Shape 843"/>
        <p:cNvGrpSpPr/>
        <p:nvPr/>
      </p:nvGrpSpPr>
      <p:grpSpPr>
        <a:xfrm>
          <a:off x="0" y="0"/>
          <a:ext cx="0" cy="0"/>
          <a:chOff x="0" y="0"/>
          <a:chExt cx="0" cy="0"/>
        </a:xfrm>
      </p:grpSpPr>
      <p:sp>
        <p:nvSpPr>
          <p:cNvPr id="844" name="Google Shape;844;p44"/>
          <p:cNvSpPr/>
          <p:nvPr/>
        </p:nvSpPr>
        <p:spPr>
          <a:xfrm flipH="1">
            <a:off x="10758755" y="4346172"/>
            <a:ext cx="1991617" cy="1991628"/>
          </a:xfrm>
          <a:custGeom>
            <a:rect b="b" l="l" r="r" t="t"/>
            <a:pathLst>
              <a:path extrusionOk="0" h="1467129" w="1467121">
                <a:moveTo>
                  <a:pt x="0" y="733569"/>
                </a:moveTo>
                <a:cubicBezTo>
                  <a:pt x="0" y="328433"/>
                  <a:pt x="328432" y="0"/>
                  <a:pt x="733569" y="0"/>
                </a:cubicBezTo>
                <a:cubicBezTo>
                  <a:pt x="1138697" y="0"/>
                  <a:pt x="1467121" y="328433"/>
                  <a:pt x="1467121" y="733569"/>
                </a:cubicBezTo>
                <a:cubicBezTo>
                  <a:pt x="1467121" y="1138709"/>
                  <a:pt x="1138697" y="1467129"/>
                  <a:pt x="733569" y="1467129"/>
                </a:cubicBezTo>
                <a:cubicBezTo>
                  <a:pt x="328432" y="1467129"/>
                  <a:pt x="0" y="1138709"/>
                  <a:pt x="0" y="73356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845" name="Google Shape;845;p44"/>
          <p:cNvGrpSpPr/>
          <p:nvPr/>
        </p:nvGrpSpPr>
        <p:grpSpPr>
          <a:xfrm flipH="1">
            <a:off x="8402649" y="1909186"/>
            <a:ext cx="3443231" cy="3443211"/>
            <a:chOff x="4616075" y="1332525"/>
            <a:chExt cx="1915566" cy="1881022"/>
          </a:xfrm>
        </p:grpSpPr>
        <p:sp>
          <p:nvSpPr>
            <p:cNvPr id="846" name="Google Shape;846;p44"/>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44"/>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44"/>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44"/>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44"/>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44"/>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44"/>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44"/>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44"/>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44"/>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44"/>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7" name="Google Shape;857;p44"/>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44"/>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9" name="Google Shape;859;p44"/>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60" name="Google Shape;860;p44"/>
          <p:cNvGrpSpPr/>
          <p:nvPr/>
        </p:nvGrpSpPr>
        <p:grpSpPr>
          <a:xfrm flipH="1">
            <a:off x="10302633" y="3110187"/>
            <a:ext cx="2181048" cy="1818514"/>
            <a:chOff x="3790450" y="2922745"/>
            <a:chExt cx="1228275" cy="1024111"/>
          </a:xfrm>
        </p:grpSpPr>
        <p:sp>
          <p:nvSpPr>
            <p:cNvPr id="861" name="Google Shape;861;p44"/>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2" name="Google Shape;862;p44"/>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3" name="Google Shape;863;p44"/>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64" name="Google Shape;864;p44"/>
          <p:cNvSpPr txBox="1"/>
          <p:nvPr>
            <p:ph type="title"/>
          </p:nvPr>
        </p:nvSpPr>
        <p:spPr>
          <a:xfrm>
            <a:off x="1700600" y="1472100"/>
            <a:ext cx="5162400" cy="25932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865" name="Google Shape;865;p44"/>
          <p:cNvSpPr txBox="1"/>
          <p:nvPr>
            <p:ph idx="1" type="body"/>
          </p:nvPr>
        </p:nvSpPr>
        <p:spPr>
          <a:xfrm>
            <a:off x="1700600" y="4065300"/>
            <a:ext cx="5162400" cy="1320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866" name="Google Shape;866;p44"/>
          <p:cNvGrpSpPr/>
          <p:nvPr/>
        </p:nvGrpSpPr>
        <p:grpSpPr>
          <a:xfrm>
            <a:off x="7579315" y="656999"/>
            <a:ext cx="2721600" cy="5544000"/>
            <a:chOff x="1020040" y="533174"/>
            <a:chExt cx="2721600" cy="5544000"/>
          </a:xfrm>
        </p:grpSpPr>
        <p:sp>
          <p:nvSpPr>
            <p:cNvPr id="867" name="Google Shape;867;p44"/>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68" name="Google Shape;868;p44"/>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69" name="Google Shape;869;p44"/>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70" name="Google Shape;870;p44"/>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1" name="Google Shape;871;p44"/>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2" name="Google Shape;872;p44"/>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6" name="Shape 876"/>
        <p:cNvGrpSpPr/>
        <p:nvPr/>
      </p:nvGrpSpPr>
      <p:grpSpPr>
        <a:xfrm>
          <a:off x="0" y="0"/>
          <a:ext cx="0" cy="0"/>
          <a:chOff x="0" y="0"/>
          <a:chExt cx="0" cy="0"/>
        </a:xfrm>
      </p:grpSpPr>
      <p:sp>
        <p:nvSpPr>
          <p:cNvPr id="877" name="Google Shape;877;p45"/>
          <p:cNvSpPr/>
          <p:nvPr/>
        </p:nvSpPr>
        <p:spPr>
          <a:xfrm>
            <a:off x="-588951" y="4346172"/>
            <a:ext cx="1991617" cy="1991628"/>
          </a:xfrm>
          <a:custGeom>
            <a:rect b="b" l="l" r="r" t="t"/>
            <a:pathLst>
              <a:path extrusionOk="0" h="1467129" w="1467121">
                <a:moveTo>
                  <a:pt x="0" y="733569"/>
                </a:moveTo>
                <a:cubicBezTo>
                  <a:pt x="0" y="328433"/>
                  <a:pt x="328432" y="0"/>
                  <a:pt x="733569" y="0"/>
                </a:cubicBezTo>
                <a:cubicBezTo>
                  <a:pt x="1138697" y="0"/>
                  <a:pt x="1467121" y="328433"/>
                  <a:pt x="1467121" y="733569"/>
                </a:cubicBezTo>
                <a:cubicBezTo>
                  <a:pt x="1467121" y="1138709"/>
                  <a:pt x="1138697" y="1467129"/>
                  <a:pt x="733569" y="1467129"/>
                </a:cubicBezTo>
                <a:cubicBezTo>
                  <a:pt x="328432" y="1467129"/>
                  <a:pt x="0" y="1138709"/>
                  <a:pt x="0" y="733569"/>
                </a:cubicBezTo>
                <a:close/>
              </a:path>
            </a:pathLst>
          </a:custGeom>
          <a:gradFill>
            <a:gsLst>
              <a:gs pos="0">
                <a:schemeClr val="accent5"/>
              </a:gs>
              <a:gs pos="100000">
                <a:schemeClr val="accent6"/>
              </a:gs>
            </a:gsLst>
            <a:lin ang="5400012" scaled="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a:p>
        </p:txBody>
      </p:sp>
      <p:grpSp>
        <p:nvGrpSpPr>
          <p:cNvPr id="878" name="Google Shape;878;p45"/>
          <p:cNvGrpSpPr/>
          <p:nvPr/>
        </p:nvGrpSpPr>
        <p:grpSpPr>
          <a:xfrm>
            <a:off x="315541" y="1909186"/>
            <a:ext cx="3443231" cy="3443211"/>
            <a:chOff x="4616075" y="1332525"/>
            <a:chExt cx="1915566" cy="1881022"/>
          </a:xfrm>
        </p:grpSpPr>
        <p:sp>
          <p:nvSpPr>
            <p:cNvPr id="879" name="Google Shape;879;p45"/>
            <p:cNvSpPr/>
            <p:nvPr/>
          </p:nvSpPr>
          <p:spPr>
            <a:xfrm>
              <a:off x="4616077" y="1332525"/>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45"/>
            <p:cNvSpPr/>
            <p:nvPr/>
          </p:nvSpPr>
          <p:spPr>
            <a:xfrm>
              <a:off x="4616077" y="1645356"/>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45"/>
            <p:cNvSpPr/>
            <p:nvPr/>
          </p:nvSpPr>
          <p:spPr>
            <a:xfrm>
              <a:off x="4616077" y="1958183"/>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45"/>
            <p:cNvSpPr/>
            <p:nvPr/>
          </p:nvSpPr>
          <p:spPr>
            <a:xfrm>
              <a:off x="4616077" y="2271014"/>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45"/>
            <p:cNvSpPr/>
            <p:nvPr/>
          </p:nvSpPr>
          <p:spPr>
            <a:xfrm>
              <a:off x="4616077" y="2583841"/>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45"/>
            <p:cNvSpPr/>
            <p:nvPr/>
          </p:nvSpPr>
          <p:spPr>
            <a:xfrm>
              <a:off x="4616077" y="2896672"/>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45"/>
            <p:cNvSpPr/>
            <p:nvPr/>
          </p:nvSpPr>
          <p:spPr>
            <a:xfrm>
              <a:off x="4616077" y="3209499"/>
              <a:ext cx="1912253" cy="4048"/>
            </a:xfrm>
            <a:custGeom>
              <a:rect b="b" l="l" r="r" t="t"/>
              <a:pathLst>
                <a:path extrusionOk="0" h="4048" w="1912253">
                  <a:moveTo>
                    <a:pt x="0" y="0"/>
                  </a:moveTo>
                  <a:lnTo>
                    <a:pt x="1912253"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45"/>
            <p:cNvSpPr/>
            <p:nvPr/>
          </p:nvSpPr>
          <p:spPr>
            <a:xfrm>
              <a:off x="461607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45"/>
            <p:cNvSpPr/>
            <p:nvPr/>
          </p:nvSpPr>
          <p:spPr>
            <a:xfrm>
              <a:off x="4941627"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45"/>
            <p:cNvSpPr/>
            <p:nvPr/>
          </p:nvSpPr>
          <p:spPr>
            <a:xfrm>
              <a:off x="5256733"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45"/>
            <p:cNvSpPr/>
            <p:nvPr/>
          </p:nvSpPr>
          <p:spPr>
            <a:xfrm>
              <a:off x="5571839"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45"/>
            <p:cNvSpPr/>
            <p:nvPr/>
          </p:nvSpPr>
          <p:spPr>
            <a:xfrm>
              <a:off x="5886945"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45"/>
            <p:cNvSpPr/>
            <p:nvPr/>
          </p:nvSpPr>
          <p:spPr>
            <a:xfrm>
              <a:off x="6202051"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45"/>
            <p:cNvSpPr/>
            <p:nvPr/>
          </p:nvSpPr>
          <p:spPr>
            <a:xfrm>
              <a:off x="6527594" y="1332525"/>
              <a:ext cx="4048" cy="1876973"/>
            </a:xfrm>
            <a:custGeom>
              <a:rect b="b" l="l" r="r" t="t"/>
              <a:pathLst>
                <a:path extrusionOk="0" h="1876973" w="4048">
                  <a:moveTo>
                    <a:pt x="0" y="1876974"/>
                  </a:moveTo>
                  <a:lnTo>
                    <a:pt x="0" y="0"/>
                  </a:lnTo>
                </a:path>
              </a:pathLst>
            </a:custGeom>
            <a:noFill/>
            <a:ln cap="rnd" cmpd="sng" w="28575">
              <a:solidFill>
                <a:schemeClr val="accen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3" name="Google Shape;893;p45"/>
          <p:cNvGrpSpPr/>
          <p:nvPr/>
        </p:nvGrpSpPr>
        <p:grpSpPr>
          <a:xfrm rot="5400000">
            <a:off x="567615" y="1360894"/>
            <a:ext cx="5778042" cy="3955122"/>
            <a:chOff x="2345366" y="140711"/>
            <a:chExt cx="6483441" cy="4437974"/>
          </a:xfrm>
        </p:grpSpPr>
        <p:sp>
          <p:nvSpPr>
            <p:cNvPr id="894" name="Google Shape;894;p45"/>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grpSp>
          <p:nvGrpSpPr>
            <p:cNvPr id="895" name="Google Shape;895;p45"/>
            <p:cNvGrpSpPr/>
            <p:nvPr/>
          </p:nvGrpSpPr>
          <p:grpSpPr>
            <a:xfrm>
              <a:off x="2345366" y="140711"/>
              <a:ext cx="6483441" cy="4437974"/>
              <a:chOff x="390725" y="192901"/>
              <a:chExt cx="9367780" cy="6412330"/>
            </a:xfrm>
          </p:grpSpPr>
          <p:sp>
            <p:nvSpPr>
              <p:cNvPr id="896" name="Google Shape;896;p45"/>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nvGrpSpPr>
              <p:cNvPr id="897" name="Google Shape;897;p45"/>
              <p:cNvGrpSpPr/>
              <p:nvPr/>
            </p:nvGrpSpPr>
            <p:grpSpPr>
              <a:xfrm>
                <a:off x="9036100" y="3183177"/>
                <a:ext cx="492960" cy="492960"/>
                <a:chOff x="9132580" y="3159701"/>
                <a:chExt cx="371233" cy="371233"/>
              </a:xfrm>
            </p:grpSpPr>
            <p:sp>
              <p:nvSpPr>
                <p:cNvPr id="898" name="Google Shape;898;p45"/>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899" name="Google Shape;899;p45"/>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0" name="Google Shape;900;p45"/>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nvGrpSpPr>
              <p:cNvPr id="901" name="Google Shape;901;p45"/>
              <p:cNvGrpSpPr/>
              <p:nvPr/>
            </p:nvGrpSpPr>
            <p:grpSpPr>
              <a:xfrm>
                <a:off x="390725" y="192901"/>
                <a:ext cx="9367780" cy="6412330"/>
                <a:chOff x="1194635" y="234866"/>
                <a:chExt cx="9244824" cy="6489556"/>
              </a:xfrm>
            </p:grpSpPr>
            <p:sp>
              <p:nvSpPr>
                <p:cNvPr id="902" name="Google Shape;902;p45"/>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3" name="Google Shape;903;p45"/>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4" name="Google Shape;904;p45"/>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5" name="Google Shape;905;p45"/>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6" name="Google Shape;906;p45"/>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7" name="Google Shape;907;p45"/>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8" name="Google Shape;908;p45"/>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09" name="Google Shape;909;p45"/>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0" name="Google Shape;910;p45"/>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1" name="Google Shape;911;p45"/>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3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2" name="Google Shape;912;p45"/>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3" name="Google Shape;913;p45"/>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4" name="Google Shape;914;p45"/>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5" name="Google Shape;915;p45"/>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6" name="Google Shape;916;p45"/>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7" name="Google Shape;917;p45"/>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sp>
              <p:nvSpPr>
                <p:cNvPr id="918" name="Google Shape;918;p45"/>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1" i="0" sz="1800" u="none" cap="none" strike="noStrike">
                    <a:solidFill>
                      <a:srgbClr val="000000"/>
                    </a:solidFill>
                    <a:latin typeface="Calibri"/>
                    <a:ea typeface="Calibri"/>
                    <a:cs typeface="Calibri"/>
                    <a:sym typeface="Calibri"/>
                  </a:endParaRPr>
                </a:p>
              </p:txBody>
            </p:sp>
          </p:grpSp>
        </p:grpSp>
        <p:sp>
          <p:nvSpPr>
            <p:cNvPr id="919" name="Google Shape;919;p45"/>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1" i="0" sz="1800" u="none" cap="none" strike="noStrike">
                <a:solidFill>
                  <a:srgbClr val="FFFFFF"/>
                </a:solidFill>
                <a:latin typeface="Calibri"/>
                <a:ea typeface="Calibri"/>
                <a:cs typeface="Calibri"/>
                <a:sym typeface="Calibri"/>
              </a:endParaRPr>
            </a:p>
          </p:txBody>
        </p:sp>
        <p:sp>
          <p:nvSpPr>
            <p:cNvPr id="920" name="Google Shape;920;p45"/>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1" i="0" sz="1400" u="none" cap="none" strike="noStrike">
                <a:solidFill>
                  <a:srgbClr val="000000"/>
                </a:solidFill>
              </a:endParaRPr>
            </a:p>
          </p:txBody>
        </p:sp>
      </p:grpSp>
      <p:sp>
        <p:nvSpPr>
          <p:cNvPr id="921" name="Google Shape;921;p45"/>
          <p:cNvSpPr txBox="1"/>
          <p:nvPr>
            <p:ph type="title"/>
          </p:nvPr>
        </p:nvSpPr>
        <p:spPr>
          <a:xfrm>
            <a:off x="5891600" y="1472100"/>
            <a:ext cx="5162400" cy="2593200"/>
          </a:xfrm>
          <a:prstGeom prst="rect">
            <a:avLst/>
          </a:prstGeom>
        </p:spPr>
        <p:txBody>
          <a:bodyPr anchorCtr="0" anchor="ctr" bIns="121900" lIns="121900" spcFirstLastPara="1" rIns="121900" wrap="square" tIns="121900">
            <a:normAutofit fontScale="90000"/>
          </a:bodyPr>
          <a:lstStyle/>
          <a:p>
            <a:pPr indent="0" lvl="0" marL="0" rtl="0" algn="l">
              <a:spcBef>
                <a:spcPts val="0"/>
              </a:spcBef>
              <a:spcAft>
                <a:spcPts val="0"/>
              </a:spcAft>
              <a:buNone/>
            </a:pPr>
            <a:r>
              <a:rPr lang="en"/>
              <a:t>Presenting a website or an app?</a:t>
            </a:r>
            <a:endParaRPr/>
          </a:p>
        </p:txBody>
      </p:sp>
      <p:sp>
        <p:nvSpPr>
          <p:cNvPr id="922" name="Google Shape;922;p45"/>
          <p:cNvSpPr txBox="1"/>
          <p:nvPr>
            <p:ph idx="1" type="body"/>
          </p:nvPr>
        </p:nvSpPr>
        <p:spPr>
          <a:xfrm>
            <a:off x="5891600" y="4065300"/>
            <a:ext cx="5162400" cy="13206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If you are presenting a website, an internet product or an app, you can place a screenshot of it here.</a:t>
            </a:r>
            <a:endParaRPr/>
          </a:p>
        </p:txBody>
      </p:sp>
      <p:grpSp>
        <p:nvGrpSpPr>
          <p:cNvPr id="923" name="Google Shape;923;p45"/>
          <p:cNvGrpSpPr/>
          <p:nvPr/>
        </p:nvGrpSpPr>
        <p:grpSpPr>
          <a:xfrm>
            <a:off x="-322260" y="3110187"/>
            <a:ext cx="2181048" cy="1818514"/>
            <a:chOff x="3790450" y="2922745"/>
            <a:chExt cx="1228275" cy="1024111"/>
          </a:xfrm>
        </p:grpSpPr>
        <p:sp>
          <p:nvSpPr>
            <p:cNvPr id="924" name="Google Shape;924;p45"/>
            <p:cNvSpPr/>
            <p:nvPr/>
          </p:nvSpPr>
          <p:spPr>
            <a:xfrm>
              <a:off x="3790450" y="2942602"/>
              <a:ext cx="1220561" cy="1004254"/>
            </a:xfrm>
            <a:custGeom>
              <a:rect b="b" l="l" r="r" t="t"/>
              <a:pathLst>
                <a:path extrusionOk="0" h="1004254" w="1220561">
                  <a:moveTo>
                    <a:pt x="207279" y="0"/>
                  </a:moveTo>
                  <a:lnTo>
                    <a:pt x="17224" y="276831"/>
                  </a:lnTo>
                  <a:lnTo>
                    <a:pt x="17600" y="277090"/>
                  </a:lnTo>
                  <a:cubicBezTo>
                    <a:pt x="14139" y="279899"/>
                    <a:pt x="10694" y="282725"/>
                    <a:pt x="8241" y="286328"/>
                  </a:cubicBezTo>
                  <a:cubicBezTo>
                    <a:pt x="-42239" y="360421"/>
                    <a:pt x="144416" y="575627"/>
                    <a:pt x="425186" y="766921"/>
                  </a:cubicBezTo>
                  <a:cubicBezTo>
                    <a:pt x="705963" y="958211"/>
                    <a:pt x="974597" y="1053168"/>
                    <a:pt x="1025077" y="979071"/>
                  </a:cubicBezTo>
                  <a:cubicBezTo>
                    <a:pt x="1025523" y="978432"/>
                    <a:pt x="1025603" y="977590"/>
                    <a:pt x="1026008" y="976934"/>
                  </a:cubicBezTo>
                  <a:lnTo>
                    <a:pt x="1027870" y="978221"/>
                  </a:lnTo>
                  <a:lnTo>
                    <a:pt x="1220561" y="700799"/>
                  </a:lnTo>
                  <a:lnTo>
                    <a:pt x="207279" y="0"/>
                  </a:lnTo>
                  <a:close/>
                </a:path>
              </a:pathLst>
            </a:custGeom>
            <a:solidFill>
              <a:schemeClr val="accen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5" name="Google Shape;925;p45"/>
            <p:cNvSpPr/>
            <p:nvPr/>
          </p:nvSpPr>
          <p:spPr>
            <a:xfrm>
              <a:off x="3985489" y="2922745"/>
              <a:ext cx="1033236" cy="743083"/>
            </a:xfrm>
            <a:custGeom>
              <a:rect b="b" l="l" r="r" t="t"/>
              <a:pathLst>
                <a:path extrusionOk="0" h="743083" w="1033236">
                  <a:moveTo>
                    <a:pt x="8241" y="25176"/>
                  </a:moveTo>
                  <a:cubicBezTo>
                    <a:pt x="58721" y="-48921"/>
                    <a:pt x="327261" y="46085"/>
                    <a:pt x="608039" y="237379"/>
                  </a:cubicBezTo>
                  <a:cubicBezTo>
                    <a:pt x="888817" y="428669"/>
                    <a:pt x="1075476" y="643811"/>
                    <a:pt x="1024996" y="717908"/>
                  </a:cubicBezTo>
                  <a:cubicBezTo>
                    <a:pt x="974516" y="792005"/>
                    <a:pt x="706004" y="696995"/>
                    <a:pt x="425226" y="505705"/>
                  </a:cubicBezTo>
                  <a:cubicBezTo>
                    <a:pt x="144448" y="314411"/>
                    <a:pt x="-42243" y="99273"/>
                    <a:pt x="8241" y="25176"/>
                  </a:cubicBez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6" name="Google Shape;926;p45"/>
            <p:cNvSpPr/>
            <p:nvPr/>
          </p:nvSpPr>
          <p:spPr>
            <a:xfrm>
              <a:off x="4272537" y="3126827"/>
              <a:ext cx="459128" cy="334918"/>
            </a:xfrm>
            <a:custGeom>
              <a:rect b="b" l="l" r="r" t="t"/>
              <a:pathLst>
                <a:path extrusionOk="0" h="334918" w="459128">
                  <a:moveTo>
                    <a:pt x="3699" y="10708"/>
                  </a:moveTo>
                  <a:cubicBezTo>
                    <a:pt x="26247" y="-21762"/>
                    <a:pt x="145626" y="22096"/>
                    <a:pt x="270389" y="108669"/>
                  </a:cubicBezTo>
                  <a:cubicBezTo>
                    <a:pt x="395112" y="195242"/>
                    <a:pt x="477977" y="291741"/>
                    <a:pt x="455429" y="324211"/>
                  </a:cubicBezTo>
                  <a:cubicBezTo>
                    <a:pt x="432922" y="356681"/>
                    <a:pt x="313543" y="312820"/>
                    <a:pt x="188779" y="226251"/>
                  </a:cubicBezTo>
                  <a:cubicBezTo>
                    <a:pt x="64016" y="139677"/>
                    <a:pt x="-18849" y="43174"/>
                    <a:pt x="3699" y="10708"/>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30" name="Shape 930"/>
        <p:cNvGrpSpPr/>
        <p:nvPr/>
      </p:nvGrpSpPr>
      <p:grpSpPr>
        <a:xfrm>
          <a:off x="0" y="0"/>
          <a:ext cx="0" cy="0"/>
          <a:chOff x="0" y="0"/>
          <a:chExt cx="0" cy="0"/>
        </a:xfrm>
      </p:grpSpPr>
      <p:sp>
        <p:nvSpPr>
          <p:cNvPr id="931" name="Google Shape;931;p46"/>
          <p:cNvSpPr txBox="1"/>
          <p:nvPr>
            <p:ph type="title"/>
          </p:nvPr>
        </p:nvSpPr>
        <p:spPr>
          <a:xfrm>
            <a:off x="5267250" y="1818150"/>
            <a:ext cx="6143700" cy="12978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a:t>Thank you!</a:t>
            </a:r>
            <a:endParaRPr/>
          </a:p>
        </p:txBody>
      </p:sp>
      <p:sp>
        <p:nvSpPr>
          <p:cNvPr id="932" name="Google Shape;932;p46"/>
          <p:cNvSpPr txBox="1"/>
          <p:nvPr>
            <p:ph idx="1" type="subTitle"/>
          </p:nvPr>
        </p:nvSpPr>
        <p:spPr>
          <a:xfrm>
            <a:off x="5267248" y="3228122"/>
            <a:ext cx="6143700" cy="5307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Do you have any questions?</a:t>
            </a:r>
            <a:endParaRPr/>
          </a:p>
        </p:txBody>
      </p:sp>
      <p:sp>
        <p:nvSpPr>
          <p:cNvPr id="933" name="Google Shape;933;p46"/>
          <p:cNvSpPr txBox="1"/>
          <p:nvPr>
            <p:ph idx="2" type="body"/>
          </p:nvPr>
        </p:nvSpPr>
        <p:spPr>
          <a:xfrm>
            <a:off x="5267260" y="3742051"/>
            <a:ext cx="6143700" cy="1297800"/>
          </a:xfrm>
          <a:prstGeom prst="rect">
            <a:avLst/>
          </a:prstGeom>
        </p:spPr>
        <p:txBody>
          <a:bodyPr anchorCtr="0" anchor="t" bIns="121900" lIns="121900" spcFirstLastPara="1" rIns="121900" wrap="square" tIns="121900">
            <a:normAutofit/>
          </a:bodyPr>
          <a:lstStyle/>
          <a:p>
            <a:pPr indent="0" lvl="0" marL="0" rtl="0" algn="l">
              <a:spcBef>
                <a:spcPts val="0"/>
              </a:spcBef>
              <a:spcAft>
                <a:spcPts val="0"/>
              </a:spcAft>
              <a:buNone/>
            </a:pPr>
            <a:r>
              <a:rPr lang="en"/>
              <a:t>hello@mail.com</a:t>
            </a:r>
            <a:endParaRPr/>
          </a:p>
          <a:p>
            <a:pPr indent="0" lvl="0" marL="0" rtl="0" algn="l">
              <a:spcBef>
                <a:spcPts val="0"/>
              </a:spcBef>
              <a:spcAft>
                <a:spcPts val="0"/>
              </a:spcAft>
              <a:buNone/>
            </a:pPr>
            <a:r>
              <a:rPr lang="en"/>
              <a:t>555-111-222</a:t>
            </a:r>
            <a:endParaRPr/>
          </a:p>
          <a:p>
            <a:pPr indent="0" lvl="0" marL="0" rtl="0" algn="l">
              <a:spcBef>
                <a:spcPts val="0"/>
              </a:spcBef>
              <a:spcAft>
                <a:spcPts val="0"/>
              </a:spcAft>
              <a:buNone/>
            </a:pPr>
            <a:r>
              <a:rPr lang="en"/>
              <a:t>mydomain.com</a:t>
            </a:r>
            <a:endParaRPr/>
          </a:p>
        </p:txBody>
      </p:sp>
      <p:sp>
        <p:nvSpPr>
          <p:cNvPr id="934" name="Google Shape;934;p46"/>
          <p:cNvSpPr/>
          <p:nvPr/>
        </p:nvSpPr>
        <p:spPr>
          <a:xfrm>
            <a:off x="10923928" y="6170890"/>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35" name="Google Shape;935;p46"/>
          <p:cNvGrpSpPr/>
          <p:nvPr/>
        </p:nvGrpSpPr>
        <p:grpSpPr>
          <a:xfrm>
            <a:off x="11457030" y="6161239"/>
            <a:ext cx="411849" cy="411917"/>
            <a:chOff x="5162200" y="4097750"/>
            <a:chExt cx="338385" cy="338414"/>
          </a:xfrm>
        </p:grpSpPr>
        <p:sp>
          <p:nvSpPr>
            <p:cNvPr id="936" name="Google Shape;936;p46"/>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7" name="Google Shape;937;p46"/>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8" name="Google Shape;938;p46"/>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39" name="Google Shape;939;p46"/>
          <p:cNvSpPr/>
          <p:nvPr/>
        </p:nvSpPr>
        <p:spPr>
          <a:xfrm>
            <a:off x="10191038" y="6212273"/>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l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3" name="Shape 943"/>
        <p:cNvGrpSpPr/>
        <p:nvPr/>
      </p:nvGrpSpPr>
      <p:grpSpPr>
        <a:xfrm>
          <a:off x="0" y="0"/>
          <a:ext cx="0" cy="0"/>
          <a:chOff x="0" y="0"/>
          <a:chExt cx="0" cy="0"/>
        </a:xfrm>
      </p:grpSpPr>
      <p:sp>
        <p:nvSpPr>
          <p:cNvPr id="944" name="Google Shape;944;p47"/>
          <p:cNvSpPr txBox="1"/>
          <p:nvPr>
            <p:ph type="title"/>
          </p:nvPr>
        </p:nvSpPr>
        <p:spPr>
          <a:xfrm>
            <a:off x="1869000" y="1643825"/>
            <a:ext cx="7122600" cy="8874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None/>
            </a:pPr>
            <a:r>
              <a:rPr lang="en" sz="4500"/>
              <a:t>Credits.</a:t>
            </a:r>
            <a:endParaRPr sz="4500"/>
          </a:p>
        </p:txBody>
      </p:sp>
      <p:sp>
        <p:nvSpPr>
          <p:cNvPr id="945" name="Google Shape;945;p47"/>
          <p:cNvSpPr txBox="1"/>
          <p:nvPr>
            <p:ph idx="1" type="body"/>
          </p:nvPr>
        </p:nvSpPr>
        <p:spPr>
          <a:xfrm>
            <a:off x="1869000" y="2739475"/>
            <a:ext cx="7122600" cy="2937300"/>
          </a:xfrm>
          <a:prstGeom prst="rect">
            <a:avLst/>
          </a:prstGeom>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605"/>
              <a:buNone/>
            </a:pPr>
            <a:r>
              <a:rPr lang="en" sz="2400"/>
              <a:t>Presentation Template: </a:t>
            </a:r>
            <a:r>
              <a:rPr lang="en" sz="2400" u="sng">
                <a:solidFill>
                  <a:schemeClr val="hlink"/>
                </a:solidFill>
                <a:hlinkClick r:id="rId3"/>
              </a:rPr>
              <a:t>SlidesMania</a:t>
            </a:r>
            <a:endParaRPr sz="2400"/>
          </a:p>
          <a:p>
            <a:pPr indent="0" lvl="0" marL="0" rtl="0" algn="l">
              <a:lnSpc>
                <a:spcPct val="115000"/>
              </a:lnSpc>
              <a:spcBef>
                <a:spcPts val="1600"/>
              </a:spcBef>
              <a:spcAft>
                <a:spcPts val="0"/>
              </a:spcAft>
              <a:buSzPts val="605"/>
              <a:buNone/>
            </a:pPr>
            <a:r>
              <a:rPr lang="en" sz="2400"/>
              <a:t>Sample Images: </a:t>
            </a:r>
            <a:r>
              <a:rPr lang="en" sz="2400" u="sng">
                <a:solidFill>
                  <a:schemeClr val="hlink"/>
                </a:solidFill>
                <a:hlinkClick r:id="rId4"/>
              </a:rPr>
              <a:t>Unsplash</a:t>
            </a:r>
            <a:endParaRPr sz="2400"/>
          </a:p>
          <a:p>
            <a:pPr indent="0" lvl="0" marL="0" rtl="0" algn="l">
              <a:lnSpc>
                <a:spcPct val="115000"/>
              </a:lnSpc>
              <a:spcBef>
                <a:spcPts val="1600"/>
              </a:spcBef>
              <a:spcAft>
                <a:spcPts val="1600"/>
              </a:spcAft>
              <a:buSzPts val="605"/>
              <a:buNone/>
            </a:pPr>
            <a:r>
              <a:rPr lang="en" sz="2400"/>
              <a:t>Fonts used in this presentation: Poppins Light and </a:t>
            </a:r>
            <a:r>
              <a:rPr lang="en" sz="2400">
                <a:latin typeface="Poppins ExtraBold"/>
                <a:ea typeface="Poppins ExtraBold"/>
                <a:cs typeface="Poppins ExtraBold"/>
                <a:sym typeface="Poppins ExtraBold"/>
              </a:rPr>
              <a:t>Poppins Extra Bold.</a:t>
            </a:r>
            <a:endParaRPr sz="2400">
              <a:latin typeface="Poppins ExtraBold"/>
              <a:ea typeface="Poppins ExtraBold"/>
              <a:cs typeface="Poppins ExtraBold"/>
              <a:sym typeface="Poppins ExtraBold"/>
            </a:endParaRPr>
          </a:p>
        </p:txBody>
      </p:sp>
    </p:spTree>
  </p:cSld>
  <p:clrMapOvr>
    <a:masterClrMapping/>
  </p:clrMapOvr>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49" name="Shape 949"/>
        <p:cNvGrpSpPr/>
        <p:nvPr/>
      </p:nvGrpSpPr>
      <p:grpSpPr>
        <a:xfrm>
          <a:off x="0" y="0"/>
          <a:ext cx="0" cy="0"/>
          <a:chOff x="0" y="0"/>
          <a:chExt cx="0" cy="0"/>
        </a:xfrm>
      </p:grpSpPr>
      <p:sp>
        <p:nvSpPr>
          <p:cNvPr id="950" name="Google Shape;950;p48"/>
          <p:cNvSpPr txBox="1"/>
          <p:nvPr>
            <p:ph type="title"/>
          </p:nvPr>
        </p:nvSpPr>
        <p:spPr>
          <a:xfrm>
            <a:off x="415600" y="593367"/>
            <a:ext cx="11360700" cy="763500"/>
          </a:xfrm>
          <a:prstGeom prst="rect">
            <a:avLst/>
          </a:prstGeom>
        </p:spPr>
        <p:txBody>
          <a:bodyPr anchorCtr="0" anchor="t" bIns="121900" lIns="121900" spcFirstLastPara="1" rIns="121900" wrap="square" tIns="121900">
            <a:normAutofit fontScale="90000"/>
          </a:bodyPr>
          <a:lstStyle/>
          <a:p>
            <a:pPr indent="0" lvl="0" marL="0" rtl="0" algn="ctr">
              <a:spcBef>
                <a:spcPts val="0"/>
              </a:spcBef>
              <a:spcAft>
                <a:spcPts val="0"/>
              </a:spcAft>
              <a:buNone/>
            </a:pPr>
            <a:r>
              <a:rPr lang="en"/>
              <a:t>Editable Icons.</a:t>
            </a:r>
            <a:endParaRPr/>
          </a:p>
        </p:txBody>
      </p:sp>
      <p:grpSp>
        <p:nvGrpSpPr>
          <p:cNvPr id="951" name="Google Shape;951;p48"/>
          <p:cNvGrpSpPr/>
          <p:nvPr/>
        </p:nvGrpSpPr>
        <p:grpSpPr>
          <a:xfrm>
            <a:off x="3555539" y="1895677"/>
            <a:ext cx="405160" cy="253589"/>
            <a:chOff x="4797800" y="1994125"/>
            <a:chExt cx="306475" cy="186025"/>
          </a:xfrm>
        </p:grpSpPr>
        <p:sp>
          <p:nvSpPr>
            <p:cNvPr id="952" name="Google Shape;952;p48"/>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3" name="Google Shape;953;p48"/>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54" name="Google Shape;954;p48"/>
          <p:cNvSpPr/>
          <p:nvPr/>
        </p:nvSpPr>
        <p:spPr>
          <a:xfrm>
            <a:off x="2998347" y="1911575"/>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5" name="Google Shape;955;p48"/>
          <p:cNvSpPr/>
          <p:nvPr/>
        </p:nvSpPr>
        <p:spPr>
          <a:xfrm>
            <a:off x="2583258" y="1828169"/>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6" name="Google Shape;956;p48"/>
          <p:cNvSpPr/>
          <p:nvPr/>
        </p:nvSpPr>
        <p:spPr>
          <a:xfrm>
            <a:off x="4110294" y="1896049"/>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7" name="Google Shape;957;p48"/>
          <p:cNvSpPr/>
          <p:nvPr/>
        </p:nvSpPr>
        <p:spPr>
          <a:xfrm>
            <a:off x="4613799" y="1853187"/>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58" name="Google Shape;958;p48"/>
          <p:cNvSpPr/>
          <p:nvPr/>
        </p:nvSpPr>
        <p:spPr>
          <a:xfrm>
            <a:off x="5603115" y="1886863"/>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59" name="Google Shape;959;p48"/>
          <p:cNvGrpSpPr/>
          <p:nvPr/>
        </p:nvGrpSpPr>
        <p:grpSpPr>
          <a:xfrm>
            <a:off x="6148833" y="1899702"/>
            <a:ext cx="352082" cy="254203"/>
            <a:chOff x="4250025" y="2848800"/>
            <a:chExt cx="266325" cy="186475"/>
          </a:xfrm>
        </p:grpSpPr>
        <p:sp>
          <p:nvSpPr>
            <p:cNvPr id="960" name="Google Shape;960;p48"/>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1" name="Google Shape;961;p48"/>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62" name="Google Shape;962;p48"/>
          <p:cNvGrpSpPr/>
          <p:nvPr/>
        </p:nvGrpSpPr>
        <p:grpSpPr>
          <a:xfrm>
            <a:off x="6746181" y="1863816"/>
            <a:ext cx="343224" cy="326555"/>
            <a:chOff x="4707700" y="2822475"/>
            <a:chExt cx="259625" cy="239550"/>
          </a:xfrm>
        </p:grpSpPr>
        <p:sp>
          <p:nvSpPr>
            <p:cNvPr id="963" name="Google Shape;963;p48"/>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4" name="Google Shape;964;p48"/>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5" name="Google Shape;965;p48"/>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66" name="Google Shape;966;p48"/>
          <p:cNvSpPr/>
          <p:nvPr/>
        </p:nvSpPr>
        <p:spPr>
          <a:xfrm>
            <a:off x="7220153" y="1867401"/>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67" name="Google Shape;967;p48"/>
          <p:cNvSpPr/>
          <p:nvPr/>
        </p:nvSpPr>
        <p:spPr>
          <a:xfrm>
            <a:off x="7743648" y="1900258"/>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68" name="Google Shape;968;p48"/>
          <p:cNvGrpSpPr/>
          <p:nvPr/>
        </p:nvGrpSpPr>
        <p:grpSpPr>
          <a:xfrm>
            <a:off x="8381347" y="1827316"/>
            <a:ext cx="351487" cy="398940"/>
            <a:chOff x="6425500" y="2795700"/>
            <a:chExt cx="265875" cy="292650"/>
          </a:xfrm>
        </p:grpSpPr>
        <p:sp>
          <p:nvSpPr>
            <p:cNvPr id="969" name="Google Shape;969;p48"/>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0" name="Google Shape;970;p48"/>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1" name="Google Shape;971;p48"/>
          <p:cNvSpPr/>
          <p:nvPr/>
        </p:nvSpPr>
        <p:spPr>
          <a:xfrm>
            <a:off x="8879053" y="1859817"/>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2" name="Google Shape;972;p48"/>
          <p:cNvGrpSpPr/>
          <p:nvPr/>
        </p:nvGrpSpPr>
        <p:grpSpPr>
          <a:xfrm>
            <a:off x="9459393" y="1881960"/>
            <a:ext cx="350297" cy="290464"/>
            <a:chOff x="5549875" y="2418425"/>
            <a:chExt cx="264975" cy="213075"/>
          </a:xfrm>
        </p:grpSpPr>
        <p:sp>
          <p:nvSpPr>
            <p:cNvPr id="973" name="Google Shape;973;p48"/>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4" name="Google Shape;974;p48"/>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975" name="Google Shape;975;p48"/>
          <p:cNvSpPr/>
          <p:nvPr/>
        </p:nvSpPr>
        <p:spPr>
          <a:xfrm>
            <a:off x="2605363" y="2490796"/>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976" name="Google Shape;976;p48"/>
          <p:cNvGrpSpPr/>
          <p:nvPr/>
        </p:nvGrpSpPr>
        <p:grpSpPr>
          <a:xfrm>
            <a:off x="3555469" y="2526467"/>
            <a:ext cx="299598" cy="308322"/>
            <a:chOff x="3739275" y="2525850"/>
            <a:chExt cx="226625" cy="226175"/>
          </a:xfrm>
        </p:grpSpPr>
        <p:sp>
          <p:nvSpPr>
            <p:cNvPr id="977" name="Google Shape;977;p48"/>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8" name="Google Shape;978;p48"/>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79" name="Google Shape;979;p48"/>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0" name="Google Shape;980;p48"/>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81" name="Google Shape;981;p48"/>
          <p:cNvGrpSpPr/>
          <p:nvPr/>
        </p:nvGrpSpPr>
        <p:grpSpPr>
          <a:xfrm>
            <a:off x="3028651" y="2499697"/>
            <a:ext cx="272464" cy="361861"/>
            <a:chOff x="4518575" y="2506200"/>
            <a:chExt cx="206100" cy="265450"/>
          </a:xfrm>
        </p:grpSpPr>
        <p:sp>
          <p:nvSpPr>
            <p:cNvPr id="982" name="Google Shape;982;p48"/>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3" name="Google Shape;983;p48"/>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4" name="Google Shape;984;p48"/>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5" name="Google Shape;985;p48"/>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6" name="Google Shape;986;p48"/>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7" name="Google Shape;987;p48"/>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8" name="Google Shape;988;p48"/>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89" name="Google Shape;989;p48"/>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0" name="Google Shape;990;p48"/>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1" name="Google Shape;991;p48"/>
          <p:cNvGrpSpPr/>
          <p:nvPr/>
        </p:nvGrpSpPr>
        <p:grpSpPr>
          <a:xfrm>
            <a:off x="4109852" y="2526667"/>
            <a:ext cx="299631" cy="308322"/>
            <a:chOff x="4164375" y="1677425"/>
            <a:chExt cx="226650" cy="226175"/>
          </a:xfrm>
        </p:grpSpPr>
        <p:sp>
          <p:nvSpPr>
            <p:cNvPr id="992" name="Google Shape;992;p48"/>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3" name="Google Shape;993;p48"/>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4" name="Google Shape;994;p48"/>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5" name="Google Shape;995;p48"/>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6" name="Google Shape;996;p48"/>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997" name="Google Shape;997;p48"/>
          <p:cNvGrpSpPr/>
          <p:nvPr/>
        </p:nvGrpSpPr>
        <p:grpSpPr>
          <a:xfrm>
            <a:off x="5163817" y="2517856"/>
            <a:ext cx="299003" cy="308322"/>
            <a:chOff x="5226025" y="1677425"/>
            <a:chExt cx="226175" cy="226175"/>
          </a:xfrm>
        </p:grpSpPr>
        <p:sp>
          <p:nvSpPr>
            <p:cNvPr id="998" name="Google Shape;998;p48"/>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999" name="Google Shape;999;p48"/>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0" name="Google Shape;1000;p48"/>
          <p:cNvGrpSpPr/>
          <p:nvPr/>
        </p:nvGrpSpPr>
        <p:grpSpPr>
          <a:xfrm>
            <a:off x="4637201" y="2517949"/>
            <a:ext cx="299003" cy="308322"/>
            <a:chOff x="4835275" y="1198350"/>
            <a:chExt cx="226175" cy="226175"/>
          </a:xfrm>
        </p:grpSpPr>
        <p:sp>
          <p:nvSpPr>
            <p:cNvPr id="1001" name="Google Shape;1001;p48"/>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2" name="Google Shape;1002;p48"/>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3" name="Google Shape;1003;p48"/>
          <p:cNvGrpSpPr/>
          <p:nvPr/>
        </p:nvGrpSpPr>
        <p:grpSpPr>
          <a:xfrm>
            <a:off x="6324046" y="2501848"/>
            <a:ext cx="347356" cy="358215"/>
            <a:chOff x="968775" y="1180050"/>
            <a:chExt cx="262750" cy="262775"/>
          </a:xfrm>
        </p:grpSpPr>
        <p:sp>
          <p:nvSpPr>
            <p:cNvPr id="1004" name="Google Shape;1004;p48"/>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5" name="Google Shape;1005;p48"/>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6" name="Google Shape;1006;p48"/>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07" name="Google Shape;1007;p48"/>
          <p:cNvGrpSpPr/>
          <p:nvPr/>
        </p:nvGrpSpPr>
        <p:grpSpPr>
          <a:xfrm>
            <a:off x="5688945" y="2568917"/>
            <a:ext cx="386288" cy="224042"/>
            <a:chOff x="1678900" y="1231350"/>
            <a:chExt cx="292200" cy="164350"/>
          </a:xfrm>
        </p:grpSpPr>
        <p:sp>
          <p:nvSpPr>
            <p:cNvPr id="1008" name="Google Shape;1008;p48"/>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09" name="Google Shape;1009;p48"/>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0" name="Google Shape;1010;p48"/>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1" name="Google Shape;1011;p48"/>
          <p:cNvSpPr/>
          <p:nvPr/>
        </p:nvSpPr>
        <p:spPr>
          <a:xfrm>
            <a:off x="7007934" y="2490813"/>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12" name="Google Shape;1012;p48"/>
          <p:cNvGrpSpPr/>
          <p:nvPr/>
        </p:nvGrpSpPr>
        <p:grpSpPr>
          <a:xfrm>
            <a:off x="7452181" y="2495456"/>
            <a:ext cx="322006" cy="353205"/>
            <a:chOff x="2405550" y="1181850"/>
            <a:chExt cx="243575" cy="259100"/>
          </a:xfrm>
        </p:grpSpPr>
        <p:sp>
          <p:nvSpPr>
            <p:cNvPr id="1013" name="Google Shape;1013;p48"/>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4" name="Google Shape;1014;p48"/>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5" name="Google Shape;1015;p48"/>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6" name="Google Shape;1016;p48"/>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7" name="Google Shape;1017;p48"/>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18" name="Google Shape;1018;p48"/>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19" name="Google Shape;1019;p48"/>
          <p:cNvSpPr/>
          <p:nvPr/>
        </p:nvSpPr>
        <p:spPr>
          <a:xfrm>
            <a:off x="8060325" y="2518439"/>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0" name="Google Shape;1020;p48"/>
          <p:cNvGrpSpPr/>
          <p:nvPr/>
        </p:nvGrpSpPr>
        <p:grpSpPr>
          <a:xfrm>
            <a:off x="8485368" y="2493258"/>
            <a:ext cx="286610" cy="357601"/>
            <a:chOff x="3086700" y="1180050"/>
            <a:chExt cx="216800" cy="262325"/>
          </a:xfrm>
        </p:grpSpPr>
        <p:sp>
          <p:nvSpPr>
            <p:cNvPr id="1021" name="Google Shape;1021;p48"/>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2" name="Google Shape;1022;p48"/>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23" name="Google Shape;1023;p48"/>
          <p:cNvGrpSpPr/>
          <p:nvPr/>
        </p:nvGrpSpPr>
        <p:grpSpPr>
          <a:xfrm>
            <a:off x="8991962" y="2481398"/>
            <a:ext cx="228243" cy="381321"/>
            <a:chOff x="3741075" y="1171575"/>
            <a:chExt cx="172650" cy="279725"/>
          </a:xfrm>
        </p:grpSpPr>
        <p:sp>
          <p:nvSpPr>
            <p:cNvPr id="1024" name="Google Shape;1024;p48"/>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5" name="Google Shape;1025;p48"/>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6" name="Google Shape;1026;p48"/>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27" name="Google Shape;1027;p48"/>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28" name="Google Shape;1028;p48"/>
          <p:cNvSpPr/>
          <p:nvPr/>
        </p:nvSpPr>
        <p:spPr>
          <a:xfrm>
            <a:off x="9450374" y="2493795"/>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29" name="Google Shape;1029;p48"/>
          <p:cNvGrpSpPr/>
          <p:nvPr/>
        </p:nvGrpSpPr>
        <p:grpSpPr>
          <a:xfrm>
            <a:off x="2513457" y="3225502"/>
            <a:ext cx="351520" cy="253623"/>
            <a:chOff x="952700" y="1101100"/>
            <a:chExt cx="265900" cy="186050"/>
          </a:xfrm>
        </p:grpSpPr>
        <p:sp>
          <p:nvSpPr>
            <p:cNvPr id="1030" name="Google Shape;1030;p48"/>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1" name="Google Shape;1031;p48"/>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2" name="Google Shape;1032;p48"/>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33" name="Google Shape;1033;p48"/>
          <p:cNvSpPr/>
          <p:nvPr/>
        </p:nvSpPr>
        <p:spPr>
          <a:xfrm>
            <a:off x="3039928" y="3142345"/>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4" name="Google Shape;1034;p48"/>
          <p:cNvSpPr/>
          <p:nvPr/>
        </p:nvSpPr>
        <p:spPr>
          <a:xfrm>
            <a:off x="3461790" y="3169750"/>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5" name="Google Shape;1035;p48"/>
          <p:cNvSpPr/>
          <p:nvPr/>
        </p:nvSpPr>
        <p:spPr>
          <a:xfrm>
            <a:off x="4033408" y="3169818"/>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6" name="Google Shape;1036;p48"/>
          <p:cNvSpPr/>
          <p:nvPr/>
        </p:nvSpPr>
        <p:spPr>
          <a:xfrm>
            <a:off x="4642775" y="3207959"/>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37" name="Google Shape;1037;p48"/>
          <p:cNvGrpSpPr/>
          <p:nvPr/>
        </p:nvGrpSpPr>
        <p:grpSpPr>
          <a:xfrm>
            <a:off x="5204724" y="3204102"/>
            <a:ext cx="317875" cy="344208"/>
            <a:chOff x="5583325" y="1073450"/>
            <a:chExt cx="240450" cy="252500"/>
          </a:xfrm>
        </p:grpSpPr>
        <p:sp>
          <p:nvSpPr>
            <p:cNvPr id="1038" name="Google Shape;1038;p48"/>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39" name="Google Shape;1039;p48"/>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0" name="Google Shape;1040;p48"/>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1" name="Google Shape;1041;p48"/>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2" name="Google Shape;1042;p48"/>
          <p:cNvGrpSpPr/>
          <p:nvPr/>
        </p:nvGrpSpPr>
        <p:grpSpPr>
          <a:xfrm>
            <a:off x="5688597" y="3193853"/>
            <a:ext cx="386850" cy="294962"/>
            <a:chOff x="1502275" y="3638775"/>
            <a:chExt cx="292625" cy="216375"/>
          </a:xfrm>
        </p:grpSpPr>
        <p:sp>
          <p:nvSpPr>
            <p:cNvPr id="1043" name="Google Shape;1043;p48"/>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4" name="Google Shape;1044;p48"/>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5" name="Google Shape;1045;p48"/>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6" name="Google Shape;1046;p48"/>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47" name="Google Shape;1047;p48"/>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48" name="Google Shape;1048;p48"/>
          <p:cNvGrpSpPr/>
          <p:nvPr/>
        </p:nvGrpSpPr>
        <p:grpSpPr>
          <a:xfrm>
            <a:off x="6243632" y="3138339"/>
            <a:ext cx="354428" cy="362441"/>
            <a:chOff x="3171000" y="4021950"/>
            <a:chExt cx="268100" cy="265875"/>
          </a:xfrm>
        </p:grpSpPr>
        <p:sp>
          <p:nvSpPr>
            <p:cNvPr id="1049" name="Google Shape;1049;p48"/>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0" name="Google Shape;1050;p48"/>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51" name="Google Shape;1051;p48"/>
          <p:cNvSpPr/>
          <p:nvPr/>
        </p:nvSpPr>
        <p:spPr>
          <a:xfrm>
            <a:off x="6764408" y="3172681"/>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2" name="Google Shape;1052;p48"/>
          <p:cNvSpPr/>
          <p:nvPr/>
        </p:nvSpPr>
        <p:spPr>
          <a:xfrm>
            <a:off x="7318796" y="3157138"/>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53" name="Google Shape;1053;p48"/>
          <p:cNvGrpSpPr/>
          <p:nvPr/>
        </p:nvGrpSpPr>
        <p:grpSpPr>
          <a:xfrm>
            <a:off x="7832907" y="3189992"/>
            <a:ext cx="334400" cy="344821"/>
            <a:chOff x="5684575" y="4038000"/>
            <a:chExt cx="252950" cy="252950"/>
          </a:xfrm>
        </p:grpSpPr>
        <p:sp>
          <p:nvSpPr>
            <p:cNvPr id="1054" name="Google Shape;1054;p48"/>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5" name="Google Shape;1055;p48"/>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6" name="Google Shape;1056;p48"/>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7" name="Google Shape;1057;p48"/>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8" name="Google Shape;1058;p48"/>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59" name="Google Shape;1059;p48"/>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0" name="Google Shape;1060;p48"/>
          <p:cNvGrpSpPr/>
          <p:nvPr/>
        </p:nvGrpSpPr>
        <p:grpSpPr>
          <a:xfrm>
            <a:off x="8426502" y="3148426"/>
            <a:ext cx="247115" cy="399520"/>
            <a:chOff x="1982675" y="3599525"/>
            <a:chExt cx="186925" cy="293075"/>
          </a:xfrm>
        </p:grpSpPr>
        <p:sp>
          <p:nvSpPr>
            <p:cNvPr id="1061" name="Google Shape;1061;p48"/>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2" name="Google Shape;1062;p48"/>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3" name="Google Shape;1063;p48"/>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4" name="Google Shape;1064;p48"/>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5" name="Google Shape;1065;p48"/>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66" name="Google Shape;1066;p48"/>
          <p:cNvGrpSpPr/>
          <p:nvPr/>
        </p:nvGrpSpPr>
        <p:grpSpPr>
          <a:xfrm>
            <a:off x="8932510" y="3148425"/>
            <a:ext cx="178106" cy="398940"/>
            <a:chOff x="2397075" y="3602200"/>
            <a:chExt cx="134725" cy="292650"/>
          </a:xfrm>
        </p:grpSpPr>
        <p:sp>
          <p:nvSpPr>
            <p:cNvPr id="1067" name="Google Shape;1067;p48"/>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8" name="Google Shape;1068;p48"/>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69" name="Google Shape;1069;p48"/>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0" name="Google Shape;1070;p48"/>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1" name="Google Shape;1071;p48"/>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72" name="Google Shape;1072;p48"/>
          <p:cNvGrpSpPr/>
          <p:nvPr/>
        </p:nvGrpSpPr>
        <p:grpSpPr>
          <a:xfrm>
            <a:off x="2566625" y="3832849"/>
            <a:ext cx="246520" cy="383741"/>
            <a:chOff x="2717350" y="3603525"/>
            <a:chExt cx="186475" cy="281500"/>
          </a:xfrm>
        </p:grpSpPr>
        <p:sp>
          <p:nvSpPr>
            <p:cNvPr id="1073" name="Google Shape;1073;p48"/>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4" name="Google Shape;1074;p4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5" name="Google Shape;1075;p48"/>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76" name="Google Shape;1076;p48"/>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77" name="Google Shape;1077;p48"/>
          <p:cNvSpPr/>
          <p:nvPr/>
        </p:nvSpPr>
        <p:spPr>
          <a:xfrm>
            <a:off x="9368466" y="3172920"/>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078" name="Google Shape;1078;p48"/>
          <p:cNvGrpSpPr/>
          <p:nvPr/>
        </p:nvGrpSpPr>
        <p:grpSpPr>
          <a:xfrm>
            <a:off x="3009545" y="3843192"/>
            <a:ext cx="332053" cy="363054"/>
            <a:chOff x="3927075" y="3612900"/>
            <a:chExt cx="251175" cy="266325"/>
          </a:xfrm>
        </p:grpSpPr>
        <p:sp>
          <p:nvSpPr>
            <p:cNvPr id="1079" name="Google Shape;1079;p48"/>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0" name="Google Shape;1080;p48"/>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81" name="Google Shape;1081;p48"/>
          <p:cNvGrpSpPr/>
          <p:nvPr/>
        </p:nvGrpSpPr>
        <p:grpSpPr>
          <a:xfrm>
            <a:off x="3537650" y="3902789"/>
            <a:ext cx="336152" cy="347241"/>
            <a:chOff x="4324975" y="3617800"/>
            <a:chExt cx="254275" cy="254725"/>
          </a:xfrm>
        </p:grpSpPr>
        <p:sp>
          <p:nvSpPr>
            <p:cNvPr id="1082" name="Google Shape;1082;p48"/>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3" name="Google Shape;1083;p48"/>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4" name="Google Shape;1084;p48"/>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85" name="Google Shape;1085;p48"/>
          <p:cNvGrpSpPr/>
          <p:nvPr/>
        </p:nvGrpSpPr>
        <p:grpSpPr>
          <a:xfrm>
            <a:off x="4071309" y="3968461"/>
            <a:ext cx="399872" cy="217737"/>
            <a:chOff x="4728650" y="3665975"/>
            <a:chExt cx="302475" cy="159725"/>
          </a:xfrm>
        </p:grpSpPr>
        <p:sp>
          <p:nvSpPr>
            <p:cNvPr id="1086" name="Google Shape;1086;p48"/>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87" name="Google Shape;1087;p48"/>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088" name="Google Shape;1088;p48"/>
          <p:cNvGrpSpPr/>
          <p:nvPr/>
        </p:nvGrpSpPr>
        <p:grpSpPr>
          <a:xfrm>
            <a:off x="4597975" y="3925621"/>
            <a:ext cx="382719" cy="282796"/>
            <a:chOff x="5164925" y="3642775"/>
            <a:chExt cx="289500" cy="207450"/>
          </a:xfrm>
        </p:grpSpPr>
        <p:sp>
          <p:nvSpPr>
            <p:cNvPr id="1089" name="Google Shape;1089;p48"/>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0" name="Google Shape;1090;p48"/>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1" name="Google Shape;1091;p48"/>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2" name="Google Shape;1092;p48"/>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3" name="Google Shape;1093;p48"/>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094" name="Google Shape;1094;p48"/>
          <p:cNvSpPr/>
          <p:nvPr/>
        </p:nvSpPr>
        <p:spPr>
          <a:xfrm>
            <a:off x="5198765" y="3839347"/>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5" name="Google Shape;1095;p48"/>
          <p:cNvSpPr/>
          <p:nvPr/>
        </p:nvSpPr>
        <p:spPr>
          <a:xfrm>
            <a:off x="5702584" y="3871268"/>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6" name="Google Shape;1096;p48"/>
          <p:cNvSpPr/>
          <p:nvPr/>
        </p:nvSpPr>
        <p:spPr>
          <a:xfrm>
            <a:off x="6179805" y="3860514"/>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7" name="Google Shape;1097;p48"/>
          <p:cNvSpPr/>
          <p:nvPr/>
        </p:nvSpPr>
        <p:spPr>
          <a:xfrm>
            <a:off x="6760807" y="3786788"/>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8" name="Google Shape;1098;p48"/>
          <p:cNvSpPr/>
          <p:nvPr/>
        </p:nvSpPr>
        <p:spPr>
          <a:xfrm>
            <a:off x="7270160" y="3786499"/>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099" name="Google Shape;1099;p48"/>
          <p:cNvSpPr/>
          <p:nvPr/>
        </p:nvSpPr>
        <p:spPr>
          <a:xfrm>
            <a:off x="7779513" y="3778949"/>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0" name="Google Shape;1100;p48"/>
          <p:cNvSpPr/>
          <p:nvPr/>
        </p:nvSpPr>
        <p:spPr>
          <a:xfrm>
            <a:off x="8393506" y="3835410"/>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1" name="Google Shape;1101;p48"/>
          <p:cNvGrpSpPr/>
          <p:nvPr/>
        </p:nvGrpSpPr>
        <p:grpSpPr>
          <a:xfrm>
            <a:off x="8918599" y="3839841"/>
            <a:ext cx="327294" cy="334632"/>
            <a:chOff x="5717150" y="2098500"/>
            <a:chExt cx="247575" cy="245475"/>
          </a:xfrm>
        </p:grpSpPr>
        <p:sp>
          <p:nvSpPr>
            <p:cNvPr id="1102" name="Google Shape;1102;p48"/>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3" name="Google Shape;1103;p48"/>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4" name="Google Shape;1104;p48"/>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05" name="Google Shape;1105;p48"/>
          <p:cNvSpPr/>
          <p:nvPr/>
        </p:nvSpPr>
        <p:spPr>
          <a:xfrm>
            <a:off x="9468216" y="3772813"/>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6" name="Google Shape;1106;p48"/>
          <p:cNvSpPr/>
          <p:nvPr/>
        </p:nvSpPr>
        <p:spPr>
          <a:xfrm>
            <a:off x="2504275" y="4571524"/>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07" name="Google Shape;1107;p48"/>
          <p:cNvSpPr/>
          <p:nvPr/>
        </p:nvSpPr>
        <p:spPr>
          <a:xfrm>
            <a:off x="3024565" y="4552369"/>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08" name="Google Shape;1108;p48"/>
          <p:cNvGrpSpPr/>
          <p:nvPr/>
        </p:nvGrpSpPr>
        <p:grpSpPr>
          <a:xfrm>
            <a:off x="3496073" y="4480767"/>
            <a:ext cx="352082" cy="317455"/>
            <a:chOff x="6435300" y="2742175"/>
            <a:chExt cx="266325" cy="232875"/>
          </a:xfrm>
        </p:grpSpPr>
        <p:sp>
          <p:nvSpPr>
            <p:cNvPr id="1109" name="Google Shape;1109;p48"/>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0" name="Google Shape;1110;p48"/>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1" name="Google Shape;1111;p48"/>
          <p:cNvGrpSpPr/>
          <p:nvPr/>
        </p:nvGrpSpPr>
        <p:grpSpPr>
          <a:xfrm>
            <a:off x="4543033" y="4559892"/>
            <a:ext cx="333805" cy="344208"/>
            <a:chOff x="674800" y="2146225"/>
            <a:chExt cx="252500" cy="252500"/>
          </a:xfrm>
        </p:grpSpPr>
        <p:sp>
          <p:nvSpPr>
            <p:cNvPr id="1112" name="Google Shape;1112;p48"/>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3" name="Google Shape;1113;p48"/>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4" name="Google Shape;1114;p48"/>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5" name="Google Shape;1115;p48"/>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16" name="Google Shape;1116;p48"/>
          <p:cNvGrpSpPr/>
          <p:nvPr/>
        </p:nvGrpSpPr>
        <p:grpSpPr>
          <a:xfrm>
            <a:off x="5070081" y="4571378"/>
            <a:ext cx="333805" cy="344208"/>
            <a:chOff x="2164225" y="2146225"/>
            <a:chExt cx="252500" cy="252500"/>
          </a:xfrm>
        </p:grpSpPr>
        <p:sp>
          <p:nvSpPr>
            <p:cNvPr id="1117" name="Google Shape;1117;p48"/>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8" name="Google Shape;1118;p48"/>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19" name="Google Shape;1119;p48"/>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0" name="Google Shape;1120;p48"/>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21" name="Google Shape;1121;p48"/>
          <p:cNvGrpSpPr/>
          <p:nvPr/>
        </p:nvGrpSpPr>
        <p:grpSpPr>
          <a:xfrm>
            <a:off x="4015992" y="4571151"/>
            <a:ext cx="334400" cy="344821"/>
            <a:chOff x="689975" y="1737200"/>
            <a:chExt cx="252950" cy="252950"/>
          </a:xfrm>
        </p:grpSpPr>
        <p:sp>
          <p:nvSpPr>
            <p:cNvPr id="1122" name="Google Shape;1122;p48"/>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3" name="Google Shape;1123;p48"/>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4" name="Google Shape;1124;p48"/>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5" name="Google Shape;1125;p48"/>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6" name="Google Shape;1126;p48"/>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27" name="Google Shape;1127;p48"/>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28" name="Google Shape;1128;p48"/>
          <p:cNvGrpSpPr/>
          <p:nvPr/>
        </p:nvGrpSpPr>
        <p:grpSpPr>
          <a:xfrm>
            <a:off x="5596850" y="4561027"/>
            <a:ext cx="334400" cy="344208"/>
            <a:chOff x="2961350" y="1740750"/>
            <a:chExt cx="252950" cy="252500"/>
          </a:xfrm>
        </p:grpSpPr>
        <p:sp>
          <p:nvSpPr>
            <p:cNvPr id="1129" name="Google Shape;1129;p48"/>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0" name="Google Shape;1130;p48"/>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1" name="Google Shape;1131;p48"/>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2" name="Google Shape;1132;p48"/>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3" name="Google Shape;1133;p48"/>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4" name="Google Shape;1134;p48"/>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35" name="Google Shape;1135;p48"/>
          <p:cNvSpPr/>
          <p:nvPr/>
        </p:nvSpPr>
        <p:spPr>
          <a:xfrm>
            <a:off x="6154529" y="4590152"/>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sz="1900"/>
          </a:p>
        </p:txBody>
      </p:sp>
      <p:grpSp>
        <p:nvGrpSpPr>
          <p:cNvPr id="1136" name="Google Shape;1136;p48"/>
          <p:cNvGrpSpPr/>
          <p:nvPr/>
        </p:nvGrpSpPr>
        <p:grpSpPr>
          <a:xfrm>
            <a:off x="6680883" y="4509393"/>
            <a:ext cx="271902" cy="376448"/>
            <a:chOff x="4026550" y="3640100"/>
            <a:chExt cx="205675" cy="276150"/>
          </a:xfrm>
        </p:grpSpPr>
        <p:sp>
          <p:nvSpPr>
            <p:cNvPr id="1137" name="Google Shape;1137;p48"/>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8" name="Google Shape;1138;p48"/>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39" name="Google Shape;1139;p48"/>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0" name="Google Shape;1140;p48"/>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1" name="Google Shape;1141;p48"/>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2" name="Google Shape;1142;p48"/>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43" name="Google Shape;1143;p48"/>
          <p:cNvSpPr/>
          <p:nvPr/>
        </p:nvSpPr>
        <p:spPr>
          <a:xfrm>
            <a:off x="7174706" y="4575308"/>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44" name="Google Shape;1144;p48"/>
          <p:cNvGrpSpPr/>
          <p:nvPr/>
        </p:nvGrpSpPr>
        <p:grpSpPr>
          <a:xfrm>
            <a:off x="7717488" y="4608628"/>
            <a:ext cx="351487" cy="294826"/>
            <a:chOff x="853250" y="4006875"/>
            <a:chExt cx="265875" cy="216275"/>
          </a:xfrm>
        </p:grpSpPr>
        <p:sp>
          <p:nvSpPr>
            <p:cNvPr id="1145" name="Google Shape;1145;p48"/>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6" name="Google Shape;1146;p48"/>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47" name="Google Shape;1147;p48"/>
          <p:cNvGrpSpPr/>
          <p:nvPr/>
        </p:nvGrpSpPr>
        <p:grpSpPr>
          <a:xfrm>
            <a:off x="8895055" y="4574207"/>
            <a:ext cx="245925" cy="363668"/>
            <a:chOff x="1978675" y="3981800"/>
            <a:chExt cx="186025" cy="266775"/>
          </a:xfrm>
        </p:grpSpPr>
        <p:sp>
          <p:nvSpPr>
            <p:cNvPr id="1148" name="Google Shape;1148;p48"/>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49" name="Google Shape;1149;p48"/>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50" name="Google Shape;1150;p48"/>
          <p:cNvSpPr/>
          <p:nvPr/>
        </p:nvSpPr>
        <p:spPr>
          <a:xfrm>
            <a:off x="8292071" y="4595640"/>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51" name="Google Shape;1151;p48"/>
          <p:cNvGrpSpPr/>
          <p:nvPr/>
        </p:nvGrpSpPr>
        <p:grpSpPr>
          <a:xfrm>
            <a:off x="9424795" y="4583651"/>
            <a:ext cx="333805" cy="344821"/>
            <a:chOff x="480325" y="3970200"/>
            <a:chExt cx="252500" cy="252950"/>
          </a:xfrm>
        </p:grpSpPr>
        <p:sp>
          <p:nvSpPr>
            <p:cNvPr id="1152" name="Google Shape;1152;p48"/>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3" name="Google Shape;1153;p48"/>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4" name="Google Shape;1154;p48"/>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5" name="Google Shape;1155;p48"/>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56" name="Google Shape;1156;p48"/>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57" name="Google Shape;1157;p48"/>
          <p:cNvSpPr/>
          <p:nvPr/>
        </p:nvSpPr>
        <p:spPr>
          <a:xfrm>
            <a:off x="2592146" y="5194494"/>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58" name="Google Shape;1158;p48"/>
          <p:cNvGrpSpPr/>
          <p:nvPr/>
        </p:nvGrpSpPr>
        <p:grpSpPr>
          <a:xfrm>
            <a:off x="3000518" y="5173256"/>
            <a:ext cx="334400" cy="344208"/>
            <a:chOff x="5745250" y="4378350"/>
            <a:chExt cx="252950" cy="252500"/>
          </a:xfrm>
        </p:grpSpPr>
        <p:sp>
          <p:nvSpPr>
            <p:cNvPr id="1159" name="Google Shape;1159;p48"/>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0" name="Google Shape;1160;p48"/>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61" name="Google Shape;1161;p48"/>
          <p:cNvGrpSpPr/>
          <p:nvPr/>
        </p:nvGrpSpPr>
        <p:grpSpPr>
          <a:xfrm>
            <a:off x="3510017" y="5177516"/>
            <a:ext cx="334400" cy="344821"/>
            <a:chOff x="6130650" y="4381475"/>
            <a:chExt cx="252950" cy="252950"/>
          </a:xfrm>
        </p:grpSpPr>
        <p:sp>
          <p:nvSpPr>
            <p:cNvPr id="1162" name="Google Shape;1162;p48"/>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3" name="Google Shape;1163;p48"/>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64" name="Google Shape;1164;p48"/>
          <p:cNvSpPr/>
          <p:nvPr/>
        </p:nvSpPr>
        <p:spPr>
          <a:xfrm>
            <a:off x="4017053" y="5192415"/>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65" name="Google Shape;1165;p48"/>
          <p:cNvGrpSpPr/>
          <p:nvPr/>
        </p:nvGrpSpPr>
        <p:grpSpPr>
          <a:xfrm>
            <a:off x="4517821" y="5200599"/>
            <a:ext cx="352082" cy="299802"/>
            <a:chOff x="6919750" y="1464650"/>
            <a:chExt cx="266325" cy="219925"/>
          </a:xfrm>
        </p:grpSpPr>
        <p:sp>
          <p:nvSpPr>
            <p:cNvPr id="1166" name="Google Shape;1166;p48"/>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67" name="Google Shape;1167;p48"/>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68" name="Google Shape;1168;p48"/>
          <p:cNvGrpSpPr/>
          <p:nvPr/>
        </p:nvGrpSpPr>
        <p:grpSpPr>
          <a:xfrm>
            <a:off x="5044018" y="5176041"/>
            <a:ext cx="366855" cy="339948"/>
            <a:chOff x="4759875" y="1027050"/>
            <a:chExt cx="277500" cy="249375"/>
          </a:xfrm>
        </p:grpSpPr>
        <p:sp>
          <p:nvSpPr>
            <p:cNvPr id="1169" name="Google Shape;1169;p48"/>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0" name="Google Shape;1170;p48"/>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1" name="Google Shape;1171;p48"/>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2" name="Google Shape;1172;p48"/>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3" name="Google Shape;1173;p48"/>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74" name="Google Shape;1174;p48"/>
          <p:cNvGrpSpPr/>
          <p:nvPr/>
        </p:nvGrpSpPr>
        <p:grpSpPr>
          <a:xfrm>
            <a:off x="5585303" y="5160015"/>
            <a:ext cx="372738" cy="343186"/>
            <a:chOff x="3357900" y="1057675"/>
            <a:chExt cx="281950" cy="251750"/>
          </a:xfrm>
        </p:grpSpPr>
        <p:sp>
          <p:nvSpPr>
            <p:cNvPr id="1175" name="Google Shape;1175;p48"/>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6" name="Google Shape;1176;p48"/>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77" name="Google Shape;1177;p48"/>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178" name="Google Shape;1178;p48"/>
          <p:cNvGrpSpPr/>
          <p:nvPr/>
        </p:nvGrpSpPr>
        <p:grpSpPr>
          <a:xfrm>
            <a:off x="6148475" y="5145020"/>
            <a:ext cx="191095" cy="401974"/>
            <a:chOff x="3783900" y="1046675"/>
            <a:chExt cx="144550" cy="294875"/>
          </a:xfrm>
        </p:grpSpPr>
        <p:sp>
          <p:nvSpPr>
            <p:cNvPr id="1179" name="Google Shape;1179;p48"/>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0" name="Google Shape;1180;p48"/>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81" name="Google Shape;1181;p48"/>
          <p:cNvSpPr/>
          <p:nvPr/>
        </p:nvSpPr>
        <p:spPr>
          <a:xfrm>
            <a:off x="6673514" y="5169254"/>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82" name="Google Shape;1182;p48"/>
          <p:cNvGrpSpPr/>
          <p:nvPr/>
        </p:nvGrpSpPr>
        <p:grpSpPr>
          <a:xfrm>
            <a:off x="7047755" y="4902403"/>
            <a:ext cx="552596" cy="674409"/>
            <a:chOff x="238550" y="1487175"/>
            <a:chExt cx="418000" cy="494725"/>
          </a:xfrm>
        </p:grpSpPr>
        <p:sp>
          <p:nvSpPr>
            <p:cNvPr id="1183" name="Google Shape;1183;p48"/>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4" name="Google Shape;1184;p48"/>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5" name="Google Shape;1185;p48"/>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6" name="Google Shape;1186;p48"/>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7" name="Google Shape;1187;p48"/>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8" name="Google Shape;1188;p48"/>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89" name="Google Shape;1189;p48"/>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0" name="Google Shape;1190;p48"/>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1" name="Google Shape;1191;p48"/>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192" name="Google Shape;1192;p48"/>
          <p:cNvSpPr/>
          <p:nvPr/>
        </p:nvSpPr>
        <p:spPr>
          <a:xfrm>
            <a:off x="7717149" y="5303139"/>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3" name="Google Shape;1193;p48"/>
          <p:cNvSpPr/>
          <p:nvPr/>
        </p:nvSpPr>
        <p:spPr>
          <a:xfrm>
            <a:off x="8208611" y="5213905"/>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194" name="Google Shape;1194;p48"/>
          <p:cNvGrpSpPr/>
          <p:nvPr/>
        </p:nvGrpSpPr>
        <p:grpSpPr>
          <a:xfrm>
            <a:off x="8800133" y="5229162"/>
            <a:ext cx="364707" cy="363804"/>
            <a:chOff x="6010925" y="3998175"/>
            <a:chExt cx="275875" cy="266875"/>
          </a:xfrm>
        </p:grpSpPr>
        <p:sp>
          <p:nvSpPr>
            <p:cNvPr id="1195" name="Google Shape;1195;p48"/>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6" name="Google Shape;1196;p48"/>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7" name="Google Shape;1197;p48"/>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8" name="Google Shape;1198;p48"/>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199" name="Google Shape;1199;p48"/>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00" name="Google Shape;1200;p48"/>
          <p:cNvGrpSpPr/>
          <p:nvPr/>
        </p:nvGrpSpPr>
        <p:grpSpPr>
          <a:xfrm>
            <a:off x="9402329" y="5247787"/>
            <a:ext cx="352082" cy="308322"/>
            <a:chOff x="6866650" y="1038650"/>
            <a:chExt cx="266325" cy="226175"/>
          </a:xfrm>
        </p:grpSpPr>
        <p:sp>
          <p:nvSpPr>
            <p:cNvPr id="1201" name="Google Shape;1201;p48"/>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2" name="Google Shape;1202;p48"/>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3" name="Google Shape;1203;p48"/>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04" name="Google Shape;1204;p48"/>
          <p:cNvGrpSpPr/>
          <p:nvPr/>
        </p:nvGrpSpPr>
        <p:grpSpPr>
          <a:xfrm>
            <a:off x="5139862" y="1883937"/>
            <a:ext cx="272497" cy="362441"/>
            <a:chOff x="2033075" y="2942475"/>
            <a:chExt cx="206125" cy="265875"/>
          </a:xfrm>
        </p:grpSpPr>
        <p:sp>
          <p:nvSpPr>
            <p:cNvPr id="1205" name="Google Shape;1205;p48"/>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6" name="Google Shape;1206;p48"/>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7" name="Google Shape;1207;p48"/>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8" name="Google Shape;1208;p48"/>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09" name="Google Shape;1209;p48"/>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0" name="Google Shape;1210;p48"/>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1" name="Google Shape;1211;p48"/>
          <p:cNvSpPr/>
          <p:nvPr/>
        </p:nvSpPr>
        <p:spPr>
          <a:xfrm>
            <a:off x="2504291" y="5824348"/>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12" name="Google Shape;1212;p48"/>
          <p:cNvGrpSpPr/>
          <p:nvPr/>
        </p:nvGrpSpPr>
        <p:grpSpPr>
          <a:xfrm>
            <a:off x="3001577" y="5860339"/>
            <a:ext cx="325576" cy="362441"/>
            <a:chOff x="3081775" y="1061400"/>
            <a:chExt cx="246275" cy="265875"/>
          </a:xfrm>
        </p:grpSpPr>
        <p:sp>
          <p:nvSpPr>
            <p:cNvPr id="1213" name="Google Shape;1213;p48"/>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4" name="Google Shape;1214;p48"/>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5" name="Google Shape;1215;p48"/>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grpSp>
        <p:nvGrpSpPr>
          <p:cNvPr id="1216" name="Google Shape;1216;p48"/>
          <p:cNvGrpSpPr/>
          <p:nvPr/>
        </p:nvGrpSpPr>
        <p:grpSpPr>
          <a:xfrm>
            <a:off x="3541288" y="5902459"/>
            <a:ext cx="369202" cy="325941"/>
            <a:chOff x="2847150" y="1805000"/>
            <a:chExt cx="279275" cy="239100"/>
          </a:xfrm>
        </p:grpSpPr>
        <p:sp>
          <p:nvSpPr>
            <p:cNvPr id="1217" name="Google Shape;1217;p48"/>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18" name="Google Shape;1218;p48"/>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19" name="Google Shape;1219;p48"/>
          <p:cNvSpPr/>
          <p:nvPr/>
        </p:nvSpPr>
        <p:spPr>
          <a:xfrm>
            <a:off x="4123609" y="5952235"/>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0" name="Google Shape;1220;p48"/>
          <p:cNvGrpSpPr/>
          <p:nvPr/>
        </p:nvGrpSpPr>
        <p:grpSpPr>
          <a:xfrm>
            <a:off x="4727082" y="5846716"/>
            <a:ext cx="352082" cy="363054"/>
            <a:chOff x="6435300" y="1095300"/>
            <a:chExt cx="266325" cy="266325"/>
          </a:xfrm>
        </p:grpSpPr>
        <p:sp>
          <p:nvSpPr>
            <p:cNvPr id="1221" name="Google Shape;1221;p48"/>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2" name="Google Shape;1222;p48"/>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3" name="Google Shape;1223;p48"/>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24" name="Google Shape;1224;p48"/>
          <p:cNvSpPr/>
          <p:nvPr/>
        </p:nvSpPr>
        <p:spPr>
          <a:xfrm>
            <a:off x="5290932" y="5860904"/>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5" name="Google Shape;1225;p48"/>
          <p:cNvSpPr/>
          <p:nvPr/>
        </p:nvSpPr>
        <p:spPr>
          <a:xfrm>
            <a:off x="5751682" y="5832597"/>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26" name="Google Shape;1226;p48"/>
          <p:cNvGrpSpPr/>
          <p:nvPr/>
        </p:nvGrpSpPr>
        <p:grpSpPr>
          <a:xfrm>
            <a:off x="6280151" y="5841780"/>
            <a:ext cx="301350" cy="363054"/>
            <a:chOff x="4506525" y="1060950"/>
            <a:chExt cx="227950" cy="266325"/>
          </a:xfrm>
        </p:grpSpPr>
        <p:sp>
          <p:nvSpPr>
            <p:cNvPr id="1227" name="Google Shape;1227;p48"/>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8" name="Google Shape;1228;p48"/>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29" name="Google Shape;1229;p48"/>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0" name="Google Shape;1230;p48"/>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1" name="Google Shape;1231;p48"/>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2" name="Google Shape;1232;p48"/>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3" name="Google Shape;1233;p48"/>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34" name="Google Shape;1234;p48"/>
          <p:cNvSpPr/>
          <p:nvPr/>
        </p:nvSpPr>
        <p:spPr>
          <a:xfrm>
            <a:off x="6739198" y="5965068"/>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5" name="Google Shape;1235;p48"/>
          <p:cNvSpPr/>
          <p:nvPr/>
        </p:nvSpPr>
        <p:spPr>
          <a:xfrm>
            <a:off x="7735916" y="5919428"/>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36" name="Google Shape;1236;p48"/>
          <p:cNvGrpSpPr/>
          <p:nvPr/>
        </p:nvGrpSpPr>
        <p:grpSpPr>
          <a:xfrm>
            <a:off x="7285785" y="5919636"/>
            <a:ext cx="251246" cy="356340"/>
            <a:chOff x="867500" y="3647700"/>
            <a:chExt cx="190050" cy="261400"/>
          </a:xfrm>
        </p:grpSpPr>
        <p:sp>
          <p:nvSpPr>
            <p:cNvPr id="1237" name="Google Shape;1237;p48"/>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8" name="Google Shape;1238;p48"/>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39" name="Google Shape;1239;p48"/>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0" name="Google Shape;1240;p48"/>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1" name="Google Shape;1241;p48"/>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
        <p:nvSpPr>
          <p:cNvPr id="1242" name="Google Shape;1242;p48"/>
          <p:cNvSpPr/>
          <p:nvPr/>
        </p:nvSpPr>
        <p:spPr>
          <a:xfrm>
            <a:off x="8242362" y="5886281"/>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3" name="Google Shape;1243;p48"/>
          <p:cNvSpPr/>
          <p:nvPr/>
        </p:nvSpPr>
        <p:spPr>
          <a:xfrm>
            <a:off x="8844168" y="5885019"/>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nvGrpSpPr>
          <p:cNvPr id="1244" name="Google Shape;1244;p48"/>
          <p:cNvGrpSpPr/>
          <p:nvPr/>
        </p:nvGrpSpPr>
        <p:grpSpPr>
          <a:xfrm>
            <a:off x="9428063" y="5874809"/>
            <a:ext cx="299598" cy="398327"/>
            <a:chOff x="3707175" y="1322350"/>
            <a:chExt cx="226625" cy="292200"/>
          </a:xfrm>
        </p:grpSpPr>
        <p:sp>
          <p:nvSpPr>
            <p:cNvPr id="1245" name="Google Shape;1245;p48"/>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sp>
          <p:nvSpPr>
            <p:cNvPr id="1246" name="Google Shape;1246;p48"/>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chemeClr val="accent3"/>
            </a:solidFill>
            <a:ln>
              <a:noFill/>
            </a:ln>
          </p:spPr>
          <p:txBody>
            <a:bodyPr anchorCtr="0" anchor="ctr" bIns="121900" lIns="121900" spcFirstLastPara="1" rIns="121900" wrap="square" tIns="121900">
              <a:noAutofit/>
            </a:bodyPr>
            <a:lstStyle/>
            <a:p>
              <a:pPr indent="0" lvl="0" marL="0" rtl="0" algn="l">
                <a:spcBef>
                  <a:spcPts val="0"/>
                </a:spcBef>
                <a:spcAft>
                  <a:spcPts val="0"/>
                </a:spcAft>
                <a:buNone/>
              </a:pPr>
              <a:r>
                <a:t/>
              </a:r>
              <a:endParaRPr/>
            </a:p>
          </p:txBody>
        </p:sp>
      </p:grpSp>
    </p:spTree>
  </p:cSld>
  <p:clrMapOvr>
    <a:masterClrMapping/>
  </p:clrMapOvr>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50" name="Shape 1250"/>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Template">
  <a:themeElements>
    <a:clrScheme name="Simple Light">
      <a:dk1>
        <a:srgbClr val="481F48"/>
      </a:dk1>
      <a:lt1>
        <a:srgbClr val="FCECDE"/>
      </a:lt1>
      <a:dk2>
        <a:srgbClr val="0B032D"/>
      </a:dk2>
      <a:lt2>
        <a:srgbClr val="EEEEEE"/>
      </a:lt2>
      <a:accent1>
        <a:srgbClr val="0B032D"/>
      </a:accent1>
      <a:accent2>
        <a:srgbClr val="481F48"/>
      </a:accent2>
      <a:accent3>
        <a:srgbClr val="843B62"/>
      </a:accent3>
      <a:accent4>
        <a:srgbClr val="F67E7D"/>
      </a:accent4>
      <a:accent5>
        <a:srgbClr val="FFB997"/>
      </a:accent5>
      <a:accent6>
        <a:srgbClr val="FB9C8A"/>
      </a:accent6>
      <a:hlink>
        <a:srgbClr val="F67E7D"/>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