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7" r:id="rId6"/>
    <p:sldId id="286" r:id="rId7"/>
    <p:sldId id="260" r:id="rId8"/>
    <p:sldId id="261" r:id="rId9"/>
    <p:sldId id="296" r:id="rId10"/>
    <p:sldId id="277" r:id="rId11"/>
    <p:sldId id="278" r:id="rId12"/>
    <p:sldId id="288" r:id="rId13"/>
    <p:sldId id="301" r:id="rId14"/>
    <p:sldId id="302" r:id="rId15"/>
    <p:sldId id="300" r:id="rId16"/>
    <p:sldId id="291" r:id="rId17"/>
    <p:sldId id="292" r:id="rId18"/>
    <p:sldId id="293" r:id="rId19"/>
    <p:sldId id="299"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EB2264"/>
    <a:srgbClr val="FBEB74"/>
    <a:srgbClr val="BA852F"/>
    <a:srgbClr val="E0BA45"/>
    <a:srgbClr val="E2BC46"/>
    <a:srgbClr val="DCB442"/>
    <a:srgbClr val="21D7CD"/>
    <a:srgbClr val="131F2B"/>
    <a:srgbClr val="42DF9A"/>
    <a:srgbClr val="FF5E80"/>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 styleId="{00A15C55-8517-42AA-B614-E9B94910E393}" styleName="Medium Style 2 - Accent 4">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4">
              <a:tint val="20000"/>
            </a:schemeClr>
          </a:solidFill>
        </a:fill>
      </a:tcStyle>
    </a:wholeTbl>
    <a:band1H>
      <a:tcStyle>
        <a:tcBdr/>
        <a:fill>
          <a:solidFill>
            <a:schemeClr val="accent4">
              <a:tint val="40000"/>
            </a:schemeClr>
          </a:solidFill>
        </a:fill>
      </a:tcStyle>
    </a:band1H>
    <a:band2H>
      <a:tcStyle>
        <a:tcBdr/>
      </a:tcStyle>
    </a:band2H>
    <a:band1V>
      <a:tcStyle>
        <a:tcBdr/>
        <a:fill>
          <a:solidFill>
            <a:schemeClr val="accent4">
              <a:tint val="40000"/>
            </a:schemeClr>
          </a:solidFill>
        </a:fill>
      </a:tcStyle>
    </a:band1V>
    <a:band2V>
      <a:tcStyle>
        <a:tcBdr/>
      </a:tcStyle>
    </a:band2V>
    <a:lastCol>
      <a:tcTxStyle b="on">
        <a:fontRef idx="minor">
          <a:prstClr val="black"/>
        </a:fontRef>
        <a:schemeClr val="lt1"/>
      </a:tcTxStyle>
      <a:tcStyle>
        <a:tcBdr/>
        <a:fill>
          <a:solidFill>
            <a:schemeClr val="accent4"/>
          </a:solidFill>
        </a:fill>
      </a:tcStyle>
    </a:lastCol>
    <a:firstCol>
      <a:tcTxStyle b="on">
        <a:fontRef idx="minor">
          <a:prstClr val="black"/>
        </a:fontRef>
        <a:schemeClr val="lt1"/>
      </a:tcTxStyle>
      <a:tcStyle>
        <a:tcBdr/>
        <a:fill>
          <a:solidFill>
            <a:schemeClr val="accent4"/>
          </a:solidFill>
        </a:fill>
      </a:tcStyle>
    </a:firstCol>
    <a:lastRow>
      <a:tcTxStyle b="on">
        <a:fontRef idx="minor">
          <a:prstClr val="black"/>
        </a:fontRef>
        <a:schemeClr val="lt1"/>
      </a:tcTxStyle>
      <a:tcStyle>
        <a:tcBdr>
          <a:top>
            <a:ln w="38100" cmpd="sng">
              <a:solidFill>
                <a:schemeClr val="lt1"/>
              </a:solidFill>
            </a:ln>
          </a:top>
        </a:tcBdr>
        <a:fill>
          <a:solidFill>
            <a:schemeClr val="accent4"/>
          </a:solidFill>
        </a:fill>
      </a:tcStyle>
    </a:lastRow>
    <a:firstRow>
      <a:tcTxStyle b="on">
        <a:fontRef idx="minor">
          <a:prstClr val="black"/>
        </a:fontRef>
        <a:schemeClr val="lt1"/>
      </a:tcTxStyle>
      <a:tcStyle>
        <a:tcBdr>
          <a:bottom>
            <a:ln w="38100" cmpd="sng">
              <a:solidFill>
                <a:schemeClr val="lt1"/>
              </a:solidFill>
            </a:ln>
          </a:bottom>
        </a:tcBdr>
        <a:fill>
          <a:solidFill>
            <a:schemeClr val="accent4"/>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rgbClr val="0070C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63C7-445B-A9FC-52ED9B757F8A}"/>
              </c:ext>
            </c:extLst>
          </c:dPt>
          <c:dPt>
            <c:idx val="1"/>
            <c:bubble3D val="0"/>
            <c:spPr>
              <a:solidFill>
                <a:srgbClr val="00B05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63C7-445B-A9FC-52ED9B757F8A}"/>
              </c:ext>
            </c:extLst>
          </c:dPt>
          <c:dPt>
            <c:idx val="2"/>
            <c:bubble3D val="0"/>
            <c:spPr>
              <a:solidFill>
                <a:schemeClr val="tx1">
                  <a:lumMod val="85000"/>
                  <a:lumOff val="15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63C7-445B-A9FC-52ED9B757F8A}"/>
              </c:ext>
            </c:extLst>
          </c:dPt>
          <c:dPt>
            <c:idx val="3"/>
            <c:bubble3D val="0"/>
            <c:spPr>
              <a:solidFill>
                <a:srgbClr val="C000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63C7-445B-A9FC-52ED9B757F8A}"/>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tx1">
                        <a:lumMod val="75000"/>
                        <a:lumOff val="25000"/>
                      </a:schemeClr>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63C7-445B-A9FC-52ED9B757F8A}"/>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1_3">
  <dgm:title val=""/>
  <dgm:desc val=""/>
  <dgm:catLst>
    <dgm:cat type="accent1" pri="11300"/>
  </dgm:catLst>
  <dgm:styleLbl name="node0">
    <dgm:fillClrLst meth="repeat">
      <a:schemeClr val="accent1">
        <a:shade val="80000"/>
      </a:schemeClr>
    </dgm:fillClrLst>
    <dgm:linClrLst meth="repeat">
      <a:schemeClr val="lt1"/>
    </dgm:linClrLst>
    <dgm:effectClrLst/>
    <dgm:txLinClrLst/>
    <dgm:txFillClrLst/>
    <dgm:txEffectClrLst/>
  </dgm:styleLbl>
  <dgm:styleLbl name="alignNode1">
    <dgm:fillClrLst>
      <a:schemeClr val="accent1">
        <a:shade val="80000"/>
      </a:schemeClr>
      <a:schemeClr val="accent1">
        <a:tint val="70000"/>
      </a:schemeClr>
    </dgm:fillClrLst>
    <dgm:linClrLst>
      <a:schemeClr val="accent1">
        <a:shade val="80000"/>
      </a:schemeClr>
      <a:schemeClr val="accent1">
        <a:tint val="70000"/>
      </a:schemeClr>
    </dgm:linClrLst>
    <dgm:effectClrLst/>
    <dgm:txLinClrLst/>
    <dgm:txFillClrLst/>
    <dgm:txEffectClrLst/>
  </dgm:styleLbl>
  <dgm:styleLbl name="node1">
    <dgm:fillClrLst>
      <a:schemeClr val="accent1">
        <a:shade val="80000"/>
      </a:schemeClr>
      <a:schemeClr val="accent1">
        <a:tint val="70000"/>
      </a:schemeClr>
    </dgm:fillClrLst>
    <dgm:linClrLst meth="repeat">
      <a:schemeClr val="lt1"/>
    </dgm:linClrLst>
    <dgm:effectClrLst/>
    <dgm:txLinClrLst/>
    <dgm:txFillClrLst/>
    <dgm:txEffectClrLst/>
  </dgm:styleLbl>
  <dgm:styleLbl name="lnNode1">
    <dgm:fillClrLst>
      <a:schemeClr val="accent1">
        <a:shade val="80000"/>
      </a:schemeClr>
      <a:schemeClr val="accent1">
        <a:tint val="70000"/>
      </a:schemeClr>
    </dgm:fillClrLst>
    <dgm:linClrLst meth="repeat">
      <a:schemeClr val="lt1"/>
    </dgm:linClrLst>
    <dgm:effectClrLst/>
    <dgm:txLinClrLst/>
    <dgm:txFillClrLst/>
    <dgm:txEffectClrLst/>
  </dgm:styleLbl>
  <dgm:styleLbl name="vennNode1">
    <dgm:fillClrLst>
      <a:schemeClr val="accent1">
        <a:shade val="80000"/>
        <a:alpha val="50000"/>
      </a:schemeClr>
      <a:schemeClr val="accent1">
        <a:tint val="70000"/>
        <a:alpha val="50000"/>
      </a:schemeClr>
    </dgm:fillClrLst>
    <dgm:linClrLst meth="repeat">
      <a:schemeClr val="lt1"/>
    </dgm:linClrLst>
    <dgm:effectClrLst/>
    <dgm:txLinClrLst/>
    <dgm:txFillClrLst/>
    <dgm:txEffectClrLst/>
  </dgm:styleLbl>
  <dgm:styleLbl name="node2">
    <dgm:fillClrLst>
      <a:schemeClr val="accent1">
        <a:tint val="99000"/>
      </a:schemeClr>
    </dgm:fillClrLst>
    <dgm:linClrLst meth="repeat">
      <a:schemeClr val="lt1"/>
    </dgm:linClrLst>
    <dgm:effectClrLst/>
    <dgm:txLinClrLst/>
    <dgm:txFillClrLst/>
    <dgm:txEffectClrLst/>
  </dgm:styleLbl>
  <dgm:styleLbl name="node3">
    <dgm:fillClrLst>
      <a:schemeClr val="accent1">
        <a:tint val="80000"/>
      </a:schemeClr>
    </dgm:fillClrLst>
    <dgm:linClrLst meth="repeat">
      <a:schemeClr val="lt1"/>
    </dgm:linClrLst>
    <dgm:effectClrLst/>
    <dgm:txLinClrLst/>
    <dgm:txFillClrLst/>
    <dgm:txEffectClrLst/>
  </dgm:styleLbl>
  <dgm:styleLbl name="node4">
    <dgm:fillClrLst>
      <a:schemeClr val="accent1">
        <a:tint val="70000"/>
      </a:schemeClr>
    </dgm:fillClrLst>
    <dgm:linClrLst meth="repeat">
      <a:schemeClr val="lt1"/>
    </dgm:linClrLst>
    <dgm:effectClrLst/>
    <dgm:txLinClrLst/>
    <dgm:txFillClrLst/>
    <dgm:txEffectClrLst/>
  </dgm:styleLbl>
  <dgm:styleLbl name="f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align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bgImgPlace1">
    <dgm:fillClrLst>
      <a:schemeClr val="accent1">
        <a:tint val="50000"/>
      </a:schemeClr>
      <a:schemeClr val="accent1">
        <a:tint val="20000"/>
      </a:schemeClr>
    </dgm:fillClrLst>
    <dgm:linClrLst meth="repeat">
      <a:schemeClr val="lt1"/>
    </dgm:linClrLst>
    <dgm:effectClrLst/>
    <dgm:txLinClrLst/>
    <dgm:txFillClrLst meth="repeat">
      <a:schemeClr val="lt1"/>
    </dgm:txFillClrLst>
    <dgm:txEffectClrLst/>
  </dgm:styleLbl>
  <dgm:styleLbl name="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dgm:txEffectClrLst/>
  </dgm:styleLbl>
  <dgm:styleLbl name="f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bgSibTrans2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lt1"/>
    </dgm:txFillClrLst>
    <dgm:txEffectClrLst/>
  </dgm:styleLbl>
  <dgm:styleLbl name="sibTrans1D1">
    <dgm:fillClrLst>
      <a:schemeClr val="accent1">
        <a:shade val="90000"/>
      </a:schemeClr>
      <a:schemeClr val="accent1">
        <a:tint val="70000"/>
      </a:schemeClr>
    </dgm:fillClrLst>
    <dgm:linClrLst>
      <a:schemeClr val="accent1">
        <a:shade val="90000"/>
      </a:schemeClr>
      <a:schemeClr val="accent1">
        <a:tint val="70000"/>
      </a:schemeClr>
    </dgm:linClrLst>
    <dgm:effectClrLst/>
    <dgm:txLinClrLst/>
    <dgm:txFillClrLst meth="repeat">
      <a:schemeClr val="tx1"/>
    </dgm:txFillClrLst>
    <dgm:txEffectClrLst/>
  </dgm:styleLbl>
  <dgm:styleLbl name="callout">
    <dgm:fillClrLst meth="repeat">
      <a:schemeClr val="accent1"/>
    </dgm:fillClrLst>
    <dgm:linClrLst meth="repeat">
      <a:schemeClr val="accent1"/>
    </dgm:linClrLst>
    <dgm:effectClrLst/>
    <dgm:txLinClrLst/>
    <dgm:txFillClrLst meth="repeat">
      <a:schemeClr val="tx1"/>
    </dgm:txFillClrLst>
    <dgm:txEffectClrLst/>
  </dgm:styleLbl>
  <dgm:styleLbl name="asst0">
    <dgm:fillClrLst meth="repeat">
      <a:schemeClr val="accent1">
        <a:shade val="80000"/>
      </a:schemeClr>
    </dgm:fillClrLst>
    <dgm:linClrLst meth="repeat">
      <a:schemeClr val="lt1"/>
    </dgm:linClrLst>
    <dgm:effectClrLst/>
    <dgm:txLinClrLst/>
    <dgm:txFillClrLst/>
    <dgm:txEffectClrLst/>
  </dgm:styleLbl>
  <dgm:styleLbl name="asst1">
    <dgm:fillClrLst meth="repeat">
      <a:schemeClr val="accent1">
        <a:shade val="80000"/>
      </a:schemeClr>
    </dgm:fillClrLst>
    <dgm:linClrLst meth="repeat">
      <a:schemeClr val="lt1"/>
    </dgm:linClrLst>
    <dgm:effectClrLst/>
    <dgm:txLinClrLst/>
    <dgm:txFillClrLst/>
    <dgm:txEffectClrLst/>
  </dgm:styleLbl>
  <dgm:styleLbl name="asst2">
    <dgm:fillClrLst>
      <a:schemeClr val="accent1">
        <a:tint val="99000"/>
      </a:schemeClr>
    </dgm:fillClrLst>
    <dgm:linClrLst meth="repeat">
      <a:schemeClr val="lt1"/>
    </dgm:linClrLst>
    <dgm:effectClrLst/>
    <dgm:txLinClrLst/>
    <dgm:txFillClrLst/>
    <dgm:txEffectClrLst/>
  </dgm:styleLbl>
  <dgm:styleLbl name="asst3">
    <dgm:fillClrLst>
      <a:schemeClr val="accent1">
        <a:tint val="80000"/>
      </a:schemeClr>
    </dgm:fillClrLst>
    <dgm:linClrLst meth="repeat">
      <a:schemeClr val="lt1"/>
    </dgm:linClrLst>
    <dgm:effectClrLst/>
    <dgm:txLinClrLst/>
    <dgm:txFillClrLst/>
    <dgm:txEffectClrLst/>
  </dgm:styleLbl>
  <dgm:styleLbl name="asst4">
    <dgm:fillClrLst>
      <a:schemeClr val="accent1">
        <a:tint val="70000"/>
      </a:schemeClr>
    </dgm:fillClrLst>
    <dgm:linClrLst meth="repeat">
      <a:schemeClr val="lt1"/>
    </dgm:linClrLst>
    <dgm:effectClrLst/>
    <dgm:txLinClrLst/>
    <dgm:txFillClrLst/>
    <dgm:txEffectClrLst/>
  </dgm:styleLbl>
  <dgm:styleLbl name="parChTrans2D1">
    <dgm:fillClrLst meth="repeat">
      <a:schemeClr val="accent1">
        <a:tint val="60000"/>
      </a:schemeClr>
    </dgm:fillClrLst>
    <dgm:linClrLst meth="repeat">
      <a:schemeClr val="accent1">
        <a:tint val="60000"/>
      </a:schemeClr>
    </dgm:linClrLst>
    <dgm:effectClrLst/>
    <dgm:txLinClrLst/>
    <dgm:txFillClrLst meth="repeat">
      <a:schemeClr val="lt1"/>
    </dgm:txFillClrLst>
    <dgm:txEffectClrLst/>
  </dgm:styleLbl>
  <dgm:styleLbl name="parChTrans2D2">
    <dgm:fillClrLst meth="repeat">
      <a:schemeClr val="accent1">
        <a:tint val="90000"/>
      </a:schemeClr>
    </dgm:fillClrLst>
    <dgm:linClrLst meth="repeat">
      <a:schemeClr val="accent1">
        <a:tint val="90000"/>
      </a:schemeClr>
    </dgm:linClrLst>
    <dgm:effectClrLst/>
    <dgm:txLinClrLst/>
    <dgm:txFillClrLst/>
    <dgm:txEffectClrLst/>
  </dgm:styleLbl>
  <dgm:styleLbl name="parChTrans2D3">
    <dgm:fillClrLst meth="repeat">
      <a:schemeClr val="accent1">
        <a:tint val="70000"/>
      </a:schemeClr>
    </dgm:fillClrLst>
    <dgm:linClrLst meth="repeat">
      <a:schemeClr val="accent1">
        <a:tint val="70000"/>
      </a:schemeClr>
    </dgm:linClrLst>
    <dgm:effectClrLst/>
    <dgm:txLinClrLst/>
    <dgm:txFillClrLst/>
    <dgm:txEffectClrLst/>
  </dgm:styleLbl>
  <dgm:styleLbl name="parChTrans2D4">
    <dgm:fillClrLst meth="repeat">
      <a:schemeClr val="accent1">
        <a:tint val="50000"/>
      </a:schemeClr>
    </dgm:fillClrLst>
    <dgm:linClrLst meth="repeat">
      <a:schemeClr val="accent1">
        <a:tint val="50000"/>
      </a:schemeClr>
    </dgm:linClrLst>
    <dgm:effectClrLst/>
    <dgm:txLinClrLst/>
    <dgm:txFillClrLst meth="repeat">
      <a:schemeClr val="lt1"/>
    </dgm:txFillClrLst>
    <dgm:txEffectClrLst/>
  </dgm:styleLbl>
  <dgm:styleLbl name="parChTrans1D1">
    <dgm:fillClrLst meth="repeat">
      <a:schemeClr val="accent1">
        <a:shade val="80000"/>
      </a:schemeClr>
    </dgm:fillClrLst>
    <dgm:linClrLst meth="repeat">
      <a:schemeClr val="accent1">
        <a:shade val="80000"/>
      </a:schemeClr>
    </dgm:linClrLst>
    <dgm:effectClrLst/>
    <dgm:txLinClrLst/>
    <dgm:txFillClrLst meth="repeat">
      <a:schemeClr val="tx1"/>
    </dgm:txFillClrLst>
    <dgm:txEffectClrLst/>
  </dgm:styleLbl>
  <dgm:styleLbl name="parChTrans1D2">
    <dgm:fillClrLst meth="repeat">
      <a:schemeClr val="accent1">
        <a:tint val="99000"/>
      </a:schemeClr>
    </dgm:fillClrLst>
    <dgm:linClrLst meth="repeat">
      <a:schemeClr val="accent1">
        <a:tint val="99000"/>
      </a:schemeClr>
    </dgm:linClrLst>
    <dgm:effectClrLst/>
    <dgm:txLinClrLst/>
    <dgm:txFillClrLst meth="repeat">
      <a:schemeClr val="tx1"/>
    </dgm:txFillClrLst>
    <dgm:txEffectClrLst/>
  </dgm:styleLbl>
  <dgm:styleLbl name="parChTrans1D3">
    <dgm:fillClrLst meth="repeat">
      <a:schemeClr val="accent1">
        <a:tint val="80000"/>
      </a:schemeClr>
    </dgm:fillClrLst>
    <dgm:linClrLst meth="repeat">
      <a:schemeClr val="accent1">
        <a:tint val="80000"/>
      </a:schemeClr>
    </dgm:linClrLst>
    <dgm:effectClrLst/>
    <dgm:txLinClrLst/>
    <dgm:txFillClrLst meth="repeat">
      <a:schemeClr val="tx1"/>
    </dgm:txFillClrLst>
    <dgm:txEffectClrLst/>
  </dgm:styleLbl>
  <dgm:styleLbl name="parChTrans1D4">
    <dgm:fillClrLst meth="repeat">
      <a:schemeClr val="accent1">
        <a:tint val="70000"/>
      </a:schemeClr>
    </dgm:fillClrLst>
    <dgm:linClrLst meth="repeat">
      <a:schemeClr val="accent1">
        <a:tint val="70000"/>
      </a:schemeClr>
    </dgm:linClrLst>
    <dgm:effectClrLst/>
    <dgm:txLinClrLst/>
    <dgm:txFillClrLst meth="repeat">
      <a:schemeClr val="tx1"/>
    </dgm:txFillClrLst>
    <dgm:txEffectClrLst/>
  </dgm:styleLbl>
  <dgm:styleLbl name="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conF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align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1"/>
    </dgm:linClrLst>
    <dgm:effectClrLst/>
    <dgm:txLinClrLst/>
    <dgm:txFillClrLst meth="repeat">
      <a:schemeClr val="dk1"/>
    </dgm:txFillClrLst>
    <dgm:txEffectClrLst/>
  </dgm:styleLbl>
  <dgm:styleLbl name="bgAcc1">
    <dgm:fillClrLst meth="repeat">
      <a:schemeClr val="lt1">
        <a:alpha val="90000"/>
      </a:schemeClr>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FgAcc1">
    <dgm:fillClrLst meth="repeat">
      <a:schemeClr val="lt1"/>
    </dgm:fillClrLst>
    <dgm:linClrLst>
      <a:schemeClr val="accent1">
        <a:shade val="80000"/>
      </a:schemeClr>
      <a:schemeClr val="accent1">
        <a:tint val="70000"/>
      </a:schemeClr>
    </dgm:linClrLst>
    <dgm:effectClrLst/>
    <dgm:txLinClrLst/>
    <dgm:txFillClrLst meth="repeat">
      <a:schemeClr val="dk1"/>
    </dgm:txFillClrLst>
    <dgm:txEffectClrLst/>
  </dgm:styleLbl>
  <dgm:styleLbl name="solidAlignAcc1">
    <dgm:fillClrLst meth="repeat">
      <a:schemeClr val="lt1"/>
    </dgm:fillClrLst>
    <dgm:linClrLst meth="repeat">
      <a:schemeClr val="accent1"/>
    </dgm:linClrLst>
    <dgm:effectClrLst/>
    <dgm:txLinClrLst/>
    <dgm:txFillClrLst meth="repeat">
      <a:schemeClr val="dk1"/>
    </dgm:txFillClrLst>
    <dgm:txEffectClrLst/>
  </dgm:styleLbl>
  <dgm:styleLbl name="solidBgAcc1">
    <dgm:fillClrLst meth="repeat">
      <a:schemeClr val="lt1"/>
    </dgm:fillClrLst>
    <dgm:linClrLst meth="repeat">
      <a:schemeClr val="accent1"/>
    </dgm:linClrLst>
    <dgm:effectClrLst/>
    <dgm:txLinClrLst/>
    <dgm:txFillClrLst meth="repeat">
      <a:schemeClr val="dk1"/>
    </dgm:txFillClrLst>
    <dgm:txEffectClrLst/>
  </dgm:styleLbl>
  <dgm:styleLbl name="fg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alignAccFollowNode1">
    <dgm:fillClrLst meth="repeat">
      <a:schemeClr val="accent1">
        <a:alpha val="90000"/>
        <a:tint val="40000"/>
      </a:schemeClr>
    </dgm:fillClrLst>
    <dgm:linClrLst meth="repeat">
      <a:schemeClr val="accent1">
        <a:alpha val="90000"/>
        <a:tint val="40000"/>
      </a:schemeClr>
    </dgm:linClrLst>
    <dgm:effectClrLst/>
    <dgm:txLinClrLst/>
    <dgm:txFillClrLst meth="repeat">
      <a:schemeClr val="dk1"/>
    </dgm:txFillClrLst>
    <dgm:txEffectClrLst/>
  </dgm:styleLbl>
  <dgm:styleLbl name="bgAccFollowNode1">
    <dgm:fillClrLst meth="repeat">
      <a:schemeClr val="accent1">
        <a:alpha val="90000"/>
        <a:tint val="40000"/>
      </a:schemeClr>
    </dgm:fillClrLst>
    <dgm:linClrLst meth="repeat">
      <a:schemeClr val="lt1"/>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1">
        <a:shade val="80000"/>
      </a:schemeClr>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1">
        <a:tint val="99000"/>
      </a:schemeClr>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1">
        <a:tint val="80000"/>
      </a:schemeClr>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1">
        <a:tint val="70000"/>
      </a:schemeClr>
    </dgm:linClrLst>
    <dgm:effectClrLst/>
    <dgm:txLinClrLst/>
    <dgm:txFillClrLst meth="repeat">
      <a:schemeClr val="dk1"/>
    </dgm:txFillClrLst>
    <dgm:txEffectClrLst/>
  </dgm:styleLbl>
  <dgm:styleLbl name="bgShp">
    <dgm:fillClrLst meth="repeat">
      <a:schemeClr val="accent1">
        <a:tint val="40000"/>
      </a:schemeClr>
    </dgm:fillClrLst>
    <dgm:linClrLst meth="repeat">
      <a:schemeClr val="dk1"/>
    </dgm:linClrLst>
    <dgm:effectClrLst/>
    <dgm:txLinClrLst/>
    <dgm:txFillClrLst meth="repeat">
      <a:schemeClr val="dk1"/>
    </dgm:txFillClrLst>
    <dgm:txEffectClrLst/>
  </dgm:styleLbl>
  <dgm:styleLbl name="dkBgShp">
    <dgm:fillClrLst meth="repeat">
      <a:schemeClr val="accent1">
        <a:shade val="90000"/>
      </a:schemeClr>
    </dgm:fillClrLst>
    <dgm:linClrLst meth="repeat">
      <a:schemeClr val="dk1"/>
    </dgm:linClrLst>
    <dgm:effectClrLst/>
    <dgm:txLinClrLst/>
    <dgm:txFillClrLst meth="repeat">
      <a:schemeClr val="lt1"/>
    </dgm:txFillClrLst>
    <dgm:txEffectClrLst/>
  </dgm:styleLbl>
  <dgm:styleLbl name="trBgShp">
    <dgm:fillClrLst meth="repeat">
      <a:schemeClr val="accent1">
        <a:tint val="50000"/>
        <a:alpha val="40000"/>
      </a:schemeClr>
    </dgm:fillClrLst>
    <dgm:linClrLst meth="repeat">
      <a:schemeClr val="accent1"/>
    </dgm:linClrLst>
    <dgm:effectClrLst/>
    <dgm:txLinClrLst/>
    <dgm:txFillClrLst meth="repeat">
      <a:schemeClr val="lt1"/>
    </dgm:txFillClrLst>
    <dgm:txEffectClrLst/>
  </dgm:styleLbl>
  <dgm:styleLbl name="fgShp">
    <dgm:fillClrLst meth="repeat">
      <a:schemeClr val="accent1">
        <a:tint val="4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1_3" csCatId="accent1"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1">
                <a:shade val="80000"/>
                <a:hueOff val="0"/>
                <a:satOff val="0"/>
                <a:lumOff val="0"/>
                <a:alphaOff val="0"/>
                <a:satMod val="103000"/>
                <a:lumMod val="102000"/>
                <a:tint val="94000"/>
              </a:schemeClr>
            </a:gs>
            <a:gs pos="50000">
              <a:schemeClr val="accent1">
                <a:shade val="80000"/>
                <a:hueOff val="0"/>
                <a:satOff val="0"/>
                <a:lumOff val="0"/>
                <a:alphaOff val="0"/>
                <a:satMod val="110000"/>
                <a:lumMod val="100000"/>
                <a:shade val="100000"/>
              </a:schemeClr>
            </a:gs>
            <a:gs pos="100000">
              <a:schemeClr val="accent1">
                <a:shade val="80000"/>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1">
                <a:shade val="80000"/>
                <a:hueOff val="124328"/>
                <a:satOff val="-2951"/>
                <a:lumOff val="9267"/>
                <a:alphaOff val="0"/>
                <a:satMod val="103000"/>
                <a:lumMod val="102000"/>
                <a:tint val="94000"/>
              </a:schemeClr>
            </a:gs>
            <a:gs pos="50000">
              <a:schemeClr val="accent1">
                <a:shade val="80000"/>
                <a:hueOff val="124328"/>
                <a:satOff val="-2951"/>
                <a:lumOff val="9267"/>
                <a:alphaOff val="0"/>
                <a:satMod val="110000"/>
                <a:lumMod val="100000"/>
                <a:shade val="100000"/>
              </a:schemeClr>
            </a:gs>
            <a:gs pos="100000">
              <a:schemeClr val="accent1">
                <a:shade val="80000"/>
                <a:hueOff val="124328"/>
                <a:satOff val="-2951"/>
                <a:lumOff val="9267"/>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124328"/>
              <a:satOff val="-2951"/>
              <a:lumOff val="9267"/>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1">
                <a:shade val="80000"/>
                <a:hueOff val="248655"/>
                <a:satOff val="-5901"/>
                <a:lumOff val="18533"/>
                <a:alphaOff val="0"/>
                <a:satMod val="103000"/>
                <a:lumMod val="102000"/>
                <a:tint val="94000"/>
              </a:schemeClr>
            </a:gs>
            <a:gs pos="50000">
              <a:schemeClr val="accent1">
                <a:shade val="80000"/>
                <a:hueOff val="248655"/>
                <a:satOff val="-5901"/>
                <a:lumOff val="18533"/>
                <a:alphaOff val="0"/>
                <a:satMod val="110000"/>
                <a:lumMod val="100000"/>
                <a:shade val="100000"/>
              </a:schemeClr>
            </a:gs>
            <a:gs pos="100000">
              <a:schemeClr val="accent1">
                <a:shade val="80000"/>
                <a:hueOff val="248655"/>
                <a:satOff val="-5901"/>
                <a:lumOff val="18533"/>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248655"/>
              <a:satOff val="-5901"/>
              <a:lumOff val="18533"/>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1">
                <a:shade val="80000"/>
                <a:hueOff val="372983"/>
                <a:satOff val="-8852"/>
                <a:lumOff val="27800"/>
                <a:alphaOff val="0"/>
                <a:satMod val="103000"/>
                <a:lumMod val="102000"/>
                <a:tint val="94000"/>
              </a:schemeClr>
            </a:gs>
            <a:gs pos="50000">
              <a:schemeClr val="accent1">
                <a:shade val="80000"/>
                <a:hueOff val="372983"/>
                <a:satOff val="-8852"/>
                <a:lumOff val="27800"/>
                <a:alphaOff val="0"/>
                <a:satMod val="110000"/>
                <a:lumMod val="100000"/>
                <a:shade val="100000"/>
              </a:schemeClr>
            </a:gs>
            <a:gs pos="100000">
              <a:schemeClr val="accent1">
                <a:shade val="80000"/>
                <a:hueOff val="372983"/>
                <a:satOff val="-8852"/>
                <a:lumOff val="2780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1">
              <a:shade val="80000"/>
              <a:hueOff val="372983"/>
              <a:satOff val="-8852"/>
              <a:lumOff val="2780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spTree>
      <p:nvGrpSpPr>
        <p:cNvPr id="1" name=""/>
        <p:cNvGrpSpPr/>
        <p:nvPr/>
      </p:nvGrpSpPr>
      <p:grpSpPr>
        <a:xfrm>
          <a:off x="0" y="0"/>
          <a:ext cx="0" cy="0"/>
          <a:chOff x="0" y="0"/>
          <a:chExt cx="0" cy="0"/>
        </a:xfrm>
      </p:grpSpPr>
      <p:pic>
        <p:nvPicPr>
          <p:cNvPr id="2" name="Picture 1"/>
          <p:cNvPicPr>
            <a:picLocks noChangeAspect="1"/>
          </p:cNvPicPr>
          <p:nvPr userDrawn="1"/>
        </p:nvPicPr>
        <p:blipFill rotWithShape="1">
          <a:blip r:embed="rId2" cstate="print">
            <a:extLst>
              <a:ext uri="{28A0092B-C50C-407E-A947-70E740481C1C}">
                <a14:useLocalDpi xmlns:a14="http://schemas.microsoft.com/office/drawing/2010/main" val="0"/>
              </a:ext>
            </a:extLst>
          </a:blip>
          <a:srcRect l="242" t="22363" r="472" b="21054"/>
          <a:stretch/>
        </p:blipFill>
        <p:spPr>
          <a:xfrm>
            <a:off x="0" y="-29497"/>
            <a:ext cx="12192000" cy="6902245"/>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3493857" y="2975066"/>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
        <p:nvSpPr>
          <p:cNvPr id="9" name="Rectangle 8"/>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33188902"/>
      </p:ext>
    </p:extLst>
  </p:cSld>
  <p:clrMapOvr>
    <a:masterClrMapping/>
  </p:clrMapOvr>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pic>
        <p:nvPicPr>
          <p:cNvPr id="3" name="Picture 2"/>
          <p:cNvPicPr>
            <a:picLocks noChangeAspect="1"/>
          </p:cNvPicPr>
          <p:nvPr userDrawn="1"/>
        </p:nvPicPr>
        <p:blipFill rotWithShape="1">
          <a:blip r:embed="rId2">
            <a:extLst>
              <a:ext uri="{28A0092B-C50C-407E-A947-70E740481C1C}">
                <a14:useLocalDpi xmlns:a14="http://schemas.microsoft.com/office/drawing/2010/main" val="0"/>
              </a:ext>
            </a:extLst>
          </a:blip>
          <a:srcRect l="460" t="20172" r="1094" b="2440"/>
          <a:stretch/>
        </p:blipFill>
        <p:spPr>
          <a:xfrm>
            <a:off x="-19051" y="0"/>
            <a:ext cx="12211051" cy="6858000"/>
          </a:xfrm>
          <a:prstGeom prst="rect">
            <a:avLst/>
          </a:prstGeom>
        </p:spPr>
      </p:pic>
      <p:sp>
        <p:nvSpPr>
          <p:cNvPr id="21" name="Shape 21"/>
          <p:cNvSpPr txBox="1">
            <a:spLocks noGrp="1"/>
          </p:cNvSpPr>
          <p:nvPr userDrawn="1">
            <p:ph type="ctrTitle"/>
          </p:nvPr>
        </p:nvSpPr>
        <p:spPr>
          <a:xfrm>
            <a:off x="573751" y="2902856"/>
            <a:ext cx="3932497" cy="647071"/>
          </a:xfrm>
          <a:prstGeom prst="rect">
            <a:avLst/>
          </a:prstGeom>
        </p:spPr>
        <p:txBody>
          <a:bodyPr lIns="91425" tIns="91425" rIns="91425" bIns="91425" anchor="b" anchorCtr="0">
            <a:normAutofit/>
          </a:bodyPr>
          <a:lstStyle>
            <a:lvl1pPr lvl="0" algn="ctr" rtl="0">
              <a:spcBef>
                <a:spcPts val="0"/>
              </a:spcBef>
              <a:defRPr sz="3600"/>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1" y="3648221"/>
            <a:ext cx="3932497" cy="401266"/>
          </a:xfrm>
          <a:prstGeom prst="rect">
            <a:avLst/>
          </a:prstGeom>
        </p:spPr>
        <p:txBody>
          <a:bodyPr lIns="91425" tIns="91425" rIns="91425" bIns="91425" anchor="t" anchorCtr="0"/>
          <a:lstStyle>
            <a:lvl1pPr lvl="0" algn="ctr" rtl="0">
              <a:spcBef>
                <a:spcPts val="0"/>
              </a:spcBef>
              <a:buClr>
                <a:srgbClr val="33CCFF"/>
              </a:buClr>
              <a:buSzPct val="100000"/>
              <a:buNone/>
              <a:defRPr sz="2400" b="0">
                <a:solidFill>
                  <a:schemeClr val="accent6">
                    <a:lumMod val="75000"/>
                  </a:schemeClr>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
        <p:nvSpPr>
          <p:cNvPr id="6" name="Rectangle 5"/>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p:cSld name="Quote">
    <p:spTree>
      <p:nvGrpSpPr>
        <p:cNvPr id="1" name="Shape 33"/>
        <p:cNvGrpSpPr/>
        <p:nvPr/>
      </p:nvGrpSpPr>
      <p:grpSpPr>
        <a:xfrm>
          <a:off x="0" y="0"/>
          <a:ext cx="0" cy="0"/>
          <a:chOff x="0" y="0"/>
          <a:chExt cx="0" cy="0"/>
        </a:xfrm>
      </p:grpSpPr>
      <p:pic>
        <p:nvPicPr>
          <p:cNvPr id="2" name="Picture 1"/>
          <p:cNvPicPr>
            <a:picLocks noChangeAspect="1"/>
          </p:cNvPicPr>
          <p:nvPr userDrawn="1"/>
        </p:nvPicPr>
        <p:blipFill rotWithShape="1">
          <a:blip r:embed="rId2">
            <a:extLst>
              <a:ext uri="{28A0092B-C50C-407E-A947-70E740481C1C}">
                <a14:useLocalDpi xmlns:a14="http://schemas.microsoft.com/office/drawing/2010/main" val="0"/>
              </a:ext>
            </a:extLst>
          </a:blip>
          <a:srcRect t="1581" r="7925" b="49076"/>
          <a:stretch/>
        </p:blipFill>
        <p:spPr>
          <a:xfrm>
            <a:off x="0" y="0"/>
            <a:ext cx="12172950" cy="6743700"/>
          </a:xfrm>
          <a:prstGeom prst="rect">
            <a:avLst/>
          </a:prstGeom>
        </p:spPr>
      </p:pic>
      <p:sp>
        <p:nvSpPr>
          <p:cNvPr id="6" name="Round Diagonal Corner Rectangle 5"/>
          <p:cNvSpPr/>
          <p:nvPr userDrawn="1"/>
        </p:nvSpPr>
        <p:spPr>
          <a:xfrm>
            <a:off x="1733550" y="1123950"/>
            <a:ext cx="8724900" cy="4610100"/>
          </a:xfrm>
          <a:prstGeom prst="round2DiagRect">
            <a:avLst>
              <a:gd name="adj1" fmla="val 50000"/>
              <a:gd name="adj2" fmla="val 0"/>
            </a:avLst>
          </a:prstGeom>
          <a:gradFill flip="none" rotWithShape="1">
            <a:gsLst>
              <a:gs pos="47000">
                <a:srgbClr val="FBEB74"/>
              </a:gs>
              <a:gs pos="4000">
                <a:schemeClr val="accent1"/>
              </a:gs>
              <a:gs pos="100000">
                <a:schemeClr val="accent2">
                  <a:lumMod val="50000"/>
                </a:schemeClr>
              </a:gs>
            </a:gsLst>
            <a:path path="circle">
              <a:fillToRect t="100000" r="100000"/>
            </a:path>
            <a:tileRect l="-100000" b="-100000"/>
          </a:gradFill>
          <a:ln w="28575">
            <a:solidFill>
              <a:schemeClr val="bg1"/>
            </a:solidFill>
          </a:ln>
          <a:effectLst>
            <a:outerShdw blurRad="177800" dist="12700" dir="9000000" sx="101000" sy="101000" algn="bl" rotWithShape="0">
              <a:prstClr val="black">
                <a:alpha val="34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967600" y="2882399"/>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000" b="0" i="1"/>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sp>
        <p:nvSpPr>
          <p:cNvPr id="8" name="Round Diagonal Corner Rectangle 7"/>
          <p:cNvSpPr/>
          <p:nvPr userDrawn="1"/>
        </p:nvSpPr>
        <p:spPr>
          <a:xfrm>
            <a:off x="9720466" y="898867"/>
            <a:ext cx="1036251" cy="929934"/>
          </a:xfrm>
          <a:prstGeom prst="round2DiagRect">
            <a:avLst>
              <a:gd name="adj1" fmla="val 50000"/>
              <a:gd name="adj2" fmla="val 0"/>
            </a:avLst>
          </a:prstGeom>
          <a:gradFill>
            <a:gsLst>
              <a:gs pos="49000">
                <a:schemeClr val="accent5"/>
              </a:gs>
              <a:gs pos="4000">
                <a:schemeClr val="accent5">
                  <a:lumMod val="40000"/>
                  <a:lumOff val="60000"/>
                </a:schemeClr>
              </a:gs>
              <a:gs pos="100000">
                <a:schemeClr val="accent6">
                  <a:lumMod val="75000"/>
                </a:schemeClr>
              </a:gs>
            </a:gsLst>
            <a:path path="circle">
              <a:fillToRect t="100000" r="100000"/>
            </a:path>
          </a:gradFill>
          <a:ln w="28575">
            <a:noFill/>
          </a:ln>
          <a:effectLst>
            <a:outerShdw blurRad="50800" dist="38100" dir="2700000" algn="tl" rotWithShape="0">
              <a:prstClr val="black">
                <a:alpha val="40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 name="Rectangle 8"/>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type="tx" preserve="1">
  <p:cSld name="Title + 1 column">
    <p:spTree>
      <p:nvGrpSpPr>
        <p:cNvPr id="1" name="Shape 46"/>
        <p:cNvGrpSpPr/>
        <p:nvPr/>
      </p:nvGrpSpPr>
      <p:grpSpPr>
        <a:xfrm>
          <a:off x="0" y="0"/>
          <a:ext cx="0" cy="0"/>
          <a:chOff x="0" y="0"/>
          <a:chExt cx="0" cy="0"/>
        </a:xfrm>
      </p:grpSpPr>
      <p:pic>
        <p:nvPicPr>
          <p:cNvPr id="2" name="Picture 1"/>
          <p:cNvPicPr>
            <a:picLocks noChangeAspect="1"/>
          </p:cNvPicPr>
          <p:nvPr userDrawn="1"/>
        </p:nvPicPr>
        <p:blipFill rotWithShape="1">
          <a:blip r:embed="rId2">
            <a:extLst>
              <a:ext uri="{28A0092B-C50C-407E-A947-70E740481C1C}">
                <a14:useLocalDpi xmlns:a14="http://schemas.microsoft.com/office/drawing/2010/main" val="0"/>
              </a:ext>
            </a:extLst>
          </a:blip>
          <a:srcRect l="7949" t="1858" r="20585" b="33829"/>
          <a:stretch/>
        </p:blipFill>
        <p:spPr>
          <a:xfrm rot="5400000">
            <a:off x="-355781" y="355779"/>
            <a:ext cx="6902246" cy="6190687"/>
          </a:xfrm>
          <a:prstGeom prst="rect">
            <a:avLst/>
          </a:prstGeom>
        </p:spPr>
      </p:pic>
      <p:sp>
        <p:nvSpPr>
          <p:cNvPr id="47" name="Shape 47"/>
          <p:cNvSpPr txBox="1">
            <a:spLocks noGrp="1"/>
          </p:cNvSpPr>
          <p:nvPr>
            <p:ph type="title"/>
          </p:nvPr>
        </p:nvSpPr>
        <p:spPr>
          <a:xfrm>
            <a:off x="6153151" y="1078028"/>
            <a:ext cx="5487864"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53151" y="2061623"/>
            <a:ext cx="5487864" cy="3686000"/>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ound Diagonal Corner Rectangle 5"/>
          <p:cNvSpPr/>
          <p:nvPr userDrawn="1"/>
        </p:nvSpPr>
        <p:spPr>
          <a:xfrm>
            <a:off x="5254026" y="5747623"/>
            <a:ext cx="1036251" cy="929934"/>
          </a:xfrm>
          <a:prstGeom prst="round2DiagRect">
            <a:avLst>
              <a:gd name="adj1" fmla="val 50000"/>
              <a:gd name="adj2" fmla="val 0"/>
            </a:avLst>
          </a:prstGeom>
          <a:gradFill>
            <a:gsLst>
              <a:gs pos="49000">
                <a:schemeClr val="accent5"/>
              </a:gs>
              <a:gs pos="4000">
                <a:schemeClr val="accent5">
                  <a:lumMod val="40000"/>
                  <a:lumOff val="60000"/>
                </a:schemeClr>
              </a:gs>
              <a:gs pos="100000">
                <a:schemeClr val="accent6">
                  <a:lumMod val="75000"/>
                </a:schemeClr>
              </a:gs>
            </a:gsLst>
            <a:path path="circle">
              <a:fillToRect t="100000" r="100000"/>
            </a:path>
          </a:gradFill>
          <a:ln w="28575">
            <a:noFill/>
          </a:ln>
          <a:effectLst>
            <a:outerShdw blurRad="50800" dist="38100" dir="2700000" algn="tl" rotWithShape="0">
              <a:prstClr val="black">
                <a:alpha val="40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pic>
        <p:nvPicPr>
          <p:cNvPr id="2" name="Picture 1"/>
          <p:cNvPicPr>
            <a:picLocks noChangeAspect="1"/>
          </p:cNvPicPr>
          <p:nvPr userDrawn="1"/>
        </p:nvPicPr>
        <p:blipFill rotWithShape="1">
          <a:blip r:embed="rId2">
            <a:extLst>
              <a:ext uri="{28A0092B-C50C-407E-A947-70E740481C1C}">
                <a14:useLocalDpi xmlns:a14="http://schemas.microsoft.com/office/drawing/2010/main" val="0"/>
              </a:ext>
            </a:extLst>
          </a:blip>
          <a:srcRect l="12558" t="23856" r="49581"/>
          <a:stretch/>
        </p:blipFill>
        <p:spPr>
          <a:xfrm flipH="1">
            <a:off x="7377940" y="0"/>
            <a:ext cx="4814060" cy="6872793"/>
          </a:xfrm>
          <a:prstGeom prst="rect">
            <a:avLst/>
          </a:prstGeom>
        </p:spPr>
      </p:pic>
      <p:sp>
        <p:nvSpPr>
          <p:cNvPr id="47" name="Shape 47"/>
          <p:cNvSpPr txBox="1">
            <a:spLocks noGrp="1"/>
          </p:cNvSpPr>
          <p:nvPr>
            <p:ph type="title"/>
          </p:nvPr>
        </p:nvSpPr>
        <p:spPr>
          <a:xfrm>
            <a:off x="320792" y="1438644"/>
            <a:ext cx="5813308"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20792" y="2460339"/>
            <a:ext cx="5813308"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5" name="Picture 4"/>
          <p:cNvPicPr>
            <a:picLocks noChangeAspect="1"/>
          </p:cNvPicPr>
          <p:nvPr userDrawn="1"/>
        </p:nvPicPr>
        <p:blipFill rotWithShape="1">
          <a:blip r:embed="rId2" cstate="email">
            <a:extLst>
              <a:ext uri="{28A0092B-C50C-407E-A947-70E740481C1C}">
                <a14:useLocalDpi xmlns:a14="http://schemas.microsoft.com/office/drawing/2010/main"/>
              </a:ext>
            </a:extLst>
          </a:blip>
          <a:srcRect l="2349" t="45784" r="9023" b="313"/>
          <a:stretch/>
        </p:blipFill>
        <p:spPr>
          <a:xfrm>
            <a:off x="0" y="-3985"/>
            <a:ext cx="12241162" cy="5072622"/>
          </a:xfrm>
          <a:prstGeom prst="rect">
            <a:avLst/>
          </a:prstGeom>
        </p:spPr>
      </p:pic>
      <p:sp>
        <p:nvSpPr>
          <p:cNvPr id="63" name="Shape 63"/>
          <p:cNvSpPr txBox="1">
            <a:spLocks noGrp="1"/>
          </p:cNvSpPr>
          <p:nvPr>
            <p:ph type="body" idx="1"/>
          </p:nvPr>
        </p:nvSpPr>
        <p:spPr>
          <a:xfrm>
            <a:off x="5270267" y="261840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554748" y="261840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tx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5281556" y="1689698"/>
            <a:ext cx="6307303"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35" name="Round Diagonal Corner Rectangle 34"/>
          <p:cNvSpPr/>
          <p:nvPr userDrawn="1"/>
        </p:nvSpPr>
        <p:spPr>
          <a:xfrm>
            <a:off x="406947" y="1581637"/>
            <a:ext cx="4389425" cy="3939080"/>
          </a:xfrm>
          <a:prstGeom prst="round2DiagRect">
            <a:avLst>
              <a:gd name="adj1" fmla="val 50000"/>
              <a:gd name="adj2" fmla="val 0"/>
            </a:avLst>
          </a:prstGeom>
          <a:gradFill>
            <a:gsLst>
              <a:gs pos="49000">
                <a:schemeClr val="accent3">
                  <a:lumMod val="60000"/>
                  <a:lumOff val="40000"/>
                </a:schemeClr>
              </a:gs>
              <a:gs pos="4000">
                <a:schemeClr val="accent3">
                  <a:lumMod val="20000"/>
                  <a:lumOff val="80000"/>
                </a:schemeClr>
              </a:gs>
              <a:gs pos="100000">
                <a:schemeClr val="accent3">
                  <a:lumMod val="75000"/>
                </a:schemeClr>
              </a:gs>
            </a:gsLst>
            <a:path path="circle">
              <a:fillToRect t="100000" r="100000"/>
            </a:path>
          </a:gradFill>
          <a:ln w="28575">
            <a:noFill/>
          </a:ln>
          <a:effectLst>
            <a:outerShdw blurRad="50800" dist="38100" dir="2700000" algn="tl" rotWithShape="0">
              <a:prstClr val="black">
                <a:alpha val="40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7" name="Round Diagonal Corner Rectangle 36"/>
          <p:cNvSpPr/>
          <p:nvPr userDrawn="1"/>
        </p:nvSpPr>
        <p:spPr>
          <a:xfrm>
            <a:off x="171237" y="5309191"/>
            <a:ext cx="471419" cy="423052"/>
          </a:xfrm>
          <a:prstGeom prst="round2DiagRect">
            <a:avLst>
              <a:gd name="adj1" fmla="val 50000"/>
              <a:gd name="adj2" fmla="val 0"/>
            </a:avLst>
          </a:prstGeom>
          <a:gradFill>
            <a:gsLst>
              <a:gs pos="0">
                <a:srgbClr val="21D7CD"/>
              </a:gs>
              <a:gs pos="75000">
                <a:srgbClr val="7030A0"/>
              </a:gs>
            </a:gsLst>
            <a:path path="circle">
              <a:fillToRect t="100000" r="100000"/>
            </a:path>
          </a:gradFill>
          <a:ln w="28575">
            <a:noFill/>
          </a:ln>
          <a:effectLst>
            <a:outerShdw blurRad="50800" dist="38100" dir="2700000" algn="tl" rotWithShape="0">
              <a:prstClr val="black">
                <a:alpha val="40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9" name="Rectangle 38"/>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a:spLocks noGrp="1"/>
          </p:cNvSpPr>
          <p:nvPr>
            <p:ph type="pic" sz="quarter" idx="10"/>
          </p:nvPr>
        </p:nvSpPr>
        <p:spPr>
          <a:xfrm>
            <a:off x="762548" y="2002542"/>
            <a:ext cx="3451372" cy="3097269"/>
          </a:xfrm>
          <a:custGeom>
            <a:avLst/>
            <a:gdLst>
              <a:gd name="connsiteX0" fmla="*/ 1969540 w 4389425"/>
              <a:gd name="connsiteY0" fmla="*/ 0 h 3939080"/>
              <a:gd name="connsiteX1" fmla="*/ 4389425 w 4389425"/>
              <a:gd name="connsiteY1" fmla="*/ 0 h 3939080"/>
              <a:gd name="connsiteX2" fmla="*/ 4389425 w 4389425"/>
              <a:gd name="connsiteY2" fmla="*/ 1969540 h 3939080"/>
              <a:gd name="connsiteX3" fmla="*/ 2419885 w 4389425"/>
              <a:gd name="connsiteY3" fmla="*/ 3939080 h 3939080"/>
              <a:gd name="connsiteX4" fmla="*/ 0 w 4389425"/>
              <a:gd name="connsiteY4" fmla="*/ 3939080 h 3939080"/>
              <a:gd name="connsiteX5" fmla="*/ 0 w 4389425"/>
              <a:gd name="connsiteY5" fmla="*/ 1969540 h 3939080"/>
              <a:gd name="connsiteX6" fmla="*/ 1969540 w 4389425"/>
              <a:gd name="connsiteY6" fmla="*/ 0 h 3939080"/>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Lst>
            <a:rect l="l" t="t" r="r" b="b"/>
            <a:pathLst>
              <a:path w="4389425" h="3939080">
                <a:moveTo>
                  <a:pt x="1969540" y="0"/>
                </a:moveTo>
                <a:lnTo>
                  <a:pt x="4389425" y="0"/>
                </a:lnTo>
                <a:lnTo>
                  <a:pt x="4389425" y="1969540"/>
                </a:lnTo>
                <a:cubicBezTo>
                  <a:pt x="4389425" y="3057287"/>
                  <a:pt x="3507632" y="3939080"/>
                  <a:pt x="2419885" y="3939080"/>
                </a:cubicBezTo>
                <a:lnTo>
                  <a:pt x="0" y="3939080"/>
                </a:lnTo>
                <a:lnTo>
                  <a:pt x="0" y="1969540"/>
                </a:lnTo>
                <a:cubicBezTo>
                  <a:pt x="0" y="881793"/>
                  <a:pt x="881793" y="0"/>
                  <a:pt x="1969540" y="0"/>
                </a:cubicBezTo>
                <a:close/>
              </a:path>
            </a:pathLst>
          </a:custGeom>
          <a:effectLst>
            <a:outerShdw blurRad="50800" dist="38100" dir="2700000" algn="tl" rotWithShape="0">
              <a:prstClr val="black">
                <a:alpha val="40000"/>
              </a:prstClr>
            </a:outerShdw>
          </a:effectLst>
        </p:spPr>
        <p:txBody>
          <a:bodyPr wrap="square">
            <a:noAutofit/>
          </a:bodyPr>
          <a:lstStyle/>
          <a:p>
            <a:endParaRPr lang="en-US"/>
          </a:p>
        </p:txBody>
      </p:sp>
      <p:sp>
        <p:nvSpPr>
          <p:cNvPr id="36" name="Round Diagonal Corner Rectangle 35"/>
          <p:cNvSpPr/>
          <p:nvPr userDrawn="1"/>
        </p:nvSpPr>
        <p:spPr>
          <a:xfrm>
            <a:off x="4063966" y="1379597"/>
            <a:ext cx="968116" cy="868790"/>
          </a:xfrm>
          <a:prstGeom prst="round2DiagRect">
            <a:avLst>
              <a:gd name="adj1" fmla="val 50000"/>
              <a:gd name="adj2" fmla="val 0"/>
            </a:avLst>
          </a:prstGeom>
          <a:gradFill>
            <a:gsLst>
              <a:gs pos="49000">
                <a:schemeClr val="accent5"/>
              </a:gs>
              <a:gs pos="4000">
                <a:schemeClr val="accent5">
                  <a:lumMod val="40000"/>
                  <a:lumOff val="60000"/>
                </a:schemeClr>
              </a:gs>
              <a:gs pos="100000">
                <a:schemeClr val="accent6">
                  <a:lumMod val="75000"/>
                </a:schemeClr>
              </a:gs>
            </a:gsLst>
            <a:path path="circle">
              <a:fillToRect t="100000" r="100000"/>
            </a:path>
          </a:gradFill>
          <a:ln w="28575">
            <a:noFill/>
          </a:ln>
          <a:effectLst>
            <a:outerShdw blurRad="50800" dist="38100" dir="2700000" algn="tl" rotWithShape="0">
              <a:prstClr val="black">
                <a:alpha val="40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p:cSld name="Title + 3 columns">
    <p:spTree>
      <p:nvGrpSpPr>
        <p:cNvPr id="1" name="Shape 77"/>
        <p:cNvGrpSpPr/>
        <p:nvPr/>
      </p:nvGrpSpPr>
      <p:grpSpPr>
        <a:xfrm>
          <a:off x="0" y="0"/>
          <a:ext cx="0" cy="0"/>
          <a:chOff x="0" y="0"/>
          <a:chExt cx="0" cy="0"/>
        </a:xfrm>
      </p:grpSpPr>
      <p:pic>
        <p:nvPicPr>
          <p:cNvPr id="2" name="Picture 1"/>
          <p:cNvPicPr>
            <a:picLocks noChangeAspect="1"/>
          </p:cNvPicPr>
          <p:nvPr userDrawn="1"/>
        </p:nvPicPr>
        <p:blipFill rotWithShape="1">
          <a:blip r:embed="rId2">
            <a:extLst>
              <a:ext uri="{28A0092B-C50C-407E-A947-70E740481C1C}">
                <a14:useLocalDpi xmlns:a14="http://schemas.microsoft.com/office/drawing/2010/main" val="0"/>
              </a:ext>
            </a:extLst>
          </a:blip>
          <a:srcRect l="49531" t="10053"/>
          <a:stretch/>
        </p:blipFill>
        <p:spPr>
          <a:xfrm rot="5400000">
            <a:off x="2666999" y="-2666999"/>
            <a:ext cx="6857999" cy="12192000"/>
          </a:xfrm>
          <a:prstGeom prst="rect">
            <a:avLst/>
          </a:prstGeom>
        </p:spPr>
      </p:pic>
      <p:sp>
        <p:nvSpPr>
          <p:cNvPr id="42" name="Rectangle 41"/>
          <p:cNvSpPr/>
          <p:nvPr userDrawn="1"/>
        </p:nvSpPr>
        <p:spPr>
          <a:xfrm>
            <a:off x="1905000" y="1181100"/>
            <a:ext cx="8382000" cy="4495800"/>
          </a:xfrm>
          <a:prstGeom prst="rect">
            <a:avLst/>
          </a:prstGeom>
          <a:solidFill>
            <a:schemeClr val="bg1"/>
          </a:solidFill>
          <a:ln>
            <a:noFill/>
          </a:ln>
          <a:effectLst>
            <a:outerShdw blurRad="63500" sx="102000" sy="102000" algn="ctr"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Shape 80"/>
          <p:cNvSpPr txBox="1">
            <a:spLocks noGrp="1"/>
          </p:cNvSpPr>
          <p:nvPr userDrawn="1">
            <p:ph type="body" idx="2"/>
          </p:nvPr>
        </p:nvSpPr>
        <p:spPr>
          <a:xfrm>
            <a:off x="4992504" y="2540672"/>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userDrawn="1">
            <p:ph type="body" idx="3"/>
          </p:nvPr>
        </p:nvSpPr>
        <p:spPr>
          <a:xfrm>
            <a:off x="7547480" y="2540672"/>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userDrawn="1">
            <p:ph type="title"/>
          </p:nvPr>
        </p:nvSpPr>
        <p:spPr>
          <a:xfrm>
            <a:off x="2437528" y="1590220"/>
            <a:ext cx="7316945" cy="68534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userDrawn="1">
            <p:ph type="body" idx="1"/>
          </p:nvPr>
        </p:nvSpPr>
        <p:spPr>
          <a:xfrm>
            <a:off x="2437528" y="2540673"/>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8" name="Round Diagonal Corner Rectangle 57"/>
          <p:cNvSpPr/>
          <p:nvPr userDrawn="1"/>
        </p:nvSpPr>
        <p:spPr>
          <a:xfrm>
            <a:off x="9865504" y="734077"/>
            <a:ext cx="954024" cy="856143"/>
          </a:xfrm>
          <a:prstGeom prst="round2DiagRect">
            <a:avLst>
              <a:gd name="adj1" fmla="val 50000"/>
              <a:gd name="adj2" fmla="val 0"/>
            </a:avLst>
          </a:prstGeom>
          <a:gradFill>
            <a:gsLst>
              <a:gs pos="49000">
                <a:schemeClr val="accent5"/>
              </a:gs>
              <a:gs pos="4000">
                <a:schemeClr val="accent5">
                  <a:lumMod val="40000"/>
                  <a:lumOff val="60000"/>
                </a:schemeClr>
              </a:gs>
              <a:gs pos="100000">
                <a:schemeClr val="accent6">
                  <a:lumMod val="75000"/>
                </a:schemeClr>
              </a:gs>
            </a:gsLst>
            <a:path path="circle">
              <a:fillToRect t="100000" r="100000"/>
            </a:path>
          </a:gradFill>
          <a:ln w="28575">
            <a:noFill/>
          </a:ln>
          <a:effectLst>
            <a:outerShdw blurRad="50800" dist="38100" dir="2700000" algn="tl" rotWithShape="0">
              <a:prstClr val="black">
                <a:alpha val="40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59" name="Round Diagonal Corner Rectangle 58"/>
          <p:cNvSpPr/>
          <p:nvPr userDrawn="1"/>
        </p:nvSpPr>
        <p:spPr>
          <a:xfrm rot="10800000">
            <a:off x="10232991" y="596711"/>
            <a:ext cx="738064" cy="662340"/>
          </a:xfrm>
          <a:prstGeom prst="round2DiagRect">
            <a:avLst>
              <a:gd name="adj1" fmla="val 50000"/>
              <a:gd name="adj2" fmla="val 0"/>
            </a:avLst>
          </a:prstGeom>
          <a:gradFill>
            <a:gsLst>
              <a:gs pos="0">
                <a:srgbClr val="21D7CD"/>
              </a:gs>
              <a:gs pos="75000">
                <a:srgbClr val="7030A0"/>
              </a:gs>
            </a:gsLst>
            <a:path path="circle">
              <a:fillToRect t="100000" r="100000"/>
            </a:path>
          </a:gradFill>
          <a:ln w="28575">
            <a:noFill/>
          </a:ln>
          <a:effectLst>
            <a:outerShdw blurRad="50800" dist="38100" dir="2700000" algn="tl" rotWithShape="0">
              <a:prstClr val="black">
                <a:alpha val="40000"/>
              </a:prstClr>
            </a:outerShdw>
          </a:effectLst>
          <a:scene3d>
            <a:camera prst="orthographicFront">
              <a:rot lat="0" lon="21299992" rev="0"/>
            </a:camera>
            <a:lightRig rig="threePt" dir="t"/>
          </a:scene3d>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0" name="Rectangle 59"/>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5" name="Rectangle 4"/>
          <p:cNvSpPr/>
          <p:nvPr userDrawn="1"/>
        </p:nvSpPr>
        <p:spPr>
          <a:xfrm>
            <a:off x="0" y="0"/>
            <a:ext cx="12192000" cy="6858000"/>
          </a:xfrm>
          <a:prstGeom prst="rect">
            <a:avLst/>
          </a:prstGeom>
          <a:blipFill dpi="0" rotWithShape="1">
            <a:blip r:embed="rId2" cstate="email">
              <a:alphaModFix amt="58000"/>
              <a:extLst>
                <a:ext uri="{28A0092B-C50C-407E-A947-70E740481C1C}">
                  <a14:useLocalDpi xmlns:a14="http://schemas.microsoft.com/office/drawing/2010/main"/>
                </a:ext>
              </a:extLst>
            </a:blip>
            <a:srcRect/>
            <a:stretch>
              <a:fillRect/>
            </a:stretch>
          </a:bli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6" name="Rectangle 5"/>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spTree>
      <p:nvGrpSpPr>
        <p:cNvPr id="1" name="Shape 108"/>
        <p:cNvGrpSpPr/>
        <p:nvPr/>
      </p:nvGrpSpPr>
      <p:grpSpPr>
        <a:xfrm>
          <a:off x="0" y="0"/>
          <a:ext cx="0" cy="0"/>
          <a:chOff x="0" y="0"/>
          <a:chExt cx="0" cy="0"/>
        </a:xfrm>
      </p:grpSpPr>
      <p:pic>
        <p:nvPicPr>
          <p:cNvPr id="6" name="Picture 5"/>
          <p:cNvPicPr>
            <a:picLocks noChangeAspect="1"/>
          </p:cNvPicPr>
          <p:nvPr userDrawn="1"/>
        </p:nvPicPr>
        <p:blipFill rotWithShape="1">
          <a:blip r:embed="rId2">
            <a:extLst>
              <a:ext uri="{28A0092B-C50C-407E-A947-70E740481C1C}">
                <a14:useLocalDpi xmlns:a14="http://schemas.microsoft.com/office/drawing/2010/main" val="0"/>
              </a:ext>
            </a:extLst>
          </a:blip>
          <a:srcRect t="1581" r="7925" b="49076"/>
          <a:stretch/>
        </p:blipFill>
        <p:spPr>
          <a:xfrm>
            <a:off x="0" y="0"/>
            <a:ext cx="12172950" cy="6743700"/>
          </a:xfrm>
          <a:prstGeom prst="rect">
            <a:avLst/>
          </a:prstGeom>
        </p:spPr>
      </p:pic>
      <p:sp>
        <p:nvSpPr>
          <p:cNvPr id="109" name="Shape 109"/>
          <p:cNvSpPr txBox="1">
            <a:spLocks noGrp="1"/>
          </p:cNvSpPr>
          <p:nvPr>
            <p:ph type="body" idx="1"/>
          </p:nvPr>
        </p:nvSpPr>
        <p:spPr>
          <a:xfrm>
            <a:off x="2008975" y="5980516"/>
            <a:ext cx="8335991" cy="478340"/>
          </a:xfrm>
          <a:prstGeom prst="rect">
            <a:avLst/>
          </a:prstGeom>
        </p:spPr>
        <p:txBody>
          <a:bodyPr lIns="91425" tIns="91425" rIns="91425" bIns="91425" anchor="t" anchorCtr="0"/>
          <a:lstStyle>
            <a:lvl1pPr lvl="0" algn="ctr">
              <a:spcBef>
                <a:spcPts val="480"/>
              </a:spcBef>
              <a:buSzPct val="100000"/>
              <a:buNone/>
              <a:defRPr sz="2400" b="1"/>
            </a:lvl1pPr>
          </a:lstStyle>
          <a:p>
            <a:endParaRPr dirty="0"/>
          </a:p>
        </p:txBody>
      </p:sp>
      <p:sp>
        <p:nvSpPr>
          <p:cNvPr id="7" name="Rectangle 6"/>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pic>
        <p:nvPicPr>
          <p:cNvPr id="3" name="Picture 2"/>
          <p:cNvPicPr>
            <a:picLocks noChangeAspect="1"/>
          </p:cNvPicPr>
          <p:nvPr userDrawn="1"/>
        </p:nvPicPr>
        <p:blipFill rotWithShape="1">
          <a:blip r:embed="rId2" cstate="email">
            <a:extLst>
              <a:ext uri="{28A0092B-C50C-407E-A947-70E740481C1C}">
                <a14:useLocalDpi xmlns:a14="http://schemas.microsoft.com/office/drawing/2010/main"/>
              </a:ext>
            </a:extLst>
          </a:blip>
          <a:srcRect l="5325" t="46130" r="6540" b="-34"/>
          <a:stretch/>
        </p:blipFill>
        <p:spPr>
          <a:xfrm flipH="1" flipV="1">
            <a:off x="0" y="933450"/>
            <a:ext cx="12211050" cy="5924550"/>
          </a:xfrm>
          <a:prstGeom prst="rect">
            <a:avLst/>
          </a:prstGeom>
        </p:spPr>
      </p:pic>
      <p:sp>
        <p:nvSpPr>
          <p:cNvPr id="4" name="Shape 78"/>
          <p:cNvSpPr txBox="1">
            <a:spLocks noGrp="1"/>
          </p:cNvSpPr>
          <p:nvPr>
            <p:ph type="title"/>
          </p:nvPr>
        </p:nvSpPr>
        <p:spPr>
          <a:xfrm>
            <a:off x="7448551" y="1380670"/>
            <a:ext cx="4248150" cy="685347"/>
          </a:xfrm>
          <a:prstGeom prst="rect">
            <a:avLst/>
          </a:prstGeom>
        </p:spPr>
        <p:txBody>
          <a:bodyPr lIns="91425" tIns="91425" rIns="91425" bIns="91425" anchor="b" anchorCtr="0">
            <a:normAutofit/>
          </a:bodyPr>
          <a:lstStyle>
            <a:lvl1pPr lvl="0" algn="ctr" rtl="0">
              <a:spcBef>
                <a:spcPts val="0"/>
              </a:spcBef>
              <a:defRPr sz="32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5" name="Shape 79"/>
          <p:cNvSpPr txBox="1">
            <a:spLocks noGrp="1"/>
          </p:cNvSpPr>
          <p:nvPr>
            <p:ph type="body" idx="1"/>
          </p:nvPr>
        </p:nvSpPr>
        <p:spPr>
          <a:xfrm>
            <a:off x="7448550" y="2331123"/>
            <a:ext cx="4248151"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2" name="Freeform 11"/>
          <p:cNvSpPr/>
          <p:nvPr userDrawn="1"/>
        </p:nvSpPr>
        <p:spPr>
          <a:xfrm rot="17046300">
            <a:off x="4977241" y="-1699121"/>
            <a:ext cx="1932893" cy="12672449"/>
          </a:xfrm>
          <a:custGeom>
            <a:avLst/>
            <a:gdLst>
              <a:gd name="connsiteX0" fmla="*/ 1793314 w 1932893"/>
              <a:gd name="connsiteY0" fmla="*/ 0 h 12672449"/>
              <a:gd name="connsiteX1" fmla="*/ 1763933 w 1932893"/>
              <a:gd name="connsiteY1" fmla="*/ 54287 h 12672449"/>
              <a:gd name="connsiteX2" fmla="*/ 615006 w 1932893"/>
              <a:gd name="connsiteY2" fmla="*/ 6148832 h 12672449"/>
              <a:gd name="connsiteX3" fmla="*/ 1763934 w 1932893"/>
              <a:gd name="connsiteY3" fmla="*/ 12243377 h 12672449"/>
              <a:gd name="connsiteX4" fmla="*/ 1932893 w 1932893"/>
              <a:gd name="connsiteY4" fmla="*/ 12555574 h 12672449"/>
              <a:gd name="connsiteX5" fmla="*/ 1467767 w 1932893"/>
              <a:gd name="connsiteY5" fmla="*/ 12672449 h 12672449"/>
              <a:gd name="connsiteX6" fmla="*/ 1268243 w 1932893"/>
              <a:gd name="connsiteY6" fmla="*/ 12356968 h 12672449"/>
              <a:gd name="connsiteX7" fmla="*/ 0 w 1932893"/>
              <a:gd name="connsiteY7" fmla="*/ 6148831 h 12672449"/>
              <a:gd name="connsiteX8" fmla="*/ 1046797 w 1932893"/>
              <a:gd name="connsiteY8" fmla="*/ 371685 h 12672449"/>
              <a:gd name="connsiteX9" fmla="*/ 1155414 w 1932893"/>
              <a:gd name="connsiteY9" fmla="*/ 160288 h 12672449"/>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1932893" h="12672449">
                <a:moveTo>
                  <a:pt x="1793314" y="0"/>
                </a:moveTo>
                <a:lnTo>
                  <a:pt x="1763933" y="54287"/>
                </a:lnTo>
                <a:cubicBezTo>
                  <a:pt x="1056645" y="1479317"/>
                  <a:pt x="615006" y="3705032"/>
                  <a:pt x="615006" y="6148832"/>
                </a:cubicBezTo>
                <a:cubicBezTo>
                  <a:pt x="615006" y="8592631"/>
                  <a:pt x="1056644" y="10818347"/>
                  <a:pt x="1763934" y="12243377"/>
                </a:cubicBezTo>
                <a:lnTo>
                  <a:pt x="1932893" y="12555574"/>
                </a:lnTo>
                <a:lnTo>
                  <a:pt x="1467767" y="12672449"/>
                </a:lnTo>
                <a:lnTo>
                  <a:pt x="1268243" y="12356968"/>
                </a:lnTo>
                <a:cubicBezTo>
                  <a:pt x="503076" y="11011544"/>
                  <a:pt x="0" y="8733094"/>
                  <a:pt x="0" y="6148831"/>
                </a:cubicBezTo>
                <a:cubicBezTo>
                  <a:pt x="0" y="3822994"/>
                  <a:pt x="407492" y="1744867"/>
                  <a:pt x="1046797" y="371685"/>
                </a:cubicBezTo>
                <a:lnTo>
                  <a:pt x="1155414" y="160288"/>
                </a:lnTo>
                <a:close/>
              </a:path>
            </a:pathLst>
          </a:custGeom>
          <a:gradFill>
            <a:gsLst>
              <a:gs pos="0">
                <a:srgbClr val="BA852F"/>
              </a:gs>
              <a:gs pos="100000">
                <a:srgbClr val="BA852F"/>
              </a:gs>
              <a:gs pos="68000">
                <a:srgbClr val="FBEB74"/>
              </a:gs>
              <a:gs pos="36000">
                <a:srgbClr val="E2BC46"/>
              </a:gs>
            </a:gsLst>
            <a:path path="circle">
              <a:fillToRect t="100000" r="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spTree>
      <p:nvGrpSpPr>
        <p:cNvPr id="1" name="Shape 122"/>
        <p:cNvGrpSpPr/>
        <p:nvPr/>
      </p:nvGrpSpPr>
      <p:grpSpPr>
        <a:xfrm>
          <a:off x="0" y="0"/>
          <a:ext cx="0" cy="0"/>
          <a:chOff x="0" y="0"/>
          <a:chExt cx="0" cy="0"/>
        </a:xfrm>
      </p:grpSpPr>
      <p:pic>
        <p:nvPicPr>
          <p:cNvPr id="3" name="Picture 2"/>
          <p:cNvPicPr>
            <a:picLocks noChangeAspect="1"/>
          </p:cNvPicPr>
          <p:nvPr userDrawn="1"/>
        </p:nvPicPr>
        <p:blipFill rotWithShape="1">
          <a:blip r:embed="rId2" cstate="email">
            <a:extLst>
              <a:ext uri="{28A0092B-C50C-407E-A947-70E740481C1C}">
                <a14:useLocalDpi xmlns:a14="http://schemas.microsoft.com/office/drawing/2010/main"/>
              </a:ext>
            </a:extLst>
          </a:blip>
          <a:srcRect l="5325" t="46130" r="6540" b="-34"/>
          <a:stretch/>
        </p:blipFill>
        <p:spPr>
          <a:xfrm flipV="1">
            <a:off x="0" y="914400"/>
            <a:ext cx="12192000" cy="5943600"/>
          </a:xfrm>
          <a:prstGeom prst="rect">
            <a:avLst/>
          </a:prstGeom>
        </p:spPr>
      </p:pic>
      <p:sp>
        <p:nvSpPr>
          <p:cNvPr id="8" name="Freeform 7"/>
          <p:cNvSpPr/>
          <p:nvPr userDrawn="1"/>
        </p:nvSpPr>
        <p:spPr>
          <a:xfrm rot="4553700" flipH="1">
            <a:off x="5274591" y="-1668893"/>
            <a:ext cx="2027565" cy="12683776"/>
          </a:xfrm>
          <a:custGeom>
            <a:avLst/>
            <a:gdLst>
              <a:gd name="connsiteX0" fmla="*/ 2027565 w 2027565"/>
              <a:gd name="connsiteY0" fmla="*/ 0 h 12683776"/>
              <a:gd name="connsiteX1" fmla="*/ 1385474 w 2027565"/>
              <a:gd name="connsiteY1" fmla="*/ 161342 h 12683776"/>
              <a:gd name="connsiteX2" fmla="*/ 1268243 w 2027565"/>
              <a:gd name="connsiteY2" fmla="*/ 338957 h 12683776"/>
              <a:gd name="connsiteX3" fmla="*/ 0 w 2027565"/>
              <a:gd name="connsiteY3" fmla="*/ 6287632 h 12683776"/>
              <a:gd name="connsiteX4" fmla="*/ 1505415 w 2027565"/>
              <a:gd name="connsiteY4" fmla="*/ 12595643 h 12683776"/>
              <a:gd name="connsiteX5" fmla="*/ 1578775 w 2027565"/>
              <a:gd name="connsiteY5" fmla="*/ 12683776 h 12683776"/>
              <a:gd name="connsiteX6" fmla="*/ 2025100 w 2027565"/>
              <a:gd name="connsiteY6" fmla="*/ 12571626 h 12683776"/>
              <a:gd name="connsiteX7" fmla="*/ 1963285 w 2027565"/>
              <a:gd name="connsiteY7" fmla="*/ 12480421 h 12683776"/>
              <a:gd name="connsiteX8" fmla="*/ 615006 w 2027565"/>
              <a:gd name="connsiteY8" fmla="*/ 6287632 h 12683776"/>
              <a:gd name="connsiteX9" fmla="*/ 1963285 w 2027565"/>
              <a:gd name="connsiteY9" fmla="*/ 94843 h 12683776"/>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Lst>
            <a:rect l="l" t="t" r="r" b="b"/>
            <a:pathLst>
              <a:path w="2027565" h="12683776">
                <a:moveTo>
                  <a:pt x="2027565" y="0"/>
                </a:moveTo>
                <a:lnTo>
                  <a:pt x="1385474" y="161342"/>
                </a:lnTo>
                <a:lnTo>
                  <a:pt x="1268243" y="338957"/>
                </a:lnTo>
                <a:cubicBezTo>
                  <a:pt x="503076" y="1628151"/>
                  <a:pt x="0" y="3811374"/>
                  <a:pt x="0" y="6287632"/>
                </a:cubicBezTo>
                <a:cubicBezTo>
                  <a:pt x="0" y="9011515"/>
                  <a:pt x="608722" y="11380827"/>
                  <a:pt x="1505415" y="12595643"/>
                </a:cubicBezTo>
                <a:lnTo>
                  <a:pt x="1578775" y="12683776"/>
                </a:lnTo>
                <a:lnTo>
                  <a:pt x="2025100" y="12571626"/>
                </a:lnTo>
                <a:lnTo>
                  <a:pt x="1963285" y="12480421"/>
                </a:lnTo>
                <a:cubicBezTo>
                  <a:pt x="1140592" y="11148025"/>
                  <a:pt x="615006" y="8842174"/>
                  <a:pt x="615006" y="6287632"/>
                </a:cubicBezTo>
                <a:cubicBezTo>
                  <a:pt x="615006" y="3733090"/>
                  <a:pt x="1140592" y="1427238"/>
                  <a:pt x="1963285" y="94843"/>
                </a:cubicBezTo>
                <a:close/>
              </a:path>
            </a:pathLst>
          </a:custGeom>
          <a:gradFill>
            <a:gsLst>
              <a:gs pos="0">
                <a:srgbClr val="BA852F"/>
              </a:gs>
              <a:gs pos="100000">
                <a:srgbClr val="BA852F"/>
              </a:gs>
              <a:gs pos="68000">
                <a:srgbClr val="FBEB74"/>
              </a:gs>
              <a:gs pos="36000">
                <a:srgbClr val="E2BC46"/>
              </a:gs>
            </a:gsLst>
            <a:path path="circle">
              <a:fillToRect t="100000" r="100000"/>
            </a:path>
          </a:gradFill>
          <a:ln>
            <a:noFill/>
          </a:ln>
          <a:effectLst/>
        </p:spPr>
        <p:style>
          <a:lnRef idx="2">
            <a:schemeClr val="accent1">
              <a:shade val="50000"/>
            </a:schemeClr>
          </a:lnRef>
          <a:fillRef idx="1">
            <a:schemeClr val="accent1"/>
          </a:fillRef>
          <a:effectRef idx="0">
            <a:schemeClr val="accent1"/>
          </a:effectRef>
          <a:fontRef idx="minor">
            <a:schemeClr val="lt1"/>
          </a:fontRef>
        </p:style>
        <p:txBody>
          <a:bodyPr wrap="square" rtlCol="0" anchor="ctr">
            <a:noAutofit/>
          </a:bodyPr>
          <a:lstStyle/>
          <a:p>
            <a:pPr lvl="0" algn="ctr"/>
            <a:endParaRPr lang="en-US"/>
          </a:p>
        </p:txBody>
      </p:sp>
      <p:sp>
        <p:nvSpPr>
          <p:cNvPr id="9" name="Shape 78"/>
          <p:cNvSpPr txBox="1">
            <a:spLocks noGrp="1"/>
          </p:cNvSpPr>
          <p:nvPr>
            <p:ph type="title"/>
          </p:nvPr>
        </p:nvSpPr>
        <p:spPr>
          <a:xfrm>
            <a:off x="838201" y="1458914"/>
            <a:ext cx="4248150" cy="685347"/>
          </a:xfrm>
          <a:prstGeom prst="rect">
            <a:avLst/>
          </a:prstGeom>
        </p:spPr>
        <p:txBody>
          <a:bodyPr lIns="91425" tIns="91425" rIns="91425" bIns="91425" anchor="b" anchorCtr="0">
            <a:normAutofit/>
          </a:bodyPr>
          <a:lstStyle>
            <a:lvl1pPr lvl="0" algn="ctr" rtl="0">
              <a:spcBef>
                <a:spcPts val="0"/>
              </a:spcBef>
              <a:defRPr sz="32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10" name="Shape 79"/>
          <p:cNvSpPr txBox="1">
            <a:spLocks noGrp="1"/>
          </p:cNvSpPr>
          <p:nvPr>
            <p:ph type="body" idx="1"/>
          </p:nvPr>
        </p:nvSpPr>
        <p:spPr>
          <a:xfrm>
            <a:off x="838200" y="2409367"/>
            <a:ext cx="4248151"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pic>
        <p:nvPicPr>
          <p:cNvPr id="2" name="Picture 1"/>
          <p:cNvPicPr>
            <a:picLocks noChangeAspect="1"/>
          </p:cNvPicPr>
          <p:nvPr userDrawn="1"/>
        </p:nvPicPr>
        <p:blipFill>
          <a:blip r:embed="rId2">
            <a:extLst>
              <a:ext uri="{28A0092B-C50C-407E-A947-70E740481C1C}">
                <a14:useLocalDpi xmlns:a14="http://schemas.microsoft.com/office/drawing/2010/main" val="0"/>
              </a:ext>
            </a:extLst>
          </a:blip>
          <a:stretch>
            <a:fillRect/>
          </a:stretch>
        </p:blipFill>
        <p:spPr>
          <a:xfrm>
            <a:off x="2891802" y="0"/>
            <a:ext cx="9300198" cy="6858000"/>
          </a:xfrm>
          <a:prstGeom prst="rect">
            <a:avLst/>
          </a:prstGeom>
        </p:spPr>
      </p:pic>
      <p:sp>
        <p:nvSpPr>
          <p:cNvPr id="6" name="Rectangle 5"/>
          <p:cNvSpPr/>
          <p:nvPr userDrawn="1"/>
        </p:nvSpPr>
        <p:spPr>
          <a:xfrm>
            <a:off x="-19051" y="6648446"/>
            <a:ext cx="12211051" cy="209554"/>
          </a:xfrm>
          <a:prstGeom prst="rect">
            <a:avLst/>
          </a:prstGeom>
          <a:gradFill>
            <a:gsLst>
              <a:gs pos="0">
                <a:srgbClr val="BA852F"/>
              </a:gs>
              <a:gs pos="100000">
                <a:srgbClr val="BA852F"/>
              </a:gs>
              <a:gs pos="68000">
                <a:srgbClr val="FBEB74"/>
              </a:gs>
              <a:gs pos="36000">
                <a:srgbClr val="E2BC46"/>
              </a:gs>
            </a:gsLst>
            <a:path path="circle">
              <a:fillToRect t="100000" r="100000"/>
            </a:path>
          </a:gradFill>
          <a:ln>
            <a:noFill/>
          </a:ln>
          <a:effectLst>
            <a:outerShdw blurRad="50800" dist="38100" dir="16200000"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0" y="1466850"/>
            <a:ext cx="12192000" cy="3905250"/>
          </a:xfrm>
          <a:prstGeom prst="rect">
            <a:avLst/>
          </a:prstGeom>
          <a:gradFill flip="none" rotWithShape="1">
            <a:gsLst>
              <a:gs pos="57000">
                <a:srgbClr val="90C035"/>
              </a:gs>
              <a:gs pos="4000">
                <a:schemeClr val="accent1">
                  <a:alpha val="10000"/>
                </a:schemeClr>
              </a:gs>
              <a:gs pos="100000">
                <a:schemeClr val="accent2">
                  <a:lumMod val="50000"/>
                </a:schemeClr>
              </a:gs>
            </a:gsLst>
            <a:lin ang="8100000" scaled="1"/>
            <a:tileRect/>
          </a:gradFill>
          <a:ln>
            <a:noFill/>
          </a:ln>
          <a:effectLst>
            <a:outerShdw blurRad="50800" dist="38100" dir="5400000" algn="t" rotWithShape="0">
              <a:prstClr val="black">
                <a:alpha val="40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3/17/2018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0.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3.jpeg"/><Relationship Id="rId1" Type="http://schemas.openxmlformats.org/officeDocument/2006/relationships/slideLayout" Target="../slideLayouts/slideLayout11.xml"/></Relationships>
</file>

<file path=ppt/slides/_rels/slide16.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0.xml"/></Relationships>
</file>

<file path=ppt/slides/_rels/slide17.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1.xml"/></Relationships>
</file>

<file path=ppt/slides/_rels/slide18.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9" name="Picture 8">
            <a:extLst>
              <a:ext uri="{FF2B5EF4-FFF2-40B4-BE49-F238E27FC236}">
                <a16:creationId xmlns:a16="http://schemas.microsoft.com/office/drawing/2014/main" id="{C763494F-B790-4E84-AC73-1512310A9A4C}"/>
              </a:ext>
            </a:extLst>
          </p:cNvPr>
          <p:cNvPicPr>
            <a:picLocks noChangeAspect="1"/>
          </p:cNvPicPr>
          <p:nvPr/>
        </p:nvPicPr>
        <p:blipFill>
          <a:blip r:embed="rId2"/>
          <a:stretch>
            <a:fillRect/>
          </a:stretch>
        </p:blipFill>
        <p:spPr>
          <a:xfrm>
            <a:off x="3906631" y="2654774"/>
            <a:ext cx="4182218" cy="1908213"/>
          </a:xfrm>
          <a:prstGeom prst="rect">
            <a:avLst/>
          </a:prstGeom>
        </p:spPr>
      </p:pic>
      <p:sp>
        <p:nvSpPr>
          <p:cNvPr id="15" name="Shape 72">
            <a:extLst>
              <a:ext uri="{FF2B5EF4-FFF2-40B4-BE49-F238E27FC236}">
                <a16:creationId xmlns:a16="http://schemas.microsoft.com/office/drawing/2014/main" id="{1675DE14-3744-4C87-8249-583260CAEB61}"/>
              </a:ext>
            </a:extLst>
          </p:cNvPr>
          <p:cNvSpPr txBox="1">
            <a:spLocks/>
          </p:cNvSpPr>
          <p:nvPr/>
        </p:nvSpPr>
        <p:spPr>
          <a:xfrm>
            <a:off x="4124913" y="2830140"/>
            <a:ext cx="3963936" cy="1287661"/>
          </a:xfrm>
          <a:prstGeom prst="rect">
            <a:avLst/>
          </a:prstGeom>
        </p:spPr>
        <p:txBody>
          <a:bodyPr vert="horz" lIns="91425" tIns="91425" rIns="91425" bIns="91425" rtlCol="0" anchor="b" anchorCtr="0">
            <a:noAutofit/>
          </a:bodyPr>
          <a:lstStyle>
            <a:lvl1pPr lvl="0" algn="ctr" defTabSz="914400" rtl="0" eaLnBrk="1" latinLnBrk="0" hangingPunct="1">
              <a:lnSpc>
                <a:spcPct val="90000"/>
              </a:lnSpc>
              <a:spcBef>
                <a:spcPts val="0"/>
              </a:spcBef>
              <a:buSzPct val="100000"/>
              <a:buNone/>
              <a:defRPr sz="4400" kern="1200">
                <a:solidFill>
                  <a:schemeClr val="bg1"/>
                </a:solidFill>
                <a:latin typeface="+mj-lt"/>
                <a:ea typeface="+mj-ea"/>
                <a:cs typeface="+mj-cs"/>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r>
              <a:rPr lang="en-US" sz="4000" dirty="0">
                <a:solidFill>
                  <a:schemeClr val="tx1"/>
                </a:solidFill>
              </a:rPr>
              <a:t>ABSTRACT GREEN</a:t>
            </a:r>
            <a:endParaRPr lang="en" sz="3200" dirty="0">
              <a:solidFill>
                <a:schemeClr val="tx1"/>
              </a:solidFill>
            </a:endParaRP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430008" y="1369702"/>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INSTRUCTIONS FOR USE</a:t>
            </a:r>
          </a:p>
        </p:txBody>
      </p:sp>
      <p:sp>
        <p:nvSpPr>
          <p:cNvPr id="5" name="Shape 83">
            <a:extLst>
              <a:ext uri="{FF2B5EF4-FFF2-40B4-BE49-F238E27FC236}">
                <a16:creationId xmlns:a16="http://schemas.microsoft.com/office/drawing/2014/main" id="{95B8656C-FD63-4AAA-B206-7E1C765B7DC0}"/>
              </a:ext>
            </a:extLst>
          </p:cNvPr>
          <p:cNvSpPr txBox="1">
            <a:spLocks/>
          </p:cNvSpPr>
          <p:nvPr/>
        </p:nvSpPr>
        <p:spPr>
          <a:xfrm>
            <a:off x="792336" y="2038942"/>
            <a:ext cx="3868500" cy="2883000"/>
          </a:xfrm>
          <a:prstGeom prst="rect">
            <a:avLst/>
          </a:prstGeom>
        </p:spPr>
        <p:txBody>
          <a:bodyPr lIns="91425" tIns="91425" rIns="91425" bIns="91425"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endParaRPr lang="en" sz="1300" dirty="0"/>
          </a:p>
        </p:txBody>
      </p:sp>
      <p:sp>
        <p:nvSpPr>
          <p:cNvPr id="6" name="Rectangle 5">
            <a:extLst>
              <a:ext uri="{FF2B5EF4-FFF2-40B4-BE49-F238E27FC236}">
                <a16:creationId xmlns:a16="http://schemas.microsoft.com/office/drawing/2014/main" id="{83031EDF-1C34-49BB-A711-61952CB8A541}"/>
              </a:ext>
            </a:extLst>
          </p:cNvPr>
          <p:cNvSpPr/>
          <p:nvPr/>
        </p:nvSpPr>
        <p:spPr>
          <a:xfrm>
            <a:off x="430008" y="4512240"/>
            <a:ext cx="3994363" cy="307777"/>
          </a:xfrm>
          <a:prstGeom prst="rect">
            <a:avLst/>
          </a:prstGeom>
        </p:spPr>
        <p:txBody>
          <a:bodyPr wrap="none">
            <a:spAutoFit/>
          </a:bodyPr>
          <a:lstStyle/>
          <a:p>
            <a:pPr algn="just"/>
            <a:r>
              <a:rPr lang="en-US" sz="1400" dirty="0">
                <a:solidFill>
                  <a:srgbClr val="00B050"/>
                </a:solidFill>
              </a:rPr>
              <a:t>FONT:   </a:t>
            </a:r>
            <a:r>
              <a:rPr lang="en-US" sz="1400" dirty="0" err="1">
                <a:solidFill>
                  <a:srgbClr val="00B050"/>
                </a:solidFill>
              </a:rPr>
              <a:t>Raleway</a:t>
            </a:r>
            <a:r>
              <a:rPr lang="en-US" sz="1400" dirty="0">
                <a:solidFill>
                  <a:srgbClr val="00B050"/>
                </a:solidFill>
              </a:rPr>
              <a:t> &amp; </a:t>
            </a:r>
            <a:r>
              <a:rPr lang="en-US" sz="1400" dirty="0" err="1">
                <a:solidFill>
                  <a:srgbClr val="00B050"/>
                </a:solidFill>
              </a:rPr>
              <a:t>Roboto</a:t>
            </a:r>
            <a:r>
              <a:rPr lang="en-US" sz="1400" dirty="0">
                <a:solidFill>
                  <a:srgbClr val="00B050"/>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430008" y="2035735"/>
            <a:ext cx="3078002" cy="2277547"/>
          </a:xfrm>
          <a:prstGeom prst="rect">
            <a:avLst/>
          </a:prstGeom>
        </p:spPr>
        <p:txBody>
          <a:bodyPr wrap="square">
            <a:spAutoFit/>
          </a:bodyPr>
          <a:lstStyle/>
          <a:p>
            <a:r>
              <a:rPr lang="en-US" sz="1400" dirty="0">
                <a:solidFill>
                  <a:srgbClr val="00B050"/>
                </a:solidFill>
              </a:rPr>
              <a:t>DOWNLOAD AS POWERPOINT TEMPLATE</a:t>
            </a:r>
          </a:p>
          <a:p>
            <a:endParaRPr lang="en-US" sz="800" dirty="0"/>
          </a:p>
          <a:p>
            <a:r>
              <a:rPr lang="en-US" sz="1400" dirty="0"/>
              <a:t>Click on the button under the presentation preview that says "Download as PowerPoint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3508010" y="2035735"/>
            <a:ext cx="2683240" cy="2369880"/>
          </a:xfrm>
          <a:prstGeom prst="rect">
            <a:avLst/>
          </a:prstGeom>
        </p:spPr>
        <p:txBody>
          <a:bodyPr wrap="square">
            <a:spAutoFit/>
          </a:bodyPr>
          <a:lstStyle/>
          <a:p>
            <a:r>
              <a:rPr lang="en-US" sz="1400" dirty="0">
                <a:solidFill>
                  <a:srgbClr val="00B050"/>
                </a:solidFill>
              </a:rPr>
              <a:t>USE AS GOOGLE SLIDES THEME</a:t>
            </a:r>
          </a:p>
          <a:p>
            <a:endParaRPr lang="en-US" sz="800" dirty="0"/>
          </a:p>
          <a:p>
            <a:r>
              <a:rPr lang="en-US" sz="14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a:off x="430007" y="5018975"/>
            <a:ext cx="5614433" cy="738664"/>
          </a:xfrm>
          <a:prstGeom prst="rect">
            <a:avLst/>
          </a:prstGeom>
        </p:spPr>
        <p:txBody>
          <a:bodyPr wrap="square">
            <a:spAutoFit/>
          </a:bodyPr>
          <a:lstStyle/>
          <a:p>
            <a:r>
              <a:rPr lang="en-US" sz="1400" dirty="0"/>
              <a:t>This template is free to use under Creative Commons Attribution license. Please mention Slidehood.com and other resources used in a slide footer.</a:t>
            </a:r>
          </a:p>
        </p:txBody>
      </p:sp>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952679" y="2013521"/>
            <a:ext cx="3897859" cy="1398399"/>
          </a:xfrm>
          <a:prstGeom prst="rect">
            <a:avLst/>
          </a:prstGeom>
        </p:spPr>
        <p:txBody>
          <a:bodyPr lIns="91425" tIns="91425" rIns="91425" bIns="91425" anchor="b" anchorCtr="0">
            <a:noAutofit/>
          </a:bodyPr>
          <a:lstStyle/>
          <a:p>
            <a:pPr lvl="0" rtl="0">
              <a:spcBef>
                <a:spcPts val="0"/>
              </a:spcBef>
              <a:buNone/>
            </a:pPr>
            <a:r>
              <a:rPr lang="en" dirty="0"/>
              <a:t>YOUR FIRST HEADLINE</a:t>
            </a:r>
          </a:p>
        </p:txBody>
      </p:sp>
      <p:sp>
        <p:nvSpPr>
          <p:cNvPr id="5" name="Shape 99"/>
          <p:cNvSpPr txBox="1">
            <a:spLocks noGrp="1"/>
          </p:cNvSpPr>
          <p:nvPr>
            <p:ph type="subTitle" idx="1"/>
          </p:nvPr>
        </p:nvSpPr>
        <p:spPr>
          <a:xfrm>
            <a:off x="757806" y="3326195"/>
            <a:ext cx="4287603" cy="639951"/>
          </a:xfrm>
          <a:prstGeom prst="rect">
            <a:avLst/>
          </a:prstGeom>
        </p:spPr>
        <p:txBody>
          <a:bodyPr lIns="91425" tIns="91425" rIns="91425" bIns="91425" anchor="ctr" anchorCtr="0">
            <a:noAutofit/>
          </a:bodyPr>
          <a:lstStyle/>
          <a:p>
            <a:pPr lvl="0" rtl="0">
              <a:spcBef>
                <a:spcPts val="0"/>
              </a:spcBef>
              <a:buNone/>
            </a:pPr>
            <a:r>
              <a:rPr lang="en" sz="1800" dirty="0">
                <a:solidFill>
                  <a:srgbClr val="00B050"/>
                </a:solidFill>
              </a:rPr>
              <a:t>First things first let’s start with the first set of slides</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2912550" y="2590800"/>
            <a:ext cx="6366900" cy="1676401"/>
          </a:xfrm>
        </p:spPr>
        <p:txBody>
          <a:bodyPr>
            <a:normAutofit fontScale="85000" lnSpcReduction="10000"/>
          </a:bodyPr>
          <a:lstStyle/>
          <a:p>
            <a:r>
              <a:rPr lang="en-US" dirty="0">
                <a:latin typeface="+mj-lt"/>
              </a:rPr>
              <a:t>A fine quotation is a diamond in the hand of a man of wit and a pebble in the hand of a fool. A fine quotation is a diamond in the hand of a man of wit and a pebble in the hand of a fool. A fine quotation is a diamond in the hand of a man of wit and a pebble in the hand of a fool. A fine quotation is a diamond in the hand of a man of wit and a pebble in the hand of a fool. </a:t>
            </a:r>
            <a:endParaRPr lang="en-US" b="0" dirty="0">
              <a:latin typeface="+mj-lt"/>
            </a:endParaRPr>
          </a:p>
          <a:p>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9839325" y="880231"/>
            <a:ext cx="737235" cy="799978"/>
          </a:xfrm>
          <a:prstGeom prst="rect">
            <a:avLst/>
          </a:prstGeom>
        </p:spPr>
      </p:pic>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4214097" y="3293531"/>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effectLst>
                  <a:outerShdw sx="101000" sy="101000" algn="ctr" rotWithShape="0">
                    <a:prstClr val="black"/>
                  </a:outerShdw>
                </a:effectLst>
              </a:rPr>
              <a:t>BIG </a:t>
            </a:r>
            <a:r>
              <a:rPr lang="en" sz="6600" dirty="0">
                <a:solidFill>
                  <a:schemeClr val="accent6">
                    <a:lumMod val="75000"/>
                  </a:schemeClr>
                </a:solidFill>
                <a:effectLst>
                  <a:outerShdw sx="101000" sy="101000" algn="ctr" rotWithShape="0">
                    <a:prstClr val="black"/>
                  </a:outerShdw>
                </a:effectLst>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4214097" y="4060710"/>
            <a:ext cx="3822824" cy="738664"/>
          </a:xfrm>
          <a:prstGeom prst="rect">
            <a:avLst/>
          </a:prstGeom>
        </p:spPr>
        <p:txBody>
          <a:bodyPr wrap="square">
            <a:spAutoFit/>
          </a:bodyPr>
          <a:lstStyle/>
          <a:p>
            <a:pPr algn="ctr"/>
            <a:r>
              <a:rPr lang="en-US" sz="1400" dirty="0"/>
              <a:t>Grab the attention of your audience by using icons and impressive</a:t>
            </a:r>
          </a:p>
          <a:p>
            <a:pPr algn="ctr"/>
            <a:r>
              <a:rPr lang="en-US" sz="1400" dirty="0"/>
              <a:t>images</a:t>
            </a:r>
          </a:p>
        </p:txBody>
      </p:sp>
      <p:pic>
        <p:nvPicPr>
          <p:cNvPr id="14" name="Picture 13"/>
          <p:cNvPicPr>
            <a:picLocks noChangeAspect="1"/>
          </p:cNvPicPr>
          <p:nvPr/>
        </p:nvPicPr>
        <p:blipFill rotWithShape="1">
          <a:blip r:embed="rId2"/>
          <a:srcRect l="7880"/>
          <a:stretch/>
        </p:blipFill>
        <p:spPr>
          <a:xfrm>
            <a:off x="5659939" y="1852727"/>
            <a:ext cx="1533216" cy="1505843"/>
          </a:xfrm>
          <a:prstGeom prst="rect">
            <a:avLst/>
          </a:prstGeom>
        </p:spPr>
      </p:pic>
    </p:spTree>
    <p:extLst>
      <p:ext uri="{BB962C8B-B14F-4D97-AF65-F5344CB8AC3E}">
        <p14:creationId xmlns:p14="http://schemas.microsoft.com/office/powerpoint/2010/main" val="4221762330"/>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6032514" y="1707232"/>
            <a:ext cx="6159486" cy="847999"/>
          </a:xfrm>
        </p:spPr>
        <p:txBody>
          <a:bodyPr>
            <a:normAutofit fontScale="90000"/>
          </a:bodyPr>
          <a:lstStyle/>
          <a:p>
            <a:r>
              <a:rPr lang="en-US" dirty="0"/>
              <a:t>THIS IS YOUR </a:t>
            </a:r>
            <a:r>
              <a:rPr lang="en-US" dirty="0">
                <a:solidFill>
                  <a:srgbClr val="00B050"/>
                </a:solidFill>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6018382" y="2555231"/>
            <a:ext cx="5813307" cy="2705326"/>
          </a:xfrm>
          <a:prstGeom prst="rect">
            <a:avLst/>
          </a:prstGeom>
        </p:spPr>
        <p:txBody>
          <a:bodyPr wrap="square">
            <a:spAutoFit/>
          </a:bodyPr>
          <a:lstStyle/>
          <a:p>
            <a:pPr marL="0" indent="0" algn="just">
              <a:buNone/>
            </a:pPr>
            <a:r>
              <a:rPr lang="en-US" sz="1400" b="1" dirty="0">
                <a:solidFill>
                  <a:schemeClr val="accent6">
                    <a:lumMod val="75000"/>
                  </a:schemeClr>
                </a:solidFill>
              </a:rPr>
              <a:t>Chris Hadfield</a:t>
            </a:r>
            <a:r>
              <a:rPr lang="en-US" sz="1400" dirty="0">
                <a:solidFill>
                  <a:srgbClr val="0070C0"/>
                </a:solidFill>
              </a:rPr>
              <a:t>	</a:t>
            </a:r>
          </a:p>
          <a:p>
            <a:pPr marL="0" indent="0" algn="just">
              <a:buNone/>
            </a:pPr>
            <a:endParaRPr lang="en-US" sz="1400" dirty="0"/>
          </a:p>
          <a:p>
            <a:pPr marL="0" indent="0" algn="just">
              <a:buNone/>
            </a:pPr>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400" dirty="0"/>
          </a:p>
          <a:p>
            <a:pPr marL="0" indent="0" algn="just">
              <a:buNone/>
            </a:pPr>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398080" y="2759691"/>
            <a:ext cx="4454195" cy="1818304"/>
          </a:xfrm>
          <a:prstGeom prst="rect">
            <a:avLst/>
          </a:prstGeom>
        </p:spPr>
        <p:txBody>
          <a:bodyPr lIns="91425" tIns="91425" rIns="91425" bIns="91425" anchor="b" anchorCtr="0">
            <a:noAutofit/>
          </a:bodyPr>
          <a:lstStyle/>
          <a:p>
            <a:pPr lvl="0">
              <a:spcBef>
                <a:spcPts val="0"/>
              </a:spcBef>
              <a:buNone/>
            </a:pPr>
            <a:r>
              <a:rPr lang="en" dirty="0"/>
              <a:t>YOU CAN ALSO </a:t>
            </a:r>
            <a:r>
              <a:rPr lang="en" dirty="0">
                <a:solidFill>
                  <a:srgbClr val="EB2264"/>
                </a:solidFill>
              </a:rPr>
              <a:t>SPLIT</a:t>
            </a:r>
            <a:r>
              <a:rPr lang="en" dirty="0"/>
              <a:t> YOUR 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100212" y="3429000"/>
            <a:ext cx="3166682" cy="2677656"/>
          </a:xfrm>
          <a:prstGeom prst="rect">
            <a:avLst/>
          </a:prstGeom>
        </p:spPr>
        <p:txBody>
          <a:bodyPr wrap="square">
            <a:spAutoFit/>
          </a:bodyPr>
          <a:lstStyle/>
          <a:p>
            <a:pPr algn="just"/>
            <a:r>
              <a:rPr lang="en-US" sz="1400" b="1" dirty="0">
                <a:solidFill>
                  <a:srgbClr val="00B050"/>
                </a:solidFill>
              </a:rPr>
              <a:t>Chris Hadfield</a:t>
            </a:r>
            <a:r>
              <a:rPr lang="en-US" sz="1400" dirty="0">
                <a:solidFill>
                  <a:srgbClr val="00B050"/>
                </a:solidFill>
              </a:rPr>
              <a:t>	</a:t>
            </a:r>
          </a:p>
          <a:p>
            <a:pPr algn="just"/>
            <a:endParaRPr lang="en-US" sz="1400" dirty="0"/>
          </a:p>
          <a:p>
            <a:pPr algn="just"/>
            <a:r>
              <a:rPr lang="en-US" sz="14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627238" y="3429000"/>
            <a:ext cx="3166682" cy="2677656"/>
          </a:xfrm>
          <a:prstGeom prst="rect">
            <a:avLst/>
          </a:prstGeom>
        </p:spPr>
        <p:txBody>
          <a:bodyPr wrap="square">
            <a:spAutoFit/>
          </a:bodyPr>
          <a:lstStyle/>
          <a:p>
            <a:pPr algn="just"/>
            <a:r>
              <a:rPr lang="en-US" sz="1400" b="1" dirty="0">
                <a:solidFill>
                  <a:srgbClr val="00B050"/>
                </a:solidFill>
              </a:rPr>
              <a:t>Erin Cummings</a:t>
            </a:r>
          </a:p>
          <a:p>
            <a:pPr algn="just"/>
            <a:endParaRPr lang="en-US" sz="1400" b="1" dirty="0"/>
          </a:p>
          <a:p>
            <a:pPr algn="just"/>
            <a:r>
              <a:rPr lang="en-US" sz="14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400" dirty="0"/>
            </a:br>
            <a:endParaRPr lang="en-US" sz="1400" dirty="0"/>
          </a:p>
        </p:txBody>
      </p:sp>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2622043" y="1470341"/>
            <a:ext cx="6947915" cy="771892"/>
          </a:xfrm>
          <a:prstGeom prst="rect">
            <a:avLst/>
          </a:prstGeom>
        </p:spPr>
        <p:txBody>
          <a:bodyPr lIns="91425" tIns="91425" rIns="91425" bIns="91425" anchor="b" anchorCtr="0">
            <a:noAutofit/>
          </a:bodyPr>
          <a:lstStyle/>
          <a:p>
            <a:pPr lvl="0">
              <a:spcBef>
                <a:spcPts val="0"/>
              </a:spcBef>
              <a:buNone/>
            </a:pPr>
            <a:r>
              <a:rPr lang="en" sz="3600" dirty="0"/>
              <a:t>IN TWO OR </a:t>
            </a:r>
            <a:r>
              <a:rPr lang="en" sz="3600" dirty="0">
                <a:solidFill>
                  <a:srgbClr val="EB2264"/>
                </a:solidFill>
              </a:rPr>
              <a:t>THREE</a:t>
            </a:r>
            <a:r>
              <a:rPr lang="en" sz="3600" dirty="0"/>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1994829" y="2704364"/>
            <a:ext cx="2648549" cy="2031325"/>
          </a:xfrm>
          <a:prstGeom prst="rect">
            <a:avLst/>
          </a:prstGeom>
        </p:spPr>
        <p:txBody>
          <a:bodyPr wrap="square">
            <a:spAutoFit/>
          </a:bodyPr>
          <a:lstStyle/>
          <a:p>
            <a:pPr algn="ctr"/>
            <a:r>
              <a:rPr lang="en-US" sz="1400" b="1" dirty="0">
                <a:solidFill>
                  <a:srgbClr val="00B050"/>
                </a:solidFill>
              </a:rPr>
              <a:t>Helen Keller </a:t>
            </a:r>
          </a:p>
          <a:p>
            <a:pPr algn="ctr"/>
            <a:r>
              <a:rPr lang="en-US" sz="1400" dirty="0"/>
              <a:t>	</a:t>
            </a:r>
          </a:p>
          <a:p>
            <a:pPr algn="ctr"/>
            <a:r>
              <a:rPr lang="en-US" sz="14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4766059" y="2704364"/>
            <a:ext cx="2648549" cy="2031325"/>
          </a:xfrm>
          <a:prstGeom prst="rect">
            <a:avLst/>
          </a:prstGeom>
        </p:spPr>
        <p:txBody>
          <a:bodyPr wrap="square">
            <a:spAutoFit/>
          </a:bodyPr>
          <a:lstStyle/>
          <a:p>
            <a:pPr algn="ctr"/>
            <a:r>
              <a:rPr lang="en-US" sz="1400" b="1" dirty="0">
                <a:solidFill>
                  <a:srgbClr val="00B050"/>
                </a:solidFill>
              </a:rPr>
              <a:t>Mario Andretti</a:t>
            </a:r>
          </a:p>
          <a:p>
            <a:pPr algn="ctr"/>
            <a:endParaRPr lang="en-US" sz="1400" dirty="0">
              <a:solidFill>
                <a:srgbClr val="0070C0"/>
              </a:solidFill>
            </a:endParaRPr>
          </a:p>
          <a:p>
            <a:pPr algn="ctr"/>
            <a:r>
              <a:rPr lang="en-US" sz="14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7537288" y="2704364"/>
            <a:ext cx="2648549" cy="2031325"/>
          </a:xfrm>
          <a:prstGeom prst="rect">
            <a:avLst/>
          </a:prstGeom>
        </p:spPr>
        <p:txBody>
          <a:bodyPr wrap="square">
            <a:spAutoFit/>
          </a:bodyPr>
          <a:lstStyle/>
          <a:p>
            <a:pPr algn="ctr"/>
            <a:r>
              <a:rPr lang="en-US" sz="1400" b="1" dirty="0">
                <a:solidFill>
                  <a:srgbClr val="00B050"/>
                </a:solidFill>
              </a:rPr>
              <a:t>Dwight. Eisenhower</a:t>
            </a:r>
          </a:p>
          <a:p>
            <a:pPr algn="ctr"/>
            <a:endParaRPr lang="en-US" sz="1400" b="1" dirty="0">
              <a:solidFill>
                <a:srgbClr val="0070C0"/>
              </a:solidFill>
            </a:endParaRPr>
          </a:p>
          <a:p>
            <a:pPr algn="ctr"/>
            <a:r>
              <a:rPr lang="en-US" sz="1400" dirty="0"/>
              <a:t>The supreme quality for leadership is unquestionably integrity. Without it, no real success is possible, no matter whether it is on a section gang, a football field, in an army, or in an office. </a:t>
            </a:r>
          </a:p>
        </p:txBody>
      </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4" name="Picture 3"/>
          <p:cNvPicPr>
            <a:picLocks noChangeAspect="1"/>
          </p:cNvPicPr>
          <p:nvPr/>
        </p:nvPicPr>
        <p:blipFill rotWithShape="1">
          <a:blip r:embed="rId2">
            <a:extLst>
              <a:ext uri="{28A0092B-C50C-407E-A947-70E740481C1C}">
                <a14:useLocalDpi xmlns:a14="http://schemas.microsoft.com/office/drawing/2010/main" val="0"/>
              </a:ext>
            </a:extLst>
          </a:blip>
          <a:srcRect l="2504" t="12066" r="3397" b="8537"/>
          <a:stretch/>
        </p:blipFill>
        <p:spPr>
          <a:xfrm>
            <a:off x="0" y="0"/>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3390900" y="2526727"/>
            <a:ext cx="5410200"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r>
              <a:rPr lang="en-US" sz="4000" dirty="0">
                <a:solidFill>
                  <a:schemeClr val="accent1">
                    <a:lumMod val="75000"/>
                  </a:schemeClr>
                </a:solidFill>
              </a:rPr>
              <a:t>BIG </a:t>
            </a:r>
            <a:r>
              <a:rPr lang="en-US" sz="4000" b="1" dirty="0">
                <a:solidFill>
                  <a:schemeClr val="accent1">
                    <a:lumMod val="75000"/>
                  </a:schemeClr>
                </a:solidFill>
              </a:rPr>
              <a:t>PICTURE</a:t>
            </a:r>
            <a:r>
              <a:rPr lang="en-US" sz="4000" dirty="0">
                <a:solidFill>
                  <a:schemeClr val="accent1">
                    <a:lumMod val="75000"/>
                  </a:schemeClr>
                </a:solidFill>
              </a:rPr>
              <a:t> CREATES BIG </a:t>
            </a:r>
            <a:r>
              <a:rPr lang="en-US" sz="4000" b="1" dirty="0">
                <a:solidFill>
                  <a:schemeClr val="accent1">
                    <a:lumMod val="75000"/>
                  </a:schemeClr>
                </a:solidFill>
              </a:rPr>
              <a:t>IMPACT</a:t>
            </a:r>
            <a:br>
              <a:rPr lang="en-US" sz="2400" dirty="0">
                <a:solidFill>
                  <a:schemeClr val="accent1">
                    <a:lumMod val="75000"/>
                  </a:schemeClr>
                </a:solidFill>
              </a:rPr>
            </a:br>
            <a:r>
              <a:rPr lang="en-US" sz="2400" dirty="0">
                <a:solidFill>
                  <a:schemeClr val="accent1">
                    <a:lumMod val="75000"/>
                  </a:schemeClr>
                </a:solidFill>
              </a:rPr>
              <a:t>A Picture Is Worth A Thousand Words</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2320925" y="282102"/>
            <a:ext cx="755014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CHARTS TO EXPLAIN YOUR </a:t>
            </a:r>
            <a:r>
              <a:rPr lang="en" sz="3600" b="1" dirty="0">
                <a:solidFill>
                  <a:schemeClr val="accent6">
                    <a:lumMod val="75000"/>
                  </a:schemeClr>
                </a:solidFill>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1509328104"/>
              </p:ext>
            </p:extLst>
          </p:nvPr>
        </p:nvGraphicFramePr>
        <p:xfrm>
          <a:off x="711750" y="1733550"/>
          <a:ext cx="5384249" cy="3502250"/>
        </p:xfrm>
        <a:graphic>
          <a:graphicData uri="http://schemas.openxmlformats.org/drawingml/2006/chart">
            <c:chart xmlns:c="http://schemas.openxmlformats.org/drawingml/2006/chart" xmlns:r="http://schemas.openxmlformats.org/officeDocument/2006/relationships" r:id="rId2"/>
          </a:graphicData>
        </a:graphic>
      </p:graphicFrame>
      <p:graphicFrame>
        <p:nvGraphicFramePr>
          <p:cNvPr id="4" name="Chart 3">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65882877"/>
              </p:ext>
            </p:extLst>
          </p:nvPr>
        </p:nvGraphicFramePr>
        <p:xfrm>
          <a:off x="6388650" y="1733550"/>
          <a:ext cx="5384249" cy="3502250"/>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571750" y="218295"/>
            <a:ext cx="7332621" cy="1396721"/>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00B050"/>
                </a:solidFill>
              </a:rPr>
              <a:t>DATA</a:t>
            </a:r>
            <a:endParaRPr lang="en" sz="3600" b="1" dirty="0">
              <a:solidFill>
                <a:srgbClr val="00B050"/>
              </a:solidFill>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454510375"/>
              </p:ext>
            </p:extLst>
          </p:nvPr>
        </p:nvGraphicFramePr>
        <p:xfrm>
          <a:off x="2571750" y="1862666"/>
          <a:ext cx="7391400" cy="4174276"/>
        </p:xfrm>
        <a:graphic>
          <a:graphicData uri="http://schemas.openxmlformats.org/drawingml/2006/table">
            <a:tbl>
              <a:tblPr firstRow="1" bandRow="1">
                <a:effectLst>
                  <a:outerShdw blurRad="101600" sx="101000" sy="101000" algn="ctr" rotWithShape="0">
                    <a:prstClr val="black">
                      <a:alpha val="33000"/>
                    </a:prstClr>
                  </a:outerShdw>
                </a:effectLst>
                <a:tableStyleId>{5C22544A-7EE6-4342-B048-85BDC9FD1C3A}</a:tableStyleId>
              </a:tblPr>
              <a:tblGrid>
                <a:gridCol w="1847850">
                  <a:extLst>
                    <a:ext uri="{9D8B030D-6E8A-4147-A177-3AD203B41FA5}">
                      <a16:colId xmlns:a16="http://schemas.microsoft.com/office/drawing/2014/main" val="4287316403"/>
                    </a:ext>
                  </a:extLst>
                </a:gridCol>
                <a:gridCol w="1847850">
                  <a:extLst>
                    <a:ext uri="{9D8B030D-6E8A-4147-A177-3AD203B41FA5}">
                      <a16:colId xmlns:a16="http://schemas.microsoft.com/office/drawing/2014/main" val="1902235641"/>
                    </a:ext>
                  </a:extLst>
                </a:gridCol>
                <a:gridCol w="1847850">
                  <a:extLst>
                    <a:ext uri="{9D8B030D-6E8A-4147-A177-3AD203B41FA5}">
                      <a16:colId xmlns:a16="http://schemas.microsoft.com/office/drawing/2014/main" val="3162900589"/>
                    </a:ext>
                  </a:extLst>
                </a:gridCol>
                <a:gridCol w="1847850">
                  <a:extLst>
                    <a:ext uri="{9D8B030D-6E8A-4147-A177-3AD203B41FA5}">
                      <a16:colId xmlns:a16="http://schemas.microsoft.com/office/drawing/2014/main" val="2921416807"/>
                    </a:ext>
                  </a:extLst>
                </a:gridCol>
              </a:tblGrid>
              <a:tr h="387108">
                <a:tc>
                  <a:txBody>
                    <a:bodyPr/>
                    <a:lstStyle/>
                    <a:p>
                      <a:pPr algn="ctr"/>
                      <a:r>
                        <a:rPr lang="en-US" dirty="0"/>
                        <a:t>DATA</a:t>
                      </a:r>
                    </a:p>
                  </a:txBody>
                  <a:tcPr/>
                </a:tc>
                <a:tc>
                  <a:txBody>
                    <a:bodyPr/>
                    <a:lstStyle/>
                    <a:p>
                      <a:pPr algn="ctr"/>
                      <a:r>
                        <a:rPr lang="en-US" dirty="0"/>
                        <a:t>DATA</a:t>
                      </a:r>
                    </a:p>
                  </a:txBody>
                  <a:tcPr/>
                </a:tc>
                <a:tc>
                  <a:txBody>
                    <a:bodyPr/>
                    <a:lstStyle/>
                    <a:p>
                      <a:pPr algn="ctr"/>
                      <a:r>
                        <a:rPr lang="en-US" dirty="0"/>
                        <a:t>MORE DATA</a:t>
                      </a:r>
                    </a:p>
                  </a:txBody>
                  <a:tcPr/>
                </a:tc>
                <a:tc>
                  <a:txBody>
                    <a:bodyPr/>
                    <a:lstStyle/>
                    <a:p>
                      <a:pPr algn="ctr"/>
                      <a:r>
                        <a:rPr lang="en-US" dirty="0"/>
                        <a:t>LOTS OF DATA</a:t>
                      </a:r>
                    </a:p>
                  </a:txBody>
                  <a:tcPr/>
                </a:tc>
                <a:extLst>
                  <a:ext uri="{0D108BD9-81ED-4DB2-BD59-A6C34878D82A}">
                    <a16:rowId xmlns:a16="http://schemas.microsoft.com/office/drawing/2014/main" val="3132156098"/>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40749153"/>
                  </a:ext>
                </a:extLst>
              </a:tr>
              <a:tr h="541024">
                <a:tc>
                  <a:txBody>
                    <a:bodyPr/>
                    <a:lstStyle/>
                    <a:p>
                      <a:endParaRPr lang="en-US" dirty="0"/>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2813096950"/>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32455713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1120665361"/>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3810860564"/>
                  </a:ext>
                </a:extLst>
              </a:tr>
              <a:tr h="541024">
                <a:tc>
                  <a:txBody>
                    <a:bodyPr/>
                    <a:lstStyle/>
                    <a:p>
                      <a:endParaRPr lang="en-US"/>
                    </a:p>
                  </a:txBody>
                  <a:tcPr/>
                </a:tc>
                <a:tc>
                  <a:txBody>
                    <a:bodyPr/>
                    <a:lstStyle/>
                    <a:p>
                      <a:endParaRPr lang="en-US"/>
                    </a:p>
                  </a:txBody>
                  <a:tcPr/>
                </a:tc>
                <a:tc>
                  <a:txBody>
                    <a:bodyPr/>
                    <a:lstStyle/>
                    <a:p>
                      <a:endParaRPr lang="en-US"/>
                    </a:p>
                  </a:txBody>
                  <a:tcPr/>
                </a:tc>
                <a:tc>
                  <a:txBody>
                    <a:bodyPr/>
                    <a:lstStyle/>
                    <a:p>
                      <a:endParaRPr lang="en-US"/>
                    </a:p>
                  </a:txBody>
                  <a:tcPr/>
                </a:tc>
                <a:extLst>
                  <a:ext uri="{0D108BD9-81ED-4DB2-BD59-A6C34878D82A}">
                    <a16:rowId xmlns:a16="http://schemas.microsoft.com/office/drawing/2014/main" val="825413436"/>
                  </a:ext>
                </a:extLst>
              </a:tr>
              <a:tr h="541024">
                <a:tc>
                  <a:txBody>
                    <a:bodyPr/>
                    <a:lstStyle/>
                    <a:p>
                      <a:endParaRPr lang="en-US"/>
                    </a:p>
                  </a:txBody>
                  <a:tcPr/>
                </a:tc>
                <a:tc>
                  <a:txBody>
                    <a:bodyPr/>
                    <a:lstStyle/>
                    <a:p>
                      <a:endParaRPr lang="en-US"/>
                    </a:p>
                  </a:txBody>
                  <a:tcPr/>
                </a:tc>
                <a:tc>
                  <a:txBody>
                    <a:bodyPr/>
                    <a:lstStyle/>
                    <a:p>
                      <a:endParaRPr lang="en-US" dirty="0"/>
                    </a:p>
                  </a:txBody>
                  <a:tcPr/>
                </a:tc>
                <a:tc>
                  <a:txBody>
                    <a:bodyPr/>
                    <a:lstStyle/>
                    <a:p>
                      <a:endParaRPr lang="en-US" dirty="0"/>
                    </a:p>
                  </a:txBody>
                  <a:tcPr/>
                </a:tc>
                <a:extLst>
                  <a:ext uri="{0D108BD9-81ED-4DB2-BD59-A6C34878D82A}">
                    <a16:rowId xmlns:a16="http://schemas.microsoft.com/office/drawing/2014/main" val="1927027449"/>
                  </a:ext>
                </a:extLst>
              </a:tr>
            </a:tbl>
          </a:graphicData>
        </a:graphic>
      </p:graphicFrame>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772010" y="0"/>
            <a:ext cx="2723517"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t>USE </a:t>
            </a:r>
            <a:r>
              <a:rPr lang="en" sz="3600" b="1" dirty="0"/>
              <a:t>MAPS</a:t>
            </a:r>
          </a:p>
        </p:txBody>
      </p:sp>
      <p:sp>
        <p:nvSpPr>
          <p:cNvPr id="5" name="Shape 249">
            <a:extLst>
              <a:ext uri="{FF2B5EF4-FFF2-40B4-BE49-F238E27FC236}">
                <a16:creationId xmlns:a16="http://schemas.microsoft.com/office/drawing/2014/main" id="{44357103-9277-4716-AE8A-A83FDDBE1545}"/>
              </a:ext>
            </a:extLst>
          </p:cNvPr>
          <p:cNvSpPr/>
          <p:nvPr/>
        </p:nvSpPr>
        <p:spPr>
          <a:xfrm>
            <a:off x="440216" y="1047750"/>
            <a:ext cx="11387106" cy="5425060"/>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rgbClr val="0DB7C4"/>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1930489" y="2133600"/>
            <a:ext cx="1252902" cy="262819"/>
          </a:xfrm>
          <a:prstGeom prst="wedgeRectCallout">
            <a:avLst>
              <a:gd name="adj1" fmla="val -21428"/>
              <a:gd name="adj2" fmla="val 84287"/>
            </a:avLst>
          </a:pr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r>
              <a:rPr lang="en" sz="1100" dirty="0">
                <a:solidFill>
                  <a:sysClr val="windowText" lastClr="000000"/>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116368" y="2625333"/>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2998150" y="4388676"/>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287673" y="3657751"/>
            <a:ext cx="153458" cy="153458"/>
          </a:xfrm>
          <a:prstGeom prst="teardrop">
            <a:avLst>
              <a:gd name="adj" fmla="val 100000"/>
            </a:avLst>
          </a:prstGeom>
          <a:solidFill>
            <a:srgbClr val="FFFFFF"/>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aphicFrame>
        <p:nvGraphicFramePr>
          <p:cNvPr id="2" name="Diagram 1"/>
          <p:cNvGraphicFramePr/>
          <p:nvPr>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606707" y="4984400"/>
            <a:ext cx="2785120" cy="954107"/>
          </a:xfrm>
          <a:prstGeom prst="rect">
            <a:avLst/>
          </a:prstGeom>
          <a:noFill/>
        </p:spPr>
        <p:txBody>
          <a:bodyPr wrap="square" rtlCol="0">
            <a:spAutoFit/>
          </a:bodyPr>
          <a:lstStyle/>
          <a:p>
            <a:pPr algn="ctr"/>
            <a:r>
              <a:rPr lang="en-US" b="1" dirty="0">
                <a:solidFill>
                  <a:srgbClr val="FF5555"/>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rgbClr val="FF1919"/>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rgbClr val="E35555"/>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FF90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118260" y="656650"/>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2"/>
                </a:solidFill>
                <a:latin typeface="Roboto" pitchFamily="2" charset="0"/>
                <a:ea typeface="Roboto" pitchFamily="2" charset="0"/>
                <a:cs typeface="Lato" panose="020F0502020204030203" pitchFamily="34" charset="0"/>
              </a:rPr>
              <a:t>OUR PROCESS IS </a:t>
            </a:r>
            <a:r>
              <a:rPr lang="en-US" sz="4000" b="1" cap="none" spc="0" dirty="0">
                <a:ln w="0"/>
                <a:solidFill>
                  <a:schemeClr val="tx2"/>
                </a:solidFill>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dirty="0">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A85E51"/>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rgbClr val="A85E51"/>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rgbClr val="A85E51"/>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904399874"/>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cxnSp>
        <p:nvCxnSpPr>
          <p:cNvPr id="43" name="Straight Connector 42"/>
          <p:cNvCxnSpPr/>
          <p:nvPr/>
        </p:nvCxnSpPr>
        <p:spPr>
          <a:xfrm>
            <a:off x="9486602" y="1239365"/>
            <a:ext cx="1531869" cy="0"/>
          </a:xfrm>
          <a:prstGeom prst="line">
            <a:avLst/>
          </a:prstGeom>
          <a:ln w="38100">
            <a:solidFill>
              <a:schemeClr val="accent5"/>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939238" y="1056805"/>
            <a:ext cx="28433" cy="4553442"/>
          </a:xfrm>
          <a:prstGeom prst="line">
            <a:avLst/>
          </a:prstGeom>
          <a:ln w="38100">
            <a:solidFill>
              <a:schemeClr val="accent5"/>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728634" y="5716481"/>
            <a:ext cx="2195856" cy="13711"/>
          </a:xfrm>
          <a:prstGeom prst="line">
            <a:avLst/>
          </a:prstGeom>
          <a:ln w="38100">
            <a:solidFill>
              <a:schemeClr val="accent5"/>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550633" y="4479395"/>
            <a:ext cx="2400487" cy="14989"/>
          </a:xfrm>
          <a:prstGeom prst="line">
            <a:avLst/>
          </a:prstGeom>
          <a:ln w="38100">
            <a:solidFill>
              <a:schemeClr val="accent4"/>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284071" y="3278921"/>
            <a:ext cx="2474300" cy="15450"/>
          </a:xfrm>
          <a:prstGeom prst="line">
            <a:avLst/>
          </a:prstGeom>
          <a:ln w="38100">
            <a:solidFill>
              <a:schemeClr val="accent4"/>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428603" y="3380047"/>
            <a:ext cx="9541" cy="1528183"/>
          </a:xfrm>
          <a:prstGeom prst="line">
            <a:avLst/>
          </a:prstGeom>
          <a:ln w="38100">
            <a:solidFill>
              <a:schemeClr val="accent3"/>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425127" y="4957205"/>
            <a:ext cx="3042996" cy="19001"/>
          </a:xfrm>
          <a:prstGeom prst="line">
            <a:avLst/>
          </a:prstGeom>
          <a:ln w="38100">
            <a:solidFill>
              <a:schemeClr val="accent3"/>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202399" y="3353299"/>
            <a:ext cx="2400487" cy="14989"/>
          </a:xfrm>
          <a:prstGeom prst="line">
            <a:avLst/>
          </a:prstGeom>
          <a:ln w="38100">
            <a:solidFill>
              <a:schemeClr val="accent2"/>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1009650" y="1778083"/>
            <a:ext cx="2400487" cy="14989"/>
          </a:xfrm>
          <a:prstGeom prst="line">
            <a:avLst/>
          </a:prstGeom>
          <a:ln w="38100">
            <a:solidFill>
              <a:schemeClr val="accent1"/>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73270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accent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73270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accent2"/>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76071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accent3"/>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27525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accent6"/>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808094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accent4"/>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330136" y="4417893"/>
            <a:ext cx="2363076" cy="1231106"/>
          </a:xfrm>
          <a:prstGeom prst="rect">
            <a:avLst/>
          </a:prstGeom>
          <a:noFill/>
        </p:spPr>
        <p:txBody>
          <a:bodyPr wrap="square" rtlCol="0">
            <a:spAutoFit/>
          </a:bodyPr>
          <a:lstStyle/>
          <a:p>
            <a:r>
              <a:rPr lang="en-US" b="1" dirty="0">
                <a:solidFill>
                  <a:schemeClr val="accent3"/>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606821" y="158329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accent1"/>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301779" y="2102420"/>
            <a:ext cx="2363076" cy="1231106"/>
          </a:xfrm>
          <a:prstGeom prst="rect">
            <a:avLst/>
          </a:prstGeom>
          <a:noFill/>
        </p:spPr>
        <p:txBody>
          <a:bodyPr wrap="square" rtlCol="0">
            <a:spAutoFit/>
          </a:bodyPr>
          <a:lstStyle/>
          <a:p>
            <a:r>
              <a:rPr lang="en-US" b="1" dirty="0">
                <a:solidFill>
                  <a:schemeClr val="accent1"/>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526809" y="2826842"/>
            <a:ext cx="2363076" cy="1231106"/>
          </a:xfrm>
          <a:prstGeom prst="rect">
            <a:avLst/>
          </a:prstGeom>
          <a:noFill/>
        </p:spPr>
        <p:txBody>
          <a:bodyPr wrap="square" rtlCol="0">
            <a:spAutoFit/>
          </a:bodyPr>
          <a:lstStyle/>
          <a:p>
            <a:r>
              <a:rPr lang="en-US" b="1" dirty="0">
                <a:solidFill>
                  <a:schemeClr val="accent4"/>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234149" y="1146476"/>
            <a:ext cx="211178" cy="211178"/>
          </a:xfrm>
          <a:prstGeom prst="ellipse">
            <a:avLst/>
          </a:prstGeom>
          <a:solidFill>
            <a:schemeClr val="accent6">
              <a:lumMod val="75000"/>
            </a:schemeClr>
          </a:solidFill>
          <a:ln>
            <a:solidFill>
              <a:schemeClr val="accent5"/>
            </a:solid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764461" y="5259910"/>
            <a:ext cx="2363076" cy="1231106"/>
          </a:xfrm>
          <a:prstGeom prst="rect">
            <a:avLst/>
          </a:prstGeom>
          <a:noFill/>
        </p:spPr>
        <p:txBody>
          <a:bodyPr wrap="square" rtlCol="0">
            <a:spAutoFit/>
          </a:bodyPr>
          <a:lstStyle/>
          <a:p>
            <a:r>
              <a:rPr lang="en-US" b="1" dirty="0">
                <a:solidFill>
                  <a:schemeClr val="accent5"/>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894176" y="649325"/>
            <a:ext cx="2363076" cy="1231106"/>
          </a:xfrm>
          <a:prstGeom prst="rect">
            <a:avLst/>
          </a:prstGeom>
          <a:noFill/>
        </p:spPr>
        <p:txBody>
          <a:bodyPr wrap="square" rtlCol="0">
            <a:spAutoFit/>
          </a:bodyPr>
          <a:lstStyle/>
          <a:p>
            <a:r>
              <a:rPr lang="en-US" b="1" dirty="0">
                <a:solidFill>
                  <a:schemeClr val="accent6">
                    <a:lumMod val="75000"/>
                  </a:schemeClr>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753575" y="964247"/>
            <a:ext cx="457203" cy="487148"/>
            <a:chOff x="5970800" y="1619250"/>
            <a:chExt cx="428650" cy="456725"/>
          </a:xfrm>
          <a:solidFill>
            <a:schemeClr val="bg1"/>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20695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bg1"/>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272938" y="4708441"/>
            <a:ext cx="274865" cy="448083"/>
            <a:chOff x="6730350" y="2315900"/>
            <a:chExt cx="257700" cy="420100"/>
          </a:xfrm>
          <a:solidFill>
            <a:schemeClr val="bg1"/>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563103" y="5517707"/>
            <a:ext cx="483228" cy="354301"/>
            <a:chOff x="4610450" y="3703750"/>
            <a:chExt cx="453050" cy="332175"/>
          </a:xfrm>
          <a:solidFill>
            <a:schemeClr val="bg1"/>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192188" y="3057607"/>
            <a:ext cx="472829" cy="472856"/>
            <a:chOff x="570875" y="4322250"/>
            <a:chExt cx="443300" cy="443325"/>
          </a:xfrm>
          <a:solidFill>
            <a:schemeClr val="bg1"/>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92890" y="341846"/>
            <a:ext cx="6010364" cy="425758"/>
          </a:xfrm>
          <a:prstGeom prst="rect">
            <a:avLst/>
          </a:prstGeom>
          <a:noFill/>
        </p:spPr>
        <p:txBody>
          <a:bodyPr wrap="square" lIns="91440" tIns="45720" rIns="91440" bIns="45720">
            <a:spAutoFit/>
          </a:bodyPr>
          <a:lstStyle/>
          <a:p>
            <a:pPr>
              <a:lnSpc>
                <a:spcPts val="2600"/>
              </a:lnSpc>
            </a:pPr>
            <a:r>
              <a:rPr lang="en-US" sz="3200" cap="none" spc="0" dirty="0">
                <a:ln w="0"/>
                <a:solidFill>
                  <a:srgbClr val="EB2264"/>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261009" y="622849"/>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E35555"/>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548053913"/>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395">
            <a:extLst>
              <a:ext uri="{FF2B5EF4-FFF2-40B4-BE49-F238E27FC236}">
                <a16:creationId xmlns:a16="http://schemas.microsoft.com/office/drawing/2014/main" id="{628B6589-7C05-4E03-83FA-1EDBFB67ABA4}"/>
              </a:ext>
            </a:extLst>
          </p:cNvPr>
          <p:cNvSpPr txBox="1">
            <a:spLocks/>
          </p:cNvSpPr>
          <p:nvPr/>
        </p:nvSpPr>
        <p:spPr>
          <a:xfrm>
            <a:off x="1923501" y="1844998"/>
            <a:ext cx="4713807" cy="652015"/>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Font typeface="Arial" panose="020B0604020202020204" pitchFamily="34" charset="0"/>
              <a:buNone/>
            </a:pPr>
            <a:r>
              <a:rPr lang="en-US" sz="3200" dirty="0">
                <a:solidFill>
                  <a:srgbClr val="BA852F"/>
                </a:solidFill>
                <a:latin typeface="+mj-lt"/>
                <a:ea typeface="Muli"/>
                <a:cs typeface="Muli"/>
                <a:sym typeface="Muli"/>
              </a:rPr>
              <a:t>	</a:t>
            </a:r>
            <a:r>
              <a:rPr lang="en-US" sz="3200" b="1" dirty="0">
                <a:solidFill>
                  <a:srgbClr val="BA852F"/>
                </a:solidFill>
                <a:latin typeface="+mj-lt"/>
                <a:ea typeface="Muli"/>
                <a:cs typeface="Muli"/>
                <a:sym typeface="Muli"/>
              </a:rPr>
              <a:t>ANDROID</a:t>
            </a:r>
            <a:r>
              <a:rPr lang="en-US" sz="3200" dirty="0">
                <a:solidFill>
                  <a:srgbClr val="BA852F"/>
                </a:solidFill>
                <a:latin typeface="+mj-lt"/>
                <a:ea typeface="Muli"/>
                <a:cs typeface="Muli"/>
                <a:sym typeface="Muli"/>
              </a:rPr>
              <a:t> MOCKUP</a:t>
            </a:r>
            <a:endParaRPr lang="en-US" sz="3200" dirty="0">
              <a:solidFill>
                <a:srgbClr val="BA852F"/>
              </a:solidFill>
              <a:ea typeface="Muli"/>
              <a:cs typeface="Muli"/>
              <a:sym typeface="Muli"/>
            </a:endParaRPr>
          </a:p>
          <a:p>
            <a:pPr>
              <a:spcBef>
                <a:spcPts val="0"/>
              </a:spcBef>
              <a:buNone/>
            </a:pPr>
            <a:endParaRPr lang="en-US" sz="3200" dirty="0">
              <a:solidFill>
                <a:srgbClr val="00B050"/>
              </a:solidFill>
              <a:ea typeface="Muli"/>
              <a:cs typeface="Muli"/>
              <a:sym typeface="Muli"/>
            </a:endParaRPr>
          </a:p>
          <a:p>
            <a:pPr>
              <a:spcBef>
                <a:spcPts val="0"/>
              </a:spcBef>
              <a:buFont typeface="Arial" panose="020B0604020202020204" pitchFamily="34" charset="0"/>
              <a:buNone/>
            </a:pPr>
            <a:endParaRPr lang="en-US" sz="3200" dirty="0">
              <a:solidFill>
                <a:srgbClr val="00B050"/>
              </a:solidFill>
              <a:ea typeface="Muli"/>
              <a:cs typeface="Muli"/>
              <a:sym typeface="Muli"/>
            </a:endParaRPr>
          </a:p>
        </p:txBody>
      </p:sp>
      <p:sp>
        <p:nvSpPr>
          <p:cNvPr id="3" name="Rectangle 2">
            <a:extLst>
              <a:ext uri="{FF2B5EF4-FFF2-40B4-BE49-F238E27FC236}">
                <a16:creationId xmlns:a16="http://schemas.microsoft.com/office/drawing/2014/main" id="{75DACE6C-E34C-49AE-80FF-86B76AF527F0}"/>
              </a:ext>
            </a:extLst>
          </p:cNvPr>
          <p:cNvSpPr/>
          <p:nvPr/>
        </p:nvSpPr>
        <p:spPr>
          <a:xfrm>
            <a:off x="2145823" y="2419457"/>
            <a:ext cx="4556804" cy="954107"/>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4" name="Rectangle 3">
            <a:extLst>
              <a:ext uri="{FF2B5EF4-FFF2-40B4-BE49-F238E27FC236}">
                <a16:creationId xmlns:a16="http://schemas.microsoft.com/office/drawing/2014/main" id="{A480CEA4-6DA7-415F-B349-868B77249D78}"/>
              </a:ext>
            </a:extLst>
          </p:cNvPr>
          <p:cNvSpPr/>
          <p:nvPr/>
        </p:nvSpPr>
        <p:spPr>
          <a:xfrm>
            <a:off x="2145823" y="3837459"/>
            <a:ext cx="4600028" cy="954107"/>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5" name="Shape 496">
            <a:extLst>
              <a:ext uri="{FF2B5EF4-FFF2-40B4-BE49-F238E27FC236}">
                <a16:creationId xmlns:a16="http://schemas.microsoft.com/office/drawing/2014/main" id="{9B06FDD2-FCBB-4B91-9814-5C131A6F8A7C}"/>
              </a:ext>
            </a:extLst>
          </p:cNvPr>
          <p:cNvSpPr/>
          <p:nvPr/>
        </p:nvSpPr>
        <p:spPr>
          <a:xfrm>
            <a:off x="1606984" y="259179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496">
            <a:extLst>
              <a:ext uri="{FF2B5EF4-FFF2-40B4-BE49-F238E27FC236}">
                <a16:creationId xmlns:a16="http://schemas.microsoft.com/office/drawing/2014/main" id="{04674611-D5EF-4D45-ABCE-019998B9415D}"/>
              </a:ext>
            </a:extLst>
          </p:cNvPr>
          <p:cNvSpPr/>
          <p:nvPr/>
        </p:nvSpPr>
        <p:spPr>
          <a:xfrm>
            <a:off x="1606984" y="397709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 name="Group 11"/>
          <p:cNvGrpSpPr/>
          <p:nvPr/>
        </p:nvGrpSpPr>
        <p:grpSpPr>
          <a:xfrm>
            <a:off x="7373875" y="864696"/>
            <a:ext cx="2640274" cy="5297940"/>
            <a:chOff x="7491559" y="1006689"/>
            <a:chExt cx="2429059" cy="4874119"/>
          </a:xfrm>
        </p:grpSpPr>
        <p:pic>
          <p:nvPicPr>
            <p:cNvPr id="13" name="Picture 12"/>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353416779"/>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4" name="Rectangle 13">
            <a:extLst>
              <a:ext uri="{FF2B5EF4-FFF2-40B4-BE49-F238E27FC236}">
                <a16:creationId xmlns:a16="http://schemas.microsoft.com/office/drawing/2014/main" id="{7F97BA70-A125-4323-9171-E3141AC37F30}"/>
              </a:ext>
            </a:extLst>
          </p:cNvPr>
          <p:cNvSpPr/>
          <p:nvPr/>
        </p:nvSpPr>
        <p:spPr>
          <a:xfrm>
            <a:off x="6137591" y="2423487"/>
            <a:ext cx="4702474" cy="954107"/>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802163B8-8B41-4C3C-A89C-068ADBF57368}"/>
              </a:ext>
            </a:extLst>
          </p:cNvPr>
          <p:cNvSpPr/>
          <p:nvPr/>
        </p:nvSpPr>
        <p:spPr>
          <a:xfrm>
            <a:off x="6137591" y="3841489"/>
            <a:ext cx="4747080" cy="954107"/>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6" name="Shape 496">
            <a:extLst>
              <a:ext uri="{FF2B5EF4-FFF2-40B4-BE49-F238E27FC236}">
                <a16:creationId xmlns:a16="http://schemas.microsoft.com/office/drawing/2014/main" id="{89D45875-CCBE-414C-BB5D-978E2F66C01E}"/>
              </a:ext>
            </a:extLst>
          </p:cNvPr>
          <p:cNvSpPr/>
          <p:nvPr/>
        </p:nvSpPr>
        <p:spPr>
          <a:xfrm>
            <a:off x="5598752" y="259582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496">
            <a:extLst>
              <a:ext uri="{FF2B5EF4-FFF2-40B4-BE49-F238E27FC236}">
                <a16:creationId xmlns:a16="http://schemas.microsoft.com/office/drawing/2014/main" id="{0026EF43-4F46-4DC5-8BD3-95088BC6A2AC}"/>
              </a:ext>
            </a:extLst>
          </p:cNvPr>
          <p:cNvSpPr/>
          <p:nvPr/>
        </p:nvSpPr>
        <p:spPr>
          <a:xfrm>
            <a:off x="5598752" y="398112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Rectangle 17">
            <a:extLst>
              <a:ext uri="{FF2B5EF4-FFF2-40B4-BE49-F238E27FC236}">
                <a16:creationId xmlns:a16="http://schemas.microsoft.com/office/drawing/2014/main" id="{E031CA82-17BA-41F5-98FB-8EA7580B83A7}"/>
              </a:ext>
            </a:extLst>
          </p:cNvPr>
          <p:cNvSpPr/>
          <p:nvPr/>
        </p:nvSpPr>
        <p:spPr>
          <a:xfrm>
            <a:off x="6137591" y="1838712"/>
            <a:ext cx="3903777" cy="584775"/>
          </a:xfrm>
          <a:prstGeom prst="rect">
            <a:avLst/>
          </a:prstGeom>
        </p:spPr>
        <p:txBody>
          <a:bodyPr wrap="square">
            <a:spAutoFit/>
          </a:bodyPr>
          <a:lstStyle/>
          <a:p>
            <a:pPr>
              <a:spcBef>
                <a:spcPts val="0"/>
              </a:spcBef>
              <a:buFont typeface="Arial" panose="020B0604020202020204" pitchFamily="34" charset="0"/>
              <a:buNone/>
            </a:pPr>
            <a:r>
              <a:rPr lang="en-US" sz="3200" b="1" dirty="0">
                <a:solidFill>
                  <a:srgbClr val="BA852F"/>
                </a:solidFill>
                <a:latin typeface="+mj-lt"/>
                <a:ea typeface="Muli"/>
                <a:cs typeface="Muli"/>
                <a:sym typeface="Muli"/>
              </a:rPr>
              <a:t>iPhone</a:t>
            </a:r>
            <a:r>
              <a:rPr lang="en-US" sz="3200" dirty="0">
                <a:solidFill>
                  <a:srgbClr val="BA852F"/>
                </a:solidFill>
                <a:latin typeface="+mj-lt"/>
                <a:ea typeface="Muli"/>
                <a:cs typeface="Muli"/>
                <a:sym typeface="Muli"/>
              </a:rPr>
              <a:t> MOCK</a:t>
            </a:r>
          </a:p>
        </p:txBody>
      </p:sp>
      <p:grpSp>
        <p:nvGrpSpPr>
          <p:cNvPr id="10" name="Group 9"/>
          <p:cNvGrpSpPr/>
          <p:nvPr/>
        </p:nvGrpSpPr>
        <p:grpSpPr>
          <a:xfrm>
            <a:off x="2218175" y="962442"/>
            <a:ext cx="2362546" cy="4971806"/>
            <a:chOff x="2393646" y="1055913"/>
            <a:chExt cx="2362546" cy="4971806"/>
          </a:xfrm>
          <a:effectLst/>
        </p:grpSpPr>
        <p:pic>
          <p:nvPicPr>
            <p:cNvPr id="11" name="Picture 10"/>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573147" y="1596895"/>
              <a:ext cx="2032170" cy="3875007"/>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393646" y="1055913"/>
              <a:ext cx="2362546" cy="4971806"/>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84576164"/>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2" name="Shape 395">
            <a:extLst>
              <a:ext uri="{FF2B5EF4-FFF2-40B4-BE49-F238E27FC236}">
                <a16:creationId xmlns:a16="http://schemas.microsoft.com/office/drawing/2014/main" id="{E6968EA0-0C3A-40BA-9DAF-D3A721AF95F0}"/>
              </a:ext>
            </a:extLst>
          </p:cNvPr>
          <p:cNvSpPr txBox="1">
            <a:spLocks/>
          </p:cNvSpPr>
          <p:nvPr/>
        </p:nvSpPr>
        <p:spPr>
          <a:xfrm>
            <a:off x="1678774" y="1789809"/>
            <a:ext cx="5152122" cy="697184"/>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200" b="1" dirty="0">
                <a:solidFill>
                  <a:srgbClr val="BA852F"/>
                </a:solidFill>
                <a:latin typeface="+mj-lt"/>
                <a:ea typeface="Muli"/>
                <a:cs typeface="Muli"/>
                <a:sym typeface="Muli"/>
              </a:rPr>
              <a:t>WEBSITE</a:t>
            </a:r>
            <a:r>
              <a:rPr lang="en-US" sz="3200" dirty="0">
                <a:solidFill>
                  <a:srgbClr val="BA852F"/>
                </a:solidFill>
                <a:latin typeface="+mj-lt"/>
                <a:ea typeface="Muli"/>
                <a:cs typeface="Muli"/>
                <a:sym typeface="Muli"/>
              </a:rPr>
              <a:t> MOCKUP</a:t>
            </a:r>
          </a:p>
          <a:p>
            <a:pPr>
              <a:spcBef>
                <a:spcPts val="0"/>
              </a:spcBef>
              <a:buFont typeface="Arial" panose="020B0604020202020204" pitchFamily="34" charset="0"/>
              <a:buNone/>
            </a:pPr>
            <a:endParaRPr lang="en-US" sz="1200" dirty="0">
              <a:solidFill>
                <a:srgbClr val="BA852F"/>
              </a:solidFill>
              <a:ea typeface="Muli"/>
              <a:cs typeface="Muli"/>
              <a:sym typeface="Muli"/>
            </a:endParaRPr>
          </a:p>
          <a:p>
            <a:pPr>
              <a:spcBef>
                <a:spcPts val="0"/>
              </a:spcBef>
              <a:buFont typeface="Arial" panose="020B0604020202020204" pitchFamily="34" charset="0"/>
              <a:buNone/>
            </a:pPr>
            <a:r>
              <a:rPr lang="en-US" sz="1200" dirty="0">
                <a:solidFill>
                  <a:srgbClr val="BA852F"/>
                </a:solidFill>
                <a:ea typeface="Muli"/>
                <a:cs typeface="Muli"/>
                <a:sym typeface="Muli"/>
              </a:rPr>
              <a:t>    </a:t>
            </a:r>
            <a:endParaRPr lang="en-US" sz="1800" dirty="0">
              <a:solidFill>
                <a:srgbClr val="BA852F"/>
              </a:solidFill>
              <a:ea typeface="Muli"/>
              <a:cs typeface="Muli"/>
              <a:sym typeface="Muli"/>
            </a:endParaRPr>
          </a:p>
          <a:p>
            <a:pPr>
              <a:spcBef>
                <a:spcPts val="0"/>
              </a:spcBef>
              <a:buFont typeface="Arial" panose="020B0604020202020204" pitchFamily="34" charset="0"/>
              <a:buNone/>
            </a:pPr>
            <a:endParaRPr lang="en-US" sz="1800" dirty="0">
              <a:solidFill>
                <a:srgbClr val="BA852F"/>
              </a:solidFill>
              <a:ea typeface="Muli"/>
              <a:cs typeface="Muli"/>
              <a:sym typeface="Muli"/>
            </a:endParaRPr>
          </a:p>
        </p:txBody>
      </p:sp>
      <p:sp>
        <p:nvSpPr>
          <p:cNvPr id="13" name="Rectangle 12">
            <a:extLst>
              <a:ext uri="{FF2B5EF4-FFF2-40B4-BE49-F238E27FC236}">
                <a16:creationId xmlns:a16="http://schemas.microsoft.com/office/drawing/2014/main" id="{F370FE04-D833-41AD-93FE-84A7544F09F1}"/>
              </a:ext>
            </a:extLst>
          </p:cNvPr>
          <p:cNvSpPr/>
          <p:nvPr/>
        </p:nvSpPr>
        <p:spPr>
          <a:xfrm>
            <a:off x="1680401" y="2481280"/>
            <a:ext cx="4513922" cy="954107"/>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4" name="Rectangle 13">
            <a:extLst>
              <a:ext uri="{FF2B5EF4-FFF2-40B4-BE49-F238E27FC236}">
                <a16:creationId xmlns:a16="http://schemas.microsoft.com/office/drawing/2014/main" id="{2873AEFA-82FF-44B9-AF5F-A27A81C139C7}"/>
              </a:ext>
            </a:extLst>
          </p:cNvPr>
          <p:cNvSpPr/>
          <p:nvPr/>
        </p:nvSpPr>
        <p:spPr>
          <a:xfrm>
            <a:off x="1680401" y="3780498"/>
            <a:ext cx="4513922" cy="954107"/>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grpSp>
        <p:nvGrpSpPr>
          <p:cNvPr id="15" name="Shape 497">
            <a:extLst>
              <a:ext uri="{FF2B5EF4-FFF2-40B4-BE49-F238E27FC236}">
                <a16:creationId xmlns:a16="http://schemas.microsoft.com/office/drawing/2014/main" id="{14C55B52-CE48-40BB-8AE2-44C8DD0E3193}"/>
              </a:ext>
            </a:extLst>
          </p:cNvPr>
          <p:cNvGrpSpPr/>
          <p:nvPr/>
        </p:nvGrpSpPr>
        <p:grpSpPr>
          <a:xfrm>
            <a:off x="1022407" y="2714034"/>
            <a:ext cx="493682" cy="475442"/>
            <a:chOff x="2583325" y="2972875"/>
            <a:chExt cx="462850" cy="445750"/>
          </a:xfrm>
          <a:solidFill>
            <a:srgbClr val="FFFF00"/>
          </a:solidFill>
        </p:grpSpPr>
        <p:sp>
          <p:nvSpPr>
            <p:cNvPr id="16" name="Shape 498">
              <a:extLst>
                <a:ext uri="{FF2B5EF4-FFF2-40B4-BE49-F238E27FC236}">
                  <a16:creationId xmlns:a16="http://schemas.microsoft.com/office/drawing/2014/main" id="{8B4CCF9A-D1DF-4066-AC80-2D9FF37BA718}"/>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17" name="Shape 499">
              <a:extLst>
                <a:ext uri="{FF2B5EF4-FFF2-40B4-BE49-F238E27FC236}">
                  <a16:creationId xmlns:a16="http://schemas.microsoft.com/office/drawing/2014/main" id="{10D778F9-8016-4B00-B8D5-B07727A880AF}"/>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18" name="Shape 497">
            <a:extLst>
              <a:ext uri="{FF2B5EF4-FFF2-40B4-BE49-F238E27FC236}">
                <a16:creationId xmlns:a16="http://schemas.microsoft.com/office/drawing/2014/main" id="{BD137E2F-159D-41C5-8A7F-1ED35345D4C5}"/>
              </a:ext>
            </a:extLst>
          </p:cNvPr>
          <p:cNvGrpSpPr/>
          <p:nvPr/>
        </p:nvGrpSpPr>
        <p:grpSpPr>
          <a:xfrm>
            <a:off x="997770" y="4034762"/>
            <a:ext cx="493682" cy="475442"/>
            <a:chOff x="2583325" y="2972875"/>
            <a:chExt cx="462850" cy="445750"/>
          </a:xfrm>
          <a:solidFill>
            <a:srgbClr val="FFFF00"/>
          </a:solidFill>
        </p:grpSpPr>
        <p:sp>
          <p:nvSpPr>
            <p:cNvPr id="19" name="Shape 498">
              <a:extLst>
                <a:ext uri="{FF2B5EF4-FFF2-40B4-BE49-F238E27FC236}">
                  <a16:creationId xmlns:a16="http://schemas.microsoft.com/office/drawing/2014/main" id="{C89BF8F6-8FA3-4C9F-BFB6-D43AA9C974D9}"/>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20" name="Shape 499">
              <a:extLst>
                <a:ext uri="{FF2B5EF4-FFF2-40B4-BE49-F238E27FC236}">
                  <a16:creationId xmlns:a16="http://schemas.microsoft.com/office/drawing/2014/main" id="{F5AAC53A-73E0-40CD-A826-2703D42EEB7F}"/>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grpSp>
        <p:nvGrpSpPr>
          <p:cNvPr id="23" name="Group 22"/>
          <p:cNvGrpSpPr/>
          <p:nvPr/>
        </p:nvGrpSpPr>
        <p:grpSpPr>
          <a:xfrm>
            <a:off x="6998338" y="1525206"/>
            <a:ext cx="4477754" cy="3682548"/>
            <a:chOff x="6089746" y="1660633"/>
            <a:chExt cx="4477754" cy="3485982"/>
          </a:xfrm>
          <a:effectLst/>
        </p:grpSpPr>
        <p:pic>
          <p:nvPicPr>
            <p:cNvPr id="24" name="Picture 23"/>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5"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113669530"/>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Rectangle 18">
            <a:extLst>
              <a:ext uri="{FF2B5EF4-FFF2-40B4-BE49-F238E27FC236}">
                <a16:creationId xmlns:a16="http://schemas.microsoft.com/office/drawing/2014/main" id="{B1D7E153-693B-44E8-A92D-E327D04B09D1}"/>
              </a:ext>
            </a:extLst>
          </p:cNvPr>
          <p:cNvSpPr/>
          <p:nvPr/>
        </p:nvSpPr>
        <p:spPr>
          <a:xfrm>
            <a:off x="7023519" y="2006821"/>
            <a:ext cx="3666584" cy="584775"/>
          </a:xfrm>
          <a:prstGeom prst="rect">
            <a:avLst/>
          </a:prstGeom>
        </p:spPr>
        <p:txBody>
          <a:bodyPr wrap="square">
            <a:spAutoFit/>
          </a:bodyPr>
          <a:lstStyle/>
          <a:p>
            <a:r>
              <a:rPr lang="en-US" sz="3200" b="1" dirty="0">
                <a:solidFill>
                  <a:srgbClr val="BA852F"/>
                </a:solidFill>
                <a:latin typeface="+mj-lt"/>
                <a:ea typeface="Muli"/>
                <a:cs typeface="Muli"/>
                <a:sym typeface="Muli"/>
              </a:rPr>
              <a:t>TABLET</a:t>
            </a:r>
            <a:r>
              <a:rPr lang="en-US" sz="3200" dirty="0">
                <a:solidFill>
                  <a:srgbClr val="BA852F"/>
                </a:solidFill>
                <a:latin typeface="+mj-lt"/>
                <a:ea typeface="Muli"/>
                <a:cs typeface="Muli"/>
                <a:sym typeface="Muli"/>
              </a:rPr>
              <a:t> MOCK</a:t>
            </a:r>
          </a:p>
        </p:txBody>
      </p:sp>
      <p:sp>
        <p:nvSpPr>
          <p:cNvPr id="20" name="Rectangle 19">
            <a:extLst>
              <a:ext uri="{FF2B5EF4-FFF2-40B4-BE49-F238E27FC236}">
                <a16:creationId xmlns:a16="http://schemas.microsoft.com/office/drawing/2014/main" id="{38EBD8F7-65B4-4C22-B485-F890B5AA2F96}"/>
              </a:ext>
            </a:extLst>
          </p:cNvPr>
          <p:cNvSpPr/>
          <p:nvPr/>
        </p:nvSpPr>
        <p:spPr>
          <a:xfrm>
            <a:off x="7067763" y="2614857"/>
            <a:ext cx="4391734" cy="954107"/>
          </a:xfrm>
          <a:prstGeom prst="rect">
            <a:avLst/>
          </a:prstGeom>
        </p:spPr>
        <p:txBody>
          <a:bodyPr wrap="square">
            <a:spAutoFit/>
          </a:bodyPr>
          <a:lstStyle/>
          <a:p>
            <a:pPr algn="just">
              <a:spcBef>
                <a:spcPts val="0"/>
              </a:spcBef>
              <a:buNone/>
            </a:pPr>
            <a:r>
              <a:rPr lang="en-US" sz="14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1" name="Rectangle 20">
            <a:extLst>
              <a:ext uri="{FF2B5EF4-FFF2-40B4-BE49-F238E27FC236}">
                <a16:creationId xmlns:a16="http://schemas.microsoft.com/office/drawing/2014/main" id="{526A49A0-2F7F-4C96-B297-CE5E78D8F804}"/>
              </a:ext>
            </a:extLst>
          </p:cNvPr>
          <p:cNvSpPr/>
          <p:nvPr/>
        </p:nvSpPr>
        <p:spPr>
          <a:xfrm>
            <a:off x="7067763" y="4032859"/>
            <a:ext cx="4433392" cy="954107"/>
          </a:xfrm>
          <a:prstGeom prst="rect">
            <a:avLst/>
          </a:prstGeom>
        </p:spPr>
        <p:txBody>
          <a:bodyPr wrap="square">
            <a:spAutoFit/>
          </a:bodyPr>
          <a:lstStyle/>
          <a:p>
            <a:pPr algn="just"/>
            <a:r>
              <a:rPr lang="en-US" sz="14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22" name="Shape 495">
            <a:extLst>
              <a:ext uri="{FF2B5EF4-FFF2-40B4-BE49-F238E27FC236}">
                <a16:creationId xmlns:a16="http://schemas.microsoft.com/office/drawing/2014/main" id="{E90E0D57-D962-47EC-919C-BEB05B591EF8}"/>
              </a:ext>
            </a:extLst>
          </p:cNvPr>
          <p:cNvSpPr/>
          <p:nvPr/>
        </p:nvSpPr>
        <p:spPr>
          <a:xfrm>
            <a:off x="6496050" y="284245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sp>
        <p:nvSpPr>
          <p:cNvPr id="23" name="Shape 495">
            <a:extLst>
              <a:ext uri="{FF2B5EF4-FFF2-40B4-BE49-F238E27FC236}">
                <a16:creationId xmlns:a16="http://schemas.microsoft.com/office/drawing/2014/main" id="{D43A1444-4424-43DF-A75E-7B87EC91CB91}"/>
              </a:ext>
            </a:extLst>
          </p:cNvPr>
          <p:cNvSpPr/>
          <p:nvPr/>
        </p:nvSpPr>
        <p:spPr>
          <a:xfrm>
            <a:off x="6496050" y="4242682"/>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p:spPr>
        <p:txBody>
          <a:bodyPr lIns="91425" tIns="91425" rIns="91425" bIns="91425" anchor="ctr" anchorCtr="0">
            <a:noAutofit/>
          </a:bodyPr>
          <a:lstStyle/>
          <a:p>
            <a:endParaRPr>
              <a:solidFill>
                <a:srgbClr val="434343"/>
              </a:solidFill>
            </a:endParaRPr>
          </a:p>
        </p:txBody>
      </p:sp>
      <p:grpSp>
        <p:nvGrpSpPr>
          <p:cNvPr id="10" name="Group 9"/>
          <p:cNvGrpSpPr/>
          <p:nvPr/>
        </p:nvGrpSpPr>
        <p:grpSpPr>
          <a:xfrm>
            <a:off x="2551581" y="1411409"/>
            <a:ext cx="3145876" cy="4449063"/>
            <a:chOff x="2099532" y="1261619"/>
            <a:chExt cx="3145876" cy="4449063"/>
          </a:xfrm>
        </p:grpSpPr>
        <p:pic>
          <p:nvPicPr>
            <p:cNvPr id="11" name="Picture 10"/>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2247605" y="1654303"/>
              <a:ext cx="2796369" cy="3874968"/>
            </a:xfrm>
            <a:prstGeom prst="rect">
              <a:avLst/>
            </a:prstGeom>
          </p:spPr>
        </p:pic>
        <p:sp>
          <p:nvSpPr>
            <p:cNvPr id="12" name="Shape 408">
              <a:extLst>
                <a:ext uri="{FF2B5EF4-FFF2-40B4-BE49-F238E27FC236}">
                  <a16:creationId xmlns:a16="http://schemas.microsoft.com/office/drawing/2014/main" id="{BD7FF2A7-FFA6-4CA8-8801-C0C750500F42}"/>
                </a:ext>
              </a:extLst>
            </p:cNvPr>
            <p:cNvSpPr/>
            <p:nvPr/>
          </p:nvSpPr>
          <p:spPr>
            <a:xfrm>
              <a:off x="2099532" y="1261619"/>
              <a:ext cx="3145876" cy="4449063"/>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Tree>
    <p:extLst>
      <p:ext uri="{BB962C8B-B14F-4D97-AF65-F5344CB8AC3E}">
        <p14:creationId xmlns:p14="http://schemas.microsoft.com/office/powerpoint/2010/main" val="642154943"/>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AC7331B6-3DCF-4FE6-B89A-36069CA00004}"/>
              </a:ext>
            </a:extLst>
          </p:cNvPr>
          <p:cNvGrpSpPr/>
          <p:nvPr/>
        </p:nvGrpSpPr>
        <p:grpSpPr>
          <a:xfrm>
            <a:off x="4572584" y="409303"/>
            <a:ext cx="442856" cy="560078"/>
            <a:chOff x="584925" y="238125"/>
            <a:chExt cx="415200" cy="525100"/>
          </a:xfrm>
          <a:solidFill>
            <a:srgbClr val="00B050"/>
          </a:solidFill>
        </p:grpSpPr>
        <p:sp>
          <p:nvSpPr>
            <p:cNvPr id="3" name="Shape 351">
              <a:extLst>
                <a:ext uri="{FF2B5EF4-FFF2-40B4-BE49-F238E27FC236}">
                  <a16:creationId xmlns:a16="http://schemas.microsoft.com/office/drawing/2014/main" id="{B542BC52-AD51-4F91-A0BF-78F3B26BF63B}"/>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 name="Shape 352">
              <a:extLst>
                <a:ext uri="{FF2B5EF4-FFF2-40B4-BE49-F238E27FC236}">
                  <a16:creationId xmlns:a16="http://schemas.microsoft.com/office/drawing/2014/main" id="{B84A545F-814A-4871-A5F0-61940F293265}"/>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5" name="Shape 353">
              <a:extLst>
                <a:ext uri="{FF2B5EF4-FFF2-40B4-BE49-F238E27FC236}">
                  <a16:creationId xmlns:a16="http://schemas.microsoft.com/office/drawing/2014/main" id="{20A356A2-A9FA-4156-B00B-83F6BF5BF38D}"/>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6" name="Shape 354">
              <a:extLst>
                <a:ext uri="{FF2B5EF4-FFF2-40B4-BE49-F238E27FC236}">
                  <a16:creationId xmlns:a16="http://schemas.microsoft.com/office/drawing/2014/main" id="{B418C3BC-8C38-44CB-8292-9A36FD7DE2FB}"/>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7" name="Shape 355">
              <a:extLst>
                <a:ext uri="{FF2B5EF4-FFF2-40B4-BE49-F238E27FC236}">
                  <a16:creationId xmlns:a16="http://schemas.microsoft.com/office/drawing/2014/main" id="{790965F6-D3CD-4E9A-9A23-E413B29E9849}"/>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8" name="Shape 356">
              <a:extLst>
                <a:ext uri="{FF2B5EF4-FFF2-40B4-BE49-F238E27FC236}">
                  <a16:creationId xmlns:a16="http://schemas.microsoft.com/office/drawing/2014/main" id="{D147D3C7-BED3-4CF8-8E9E-102C0C5E8839}"/>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9" name="Shape 357">
            <a:extLst>
              <a:ext uri="{FF2B5EF4-FFF2-40B4-BE49-F238E27FC236}">
                <a16:creationId xmlns:a16="http://schemas.microsoft.com/office/drawing/2014/main" id="{1D94CAB8-5384-4256-9E16-5A91E4FD3129}"/>
              </a:ext>
            </a:extLst>
          </p:cNvPr>
          <p:cNvGrpSpPr/>
          <p:nvPr/>
        </p:nvGrpSpPr>
        <p:grpSpPr>
          <a:xfrm>
            <a:off x="5275909" y="490686"/>
            <a:ext cx="474134" cy="394699"/>
            <a:chOff x="1244325" y="314425"/>
            <a:chExt cx="444525" cy="370050"/>
          </a:xfrm>
          <a:solidFill>
            <a:srgbClr val="00B050"/>
          </a:solidFill>
        </p:grpSpPr>
        <p:sp>
          <p:nvSpPr>
            <p:cNvPr id="10" name="Shape 358">
              <a:extLst>
                <a:ext uri="{FF2B5EF4-FFF2-40B4-BE49-F238E27FC236}">
                  <a16:creationId xmlns:a16="http://schemas.microsoft.com/office/drawing/2014/main" id="{FE9EEB6D-FA14-4E4F-B713-6F909E0DA152}"/>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1" name="Shape 359">
              <a:extLst>
                <a:ext uri="{FF2B5EF4-FFF2-40B4-BE49-F238E27FC236}">
                  <a16:creationId xmlns:a16="http://schemas.microsoft.com/office/drawing/2014/main" id="{636D8FA5-7DB4-4106-B48A-E4AE9E3AA864}"/>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2" name="Shape 360">
            <a:extLst>
              <a:ext uri="{FF2B5EF4-FFF2-40B4-BE49-F238E27FC236}">
                <a16:creationId xmlns:a16="http://schemas.microsoft.com/office/drawing/2014/main" id="{BB637110-52F9-4954-956C-89645EC3AEF8}"/>
              </a:ext>
            </a:extLst>
          </p:cNvPr>
          <p:cNvGrpSpPr/>
          <p:nvPr/>
        </p:nvGrpSpPr>
        <p:grpSpPr>
          <a:xfrm>
            <a:off x="6005312" y="488738"/>
            <a:ext cx="453311" cy="398593"/>
            <a:chOff x="1928175" y="312600"/>
            <a:chExt cx="425000" cy="373700"/>
          </a:xfrm>
          <a:solidFill>
            <a:srgbClr val="00B050"/>
          </a:solidFill>
        </p:grpSpPr>
        <p:sp>
          <p:nvSpPr>
            <p:cNvPr id="13" name="Shape 361">
              <a:extLst>
                <a:ext uri="{FF2B5EF4-FFF2-40B4-BE49-F238E27FC236}">
                  <a16:creationId xmlns:a16="http://schemas.microsoft.com/office/drawing/2014/main" id="{7527B0D2-AE93-4FCA-8DDB-CC6FB3628224}"/>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4" name="Shape 362">
              <a:extLst>
                <a:ext uri="{FF2B5EF4-FFF2-40B4-BE49-F238E27FC236}">
                  <a16:creationId xmlns:a16="http://schemas.microsoft.com/office/drawing/2014/main" id="{0CB5CD01-5408-48B5-B3BA-62640493B36D}"/>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15" name="Shape 363">
            <a:extLst>
              <a:ext uri="{FF2B5EF4-FFF2-40B4-BE49-F238E27FC236}">
                <a16:creationId xmlns:a16="http://schemas.microsoft.com/office/drawing/2014/main" id="{1ED6C94C-777A-4DF6-AAE5-252E0519C541}"/>
              </a:ext>
            </a:extLst>
          </p:cNvPr>
          <p:cNvSpPr/>
          <p:nvPr/>
        </p:nvSpPr>
        <p:spPr>
          <a:xfrm>
            <a:off x="6765361" y="47442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16" name="Shape 364">
            <a:extLst>
              <a:ext uri="{FF2B5EF4-FFF2-40B4-BE49-F238E27FC236}">
                <a16:creationId xmlns:a16="http://schemas.microsoft.com/office/drawing/2014/main" id="{9DDD427A-2330-4A89-868B-F10C8B6270EE}"/>
              </a:ext>
            </a:extLst>
          </p:cNvPr>
          <p:cNvSpPr/>
          <p:nvPr/>
        </p:nvSpPr>
        <p:spPr>
          <a:xfrm>
            <a:off x="7509733" y="47573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17" name="Shape 365">
            <a:extLst>
              <a:ext uri="{FF2B5EF4-FFF2-40B4-BE49-F238E27FC236}">
                <a16:creationId xmlns:a16="http://schemas.microsoft.com/office/drawing/2014/main" id="{5352565A-1F1A-439C-93DD-15288716D62F}"/>
              </a:ext>
            </a:extLst>
          </p:cNvPr>
          <p:cNvGrpSpPr/>
          <p:nvPr/>
        </p:nvGrpSpPr>
        <p:grpSpPr>
          <a:xfrm>
            <a:off x="8128377" y="467913"/>
            <a:ext cx="521040" cy="440270"/>
            <a:chOff x="3918650" y="293075"/>
            <a:chExt cx="488500" cy="412775"/>
          </a:xfrm>
          <a:solidFill>
            <a:srgbClr val="00B050"/>
          </a:solidFill>
        </p:grpSpPr>
        <p:sp>
          <p:nvSpPr>
            <p:cNvPr id="18" name="Shape 366">
              <a:extLst>
                <a:ext uri="{FF2B5EF4-FFF2-40B4-BE49-F238E27FC236}">
                  <a16:creationId xmlns:a16="http://schemas.microsoft.com/office/drawing/2014/main" id="{67951964-803F-42B7-A16B-A0C211368A15}"/>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9" name="Shape 367">
              <a:extLst>
                <a:ext uri="{FF2B5EF4-FFF2-40B4-BE49-F238E27FC236}">
                  <a16:creationId xmlns:a16="http://schemas.microsoft.com/office/drawing/2014/main" id="{21BA2083-E61B-4264-8572-207FF79163E3}"/>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0" name="Shape 368">
              <a:extLst>
                <a:ext uri="{FF2B5EF4-FFF2-40B4-BE49-F238E27FC236}">
                  <a16:creationId xmlns:a16="http://schemas.microsoft.com/office/drawing/2014/main" id="{2C728E76-E7EB-4DDF-B174-CA7B9E884CD7}"/>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1" name="Shape 369">
            <a:extLst>
              <a:ext uri="{FF2B5EF4-FFF2-40B4-BE49-F238E27FC236}">
                <a16:creationId xmlns:a16="http://schemas.microsoft.com/office/drawing/2014/main" id="{BCB29D55-475C-48F1-A84F-4CC9EF732102}"/>
              </a:ext>
            </a:extLst>
          </p:cNvPr>
          <p:cNvGrpSpPr/>
          <p:nvPr/>
        </p:nvGrpSpPr>
        <p:grpSpPr>
          <a:xfrm>
            <a:off x="8893592" y="434688"/>
            <a:ext cx="428564" cy="506693"/>
            <a:chOff x="4636075" y="261925"/>
            <a:chExt cx="401800" cy="475050"/>
          </a:xfrm>
          <a:solidFill>
            <a:srgbClr val="00B050"/>
          </a:solidFill>
        </p:grpSpPr>
        <p:sp>
          <p:nvSpPr>
            <p:cNvPr id="22" name="Shape 370">
              <a:extLst>
                <a:ext uri="{FF2B5EF4-FFF2-40B4-BE49-F238E27FC236}">
                  <a16:creationId xmlns:a16="http://schemas.microsoft.com/office/drawing/2014/main" id="{F69AC042-F787-4119-AF11-1F319FA3A6AF}"/>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3" name="Shape 371">
              <a:extLst>
                <a:ext uri="{FF2B5EF4-FFF2-40B4-BE49-F238E27FC236}">
                  <a16:creationId xmlns:a16="http://schemas.microsoft.com/office/drawing/2014/main" id="{2D92FDB6-7D9C-46A2-A532-6C2D04B9A983}"/>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4" name="Shape 372">
              <a:extLst>
                <a:ext uri="{FF2B5EF4-FFF2-40B4-BE49-F238E27FC236}">
                  <a16:creationId xmlns:a16="http://schemas.microsoft.com/office/drawing/2014/main" id="{A00593A2-4675-4866-A5F5-75829E1C35F4}"/>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5" name="Shape 373">
              <a:extLst>
                <a:ext uri="{FF2B5EF4-FFF2-40B4-BE49-F238E27FC236}">
                  <a16:creationId xmlns:a16="http://schemas.microsoft.com/office/drawing/2014/main" id="{CEC8E603-C060-4301-9F22-2039F7EC9EFA}"/>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26" name="Shape 374">
            <a:extLst>
              <a:ext uri="{FF2B5EF4-FFF2-40B4-BE49-F238E27FC236}">
                <a16:creationId xmlns:a16="http://schemas.microsoft.com/office/drawing/2014/main" id="{01FF73A1-70AC-4165-8CF2-EA3F818A1950}"/>
              </a:ext>
            </a:extLst>
          </p:cNvPr>
          <p:cNvSpPr/>
          <p:nvPr/>
        </p:nvSpPr>
        <p:spPr>
          <a:xfrm>
            <a:off x="9581387" y="47375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27" name="Shape 375">
            <a:extLst>
              <a:ext uri="{FF2B5EF4-FFF2-40B4-BE49-F238E27FC236}">
                <a16:creationId xmlns:a16="http://schemas.microsoft.com/office/drawing/2014/main" id="{F06CB5B1-DDCD-490F-824C-EE99AA5A8432}"/>
              </a:ext>
            </a:extLst>
          </p:cNvPr>
          <p:cNvGrpSpPr/>
          <p:nvPr/>
        </p:nvGrpSpPr>
        <p:grpSpPr>
          <a:xfrm>
            <a:off x="10330906" y="477032"/>
            <a:ext cx="429845" cy="421365"/>
            <a:chOff x="5983625" y="301625"/>
            <a:chExt cx="403000" cy="395050"/>
          </a:xfrm>
          <a:solidFill>
            <a:srgbClr val="00B050"/>
          </a:solidFill>
        </p:grpSpPr>
        <p:sp>
          <p:nvSpPr>
            <p:cNvPr id="28" name="Shape 376">
              <a:extLst>
                <a:ext uri="{FF2B5EF4-FFF2-40B4-BE49-F238E27FC236}">
                  <a16:creationId xmlns:a16="http://schemas.microsoft.com/office/drawing/2014/main" id="{736D4CA9-9BFC-45E2-9DA2-36DD46AB8412}"/>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9" name="Shape 377">
              <a:extLst>
                <a:ext uri="{FF2B5EF4-FFF2-40B4-BE49-F238E27FC236}">
                  <a16:creationId xmlns:a16="http://schemas.microsoft.com/office/drawing/2014/main" id="{30E6796C-17E2-4E4B-A90E-6F7896F5DF53}"/>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0" name="Shape 378">
              <a:extLst>
                <a:ext uri="{FF2B5EF4-FFF2-40B4-BE49-F238E27FC236}">
                  <a16:creationId xmlns:a16="http://schemas.microsoft.com/office/drawing/2014/main" id="{7B45E8B8-164A-469F-B933-B0E9E7614E68}"/>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1" name="Shape 379">
              <a:extLst>
                <a:ext uri="{FF2B5EF4-FFF2-40B4-BE49-F238E27FC236}">
                  <a16:creationId xmlns:a16="http://schemas.microsoft.com/office/drawing/2014/main" id="{7E37DE10-15C5-4DD5-BB1C-008339F50B87}"/>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2" name="Shape 380">
              <a:extLst>
                <a:ext uri="{FF2B5EF4-FFF2-40B4-BE49-F238E27FC236}">
                  <a16:creationId xmlns:a16="http://schemas.microsoft.com/office/drawing/2014/main" id="{A65C2EC9-6081-4B97-8F73-1F03B1057422}"/>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3" name="Shape 381">
              <a:extLst>
                <a:ext uri="{FF2B5EF4-FFF2-40B4-BE49-F238E27FC236}">
                  <a16:creationId xmlns:a16="http://schemas.microsoft.com/office/drawing/2014/main" id="{EB5C8171-4509-45EA-B902-56480F798457}"/>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4" name="Shape 382">
              <a:extLst>
                <a:ext uri="{FF2B5EF4-FFF2-40B4-BE49-F238E27FC236}">
                  <a16:creationId xmlns:a16="http://schemas.microsoft.com/office/drawing/2014/main" id="{B9B986C3-BD86-4040-979C-F79616467495}"/>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5" name="Shape 383">
              <a:extLst>
                <a:ext uri="{FF2B5EF4-FFF2-40B4-BE49-F238E27FC236}">
                  <a16:creationId xmlns:a16="http://schemas.microsoft.com/office/drawing/2014/main" id="{5A04199A-40A7-4179-9D42-930B565F05B0}"/>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6" name="Shape 384">
              <a:extLst>
                <a:ext uri="{FF2B5EF4-FFF2-40B4-BE49-F238E27FC236}">
                  <a16:creationId xmlns:a16="http://schemas.microsoft.com/office/drawing/2014/main" id="{CDA9D3A0-1E83-405C-AE4C-F6B9C1CB558E}"/>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7" name="Shape 385">
              <a:extLst>
                <a:ext uri="{FF2B5EF4-FFF2-40B4-BE49-F238E27FC236}">
                  <a16:creationId xmlns:a16="http://schemas.microsoft.com/office/drawing/2014/main" id="{3AE2D5E6-1D0A-4DBF-A3A4-6571D27A6600}"/>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8" name="Shape 386">
              <a:extLst>
                <a:ext uri="{FF2B5EF4-FFF2-40B4-BE49-F238E27FC236}">
                  <a16:creationId xmlns:a16="http://schemas.microsoft.com/office/drawing/2014/main" id="{34ED2483-4708-4108-8577-889124DC2B33}"/>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39" name="Shape 387">
              <a:extLst>
                <a:ext uri="{FF2B5EF4-FFF2-40B4-BE49-F238E27FC236}">
                  <a16:creationId xmlns:a16="http://schemas.microsoft.com/office/drawing/2014/main" id="{68336F5A-1E59-4E9B-8165-EE7350A8061B}"/>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0" name="Shape 388">
              <a:extLst>
                <a:ext uri="{FF2B5EF4-FFF2-40B4-BE49-F238E27FC236}">
                  <a16:creationId xmlns:a16="http://schemas.microsoft.com/office/drawing/2014/main" id="{05A86B99-8A4E-4DDE-B42B-9C51E233F23C}"/>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1" name="Shape 389">
              <a:extLst>
                <a:ext uri="{FF2B5EF4-FFF2-40B4-BE49-F238E27FC236}">
                  <a16:creationId xmlns:a16="http://schemas.microsoft.com/office/drawing/2014/main" id="{3BA1620E-D0FF-45C3-9507-3BEF99617A37}"/>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2" name="Shape 390">
              <a:extLst>
                <a:ext uri="{FF2B5EF4-FFF2-40B4-BE49-F238E27FC236}">
                  <a16:creationId xmlns:a16="http://schemas.microsoft.com/office/drawing/2014/main" id="{AA86BEA6-329C-4565-A654-1727CD908354}"/>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3" name="Shape 391">
              <a:extLst>
                <a:ext uri="{FF2B5EF4-FFF2-40B4-BE49-F238E27FC236}">
                  <a16:creationId xmlns:a16="http://schemas.microsoft.com/office/drawing/2014/main" id="{9761EEDC-A052-4FF0-A83D-396CEB75F472}"/>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4" name="Shape 392">
              <a:extLst>
                <a:ext uri="{FF2B5EF4-FFF2-40B4-BE49-F238E27FC236}">
                  <a16:creationId xmlns:a16="http://schemas.microsoft.com/office/drawing/2014/main" id="{82C68109-9D98-4833-A3F2-F6735FFA2FA1}"/>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5" name="Shape 393">
              <a:extLst>
                <a:ext uri="{FF2B5EF4-FFF2-40B4-BE49-F238E27FC236}">
                  <a16:creationId xmlns:a16="http://schemas.microsoft.com/office/drawing/2014/main" id="{679B587B-26E1-469E-963B-A803DBBDD2F0}"/>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6" name="Shape 394">
              <a:extLst>
                <a:ext uri="{FF2B5EF4-FFF2-40B4-BE49-F238E27FC236}">
                  <a16:creationId xmlns:a16="http://schemas.microsoft.com/office/drawing/2014/main" id="{BBA5E8CB-0E8D-4C13-92C1-AD0EAFBB1691}"/>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47" name="Shape 395">
              <a:extLst>
                <a:ext uri="{FF2B5EF4-FFF2-40B4-BE49-F238E27FC236}">
                  <a16:creationId xmlns:a16="http://schemas.microsoft.com/office/drawing/2014/main" id="{123AB926-F1CC-4402-9886-2C91A60CCC98}"/>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48" name="Shape 396">
            <a:extLst>
              <a:ext uri="{FF2B5EF4-FFF2-40B4-BE49-F238E27FC236}">
                <a16:creationId xmlns:a16="http://schemas.microsoft.com/office/drawing/2014/main" id="{54F62F66-EC2B-436B-8D8A-C63B8A4CCA39}"/>
              </a:ext>
            </a:extLst>
          </p:cNvPr>
          <p:cNvGrpSpPr/>
          <p:nvPr/>
        </p:nvGrpSpPr>
        <p:grpSpPr>
          <a:xfrm>
            <a:off x="11053136" y="473753"/>
            <a:ext cx="423338" cy="422697"/>
            <a:chOff x="6660750" y="298550"/>
            <a:chExt cx="396900" cy="396300"/>
          </a:xfrm>
          <a:solidFill>
            <a:srgbClr val="00B050"/>
          </a:solidFill>
        </p:grpSpPr>
        <p:sp>
          <p:nvSpPr>
            <p:cNvPr id="49" name="Shape 397">
              <a:extLst>
                <a:ext uri="{FF2B5EF4-FFF2-40B4-BE49-F238E27FC236}">
                  <a16:creationId xmlns:a16="http://schemas.microsoft.com/office/drawing/2014/main" id="{93537566-F7FC-4DDE-9F36-49835CF9DB0F}"/>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50" name="Shape 398">
              <a:extLst>
                <a:ext uri="{FF2B5EF4-FFF2-40B4-BE49-F238E27FC236}">
                  <a16:creationId xmlns:a16="http://schemas.microsoft.com/office/drawing/2014/main" id="{90EE8EF0-CF13-4C9E-8C01-BDBB23C41BCE}"/>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51" name="Shape 399">
            <a:extLst>
              <a:ext uri="{FF2B5EF4-FFF2-40B4-BE49-F238E27FC236}">
                <a16:creationId xmlns:a16="http://schemas.microsoft.com/office/drawing/2014/main" id="{75FAE5BD-F1D8-4BAE-834B-1261052AC3E5}"/>
              </a:ext>
            </a:extLst>
          </p:cNvPr>
          <p:cNvGrpSpPr/>
          <p:nvPr/>
        </p:nvGrpSpPr>
        <p:grpSpPr>
          <a:xfrm>
            <a:off x="4572584" y="1139346"/>
            <a:ext cx="442856" cy="535999"/>
            <a:chOff x="584925" y="922575"/>
            <a:chExt cx="415200" cy="502525"/>
          </a:xfrm>
          <a:solidFill>
            <a:srgbClr val="00B050"/>
          </a:solidFill>
        </p:grpSpPr>
        <p:sp>
          <p:nvSpPr>
            <p:cNvPr id="52" name="Shape 400">
              <a:extLst>
                <a:ext uri="{FF2B5EF4-FFF2-40B4-BE49-F238E27FC236}">
                  <a16:creationId xmlns:a16="http://schemas.microsoft.com/office/drawing/2014/main" id="{3C01E1D7-A5ED-4848-B413-9C80846EFDA4}"/>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53" name="Shape 401">
              <a:extLst>
                <a:ext uri="{FF2B5EF4-FFF2-40B4-BE49-F238E27FC236}">
                  <a16:creationId xmlns:a16="http://schemas.microsoft.com/office/drawing/2014/main" id="{6E805169-2C7E-4187-9889-E67FCDF19C99}"/>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54" name="Shape 402">
              <a:extLst>
                <a:ext uri="{FF2B5EF4-FFF2-40B4-BE49-F238E27FC236}">
                  <a16:creationId xmlns:a16="http://schemas.microsoft.com/office/drawing/2014/main" id="{BF2A3388-EED3-4A9C-B284-90C75E4D2CF8}"/>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55" name="Shape 403">
            <a:extLst>
              <a:ext uri="{FF2B5EF4-FFF2-40B4-BE49-F238E27FC236}">
                <a16:creationId xmlns:a16="http://schemas.microsoft.com/office/drawing/2014/main" id="{E46D96F9-BFD1-4CC9-897C-6DCF885D02B3}"/>
              </a:ext>
            </a:extLst>
          </p:cNvPr>
          <p:cNvGrpSpPr/>
          <p:nvPr/>
        </p:nvGrpSpPr>
        <p:grpSpPr>
          <a:xfrm>
            <a:off x="5278521" y="1126973"/>
            <a:ext cx="468936" cy="558797"/>
            <a:chOff x="1246775" y="910975"/>
            <a:chExt cx="439650" cy="523900"/>
          </a:xfrm>
          <a:solidFill>
            <a:srgbClr val="00B050"/>
          </a:solidFill>
        </p:grpSpPr>
        <p:sp>
          <p:nvSpPr>
            <p:cNvPr id="56" name="Shape 404">
              <a:extLst>
                <a:ext uri="{FF2B5EF4-FFF2-40B4-BE49-F238E27FC236}">
                  <a16:creationId xmlns:a16="http://schemas.microsoft.com/office/drawing/2014/main" id="{761439AC-E258-41DC-9143-40798150E395}"/>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57" name="Shape 405">
              <a:extLst>
                <a:ext uri="{FF2B5EF4-FFF2-40B4-BE49-F238E27FC236}">
                  <a16:creationId xmlns:a16="http://schemas.microsoft.com/office/drawing/2014/main" id="{15E750A5-9D59-4B93-9A62-947BFB8EAD37}"/>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58" name="Shape 406">
              <a:extLst>
                <a:ext uri="{FF2B5EF4-FFF2-40B4-BE49-F238E27FC236}">
                  <a16:creationId xmlns:a16="http://schemas.microsoft.com/office/drawing/2014/main" id="{1B344B16-2AF0-4D47-854D-959015A29469}"/>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59" name="Shape 407">
            <a:extLst>
              <a:ext uri="{FF2B5EF4-FFF2-40B4-BE49-F238E27FC236}">
                <a16:creationId xmlns:a16="http://schemas.microsoft.com/office/drawing/2014/main" id="{A6F61DFD-48CC-4584-82D4-DF7AC6A1731A}"/>
              </a:ext>
            </a:extLst>
          </p:cNvPr>
          <p:cNvGrpSpPr/>
          <p:nvPr/>
        </p:nvGrpSpPr>
        <p:grpSpPr>
          <a:xfrm>
            <a:off x="6003365" y="1216836"/>
            <a:ext cx="457203" cy="380354"/>
            <a:chOff x="1926350" y="995225"/>
            <a:chExt cx="428650" cy="356600"/>
          </a:xfrm>
          <a:solidFill>
            <a:srgbClr val="00B050"/>
          </a:solidFill>
        </p:grpSpPr>
        <p:sp>
          <p:nvSpPr>
            <p:cNvPr id="60" name="Shape 408">
              <a:extLst>
                <a:ext uri="{FF2B5EF4-FFF2-40B4-BE49-F238E27FC236}">
                  <a16:creationId xmlns:a16="http://schemas.microsoft.com/office/drawing/2014/main" id="{7F10BA11-A76E-42C8-8F0A-D2050F887C8D}"/>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61" name="Shape 409">
              <a:extLst>
                <a:ext uri="{FF2B5EF4-FFF2-40B4-BE49-F238E27FC236}">
                  <a16:creationId xmlns:a16="http://schemas.microsoft.com/office/drawing/2014/main" id="{3819AD68-C0AA-439A-80BD-3C39F91BF4DB}"/>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62" name="Shape 410">
              <a:extLst>
                <a:ext uri="{FF2B5EF4-FFF2-40B4-BE49-F238E27FC236}">
                  <a16:creationId xmlns:a16="http://schemas.microsoft.com/office/drawing/2014/main" id="{CC1C3865-F71C-4E36-B078-C539133D77A3}"/>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63" name="Shape 411">
              <a:extLst>
                <a:ext uri="{FF2B5EF4-FFF2-40B4-BE49-F238E27FC236}">
                  <a16:creationId xmlns:a16="http://schemas.microsoft.com/office/drawing/2014/main" id="{A199A7B8-9B94-426E-84B8-5D2847DF8081}"/>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64" name="Shape 412">
            <a:extLst>
              <a:ext uri="{FF2B5EF4-FFF2-40B4-BE49-F238E27FC236}">
                <a16:creationId xmlns:a16="http://schemas.microsoft.com/office/drawing/2014/main" id="{CC8C47F5-953B-4A47-BCC9-0D09AFAED1C4}"/>
              </a:ext>
            </a:extLst>
          </p:cNvPr>
          <p:cNvSpPr/>
          <p:nvPr/>
        </p:nvSpPr>
        <p:spPr>
          <a:xfrm>
            <a:off x="6727577" y="118492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65" name="Shape 413">
            <a:extLst>
              <a:ext uri="{FF2B5EF4-FFF2-40B4-BE49-F238E27FC236}">
                <a16:creationId xmlns:a16="http://schemas.microsoft.com/office/drawing/2014/main" id="{3BEF1699-FBF1-42A6-8B5D-C8EA41987268}"/>
              </a:ext>
            </a:extLst>
          </p:cNvPr>
          <p:cNvSpPr/>
          <p:nvPr/>
        </p:nvSpPr>
        <p:spPr>
          <a:xfrm>
            <a:off x="7447228" y="120708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66" name="Shape 414">
            <a:extLst>
              <a:ext uri="{FF2B5EF4-FFF2-40B4-BE49-F238E27FC236}">
                <a16:creationId xmlns:a16="http://schemas.microsoft.com/office/drawing/2014/main" id="{BEAC4DB2-1EB4-4A8A-AC38-4F7CA8FDC412}"/>
              </a:ext>
            </a:extLst>
          </p:cNvPr>
          <p:cNvSpPr/>
          <p:nvPr/>
        </p:nvSpPr>
        <p:spPr>
          <a:xfrm>
            <a:off x="8172721" y="121034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67" name="Shape 415">
            <a:extLst>
              <a:ext uri="{FF2B5EF4-FFF2-40B4-BE49-F238E27FC236}">
                <a16:creationId xmlns:a16="http://schemas.microsoft.com/office/drawing/2014/main" id="{461E56D4-2ACD-44E8-8F3D-992F8F425FE3}"/>
              </a:ext>
            </a:extLst>
          </p:cNvPr>
          <p:cNvSpPr/>
          <p:nvPr/>
        </p:nvSpPr>
        <p:spPr>
          <a:xfrm>
            <a:off x="8906026" y="121423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68" name="Shape 416">
            <a:extLst>
              <a:ext uri="{FF2B5EF4-FFF2-40B4-BE49-F238E27FC236}">
                <a16:creationId xmlns:a16="http://schemas.microsoft.com/office/drawing/2014/main" id="{0CC3C0A7-685B-4D03-B8C3-10BEA7966417}"/>
              </a:ext>
            </a:extLst>
          </p:cNvPr>
          <p:cNvGrpSpPr/>
          <p:nvPr/>
        </p:nvGrpSpPr>
        <p:grpSpPr>
          <a:xfrm>
            <a:off x="9604116" y="1188197"/>
            <a:ext cx="445470" cy="446110"/>
            <a:chOff x="5302225" y="968375"/>
            <a:chExt cx="417650" cy="418250"/>
          </a:xfrm>
          <a:solidFill>
            <a:srgbClr val="00B050"/>
          </a:solidFill>
        </p:grpSpPr>
        <p:sp>
          <p:nvSpPr>
            <p:cNvPr id="69" name="Shape 417">
              <a:extLst>
                <a:ext uri="{FF2B5EF4-FFF2-40B4-BE49-F238E27FC236}">
                  <a16:creationId xmlns:a16="http://schemas.microsoft.com/office/drawing/2014/main" id="{A50F23BA-3606-4DAF-90AD-CC6D1FCE19E8}"/>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70" name="Shape 418">
              <a:extLst>
                <a:ext uri="{FF2B5EF4-FFF2-40B4-BE49-F238E27FC236}">
                  <a16:creationId xmlns:a16="http://schemas.microsoft.com/office/drawing/2014/main" id="{6B7BB26B-80D2-4B9A-8758-F311C4864724}"/>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71" name="Shape 419">
            <a:extLst>
              <a:ext uri="{FF2B5EF4-FFF2-40B4-BE49-F238E27FC236}">
                <a16:creationId xmlns:a16="http://schemas.microsoft.com/office/drawing/2014/main" id="{C63B3E93-4B0B-43ED-980B-74502496F548}"/>
              </a:ext>
            </a:extLst>
          </p:cNvPr>
          <p:cNvGrpSpPr/>
          <p:nvPr/>
        </p:nvGrpSpPr>
        <p:grpSpPr>
          <a:xfrm>
            <a:off x="10269682" y="1138039"/>
            <a:ext cx="552291" cy="537946"/>
            <a:chOff x="5926225" y="921350"/>
            <a:chExt cx="517800" cy="504350"/>
          </a:xfrm>
          <a:solidFill>
            <a:srgbClr val="00B050"/>
          </a:solidFill>
        </p:grpSpPr>
        <p:sp>
          <p:nvSpPr>
            <p:cNvPr id="72" name="Shape 420">
              <a:extLst>
                <a:ext uri="{FF2B5EF4-FFF2-40B4-BE49-F238E27FC236}">
                  <a16:creationId xmlns:a16="http://schemas.microsoft.com/office/drawing/2014/main" id="{E1D72128-240E-4E9F-9100-034FAD1C9C69}"/>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73" name="Shape 421">
              <a:extLst>
                <a:ext uri="{FF2B5EF4-FFF2-40B4-BE49-F238E27FC236}">
                  <a16:creationId xmlns:a16="http://schemas.microsoft.com/office/drawing/2014/main" id="{A997E10E-61FD-4FCF-8ED2-70E1B7F94B41}"/>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74" name="Shape 422">
            <a:extLst>
              <a:ext uri="{FF2B5EF4-FFF2-40B4-BE49-F238E27FC236}">
                <a16:creationId xmlns:a16="http://schemas.microsoft.com/office/drawing/2014/main" id="{D9E5A83E-21AD-4A56-B436-61983D536B78}"/>
              </a:ext>
            </a:extLst>
          </p:cNvPr>
          <p:cNvGrpSpPr/>
          <p:nvPr/>
        </p:nvGrpSpPr>
        <p:grpSpPr>
          <a:xfrm>
            <a:off x="11006898" y="1148466"/>
            <a:ext cx="515813" cy="517121"/>
            <a:chOff x="6617400" y="931125"/>
            <a:chExt cx="483600" cy="484825"/>
          </a:xfrm>
          <a:solidFill>
            <a:srgbClr val="00B050"/>
          </a:solidFill>
        </p:grpSpPr>
        <p:sp>
          <p:nvSpPr>
            <p:cNvPr id="75" name="Shape 423">
              <a:extLst>
                <a:ext uri="{FF2B5EF4-FFF2-40B4-BE49-F238E27FC236}">
                  <a16:creationId xmlns:a16="http://schemas.microsoft.com/office/drawing/2014/main" id="{02650BF4-0BF3-451B-B2BA-ACF2AA556AF5}"/>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76" name="Shape 424">
              <a:extLst>
                <a:ext uri="{FF2B5EF4-FFF2-40B4-BE49-F238E27FC236}">
                  <a16:creationId xmlns:a16="http://schemas.microsoft.com/office/drawing/2014/main" id="{82456E72-F950-4FE3-B626-1F37A7180EAE}"/>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77" name="Shape 425">
            <a:extLst>
              <a:ext uri="{FF2B5EF4-FFF2-40B4-BE49-F238E27FC236}">
                <a16:creationId xmlns:a16="http://schemas.microsoft.com/office/drawing/2014/main" id="{B8518C38-28B3-46B0-9E8F-134C29270B06}"/>
              </a:ext>
            </a:extLst>
          </p:cNvPr>
          <p:cNvGrpSpPr/>
          <p:nvPr/>
        </p:nvGrpSpPr>
        <p:grpSpPr>
          <a:xfrm>
            <a:off x="4545226" y="1951438"/>
            <a:ext cx="497574" cy="349102"/>
            <a:chOff x="559275" y="1683950"/>
            <a:chExt cx="466500" cy="327300"/>
          </a:xfrm>
          <a:solidFill>
            <a:srgbClr val="00B050"/>
          </a:solidFill>
        </p:grpSpPr>
        <p:sp>
          <p:nvSpPr>
            <p:cNvPr id="78" name="Shape 426">
              <a:extLst>
                <a:ext uri="{FF2B5EF4-FFF2-40B4-BE49-F238E27FC236}">
                  <a16:creationId xmlns:a16="http://schemas.microsoft.com/office/drawing/2014/main" id="{8B3345DF-6E51-42CC-90CE-06BB305450D6}"/>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79" name="Shape 427">
              <a:extLst>
                <a:ext uri="{FF2B5EF4-FFF2-40B4-BE49-F238E27FC236}">
                  <a16:creationId xmlns:a16="http://schemas.microsoft.com/office/drawing/2014/main" id="{C4C6BAFB-6B3D-498D-9D5A-C061DC69495F}"/>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80" name="Shape 428">
            <a:extLst>
              <a:ext uri="{FF2B5EF4-FFF2-40B4-BE49-F238E27FC236}">
                <a16:creationId xmlns:a16="http://schemas.microsoft.com/office/drawing/2014/main" id="{2D775B92-6333-4394-9E26-A43EC3B0B5D2}"/>
              </a:ext>
            </a:extLst>
          </p:cNvPr>
          <p:cNvGrpSpPr/>
          <p:nvPr/>
        </p:nvGrpSpPr>
        <p:grpSpPr>
          <a:xfrm>
            <a:off x="5264204" y="1882429"/>
            <a:ext cx="497574" cy="487148"/>
            <a:chOff x="1233350" y="1619250"/>
            <a:chExt cx="466500" cy="456725"/>
          </a:xfrm>
          <a:solidFill>
            <a:srgbClr val="00B050"/>
          </a:solidFill>
        </p:grpSpPr>
        <p:sp>
          <p:nvSpPr>
            <p:cNvPr id="81" name="Shape 429">
              <a:extLst>
                <a:ext uri="{FF2B5EF4-FFF2-40B4-BE49-F238E27FC236}">
                  <a16:creationId xmlns:a16="http://schemas.microsoft.com/office/drawing/2014/main" id="{9336C2B4-33F4-4F82-8D29-E63B281B4BA1}"/>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82" name="Shape 430">
              <a:extLst>
                <a:ext uri="{FF2B5EF4-FFF2-40B4-BE49-F238E27FC236}">
                  <a16:creationId xmlns:a16="http://schemas.microsoft.com/office/drawing/2014/main" id="{38382C44-F923-4436-8D31-D5C874FDA579}"/>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83" name="Shape 431">
              <a:extLst>
                <a:ext uri="{FF2B5EF4-FFF2-40B4-BE49-F238E27FC236}">
                  <a16:creationId xmlns:a16="http://schemas.microsoft.com/office/drawing/2014/main" id="{B851B7D7-DB79-4F79-B572-4EDCBE0EE764}"/>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84" name="Shape 432">
              <a:extLst>
                <a:ext uri="{FF2B5EF4-FFF2-40B4-BE49-F238E27FC236}">
                  <a16:creationId xmlns:a16="http://schemas.microsoft.com/office/drawing/2014/main" id="{A4C9C0E6-8FB9-42DB-97CC-F0BA06C79B6C}"/>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85" name="Shape 433">
            <a:extLst>
              <a:ext uri="{FF2B5EF4-FFF2-40B4-BE49-F238E27FC236}">
                <a16:creationId xmlns:a16="http://schemas.microsoft.com/office/drawing/2014/main" id="{7F72FA8F-746E-4140-9533-CE603AC809BA}"/>
              </a:ext>
            </a:extLst>
          </p:cNvPr>
          <p:cNvGrpSpPr/>
          <p:nvPr/>
        </p:nvGrpSpPr>
        <p:grpSpPr>
          <a:xfrm>
            <a:off x="5998805" y="1892827"/>
            <a:ext cx="466322" cy="466322"/>
            <a:chOff x="1922075" y="1629000"/>
            <a:chExt cx="437200" cy="437200"/>
          </a:xfrm>
          <a:solidFill>
            <a:srgbClr val="00B050"/>
          </a:solidFill>
        </p:grpSpPr>
        <p:sp>
          <p:nvSpPr>
            <p:cNvPr id="86" name="Shape 434">
              <a:extLst>
                <a:ext uri="{FF2B5EF4-FFF2-40B4-BE49-F238E27FC236}">
                  <a16:creationId xmlns:a16="http://schemas.microsoft.com/office/drawing/2014/main" id="{B0C327FD-949A-4BFB-82E1-39E549683EB5}"/>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87" name="Shape 435">
              <a:extLst>
                <a:ext uri="{FF2B5EF4-FFF2-40B4-BE49-F238E27FC236}">
                  <a16:creationId xmlns:a16="http://schemas.microsoft.com/office/drawing/2014/main" id="{CDD7D607-233B-4FEA-9AE3-73D8775288C4}"/>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88" name="Shape 436">
            <a:extLst>
              <a:ext uri="{FF2B5EF4-FFF2-40B4-BE49-F238E27FC236}">
                <a16:creationId xmlns:a16="http://schemas.microsoft.com/office/drawing/2014/main" id="{0D628F22-D44B-4322-8EE7-EB5F89B2B9E1}"/>
              </a:ext>
            </a:extLst>
          </p:cNvPr>
          <p:cNvGrpSpPr/>
          <p:nvPr/>
        </p:nvGrpSpPr>
        <p:grpSpPr>
          <a:xfrm>
            <a:off x="6715837" y="1890882"/>
            <a:ext cx="470214" cy="470215"/>
            <a:chOff x="2594325" y="1627175"/>
            <a:chExt cx="440850" cy="440850"/>
          </a:xfrm>
          <a:solidFill>
            <a:srgbClr val="00B050"/>
          </a:solidFill>
        </p:grpSpPr>
        <p:sp>
          <p:nvSpPr>
            <p:cNvPr id="89" name="Shape 437">
              <a:extLst>
                <a:ext uri="{FF2B5EF4-FFF2-40B4-BE49-F238E27FC236}">
                  <a16:creationId xmlns:a16="http://schemas.microsoft.com/office/drawing/2014/main" id="{C02F22CA-EE9C-48F4-BFD9-7E08BC3E5DE2}"/>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90" name="Shape 438">
              <a:extLst>
                <a:ext uri="{FF2B5EF4-FFF2-40B4-BE49-F238E27FC236}">
                  <a16:creationId xmlns:a16="http://schemas.microsoft.com/office/drawing/2014/main" id="{FF93F716-DEEE-4E21-99D2-AF2A1201F1EE}"/>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91" name="Shape 439">
              <a:extLst>
                <a:ext uri="{FF2B5EF4-FFF2-40B4-BE49-F238E27FC236}">
                  <a16:creationId xmlns:a16="http://schemas.microsoft.com/office/drawing/2014/main" id="{54F9196C-A0DA-4BFB-A874-46B858C700FB}"/>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92" name="Shape 440">
            <a:extLst>
              <a:ext uri="{FF2B5EF4-FFF2-40B4-BE49-F238E27FC236}">
                <a16:creationId xmlns:a16="http://schemas.microsoft.com/office/drawing/2014/main" id="{3AC4C69D-DDD1-4B7F-BE9C-D051C8A32E8D}"/>
              </a:ext>
            </a:extLst>
          </p:cNvPr>
          <p:cNvSpPr/>
          <p:nvPr/>
        </p:nvSpPr>
        <p:spPr>
          <a:xfrm>
            <a:off x="7455681" y="191175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93" name="Shape 441">
            <a:extLst>
              <a:ext uri="{FF2B5EF4-FFF2-40B4-BE49-F238E27FC236}">
                <a16:creationId xmlns:a16="http://schemas.microsoft.com/office/drawing/2014/main" id="{FE2A8548-1173-42BC-A6C9-04EA0986FC45}"/>
              </a:ext>
            </a:extLst>
          </p:cNvPr>
          <p:cNvGrpSpPr/>
          <p:nvPr/>
        </p:nvGrpSpPr>
        <p:grpSpPr>
          <a:xfrm>
            <a:off x="8198081" y="1855709"/>
            <a:ext cx="381633" cy="540558"/>
            <a:chOff x="3984000" y="1594200"/>
            <a:chExt cx="357800" cy="506800"/>
          </a:xfrm>
          <a:solidFill>
            <a:srgbClr val="00B050"/>
          </a:solidFill>
        </p:grpSpPr>
        <p:sp>
          <p:nvSpPr>
            <p:cNvPr id="94" name="Shape 442">
              <a:extLst>
                <a:ext uri="{FF2B5EF4-FFF2-40B4-BE49-F238E27FC236}">
                  <a16:creationId xmlns:a16="http://schemas.microsoft.com/office/drawing/2014/main" id="{660A8A4D-CE6C-4341-AA52-A24AA7479654}"/>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95" name="Shape 443">
              <a:extLst>
                <a:ext uri="{FF2B5EF4-FFF2-40B4-BE49-F238E27FC236}">
                  <a16:creationId xmlns:a16="http://schemas.microsoft.com/office/drawing/2014/main" id="{6A640A32-8E75-423D-BD8F-AEE46BE07B0A}"/>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96" name="Shape 444">
            <a:extLst>
              <a:ext uri="{FF2B5EF4-FFF2-40B4-BE49-F238E27FC236}">
                <a16:creationId xmlns:a16="http://schemas.microsoft.com/office/drawing/2014/main" id="{465C7316-6B63-4D05-93E4-E169160A7823}"/>
              </a:ext>
            </a:extLst>
          </p:cNvPr>
          <p:cNvGrpSpPr/>
          <p:nvPr/>
        </p:nvGrpSpPr>
        <p:grpSpPr>
          <a:xfrm>
            <a:off x="8856475" y="1971623"/>
            <a:ext cx="502800" cy="308731"/>
            <a:chOff x="4601275" y="1702875"/>
            <a:chExt cx="471400" cy="289450"/>
          </a:xfrm>
          <a:solidFill>
            <a:srgbClr val="00B050"/>
          </a:solidFill>
        </p:grpSpPr>
        <p:sp>
          <p:nvSpPr>
            <p:cNvPr id="97" name="Shape 445">
              <a:extLst>
                <a:ext uri="{FF2B5EF4-FFF2-40B4-BE49-F238E27FC236}">
                  <a16:creationId xmlns:a16="http://schemas.microsoft.com/office/drawing/2014/main" id="{6B6F2A0E-EA75-4F83-8B90-4FD319C8A707}"/>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98" name="Shape 446">
              <a:extLst>
                <a:ext uri="{FF2B5EF4-FFF2-40B4-BE49-F238E27FC236}">
                  <a16:creationId xmlns:a16="http://schemas.microsoft.com/office/drawing/2014/main" id="{85812810-0921-4FAD-AF61-1A080A007EB8}"/>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99" name="Shape 447">
              <a:extLst>
                <a:ext uri="{FF2B5EF4-FFF2-40B4-BE49-F238E27FC236}">
                  <a16:creationId xmlns:a16="http://schemas.microsoft.com/office/drawing/2014/main" id="{1AC7ED35-95C7-4189-AD17-141EE81119BC}"/>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00" name="Shape 448">
              <a:extLst>
                <a:ext uri="{FF2B5EF4-FFF2-40B4-BE49-F238E27FC236}">
                  <a16:creationId xmlns:a16="http://schemas.microsoft.com/office/drawing/2014/main" id="{EE20D76A-1AFD-4B6C-8962-D20FA98A784A}"/>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01" name="Shape 449">
              <a:extLst>
                <a:ext uri="{FF2B5EF4-FFF2-40B4-BE49-F238E27FC236}">
                  <a16:creationId xmlns:a16="http://schemas.microsoft.com/office/drawing/2014/main" id="{7F5CF61A-345D-43A4-9667-655D43DDD0A5}"/>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02" name="Shape 450">
            <a:extLst>
              <a:ext uri="{FF2B5EF4-FFF2-40B4-BE49-F238E27FC236}">
                <a16:creationId xmlns:a16="http://schemas.microsoft.com/office/drawing/2014/main" id="{890785DD-1C09-4008-BDD6-A24244AD4968}"/>
              </a:ext>
            </a:extLst>
          </p:cNvPr>
          <p:cNvGrpSpPr/>
          <p:nvPr/>
        </p:nvGrpSpPr>
        <p:grpSpPr>
          <a:xfrm>
            <a:off x="9599556" y="1896080"/>
            <a:ext cx="454589" cy="459816"/>
            <a:chOff x="5297950" y="1632050"/>
            <a:chExt cx="426200" cy="431100"/>
          </a:xfrm>
          <a:solidFill>
            <a:srgbClr val="00B050"/>
          </a:solidFill>
        </p:grpSpPr>
        <p:sp>
          <p:nvSpPr>
            <p:cNvPr id="103" name="Shape 451">
              <a:extLst>
                <a:ext uri="{FF2B5EF4-FFF2-40B4-BE49-F238E27FC236}">
                  <a16:creationId xmlns:a16="http://schemas.microsoft.com/office/drawing/2014/main" id="{C41AEAB8-1622-477C-8A23-8A9F87DE9B43}"/>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04" name="Shape 452">
              <a:extLst>
                <a:ext uri="{FF2B5EF4-FFF2-40B4-BE49-F238E27FC236}">
                  <a16:creationId xmlns:a16="http://schemas.microsoft.com/office/drawing/2014/main" id="{D4E551F8-C6E0-4713-AE14-5A715011E321}"/>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05" name="Shape 453">
            <a:extLst>
              <a:ext uri="{FF2B5EF4-FFF2-40B4-BE49-F238E27FC236}">
                <a16:creationId xmlns:a16="http://schemas.microsoft.com/office/drawing/2014/main" id="{3D2050BA-4A82-47EC-9F19-6CFEAC6CF095}"/>
              </a:ext>
            </a:extLst>
          </p:cNvPr>
          <p:cNvGrpSpPr/>
          <p:nvPr/>
        </p:nvGrpSpPr>
        <p:grpSpPr>
          <a:xfrm>
            <a:off x="10317227" y="1882429"/>
            <a:ext cx="457203" cy="487148"/>
            <a:chOff x="5970800" y="1619250"/>
            <a:chExt cx="428650" cy="456725"/>
          </a:xfrm>
          <a:solidFill>
            <a:srgbClr val="00B050"/>
          </a:solidFill>
        </p:grpSpPr>
        <p:sp>
          <p:nvSpPr>
            <p:cNvPr id="106" name="Shape 454">
              <a:extLst>
                <a:ext uri="{FF2B5EF4-FFF2-40B4-BE49-F238E27FC236}">
                  <a16:creationId xmlns:a16="http://schemas.microsoft.com/office/drawing/2014/main" id="{461CDCDB-831D-453D-8BAA-439F6EC0C70F}"/>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07" name="Shape 455">
              <a:extLst>
                <a:ext uri="{FF2B5EF4-FFF2-40B4-BE49-F238E27FC236}">
                  <a16:creationId xmlns:a16="http://schemas.microsoft.com/office/drawing/2014/main" id="{C0D23786-FC56-4BA6-9B25-DFC9EEC14271}"/>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08" name="Shape 456">
              <a:extLst>
                <a:ext uri="{FF2B5EF4-FFF2-40B4-BE49-F238E27FC236}">
                  <a16:creationId xmlns:a16="http://schemas.microsoft.com/office/drawing/2014/main" id="{2A2DB369-6F6F-4148-81FB-94339218C8B6}"/>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09" name="Shape 457">
              <a:extLst>
                <a:ext uri="{FF2B5EF4-FFF2-40B4-BE49-F238E27FC236}">
                  <a16:creationId xmlns:a16="http://schemas.microsoft.com/office/drawing/2014/main" id="{4528EEC6-9A4B-44B2-AB76-BE7892BB4E77}"/>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10" name="Shape 458">
              <a:extLst>
                <a:ext uri="{FF2B5EF4-FFF2-40B4-BE49-F238E27FC236}">
                  <a16:creationId xmlns:a16="http://schemas.microsoft.com/office/drawing/2014/main" id="{8A78E5FF-14B4-482D-9CD5-6AA17A31F4F3}"/>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11" name="Shape 459">
            <a:extLst>
              <a:ext uri="{FF2B5EF4-FFF2-40B4-BE49-F238E27FC236}">
                <a16:creationId xmlns:a16="http://schemas.microsoft.com/office/drawing/2014/main" id="{15E7BF4F-8E9E-44A8-B1BC-5F484FC0D35E}"/>
              </a:ext>
            </a:extLst>
          </p:cNvPr>
          <p:cNvGrpSpPr/>
          <p:nvPr/>
        </p:nvGrpSpPr>
        <p:grpSpPr>
          <a:xfrm>
            <a:off x="11015377" y="1876562"/>
            <a:ext cx="512533" cy="467601"/>
            <a:chOff x="6625350" y="1613750"/>
            <a:chExt cx="480525" cy="438400"/>
          </a:xfrm>
          <a:solidFill>
            <a:srgbClr val="00B050"/>
          </a:solidFill>
        </p:grpSpPr>
        <p:sp>
          <p:nvSpPr>
            <p:cNvPr id="112" name="Shape 460">
              <a:extLst>
                <a:ext uri="{FF2B5EF4-FFF2-40B4-BE49-F238E27FC236}">
                  <a16:creationId xmlns:a16="http://schemas.microsoft.com/office/drawing/2014/main" id="{ADC6B543-67C2-4C47-90FD-5C6C5D9EB8D6}"/>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13" name="Shape 461">
              <a:extLst>
                <a:ext uri="{FF2B5EF4-FFF2-40B4-BE49-F238E27FC236}">
                  <a16:creationId xmlns:a16="http://schemas.microsoft.com/office/drawing/2014/main" id="{DE47C393-D272-48DD-AAC0-DC981ECB4ECB}"/>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14" name="Shape 462">
              <a:extLst>
                <a:ext uri="{FF2B5EF4-FFF2-40B4-BE49-F238E27FC236}">
                  <a16:creationId xmlns:a16="http://schemas.microsoft.com/office/drawing/2014/main" id="{018901FF-0E3D-4A99-9884-8E134475941F}"/>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15" name="Shape 463">
              <a:extLst>
                <a:ext uri="{FF2B5EF4-FFF2-40B4-BE49-F238E27FC236}">
                  <a16:creationId xmlns:a16="http://schemas.microsoft.com/office/drawing/2014/main" id="{BE309FBA-7DD0-43EF-8789-B811BCEF5197}"/>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16" name="Shape 464">
              <a:extLst>
                <a:ext uri="{FF2B5EF4-FFF2-40B4-BE49-F238E27FC236}">
                  <a16:creationId xmlns:a16="http://schemas.microsoft.com/office/drawing/2014/main" id="{6F93A542-43DF-49C6-AE6E-890CFDBFD345}"/>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17" name="Shape 465">
            <a:extLst>
              <a:ext uri="{FF2B5EF4-FFF2-40B4-BE49-F238E27FC236}">
                <a16:creationId xmlns:a16="http://schemas.microsoft.com/office/drawing/2014/main" id="{867968DB-1988-499D-A9B3-F2051CFC2FD2}"/>
              </a:ext>
            </a:extLst>
          </p:cNvPr>
          <p:cNvGrpSpPr/>
          <p:nvPr/>
        </p:nvGrpSpPr>
        <p:grpSpPr>
          <a:xfrm>
            <a:off x="4600583" y="2637216"/>
            <a:ext cx="386860" cy="415525"/>
            <a:chOff x="611175" y="2326900"/>
            <a:chExt cx="362700" cy="389575"/>
          </a:xfrm>
          <a:solidFill>
            <a:srgbClr val="00B050"/>
          </a:solidFill>
        </p:grpSpPr>
        <p:sp>
          <p:nvSpPr>
            <p:cNvPr id="118" name="Shape 466">
              <a:extLst>
                <a:ext uri="{FF2B5EF4-FFF2-40B4-BE49-F238E27FC236}">
                  <a16:creationId xmlns:a16="http://schemas.microsoft.com/office/drawing/2014/main" id="{7C72B0C5-C7B7-4237-8D3B-CB61706BE8DB}"/>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19" name="Shape 467">
              <a:extLst>
                <a:ext uri="{FF2B5EF4-FFF2-40B4-BE49-F238E27FC236}">
                  <a16:creationId xmlns:a16="http://schemas.microsoft.com/office/drawing/2014/main" id="{FC0A4886-1D7B-44C1-A90E-21AA330720BD}"/>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20" name="Shape 468">
              <a:extLst>
                <a:ext uri="{FF2B5EF4-FFF2-40B4-BE49-F238E27FC236}">
                  <a16:creationId xmlns:a16="http://schemas.microsoft.com/office/drawing/2014/main" id="{BD81A302-E4E7-4847-9EA0-4D2EA7C7E50C}"/>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21" name="Shape 469">
              <a:extLst>
                <a:ext uri="{FF2B5EF4-FFF2-40B4-BE49-F238E27FC236}">
                  <a16:creationId xmlns:a16="http://schemas.microsoft.com/office/drawing/2014/main" id="{C4DF875C-16B0-4DD5-8E16-DCE8FBCE7C28}"/>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122" name="Shape 470">
            <a:extLst>
              <a:ext uri="{FF2B5EF4-FFF2-40B4-BE49-F238E27FC236}">
                <a16:creationId xmlns:a16="http://schemas.microsoft.com/office/drawing/2014/main" id="{55409890-EBFD-4912-BCE2-961B5FB394ED}"/>
              </a:ext>
            </a:extLst>
          </p:cNvPr>
          <p:cNvSpPr/>
          <p:nvPr/>
        </p:nvSpPr>
        <p:spPr>
          <a:xfrm>
            <a:off x="5309151"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123" name="Shape 471">
            <a:extLst>
              <a:ext uri="{FF2B5EF4-FFF2-40B4-BE49-F238E27FC236}">
                <a16:creationId xmlns:a16="http://schemas.microsoft.com/office/drawing/2014/main" id="{09C35B0C-6336-4E6C-BB21-79B6D3C12126}"/>
              </a:ext>
            </a:extLst>
          </p:cNvPr>
          <p:cNvSpPr/>
          <p:nvPr/>
        </p:nvSpPr>
        <p:spPr>
          <a:xfrm>
            <a:off x="6028136"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124" name="Shape 472">
            <a:extLst>
              <a:ext uri="{FF2B5EF4-FFF2-40B4-BE49-F238E27FC236}">
                <a16:creationId xmlns:a16="http://schemas.microsoft.com/office/drawing/2014/main" id="{EE22C671-7A7A-4C5F-B2C7-C050CE47D3A0}"/>
              </a:ext>
            </a:extLst>
          </p:cNvPr>
          <p:cNvSpPr/>
          <p:nvPr/>
        </p:nvSpPr>
        <p:spPr>
          <a:xfrm>
            <a:off x="6747122" y="264113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125" name="Shape 473">
            <a:extLst>
              <a:ext uri="{FF2B5EF4-FFF2-40B4-BE49-F238E27FC236}">
                <a16:creationId xmlns:a16="http://schemas.microsoft.com/office/drawing/2014/main" id="{73E3A20B-277D-4529-B04D-30A97978AE8F}"/>
              </a:ext>
            </a:extLst>
          </p:cNvPr>
          <p:cNvGrpSpPr/>
          <p:nvPr/>
        </p:nvGrpSpPr>
        <p:grpSpPr>
          <a:xfrm>
            <a:off x="7561153" y="2570793"/>
            <a:ext cx="217535" cy="543171"/>
            <a:chOff x="3386850" y="2264625"/>
            <a:chExt cx="203950" cy="509250"/>
          </a:xfrm>
          <a:solidFill>
            <a:srgbClr val="00B050"/>
          </a:solidFill>
        </p:grpSpPr>
        <p:sp>
          <p:nvSpPr>
            <p:cNvPr id="126" name="Shape 474">
              <a:extLst>
                <a:ext uri="{FF2B5EF4-FFF2-40B4-BE49-F238E27FC236}">
                  <a16:creationId xmlns:a16="http://schemas.microsoft.com/office/drawing/2014/main" id="{8D738099-A582-4582-BD92-0BBEAB496998}"/>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27" name="Shape 475">
              <a:extLst>
                <a:ext uri="{FF2B5EF4-FFF2-40B4-BE49-F238E27FC236}">
                  <a16:creationId xmlns:a16="http://schemas.microsoft.com/office/drawing/2014/main" id="{8AAA5F93-DCBE-4F29-99DE-335C8FF50C63}"/>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28" name="Shape 476">
            <a:extLst>
              <a:ext uri="{FF2B5EF4-FFF2-40B4-BE49-F238E27FC236}">
                <a16:creationId xmlns:a16="http://schemas.microsoft.com/office/drawing/2014/main" id="{18CE7309-85E6-4023-8F40-A667F3449CA1}"/>
              </a:ext>
            </a:extLst>
          </p:cNvPr>
          <p:cNvGrpSpPr/>
          <p:nvPr/>
        </p:nvGrpSpPr>
        <p:grpSpPr>
          <a:xfrm>
            <a:off x="9018652" y="2639830"/>
            <a:ext cx="178443" cy="405099"/>
            <a:chOff x="4753325" y="2329350"/>
            <a:chExt cx="167300" cy="379800"/>
          </a:xfrm>
          <a:solidFill>
            <a:srgbClr val="00B050"/>
          </a:solidFill>
        </p:grpSpPr>
        <p:sp>
          <p:nvSpPr>
            <p:cNvPr id="129" name="Shape 477">
              <a:extLst>
                <a:ext uri="{FF2B5EF4-FFF2-40B4-BE49-F238E27FC236}">
                  <a16:creationId xmlns:a16="http://schemas.microsoft.com/office/drawing/2014/main" id="{DBCB430E-4ACD-4B62-B228-49B215FA6D26}"/>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30" name="Shape 478">
              <a:extLst>
                <a:ext uri="{FF2B5EF4-FFF2-40B4-BE49-F238E27FC236}">
                  <a16:creationId xmlns:a16="http://schemas.microsoft.com/office/drawing/2014/main" id="{EE866AA7-8AC1-4E99-8E04-647FC928BA3B}"/>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31" name="Shape 479">
            <a:extLst>
              <a:ext uri="{FF2B5EF4-FFF2-40B4-BE49-F238E27FC236}">
                <a16:creationId xmlns:a16="http://schemas.microsoft.com/office/drawing/2014/main" id="{AFD82C9E-05B7-4123-9F53-AAEB5A511C7C}"/>
              </a:ext>
            </a:extLst>
          </p:cNvPr>
          <p:cNvGrpSpPr/>
          <p:nvPr/>
        </p:nvGrpSpPr>
        <p:grpSpPr>
          <a:xfrm>
            <a:off x="8296395" y="2573379"/>
            <a:ext cx="185002" cy="537971"/>
            <a:chOff x="4076175" y="2267050"/>
            <a:chExt cx="173450" cy="504375"/>
          </a:xfrm>
          <a:solidFill>
            <a:srgbClr val="00B050"/>
          </a:solidFill>
        </p:grpSpPr>
        <p:sp>
          <p:nvSpPr>
            <p:cNvPr id="132" name="Shape 480">
              <a:extLst>
                <a:ext uri="{FF2B5EF4-FFF2-40B4-BE49-F238E27FC236}">
                  <a16:creationId xmlns:a16="http://schemas.microsoft.com/office/drawing/2014/main" id="{EC4E43A6-EDB1-4360-9AC2-F65DEC219CFF}"/>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33" name="Shape 481">
              <a:extLst>
                <a:ext uri="{FF2B5EF4-FFF2-40B4-BE49-F238E27FC236}">
                  <a16:creationId xmlns:a16="http://schemas.microsoft.com/office/drawing/2014/main" id="{C7D53977-83A2-4C76-A1F5-1B108C15C35D}"/>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134" name="Shape 482">
            <a:extLst>
              <a:ext uri="{FF2B5EF4-FFF2-40B4-BE49-F238E27FC236}">
                <a16:creationId xmlns:a16="http://schemas.microsoft.com/office/drawing/2014/main" id="{81444691-17B8-454D-A06E-08E477212E02}"/>
              </a:ext>
            </a:extLst>
          </p:cNvPr>
          <p:cNvSpPr/>
          <p:nvPr/>
        </p:nvSpPr>
        <p:spPr>
          <a:xfrm>
            <a:off x="9623066" y="263006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135" name="Shape 483">
            <a:extLst>
              <a:ext uri="{FF2B5EF4-FFF2-40B4-BE49-F238E27FC236}">
                <a16:creationId xmlns:a16="http://schemas.microsoft.com/office/drawing/2014/main" id="{40E08205-CAB6-4B3F-AC0E-BE6FEB07122F}"/>
              </a:ext>
            </a:extLst>
          </p:cNvPr>
          <p:cNvGrpSpPr/>
          <p:nvPr/>
        </p:nvGrpSpPr>
        <p:grpSpPr>
          <a:xfrm>
            <a:off x="10321786" y="2637857"/>
            <a:ext cx="448083" cy="414219"/>
            <a:chOff x="5975075" y="2327500"/>
            <a:chExt cx="420100" cy="388350"/>
          </a:xfrm>
          <a:solidFill>
            <a:srgbClr val="00B050"/>
          </a:solidFill>
        </p:grpSpPr>
        <p:sp>
          <p:nvSpPr>
            <p:cNvPr id="136" name="Shape 484">
              <a:extLst>
                <a:ext uri="{FF2B5EF4-FFF2-40B4-BE49-F238E27FC236}">
                  <a16:creationId xmlns:a16="http://schemas.microsoft.com/office/drawing/2014/main" id="{B1902BDC-65AD-421E-AE72-8460A220B7F7}"/>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37" name="Shape 485">
              <a:extLst>
                <a:ext uri="{FF2B5EF4-FFF2-40B4-BE49-F238E27FC236}">
                  <a16:creationId xmlns:a16="http://schemas.microsoft.com/office/drawing/2014/main" id="{E4C3EB05-2F32-4764-BD38-E373A63FF63C}"/>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38" name="Shape 486">
            <a:extLst>
              <a:ext uri="{FF2B5EF4-FFF2-40B4-BE49-F238E27FC236}">
                <a16:creationId xmlns:a16="http://schemas.microsoft.com/office/drawing/2014/main" id="{8A4E5F0C-4258-4E31-A123-940D733FAE1D}"/>
              </a:ext>
            </a:extLst>
          </p:cNvPr>
          <p:cNvGrpSpPr/>
          <p:nvPr/>
        </p:nvGrpSpPr>
        <p:grpSpPr>
          <a:xfrm>
            <a:off x="11127371" y="2625483"/>
            <a:ext cx="274865" cy="448083"/>
            <a:chOff x="6730350" y="2315900"/>
            <a:chExt cx="257700" cy="420100"/>
          </a:xfrm>
          <a:solidFill>
            <a:srgbClr val="00B050"/>
          </a:solidFill>
        </p:grpSpPr>
        <p:sp>
          <p:nvSpPr>
            <p:cNvPr id="139" name="Shape 487">
              <a:extLst>
                <a:ext uri="{FF2B5EF4-FFF2-40B4-BE49-F238E27FC236}">
                  <a16:creationId xmlns:a16="http://schemas.microsoft.com/office/drawing/2014/main" id="{A73940EB-9FD1-4262-A316-381B7CD14973}"/>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40" name="Shape 488">
              <a:extLst>
                <a:ext uri="{FF2B5EF4-FFF2-40B4-BE49-F238E27FC236}">
                  <a16:creationId xmlns:a16="http://schemas.microsoft.com/office/drawing/2014/main" id="{012CB1D2-D310-4367-9578-6E7A0B119EB1}"/>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41" name="Shape 489">
              <a:extLst>
                <a:ext uri="{FF2B5EF4-FFF2-40B4-BE49-F238E27FC236}">
                  <a16:creationId xmlns:a16="http://schemas.microsoft.com/office/drawing/2014/main" id="{665F6FFD-3ABD-4C20-AF05-295CC8C70380}"/>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42" name="Shape 490">
              <a:extLst>
                <a:ext uri="{FF2B5EF4-FFF2-40B4-BE49-F238E27FC236}">
                  <a16:creationId xmlns:a16="http://schemas.microsoft.com/office/drawing/2014/main" id="{7E79924D-8726-43B9-B30F-A18305420909}"/>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43" name="Shape 491">
              <a:extLst>
                <a:ext uri="{FF2B5EF4-FFF2-40B4-BE49-F238E27FC236}">
                  <a16:creationId xmlns:a16="http://schemas.microsoft.com/office/drawing/2014/main" id="{0FBCE0E3-E545-4662-A225-B953F4E3F2CC}"/>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44" name="Shape 492">
            <a:extLst>
              <a:ext uri="{FF2B5EF4-FFF2-40B4-BE49-F238E27FC236}">
                <a16:creationId xmlns:a16="http://schemas.microsoft.com/office/drawing/2014/main" id="{D7B54FC3-BDE5-451F-ADF6-DCAF55DF3E55}"/>
              </a:ext>
            </a:extLst>
          </p:cNvPr>
          <p:cNvGrpSpPr/>
          <p:nvPr/>
        </p:nvGrpSpPr>
        <p:grpSpPr>
          <a:xfrm>
            <a:off x="4724310" y="3309955"/>
            <a:ext cx="139405" cy="508001"/>
            <a:chOff x="727175" y="2957625"/>
            <a:chExt cx="130700" cy="476275"/>
          </a:xfrm>
          <a:solidFill>
            <a:srgbClr val="00B050"/>
          </a:solidFill>
        </p:grpSpPr>
        <p:sp>
          <p:nvSpPr>
            <p:cNvPr id="145" name="Shape 493">
              <a:extLst>
                <a:ext uri="{FF2B5EF4-FFF2-40B4-BE49-F238E27FC236}">
                  <a16:creationId xmlns:a16="http://schemas.microsoft.com/office/drawing/2014/main" id="{FC66B1BA-6699-4B8B-9442-19F993698B5B}"/>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46" name="Shape 494">
              <a:extLst>
                <a:ext uri="{FF2B5EF4-FFF2-40B4-BE49-F238E27FC236}">
                  <a16:creationId xmlns:a16="http://schemas.microsoft.com/office/drawing/2014/main" id="{2A60DBC7-40F5-4881-8510-28A5C9F341A3}"/>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147" name="Shape 495">
            <a:extLst>
              <a:ext uri="{FF2B5EF4-FFF2-40B4-BE49-F238E27FC236}">
                <a16:creationId xmlns:a16="http://schemas.microsoft.com/office/drawing/2014/main" id="{10ED977E-0571-4223-B4E0-407A49E4E096}"/>
              </a:ext>
            </a:extLst>
          </p:cNvPr>
          <p:cNvSpPr/>
          <p:nvPr/>
        </p:nvSpPr>
        <p:spPr>
          <a:xfrm>
            <a:off x="6018376" y="328980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148" name="Shape 496">
            <a:extLst>
              <a:ext uri="{FF2B5EF4-FFF2-40B4-BE49-F238E27FC236}">
                <a16:creationId xmlns:a16="http://schemas.microsoft.com/office/drawing/2014/main" id="{6410023B-3435-4F4A-80F2-3C7DF2D55AA6}"/>
              </a:ext>
            </a:extLst>
          </p:cNvPr>
          <p:cNvSpPr/>
          <p:nvPr/>
        </p:nvSpPr>
        <p:spPr>
          <a:xfrm>
            <a:off x="5354749" y="328980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149" name="Shape 497">
            <a:extLst>
              <a:ext uri="{FF2B5EF4-FFF2-40B4-BE49-F238E27FC236}">
                <a16:creationId xmlns:a16="http://schemas.microsoft.com/office/drawing/2014/main" id="{DFA97F76-E680-4CA6-9070-402622C4A99F}"/>
              </a:ext>
            </a:extLst>
          </p:cNvPr>
          <p:cNvGrpSpPr/>
          <p:nvPr/>
        </p:nvGrpSpPr>
        <p:grpSpPr>
          <a:xfrm>
            <a:off x="6704104" y="3326221"/>
            <a:ext cx="493682" cy="475442"/>
            <a:chOff x="2583325" y="2972875"/>
            <a:chExt cx="462850" cy="445750"/>
          </a:xfrm>
          <a:solidFill>
            <a:srgbClr val="00B050"/>
          </a:solidFill>
        </p:grpSpPr>
        <p:sp>
          <p:nvSpPr>
            <p:cNvPr id="150" name="Shape 498">
              <a:extLst>
                <a:ext uri="{FF2B5EF4-FFF2-40B4-BE49-F238E27FC236}">
                  <a16:creationId xmlns:a16="http://schemas.microsoft.com/office/drawing/2014/main" id="{B8D7DFD3-5560-4623-85FE-EDE6B24189D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51" name="Shape 499">
              <a:extLst>
                <a:ext uri="{FF2B5EF4-FFF2-40B4-BE49-F238E27FC236}">
                  <a16:creationId xmlns:a16="http://schemas.microsoft.com/office/drawing/2014/main" id="{2BF3A6CD-047E-45F6-971E-725732804F17}"/>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52" name="Shape 500">
            <a:extLst>
              <a:ext uri="{FF2B5EF4-FFF2-40B4-BE49-F238E27FC236}">
                <a16:creationId xmlns:a16="http://schemas.microsoft.com/office/drawing/2014/main" id="{9EEE7A26-FC5C-475E-973B-37DB320969D6}"/>
              </a:ext>
            </a:extLst>
          </p:cNvPr>
          <p:cNvGrpSpPr/>
          <p:nvPr/>
        </p:nvGrpSpPr>
        <p:grpSpPr>
          <a:xfrm>
            <a:off x="7406147" y="3397231"/>
            <a:ext cx="527546" cy="333449"/>
            <a:chOff x="3241525" y="3039450"/>
            <a:chExt cx="494600" cy="312625"/>
          </a:xfrm>
          <a:solidFill>
            <a:srgbClr val="00B050"/>
          </a:solidFill>
        </p:grpSpPr>
        <p:sp>
          <p:nvSpPr>
            <p:cNvPr id="153" name="Shape 501">
              <a:extLst>
                <a:ext uri="{FF2B5EF4-FFF2-40B4-BE49-F238E27FC236}">
                  <a16:creationId xmlns:a16="http://schemas.microsoft.com/office/drawing/2014/main" id="{68A1F090-2A1E-4D98-9819-DDED2F983F6D}"/>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54" name="Shape 502">
              <a:extLst>
                <a:ext uri="{FF2B5EF4-FFF2-40B4-BE49-F238E27FC236}">
                  <a16:creationId xmlns:a16="http://schemas.microsoft.com/office/drawing/2014/main" id="{71434EF3-96FB-4F3C-9A53-61CA4C06A4D3}"/>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155" name="Shape 503">
            <a:extLst>
              <a:ext uri="{FF2B5EF4-FFF2-40B4-BE49-F238E27FC236}">
                <a16:creationId xmlns:a16="http://schemas.microsoft.com/office/drawing/2014/main" id="{FCD1B7D8-AAE0-462F-947F-F3BAE56E2A03}"/>
              </a:ext>
            </a:extLst>
          </p:cNvPr>
          <p:cNvSpPr/>
          <p:nvPr/>
        </p:nvSpPr>
        <p:spPr>
          <a:xfrm>
            <a:off x="8881279" y="333734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156" name="Shape 504">
            <a:extLst>
              <a:ext uri="{FF2B5EF4-FFF2-40B4-BE49-F238E27FC236}">
                <a16:creationId xmlns:a16="http://schemas.microsoft.com/office/drawing/2014/main" id="{0516BE19-6727-41F0-8E95-A79B340925A6}"/>
              </a:ext>
            </a:extLst>
          </p:cNvPr>
          <p:cNvGrpSpPr/>
          <p:nvPr/>
        </p:nvGrpSpPr>
        <p:grpSpPr>
          <a:xfrm>
            <a:off x="9553958" y="3362059"/>
            <a:ext cx="545785" cy="403792"/>
            <a:chOff x="5255200" y="3006475"/>
            <a:chExt cx="511700" cy="378575"/>
          </a:xfrm>
          <a:solidFill>
            <a:srgbClr val="00B050"/>
          </a:solidFill>
        </p:grpSpPr>
        <p:sp>
          <p:nvSpPr>
            <p:cNvPr id="157" name="Shape 505">
              <a:extLst>
                <a:ext uri="{FF2B5EF4-FFF2-40B4-BE49-F238E27FC236}">
                  <a16:creationId xmlns:a16="http://schemas.microsoft.com/office/drawing/2014/main" id="{B0A2D5D6-1CCB-4108-AAC1-32EF6E23ADF2}"/>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58" name="Shape 506">
              <a:extLst>
                <a:ext uri="{FF2B5EF4-FFF2-40B4-BE49-F238E27FC236}">
                  <a16:creationId xmlns:a16="http://schemas.microsoft.com/office/drawing/2014/main" id="{C5DC882F-5E02-4B56-8E3E-B0C911204F60}"/>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59" name="Shape 507">
            <a:extLst>
              <a:ext uri="{FF2B5EF4-FFF2-40B4-BE49-F238E27FC236}">
                <a16:creationId xmlns:a16="http://schemas.microsoft.com/office/drawing/2014/main" id="{E61816D0-A785-4AC7-AFDE-4D11A517F4E1}"/>
              </a:ext>
            </a:extLst>
          </p:cNvPr>
          <p:cNvGrpSpPr/>
          <p:nvPr/>
        </p:nvGrpSpPr>
        <p:grpSpPr>
          <a:xfrm>
            <a:off x="8168108" y="3338620"/>
            <a:ext cx="441578" cy="450669"/>
            <a:chOff x="3955900" y="2984500"/>
            <a:chExt cx="414000" cy="422525"/>
          </a:xfrm>
          <a:solidFill>
            <a:srgbClr val="00B050"/>
          </a:solidFill>
        </p:grpSpPr>
        <p:sp>
          <p:nvSpPr>
            <p:cNvPr id="160" name="Shape 508">
              <a:extLst>
                <a:ext uri="{FF2B5EF4-FFF2-40B4-BE49-F238E27FC236}">
                  <a16:creationId xmlns:a16="http://schemas.microsoft.com/office/drawing/2014/main" id="{34CCC39B-22B3-4493-A187-5399D21E6DFC}"/>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61" name="Shape 509">
              <a:extLst>
                <a:ext uri="{FF2B5EF4-FFF2-40B4-BE49-F238E27FC236}">
                  <a16:creationId xmlns:a16="http://schemas.microsoft.com/office/drawing/2014/main" id="{536AF75B-97DB-43EE-B30F-AF8D27515C95}"/>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62" name="Shape 510">
              <a:extLst>
                <a:ext uri="{FF2B5EF4-FFF2-40B4-BE49-F238E27FC236}">
                  <a16:creationId xmlns:a16="http://schemas.microsoft.com/office/drawing/2014/main" id="{0704C34A-B9FA-48A5-88B4-5C6D0E6D0E19}"/>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163" name="Shape 511">
            <a:extLst>
              <a:ext uri="{FF2B5EF4-FFF2-40B4-BE49-F238E27FC236}">
                <a16:creationId xmlns:a16="http://schemas.microsoft.com/office/drawing/2014/main" id="{A59D09C9-2C6B-4AE4-80A6-F3DFFAAE5153}"/>
              </a:ext>
            </a:extLst>
          </p:cNvPr>
          <p:cNvSpPr/>
          <p:nvPr/>
        </p:nvSpPr>
        <p:spPr>
          <a:xfrm>
            <a:off x="4549793" y="408889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164" name="Shape 512">
            <a:extLst>
              <a:ext uri="{FF2B5EF4-FFF2-40B4-BE49-F238E27FC236}">
                <a16:creationId xmlns:a16="http://schemas.microsoft.com/office/drawing/2014/main" id="{08D168AE-EE66-4DB1-9BE4-BC65F8A32719}"/>
              </a:ext>
            </a:extLst>
          </p:cNvPr>
          <p:cNvSpPr/>
          <p:nvPr/>
        </p:nvSpPr>
        <p:spPr>
          <a:xfrm>
            <a:off x="10373970" y="331649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165" name="Shape 513">
            <a:extLst>
              <a:ext uri="{FF2B5EF4-FFF2-40B4-BE49-F238E27FC236}">
                <a16:creationId xmlns:a16="http://schemas.microsoft.com/office/drawing/2014/main" id="{049E395F-5ACE-4C09-BF21-860440FCAD3A}"/>
              </a:ext>
            </a:extLst>
          </p:cNvPr>
          <p:cNvGrpSpPr/>
          <p:nvPr/>
        </p:nvGrpSpPr>
        <p:grpSpPr>
          <a:xfrm>
            <a:off x="11096120" y="3332088"/>
            <a:ext cx="337369" cy="479361"/>
            <a:chOff x="6701050" y="2978375"/>
            <a:chExt cx="316300" cy="449425"/>
          </a:xfrm>
          <a:solidFill>
            <a:srgbClr val="00B050"/>
          </a:solidFill>
        </p:grpSpPr>
        <p:sp>
          <p:nvSpPr>
            <p:cNvPr id="166" name="Shape 514">
              <a:extLst>
                <a:ext uri="{FF2B5EF4-FFF2-40B4-BE49-F238E27FC236}">
                  <a16:creationId xmlns:a16="http://schemas.microsoft.com/office/drawing/2014/main" id="{7C759CDB-BED6-49D1-98D5-B6A18DE97649}"/>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67" name="Shape 515">
              <a:extLst>
                <a:ext uri="{FF2B5EF4-FFF2-40B4-BE49-F238E27FC236}">
                  <a16:creationId xmlns:a16="http://schemas.microsoft.com/office/drawing/2014/main" id="{656A281B-9E79-4187-994F-B5CBCE782572}"/>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68" name="Shape 516">
            <a:extLst>
              <a:ext uri="{FF2B5EF4-FFF2-40B4-BE49-F238E27FC236}">
                <a16:creationId xmlns:a16="http://schemas.microsoft.com/office/drawing/2014/main" id="{96B5C483-E32F-416A-9368-F34C8A4877FE}"/>
              </a:ext>
            </a:extLst>
          </p:cNvPr>
          <p:cNvGrpSpPr/>
          <p:nvPr/>
        </p:nvGrpSpPr>
        <p:grpSpPr>
          <a:xfrm>
            <a:off x="5272657" y="4121408"/>
            <a:ext cx="480668" cy="323050"/>
            <a:chOff x="1241275" y="3718400"/>
            <a:chExt cx="450650" cy="302875"/>
          </a:xfrm>
          <a:solidFill>
            <a:srgbClr val="00B050"/>
          </a:solidFill>
        </p:grpSpPr>
        <p:sp>
          <p:nvSpPr>
            <p:cNvPr id="169" name="Shape 517">
              <a:extLst>
                <a:ext uri="{FF2B5EF4-FFF2-40B4-BE49-F238E27FC236}">
                  <a16:creationId xmlns:a16="http://schemas.microsoft.com/office/drawing/2014/main" id="{EA101E90-34AD-4292-B458-A369B7EA81EE}"/>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70" name="Shape 518">
              <a:extLst>
                <a:ext uri="{FF2B5EF4-FFF2-40B4-BE49-F238E27FC236}">
                  <a16:creationId xmlns:a16="http://schemas.microsoft.com/office/drawing/2014/main" id="{FBFD8D28-0839-4AF9-9798-0A0B6DD41ED7}"/>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71" name="Shape 519">
              <a:extLst>
                <a:ext uri="{FF2B5EF4-FFF2-40B4-BE49-F238E27FC236}">
                  <a16:creationId xmlns:a16="http://schemas.microsoft.com/office/drawing/2014/main" id="{3B91C477-033A-4E39-BC0C-DDE0339DB594}"/>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72" name="Shape 520">
              <a:extLst>
                <a:ext uri="{FF2B5EF4-FFF2-40B4-BE49-F238E27FC236}">
                  <a16:creationId xmlns:a16="http://schemas.microsoft.com/office/drawing/2014/main" id="{0ACEC6BF-A1E9-4BA2-A2C7-D1685E62FAFF}"/>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73" name="Shape 521">
            <a:extLst>
              <a:ext uri="{FF2B5EF4-FFF2-40B4-BE49-F238E27FC236}">
                <a16:creationId xmlns:a16="http://schemas.microsoft.com/office/drawing/2014/main" id="{834C3975-9DA3-4BF6-878F-FCCD59F500B8}"/>
              </a:ext>
            </a:extLst>
          </p:cNvPr>
          <p:cNvGrpSpPr/>
          <p:nvPr/>
        </p:nvGrpSpPr>
        <p:grpSpPr>
          <a:xfrm>
            <a:off x="5998164" y="4096663"/>
            <a:ext cx="467601" cy="373180"/>
            <a:chOff x="1921475" y="3695200"/>
            <a:chExt cx="438400" cy="349875"/>
          </a:xfrm>
          <a:solidFill>
            <a:srgbClr val="00B050"/>
          </a:solidFill>
        </p:grpSpPr>
        <p:sp>
          <p:nvSpPr>
            <p:cNvPr id="174" name="Shape 522">
              <a:extLst>
                <a:ext uri="{FF2B5EF4-FFF2-40B4-BE49-F238E27FC236}">
                  <a16:creationId xmlns:a16="http://schemas.microsoft.com/office/drawing/2014/main" id="{B1EDA042-7BA3-46FC-A4EE-42F39CF16CA9}"/>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75" name="Shape 523">
              <a:extLst>
                <a:ext uri="{FF2B5EF4-FFF2-40B4-BE49-F238E27FC236}">
                  <a16:creationId xmlns:a16="http://schemas.microsoft.com/office/drawing/2014/main" id="{348B0FCD-E0C2-45F2-893B-E4DB651E5442}"/>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76" name="Shape 524">
              <a:extLst>
                <a:ext uri="{FF2B5EF4-FFF2-40B4-BE49-F238E27FC236}">
                  <a16:creationId xmlns:a16="http://schemas.microsoft.com/office/drawing/2014/main" id="{07223F1A-56B1-4A14-9FDA-1D5CB68045F0}"/>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77" name="Shape 525">
            <a:extLst>
              <a:ext uri="{FF2B5EF4-FFF2-40B4-BE49-F238E27FC236}">
                <a16:creationId xmlns:a16="http://schemas.microsoft.com/office/drawing/2014/main" id="{739A409C-FD6F-4896-8E7B-72B0DBC3BCEE}"/>
              </a:ext>
            </a:extLst>
          </p:cNvPr>
          <p:cNvGrpSpPr/>
          <p:nvPr/>
        </p:nvGrpSpPr>
        <p:grpSpPr>
          <a:xfrm>
            <a:off x="6721703" y="4090797"/>
            <a:ext cx="458482" cy="384274"/>
            <a:chOff x="2599825" y="3689700"/>
            <a:chExt cx="429850" cy="360275"/>
          </a:xfrm>
          <a:solidFill>
            <a:srgbClr val="00B050"/>
          </a:solidFill>
        </p:grpSpPr>
        <p:sp>
          <p:nvSpPr>
            <p:cNvPr id="178" name="Shape 526">
              <a:extLst>
                <a:ext uri="{FF2B5EF4-FFF2-40B4-BE49-F238E27FC236}">
                  <a16:creationId xmlns:a16="http://schemas.microsoft.com/office/drawing/2014/main" id="{D6F4E2EA-BCE1-4290-9223-58388D241E14}"/>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79" name="Shape 527">
              <a:extLst>
                <a:ext uri="{FF2B5EF4-FFF2-40B4-BE49-F238E27FC236}">
                  <a16:creationId xmlns:a16="http://schemas.microsoft.com/office/drawing/2014/main" id="{BAD695AF-C667-43DC-8DDD-FEDFAA8AA766}"/>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80" name="Shape 528">
            <a:extLst>
              <a:ext uri="{FF2B5EF4-FFF2-40B4-BE49-F238E27FC236}">
                <a16:creationId xmlns:a16="http://schemas.microsoft.com/office/drawing/2014/main" id="{E756DD34-F37B-48E8-96ED-926F272FCD76}"/>
              </a:ext>
            </a:extLst>
          </p:cNvPr>
          <p:cNvGrpSpPr/>
          <p:nvPr/>
        </p:nvGrpSpPr>
        <p:grpSpPr>
          <a:xfrm>
            <a:off x="7462811" y="4051065"/>
            <a:ext cx="414219" cy="432458"/>
            <a:chOff x="3294650" y="3652450"/>
            <a:chExt cx="388350" cy="405450"/>
          </a:xfrm>
          <a:solidFill>
            <a:srgbClr val="00B050"/>
          </a:solidFill>
        </p:grpSpPr>
        <p:sp>
          <p:nvSpPr>
            <p:cNvPr id="181" name="Shape 529">
              <a:extLst>
                <a:ext uri="{FF2B5EF4-FFF2-40B4-BE49-F238E27FC236}">
                  <a16:creationId xmlns:a16="http://schemas.microsoft.com/office/drawing/2014/main" id="{423C9459-ACE7-4DDA-9825-790B072CD9F4}"/>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82" name="Shape 530">
              <a:extLst>
                <a:ext uri="{FF2B5EF4-FFF2-40B4-BE49-F238E27FC236}">
                  <a16:creationId xmlns:a16="http://schemas.microsoft.com/office/drawing/2014/main" id="{CE24D5C9-B7EC-46AD-8A89-79327B751615}"/>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83" name="Shape 531">
              <a:extLst>
                <a:ext uri="{FF2B5EF4-FFF2-40B4-BE49-F238E27FC236}">
                  <a16:creationId xmlns:a16="http://schemas.microsoft.com/office/drawing/2014/main" id="{2F1BDDAD-2EAA-41AB-820C-EDA61EF8FB59}"/>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84" name="Shape 532">
            <a:extLst>
              <a:ext uri="{FF2B5EF4-FFF2-40B4-BE49-F238E27FC236}">
                <a16:creationId xmlns:a16="http://schemas.microsoft.com/office/drawing/2014/main" id="{C486DC98-A743-43E0-9316-29DE846A8B2D}"/>
              </a:ext>
            </a:extLst>
          </p:cNvPr>
          <p:cNvGrpSpPr/>
          <p:nvPr/>
        </p:nvGrpSpPr>
        <p:grpSpPr>
          <a:xfrm>
            <a:off x="8147283" y="4105782"/>
            <a:ext cx="483228" cy="354301"/>
            <a:chOff x="3936375" y="3703750"/>
            <a:chExt cx="453050" cy="332175"/>
          </a:xfrm>
          <a:solidFill>
            <a:srgbClr val="00B050"/>
          </a:solidFill>
        </p:grpSpPr>
        <p:sp>
          <p:nvSpPr>
            <p:cNvPr id="185" name="Shape 533">
              <a:extLst>
                <a:ext uri="{FF2B5EF4-FFF2-40B4-BE49-F238E27FC236}">
                  <a16:creationId xmlns:a16="http://schemas.microsoft.com/office/drawing/2014/main" id="{1F500E17-317E-42A2-95D0-04742C0F9CDF}"/>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86" name="Shape 534">
              <a:extLst>
                <a:ext uri="{FF2B5EF4-FFF2-40B4-BE49-F238E27FC236}">
                  <a16:creationId xmlns:a16="http://schemas.microsoft.com/office/drawing/2014/main" id="{3D5F7D85-0672-4B7B-B1F2-62D2150C38DE}"/>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87" name="Shape 535">
              <a:extLst>
                <a:ext uri="{FF2B5EF4-FFF2-40B4-BE49-F238E27FC236}">
                  <a16:creationId xmlns:a16="http://schemas.microsoft.com/office/drawing/2014/main" id="{C5787594-4C79-4397-ABE5-33D8E44D4296}"/>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88" name="Shape 536">
              <a:extLst>
                <a:ext uri="{FF2B5EF4-FFF2-40B4-BE49-F238E27FC236}">
                  <a16:creationId xmlns:a16="http://schemas.microsoft.com/office/drawing/2014/main" id="{4985667E-C348-4BD1-8472-F24BF969FE72}"/>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89" name="Shape 537">
              <a:extLst>
                <a:ext uri="{FF2B5EF4-FFF2-40B4-BE49-F238E27FC236}">
                  <a16:creationId xmlns:a16="http://schemas.microsoft.com/office/drawing/2014/main" id="{AD348E6B-7C06-42FB-8B0C-A616CF8D1BB0}"/>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90" name="Shape 538">
            <a:extLst>
              <a:ext uri="{FF2B5EF4-FFF2-40B4-BE49-F238E27FC236}">
                <a16:creationId xmlns:a16="http://schemas.microsoft.com/office/drawing/2014/main" id="{7C0E0B4B-0231-439E-863D-5791AD7B7A47}"/>
              </a:ext>
            </a:extLst>
          </p:cNvPr>
          <p:cNvGrpSpPr/>
          <p:nvPr/>
        </p:nvGrpSpPr>
        <p:grpSpPr>
          <a:xfrm>
            <a:off x="8866260" y="4105782"/>
            <a:ext cx="483228" cy="354301"/>
            <a:chOff x="4610450" y="3703750"/>
            <a:chExt cx="453050" cy="332175"/>
          </a:xfrm>
          <a:solidFill>
            <a:srgbClr val="00B050"/>
          </a:solidFill>
        </p:grpSpPr>
        <p:sp>
          <p:nvSpPr>
            <p:cNvPr id="191" name="Shape 539">
              <a:extLst>
                <a:ext uri="{FF2B5EF4-FFF2-40B4-BE49-F238E27FC236}">
                  <a16:creationId xmlns:a16="http://schemas.microsoft.com/office/drawing/2014/main" id="{3BE478D4-70C1-41A8-98A6-A112D6534510}"/>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92" name="Shape 540">
              <a:extLst>
                <a:ext uri="{FF2B5EF4-FFF2-40B4-BE49-F238E27FC236}">
                  <a16:creationId xmlns:a16="http://schemas.microsoft.com/office/drawing/2014/main" id="{4DF4B8E1-0E85-4193-9634-BB35A1ADB37D}"/>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193" name="Shape 541">
            <a:extLst>
              <a:ext uri="{FF2B5EF4-FFF2-40B4-BE49-F238E27FC236}">
                <a16:creationId xmlns:a16="http://schemas.microsoft.com/office/drawing/2014/main" id="{9BBB9A2B-55C9-4EC9-B200-D8433721C4D1}"/>
              </a:ext>
            </a:extLst>
          </p:cNvPr>
          <p:cNvGrpSpPr/>
          <p:nvPr/>
        </p:nvGrpSpPr>
        <p:grpSpPr>
          <a:xfrm>
            <a:off x="9602170" y="4069971"/>
            <a:ext cx="449363" cy="425925"/>
            <a:chOff x="5300400" y="3670175"/>
            <a:chExt cx="421300" cy="399325"/>
          </a:xfrm>
          <a:solidFill>
            <a:srgbClr val="00B050"/>
          </a:solidFill>
        </p:grpSpPr>
        <p:sp>
          <p:nvSpPr>
            <p:cNvPr id="194" name="Shape 542">
              <a:extLst>
                <a:ext uri="{FF2B5EF4-FFF2-40B4-BE49-F238E27FC236}">
                  <a16:creationId xmlns:a16="http://schemas.microsoft.com/office/drawing/2014/main" id="{AF19FDA6-BE88-4797-86F9-A150549EF83F}"/>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95" name="Shape 543">
              <a:extLst>
                <a:ext uri="{FF2B5EF4-FFF2-40B4-BE49-F238E27FC236}">
                  <a16:creationId xmlns:a16="http://schemas.microsoft.com/office/drawing/2014/main" id="{57FF0979-6401-47D6-B537-F035780DD806}"/>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96" name="Shape 544">
              <a:extLst>
                <a:ext uri="{FF2B5EF4-FFF2-40B4-BE49-F238E27FC236}">
                  <a16:creationId xmlns:a16="http://schemas.microsoft.com/office/drawing/2014/main" id="{1919C6F7-3E7C-47F8-8A47-A72C2C4BD392}"/>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97" name="Shape 545">
              <a:extLst>
                <a:ext uri="{FF2B5EF4-FFF2-40B4-BE49-F238E27FC236}">
                  <a16:creationId xmlns:a16="http://schemas.microsoft.com/office/drawing/2014/main" id="{50E25882-CE34-4712-9A49-33F69BC3C122}"/>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198" name="Shape 546">
              <a:extLst>
                <a:ext uri="{FF2B5EF4-FFF2-40B4-BE49-F238E27FC236}">
                  <a16:creationId xmlns:a16="http://schemas.microsoft.com/office/drawing/2014/main" id="{EB643F63-3636-4784-9387-1AFEA3C7C748}"/>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199" name="Shape 547">
            <a:extLst>
              <a:ext uri="{FF2B5EF4-FFF2-40B4-BE49-F238E27FC236}">
                <a16:creationId xmlns:a16="http://schemas.microsoft.com/office/drawing/2014/main" id="{91A004D4-8A73-4C89-9A8B-B1EB8F8B1786}"/>
              </a:ext>
            </a:extLst>
          </p:cNvPr>
          <p:cNvSpPr/>
          <p:nvPr/>
        </p:nvSpPr>
        <p:spPr>
          <a:xfrm>
            <a:off x="10295813" y="403289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200" name="Shape 548">
            <a:extLst>
              <a:ext uri="{FF2B5EF4-FFF2-40B4-BE49-F238E27FC236}">
                <a16:creationId xmlns:a16="http://schemas.microsoft.com/office/drawing/2014/main" id="{84B462D9-EE30-48D2-AB02-FDE42710CD0E}"/>
              </a:ext>
            </a:extLst>
          </p:cNvPr>
          <p:cNvGrpSpPr/>
          <p:nvPr/>
        </p:nvGrpSpPr>
        <p:grpSpPr>
          <a:xfrm>
            <a:off x="11046629" y="4064743"/>
            <a:ext cx="436350" cy="436377"/>
            <a:chOff x="6654650" y="3665275"/>
            <a:chExt cx="409100" cy="409125"/>
          </a:xfrm>
          <a:solidFill>
            <a:srgbClr val="00B050"/>
          </a:solidFill>
        </p:grpSpPr>
        <p:sp>
          <p:nvSpPr>
            <p:cNvPr id="201" name="Shape 549">
              <a:extLst>
                <a:ext uri="{FF2B5EF4-FFF2-40B4-BE49-F238E27FC236}">
                  <a16:creationId xmlns:a16="http://schemas.microsoft.com/office/drawing/2014/main" id="{75FA2ACA-0E69-41AE-8516-F8E0F09A002C}"/>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02" name="Shape 550">
              <a:extLst>
                <a:ext uri="{FF2B5EF4-FFF2-40B4-BE49-F238E27FC236}">
                  <a16:creationId xmlns:a16="http://schemas.microsoft.com/office/drawing/2014/main" id="{043E9817-C8B0-434F-B412-0B42CBD5298D}"/>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03" name="Shape 551">
            <a:extLst>
              <a:ext uri="{FF2B5EF4-FFF2-40B4-BE49-F238E27FC236}">
                <a16:creationId xmlns:a16="http://schemas.microsoft.com/office/drawing/2014/main" id="{0B773C49-A75D-4BD0-B5EC-5A3A3A38F34E}"/>
              </a:ext>
            </a:extLst>
          </p:cNvPr>
          <p:cNvGrpSpPr/>
          <p:nvPr/>
        </p:nvGrpSpPr>
        <p:grpSpPr>
          <a:xfrm>
            <a:off x="4557599" y="4765481"/>
            <a:ext cx="472829" cy="472856"/>
            <a:chOff x="570875" y="4322250"/>
            <a:chExt cx="443300" cy="443325"/>
          </a:xfrm>
          <a:solidFill>
            <a:srgbClr val="00B050"/>
          </a:solidFill>
        </p:grpSpPr>
        <p:sp>
          <p:nvSpPr>
            <p:cNvPr id="204" name="Shape 552">
              <a:extLst>
                <a:ext uri="{FF2B5EF4-FFF2-40B4-BE49-F238E27FC236}">
                  <a16:creationId xmlns:a16="http://schemas.microsoft.com/office/drawing/2014/main" id="{491D68E1-4C5B-445B-B916-AC30C563E288}"/>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05" name="Shape 553">
              <a:extLst>
                <a:ext uri="{FF2B5EF4-FFF2-40B4-BE49-F238E27FC236}">
                  <a16:creationId xmlns:a16="http://schemas.microsoft.com/office/drawing/2014/main" id="{00FF8460-2982-4D38-B785-524E7E2A1D6E}"/>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06" name="Shape 554">
              <a:extLst>
                <a:ext uri="{FF2B5EF4-FFF2-40B4-BE49-F238E27FC236}">
                  <a16:creationId xmlns:a16="http://schemas.microsoft.com/office/drawing/2014/main" id="{DBA297F6-2393-474C-BD08-4BE7B11254EF}"/>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07" name="Shape 555">
              <a:extLst>
                <a:ext uri="{FF2B5EF4-FFF2-40B4-BE49-F238E27FC236}">
                  <a16:creationId xmlns:a16="http://schemas.microsoft.com/office/drawing/2014/main" id="{32277E3B-8D45-4B20-9887-77D4938DC01A}"/>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208" name="Shape 556">
            <a:extLst>
              <a:ext uri="{FF2B5EF4-FFF2-40B4-BE49-F238E27FC236}">
                <a16:creationId xmlns:a16="http://schemas.microsoft.com/office/drawing/2014/main" id="{D5E77E0A-7818-4889-AE1F-D52E73244C30}"/>
              </a:ext>
            </a:extLst>
          </p:cNvPr>
          <p:cNvSpPr/>
          <p:nvPr/>
        </p:nvSpPr>
        <p:spPr>
          <a:xfrm>
            <a:off x="5257046" y="485736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209" name="Shape 557">
            <a:extLst>
              <a:ext uri="{FF2B5EF4-FFF2-40B4-BE49-F238E27FC236}">
                <a16:creationId xmlns:a16="http://schemas.microsoft.com/office/drawing/2014/main" id="{19F4B019-6BC2-4DEC-8B14-A5609059A9B7}"/>
              </a:ext>
            </a:extLst>
          </p:cNvPr>
          <p:cNvGrpSpPr/>
          <p:nvPr/>
        </p:nvGrpSpPr>
        <p:grpSpPr>
          <a:xfrm>
            <a:off x="6060029" y="4730337"/>
            <a:ext cx="343876" cy="543144"/>
            <a:chOff x="1979475" y="4289300"/>
            <a:chExt cx="322400" cy="509225"/>
          </a:xfrm>
          <a:solidFill>
            <a:srgbClr val="00B050"/>
          </a:solidFill>
        </p:grpSpPr>
        <p:sp>
          <p:nvSpPr>
            <p:cNvPr id="210" name="Shape 558">
              <a:extLst>
                <a:ext uri="{FF2B5EF4-FFF2-40B4-BE49-F238E27FC236}">
                  <a16:creationId xmlns:a16="http://schemas.microsoft.com/office/drawing/2014/main" id="{007AC9BF-6C5D-4E0D-A2E0-70580AE5C38A}"/>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11" name="Shape 559">
              <a:extLst>
                <a:ext uri="{FF2B5EF4-FFF2-40B4-BE49-F238E27FC236}">
                  <a16:creationId xmlns:a16="http://schemas.microsoft.com/office/drawing/2014/main" id="{315194BE-D1C6-44AB-8661-CBC0ABC8DEC0}"/>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12" name="Shape 560">
              <a:extLst>
                <a:ext uri="{FF2B5EF4-FFF2-40B4-BE49-F238E27FC236}">
                  <a16:creationId xmlns:a16="http://schemas.microsoft.com/office/drawing/2014/main" id="{8EC2E020-0087-4FC2-A30D-D0FA412D352F}"/>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13" name="Shape 561">
            <a:extLst>
              <a:ext uri="{FF2B5EF4-FFF2-40B4-BE49-F238E27FC236}">
                <a16:creationId xmlns:a16="http://schemas.microsoft.com/office/drawing/2014/main" id="{5390D3B4-374C-4E3F-88D7-2108EA718535}"/>
              </a:ext>
            </a:extLst>
          </p:cNvPr>
          <p:cNvGrpSpPr/>
          <p:nvPr/>
        </p:nvGrpSpPr>
        <p:grpSpPr>
          <a:xfrm>
            <a:off x="6748393" y="4737483"/>
            <a:ext cx="405739" cy="528852"/>
            <a:chOff x="2624850" y="4296000"/>
            <a:chExt cx="380400" cy="495825"/>
          </a:xfrm>
          <a:solidFill>
            <a:srgbClr val="00B050"/>
          </a:solidFill>
        </p:grpSpPr>
        <p:sp>
          <p:nvSpPr>
            <p:cNvPr id="214" name="Shape 562">
              <a:extLst>
                <a:ext uri="{FF2B5EF4-FFF2-40B4-BE49-F238E27FC236}">
                  <a16:creationId xmlns:a16="http://schemas.microsoft.com/office/drawing/2014/main" id="{A06E4C1D-EB0E-4C4D-8DB4-A30CF3AFA2F8}"/>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15" name="Shape 563">
              <a:extLst>
                <a:ext uri="{FF2B5EF4-FFF2-40B4-BE49-F238E27FC236}">
                  <a16:creationId xmlns:a16="http://schemas.microsoft.com/office/drawing/2014/main" id="{51D63E6A-BF54-4284-8511-3F8D4E11B477}"/>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16" name="Shape 564">
              <a:extLst>
                <a:ext uri="{FF2B5EF4-FFF2-40B4-BE49-F238E27FC236}">
                  <a16:creationId xmlns:a16="http://schemas.microsoft.com/office/drawing/2014/main" id="{C251930A-8A64-4ED3-94A2-DF802660570F}"/>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217" name="Shape 565">
            <a:extLst>
              <a:ext uri="{FF2B5EF4-FFF2-40B4-BE49-F238E27FC236}">
                <a16:creationId xmlns:a16="http://schemas.microsoft.com/office/drawing/2014/main" id="{7DBF1C62-E4B0-43F7-89E4-7702EED699C7}"/>
              </a:ext>
            </a:extLst>
          </p:cNvPr>
          <p:cNvSpPr/>
          <p:nvPr/>
        </p:nvSpPr>
        <p:spPr>
          <a:xfrm>
            <a:off x="8172081" y="478507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218" name="Shape 566">
            <a:extLst>
              <a:ext uri="{FF2B5EF4-FFF2-40B4-BE49-F238E27FC236}">
                <a16:creationId xmlns:a16="http://schemas.microsoft.com/office/drawing/2014/main" id="{0639E16C-8417-47BC-8CB1-A197E8457503}"/>
              </a:ext>
            </a:extLst>
          </p:cNvPr>
          <p:cNvSpPr/>
          <p:nvPr/>
        </p:nvSpPr>
        <p:spPr>
          <a:xfrm>
            <a:off x="7453095" y="481243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sp>
        <p:nvSpPr>
          <p:cNvPr id="219" name="Shape 567">
            <a:extLst>
              <a:ext uri="{FF2B5EF4-FFF2-40B4-BE49-F238E27FC236}">
                <a16:creationId xmlns:a16="http://schemas.microsoft.com/office/drawing/2014/main" id="{AB7A3EA8-223F-4394-AD5A-84B18D35FF1A}"/>
              </a:ext>
            </a:extLst>
          </p:cNvPr>
          <p:cNvSpPr/>
          <p:nvPr/>
        </p:nvSpPr>
        <p:spPr>
          <a:xfrm>
            <a:off x="8889092" y="478312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220" name="Shape 568">
            <a:extLst>
              <a:ext uri="{FF2B5EF4-FFF2-40B4-BE49-F238E27FC236}">
                <a16:creationId xmlns:a16="http://schemas.microsoft.com/office/drawing/2014/main" id="{816F66A6-491A-4B33-B5E4-BC0C396E260A}"/>
              </a:ext>
            </a:extLst>
          </p:cNvPr>
          <p:cNvGrpSpPr/>
          <p:nvPr/>
        </p:nvGrpSpPr>
        <p:grpSpPr>
          <a:xfrm>
            <a:off x="9576117" y="4789587"/>
            <a:ext cx="501468" cy="424644"/>
            <a:chOff x="5275975" y="4344850"/>
            <a:chExt cx="470150" cy="398125"/>
          </a:xfrm>
          <a:solidFill>
            <a:srgbClr val="00B050"/>
          </a:solidFill>
        </p:grpSpPr>
        <p:sp>
          <p:nvSpPr>
            <p:cNvPr id="221" name="Shape 569">
              <a:extLst>
                <a:ext uri="{FF2B5EF4-FFF2-40B4-BE49-F238E27FC236}">
                  <a16:creationId xmlns:a16="http://schemas.microsoft.com/office/drawing/2014/main" id="{7DEA8440-B28C-4EA9-A6F4-991093E2EFD1}"/>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22" name="Shape 570">
              <a:extLst>
                <a:ext uri="{FF2B5EF4-FFF2-40B4-BE49-F238E27FC236}">
                  <a16:creationId xmlns:a16="http://schemas.microsoft.com/office/drawing/2014/main" id="{0E16B491-0149-496C-86FA-67B0C9521E42}"/>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23" name="Shape 571">
              <a:extLst>
                <a:ext uri="{FF2B5EF4-FFF2-40B4-BE49-F238E27FC236}">
                  <a16:creationId xmlns:a16="http://schemas.microsoft.com/office/drawing/2014/main" id="{837555EC-C927-481A-AE61-9E088FFC8B31}"/>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224" name="Shape 572">
            <a:extLst>
              <a:ext uri="{FF2B5EF4-FFF2-40B4-BE49-F238E27FC236}">
                <a16:creationId xmlns:a16="http://schemas.microsoft.com/office/drawing/2014/main" id="{752D9619-35BB-4939-9F15-1A05C20849D4}"/>
              </a:ext>
            </a:extLst>
          </p:cNvPr>
          <p:cNvSpPr/>
          <p:nvPr/>
        </p:nvSpPr>
        <p:spPr>
          <a:xfrm>
            <a:off x="10320558" y="477662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225" name="Shape 573">
            <a:extLst>
              <a:ext uri="{FF2B5EF4-FFF2-40B4-BE49-F238E27FC236}">
                <a16:creationId xmlns:a16="http://schemas.microsoft.com/office/drawing/2014/main" id="{240131C8-F4FB-425D-B13A-1CA1153B7340}"/>
              </a:ext>
            </a:extLst>
          </p:cNvPr>
          <p:cNvGrpSpPr/>
          <p:nvPr/>
        </p:nvGrpSpPr>
        <p:grpSpPr>
          <a:xfrm>
            <a:off x="11033590" y="4755083"/>
            <a:ext cx="462428" cy="493655"/>
            <a:chOff x="6642425" y="4312500"/>
            <a:chExt cx="433550" cy="462825"/>
          </a:xfrm>
          <a:solidFill>
            <a:srgbClr val="00B050"/>
          </a:solidFill>
        </p:grpSpPr>
        <p:sp>
          <p:nvSpPr>
            <p:cNvPr id="226" name="Shape 574">
              <a:extLst>
                <a:ext uri="{FF2B5EF4-FFF2-40B4-BE49-F238E27FC236}">
                  <a16:creationId xmlns:a16="http://schemas.microsoft.com/office/drawing/2014/main" id="{A4C784A8-7C1F-4691-ADFE-7B75155E45CC}"/>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27" name="Shape 575">
              <a:extLst>
                <a:ext uri="{FF2B5EF4-FFF2-40B4-BE49-F238E27FC236}">
                  <a16:creationId xmlns:a16="http://schemas.microsoft.com/office/drawing/2014/main" id="{022BB4EB-4449-4566-BCC6-627CCB4C87A0}"/>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28" name="Shape 576">
              <a:extLst>
                <a:ext uri="{FF2B5EF4-FFF2-40B4-BE49-F238E27FC236}">
                  <a16:creationId xmlns:a16="http://schemas.microsoft.com/office/drawing/2014/main" id="{485BDF0E-9EC3-4FC7-BE95-8E1C224B4B57}"/>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229" name="Shape 577">
            <a:extLst>
              <a:ext uri="{FF2B5EF4-FFF2-40B4-BE49-F238E27FC236}">
                <a16:creationId xmlns:a16="http://schemas.microsoft.com/office/drawing/2014/main" id="{831A4E71-768F-4CDE-964F-BEEC2F505510}"/>
              </a:ext>
            </a:extLst>
          </p:cNvPr>
          <p:cNvSpPr/>
          <p:nvPr/>
        </p:nvSpPr>
        <p:spPr>
          <a:xfrm>
            <a:off x="4497049" y="554573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230" name="Shape 578">
            <a:extLst>
              <a:ext uri="{FF2B5EF4-FFF2-40B4-BE49-F238E27FC236}">
                <a16:creationId xmlns:a16="http://schemas.microsoft.com/office/drawing/2014/main" id="{8C2F7B58-8B27-485C-83C7-FAAA89CAE5C1}"/>
              </a:ext>
            </a:extLst>
          </p:cNvPr>
          <p:cNvGrpSpPr/>
          <p:nvPr/>
        </p:nvGrpSpPr>
        <p:grpSpPr>
          <a:xfrm>
            <a:off x="5275909" y="5487739"/>
            <a:ext cx="474134" cy="466322"/>
            <a:chOff x="1244325" y="4999400"/>
            <a:chExt cx="444525" cy="437200"/>
          </a:xfrm>
          <a:solidFill>
            <a:srgbClr val="00B050"/>
          </a:solidFill>
        </p:grpSpPr>
        <p:sp>
          <p:nvSpPr>
            <p:cNvPr id="231" name="Shape 579">
              <a:extLst>
                <a:ext uri="{FF2B5EF4-FFF2-40B4-BE49-F238E27FC236}">
                  <a16:creationId xmlns:a16="http://schemas.microsoft.com/office/drawing/2014/main" id="{B3C295F9-2904-4DF5-83EA-EBB3911F1AB0}"/>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32" name="Shape 580">
              <a:extLst>
                <a:ext uri="{FF2B5EF4-FFF2-40B4-BE49-F238E27FC236}">
                  <a16:creationId xmlns:a16="http://schemas.microsoft.com/office/drawing/2014/main" id="{45962BFB-0D2D-4DCD-96AE-566CA1B2CC35}"/>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33" name="Shape 581">
              <a:extLst>
                <a:ext uri="{FF2B5EF4-FFF2-40B4-BE49-F238E27FC236}">
                  <a16:creationId xmlns:a16="http://schemas.microsoft.com/office/drawing/2014/main" id="{50361A38-8E24-4404-83F3-8686E8821AC4}"/>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34" name="Shape 582">
              <a:extLst>
                <a:ext uri="{FF2B5EF4-FFF2-40B4-BE49-F238E27FC236}">
                  <a16:creationId xmlns:a16="http://schemas.microsoft.com/office/drawing/2014/main" id="{A0C5A183-796D-4687-940A-8EBC4A634512}"/>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35" name="Shape 583">
              <a:extLst>
                <a:ext uri="{FF2B5EF4-FFF2-40B4-BE49-F238E27FC236}">
                  <a16:creationId xmlns:a16="http://schemas.microsoft.com/office/drawing/2014/main" id="{CC1CF8D9-BA9F-4513-B9EA-80F25889E318}"/>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36" name="Shape 584">
            <a:extLst>
              <a:ext uri="{FF2B5EF4-FFF2-40B4-BE49-F238E27FC236}">
                <a16:creationId xmlns:a16="http://schemas.microsoft.com/office/drawing/2014/main" id="{F8B58E4D-BAFD-4AB9-8CAD-FD755480153F}"/>
              </a:ext>
            </a:extLst>
          </p:cNvPr>
          <p:cNvGrpSpPr/>
          <p:nvPr/>
        </p:nvGrpSpPr>
        <p:grpSpPr>
          <a:xfrm>
            <a:off x="6037230" y="5472753"/>
            <a:ext cx="389474" cy="496268"/>
            <a:chOff x="1958100" y="4985350"/>
            <a:chExt cx="365150" cy="465275"/>
          </a:xfrm>
          <a:solidFill>
            <a:srgbClr val="00B050"/>
          </a:solidFill>
        </p:grpSpPr>
        <p:sp>
          <p:nvSpPr>
            <p:cNvPr id="237" name="Shape 585">
              <a:extLst>
                <a:ext uri="{FF2B5EF4-FFF2-40B4-BE49-F238E27FC236}">
                  <a16:creationId xmlns:a16="http://schemas.microsoft.com/office/drawing/2014/main" id="{142544D5-F17D-47E8-8502-7B2A5D3D2550}"/>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38" name="Shape 586">
              <a:extLst>
                <a:ext uri="{FF2B5EF4-FFF2-40B4-BE49-F238E27FC236}">
                  <a16:creationId xmlns:a16="http://schemas.microsoft.com/office/drawing/2014/main" id="{CEE65363-F932-4102-8405-639BA3305B68}"/>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39" name="Shape 587">
              <a:extLst>
                <a:ext uri="{FF2B5EF4-FFF2-40B4-BE49-F238E27FC236}">
                  <a16:creationId xmlns:a16="http://schemas.microsoft.com/office/drawing/2014/main" id="{51285073-6AB1-4F61-AECC-62D0CBF257BB}"/>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40" name="Shape 588">
            <a:extLst>
              <a:ext uri="{FF2B5EF4-FFF2-40B4-BE49-F238E27FC236}">
                <a16:creationId xmlns:a16="http://schemas.microsoft.com/office/drawing/2014/main" id="{0A8289CC-0946-4D64-8B21-49657B065F71}"/>
              </a:ext>
            </a:extLst>
          </p:cNvPr>
          <p:cNvGrpSpPr/>
          <p:nvPr/>
        </p:nvGrpSpPr>
        <p:grpSpPr>
          <a:xfrm>
            <a:off x="6727543" y="5491631"/>
            <a:ext cx="446803" cy="459150"/>
            <a:chOff x="2605300" y="5003050"/>
            <a:chExt cx="418900" cy="430475"/>
          </a:xfrm>
          <a:solidFill>
            <a:srgbClr val="00B050"/>
          </a:solidFill>
        </p:grpSpPr>
        <p:sp>
          <p:nvSpPr>
            <p:cNvPr id="241" name="Shape 589">
              <a:extLst>
                <a:ext uri="{FF2B5EF4-FFF2-40B4-BE49-F238E27FC236}">
                  <a16:creationId xmlns:a16="http://schemas.microsoft.com/office/drawing/2014/main" id="{A61C5273-C6DF-4BE7-BA44-010EBBD99BCF}"/>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42" name="Shape 590">
              <a:extLst>
                <a:ext uri="{FF2B5EF4-FFF2-40B4-BE49-F238E27FC236}">
                  <a16:creationId xmlns:a16="http://schemas.microsoft.com/office/drawing/2014/main" id="{C838BFC0-6616-4468-97EB-7C41403ABE10}"/>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43" name="Shape 591">
              <a:extLst>
                <a:ext uri="{FF2B5EF4-FFF2-40B4-BE49-F238E27FC236}">
                  <a16:creationId xmlns:a16="http://schemas.microsoft.com/office/drawing/2014/main" id="{90E37FD1-0C71-421D-863C-B90976B771AB}"/>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44" name="Shape 592">
            <a:extLst>
              <a:ext uri="{FF2B5EF4-FFF2-40B4-BE49-F238E27FC236}">
                <a16:creationId xmlns:a16="http://schemas.microsoft.com/office/drawing/2014/main" id="{893B3813-F735-4849-9C2D-67B120E55683}"/>
              </a:ext>
            </a:extLst>
          </p:cNvPr>
          <p:cNvGrpSpPr/>
          <p:nvPr/>
        </p:nvGrpSpPr>
        <p:grpSpPr>
          <a:xfrm>
            <a:off x="7402894" y="5501418"/>
            <a:ext cx="534053" cy="438963"/>
            <a:chOff x="3238475" y="5012225"/>
            <a:chExt cx="500700" cy="411550"/>
          </a:xfrm>
          <a:solidFill>
            <a:srgbClr val="00B050"/>
          </a:solidFill>
        </p:grpSpPr>
        <p:sp>
          <p:nvSpPr>
            <p:cNvPr id="245" name="Shape 593">
              <a:extLst>
                <a:ext uri="{FF2B5EF4-FFF2-40B4-BE49-F238E27FC236}">
                  <a16:creationId xmlns:a16="http://schemas.microsoft.com/office/drawing/2014/main" id="{A0C2A514-1A97-40AB-B8ED-C0ED708FB178}"/>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46" name="Shape 594">
              <a:extLst>
                <a:ext uri="{FF2B5EF4-FFF2-40B4-BE49-F238E27FC236}">
                  <a16:creationId xmlns:a16="http://schemas.microsoft.com/office/drawing/2014/main" id="{614F4F23-7841-4461-8B82-0D2474DF5210}"/>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47" name="Shape 595">
              <a:extLst>
                <a:ext uri="{FF2B5EF4-FFF2-40B4-BE49-F238E27FC236}">
                  <a16:creationId xmlns:a16="http://schemas.microsoft.com/office/drawing/2014/main" id="{2BBC7D77-DCB8-4CBE-92CA-FA2872B30ADD}"/>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48" name="Shape 596">
              <a:extLst>
                <a:ext uri="{FF2B5EF4-FFF2-40B4-BE49-F238E27FC236}">
                  <a16:creationId xmlns:a16="http://schemas.microsoft.com/office/drawing/2014/main" id="{DFCA7616-6917-42D2-9125-F88098C8643F}"/>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49" name="Shape 597">
              <a:extLst>
                <a:ext uri="{FF2B5EF4-FFF2-40B4-BE49-F238E27FC236}">
                  <a16:creationId xmlns:a16="http://schemas.microsoft.com/office/drawing/2014/main" id="{9DEE9AC6-56D6-4636-8FA0-CCFD9DAB3996}"/>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50" name="Shape 598">
            <a:extLst>
              <a:ext uri="{FF2B5EF4-FFF2-40B4-BE49-F238E27FC236}">
                <a16:creationId xmlns:a16="http://schemas.microsoft.com/office/drawing/2014/main" id="{A6FFA38E-B443-4F39-85D5-3BC005E4E0D7}"/>
              </a:ext>
            </a:extLst>
          </p:cNvPr>
          <p:cNvGrpSpPr/>
          <p:nvPr/>
        </p:nvGrpSpPr>
        <p:grpSpPr>
          <a:xfrm>
            <a:off x="8814796" y="5454515"/>
            <a:ext cx="586155" cy="532746"/>
            <a:chOff x="4562200" y="4968250"/>
            <a:chExt cx="549550" cy="499475"/>
          </a:xfrm>
          <a:solidFill>
            <a:srgbClr val="00B050"/>
          </a:solidFill>
        </p:grpSpPr>
        <p:sp>
          <p:nvSpPr>
            <p:cNvPr id="251" name="Shape 599">
              <a:extLst>
                <a:ext uri="{FF2B5EF4-FFF2-40B4-BE49-F238E27FC236}">
                  <a16:creationId xmlns:a16="http://schemas.microsoft.com/office/drawing/2014/main" id="{9165D76F-1A2D-4399-8D5B-D95D46AAABE8}"/>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52" name="Shape 600">
              <a:extLst>
                <a:ext uri="{FF2B5EF4-FFF2-40B4-BE49-F238E27FC236}">
                  <a16:creationId xmlns:a16="http://schemas.microsoft.com/office/drawing/2014/main" id="{92E0D13F-821C-4DC4-AD60-CF1B8C2B7D0B}"/>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53" name="Shape 601">
              <a:extLst>
                <a:ext uri="{FF2B5EF4-FFF2-40B4-BE49-F238E27FC236}">
                  <a16:creationId xmlns:a16="http://schemas.microsoft.com/office/drawing/2014/main" id="{76FBC597-CEFE-4999-9443-CBF9A0713EA3}"/>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54" name="Shape 602">
              <a:extLst>
                <a:ext uri="{FF2B5EF4-FFF2-40B4-BE49-F238E27FC236}">
                  <a16:creationId xmlns:a16="http://schemas.microsoft.com/office/drawing/2014/main" id="{B54F4C46-EA3C-40F3-A3D7-47FF268DFF0F}"/>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55" name="Shape 603">
              <a:extLst>
                <a:ext uri="{FF2B5EF4-FFF2-40B4-BE49-F238E27FC236}">
                  <a16:creationId xmlns:a16="http://schemas.microsoft.com/office/drawing/2014/main" id="{6E73DFC8-8112-4403-BD80-483BA1103392}"/>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56" name="Shape 604">
            <a:extLst>
              <a:ext uri="{FF2B5EF4-FFF2-40B4-BE49-F238E27FC236}">
                <a16:creationId xmlns:a16="http://schemas.microsoft.com/office/drawing/2014/main" id="{FAEC0F8E-803D-4E7F-AC1C-FA57EA05ADA1}"/>
              </a:ext>
            </a:extLst>
          </p:cNvPr>
          <p:cNvGrpSpPr/>
          <p:nvPr/>
        </p:nvGrpSpPr>
        <p:grpSpPr>
          <a:xfrm>
            <a:off x="8185708" y="5484486"/>
            <a:ext cx="406378" cy="472162"/>
            <a:chOff x="3972400" y="4996350"/>
            <a:chExt cx="381000" cy="442675"/>
          </a:xfrm>
          <a:solidFill>
            <a:srgbClr val="00B050"/>
          </a:solidFill>
        </p:grpSpPr>
        <p:sp>
          <p:nvSpPr>
            <p:cNvPr id="257" name="Shape 605">
              <a:extLst>
                <a:ext uri="{FF2B5EF4-FFF2-40B4-BE49-F238E27FC236}">
                  <a16:creationId xmlns:a16="http://schemas.microsoft.com/office/drawing/2014/main" id="{C309D11D-D81C-4CC7-BF88-D3EDBAD12DFF}"/>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58" name="Shape 606">
              <a:extLst>
                <a:ext uri="{FF2B5EF4-FFF2-40B4-BE49-F238E27FC236}">
                  <a16:creationId xmlns:a16="http://schemas.microsoft.com/office/drawing/2014/main" id="{ADDF5150-E2B5-43FD-8CBA-CB2048EAB673}"/>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p>
          </p:txBody>
        </p:sp>
      </p:grpSp>
      <p:grpSp>
        <p:nvGrpSpPr>
          <p:cNvPr id="259" name="Shape 607">
            <a:extLst>
              <a:ext uri="{FF2B5EF4-FFF2-40B4-BE49-F238E27FC236}">
                <a16:creationId xmlns:a16="http://schemas.microsoft.com/office/drawing/2014/main" id="{AA7EC811-8A14-4120-B410-4F0CEE6E990E}"/>
              </a:ext>
            </a:extLst>
          </p:cNvPr>
          <p:cNvGrpSpPr/>
          <p:nvPr/>
        </p:nvGrpSpPr>
        <p:grpSpPr>
          <a:xfrm>
            <a:off x="9538999" y="5444755"/>
            <a:ext cx="575730" cy="552264"/>
            <a:chOff x="5241175" y="4959100"/>
            <a:chExt cx="539775" cy="517775"/>
          </a:xfrm>
          <a:solidFill>
            <a:srgbClr val="00B050"/>
          </a:solidFill>
        </p:grpSpPr>
        <p:sp>
          <p:nvSpPr>
            <p:cNvPr id="260" name="Shape 608">
              <a:extLst>
                <a:ext uri="{FF2B5EF4-FFF2-40B4-BE49-F238E27FC236}">
                  <a16:creationId xmlns:a16="http://schemas.microsoft.com/office/drawing/2014/main" id="{C0C275BE-9590-47B1-BC93-4DAAEED399A4}"/>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61" name="Shape 609">
              <a:extLst>
                <a:ext uri="{FF2B5EF4-FFF2-40B4-BE49-F238E27FC236}">
                  <a16:creationId xmlns:a16="http://schemas.microsoft.com/office/drawing/2014/main" id="{BB8EA8B0-B7B6-4F86-BF29-5B6ACC53B601}"/>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62" name="Shape 610">
              <a:extLst>
                <a:ext uri="{FF2B5EF4-FFF2-40B4-BE49-F238E27FC236}">
                  <a16:creationId xmlns:a16="http://schemas.microsoft.com/office/drawing/2014/main" id="{4C46FE5E-CD83-45C9-80BD-CC587D338646}"/>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63" name="Shape 611">
              <a:extLst>
                <a:ext uri="{FF2B5EF4-FFF2-40B4-BE49-F238E27FC236}">
                  <a16:creationId xmlns:a16="http://schemas.microsoft.com/office/drawing/2014/main" id="{91A6B4E4-668D-41E9-9370-B2328875F078}"/>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64" name="Shape 612">
              <a:extLst>
                <a:ext uri="{FF2B5EF4-FFF2-40B4-BE49-F238E27FC236}">
                  <a16:creationId xmlns:a16="http://schemas.microsoft.com/office/drawing/2014/main" id="{02575160-DB30-4C8B-88C5-BA1834CAD31C}"/>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65" name="Shape 613">
              <a:extLst>
                <a:ext uri="{FF2B5EF4-FFF2-40B4-BE49-F238E27FC236}">
                  <a16:creationId xmlns:a16="http://schemas.microsoft.com/office/drawing/2014/main" id="{1B4D3CFB-256E-4616-BECA-3FBD2A861577}"/>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266" name="Shape 614">
            <a:extLst>
              <a:ext uri="{FF2B5EF4-FFF2-40B4-BE49-F238E27FC236}">
                <a16:creationId xmlns:a16="http://schemas.microsoft.com/office/drawing/2014/main" id="{9C094442-7FE8-4FBD-80D2-3BEC6FC37633}"/>
              </a:ext>
            </a:extLst>
          </p:cNvPr>
          <p:cNvSpPr/>
          <p:nvPr/>
        </p:nvSpPr>
        <p:spPr>
          <a:xfrm>
            <a:off x="10292560" y="558091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00B050"/>
          </a:solidFill>
          <a:ln>
            <a:noFill/>
          </a:ln>
        </p:spPr>
        <p:txBody>
          <a:bodyPr lIns="91425" tIns="91425" rIns="91425" bIns="91425" anchor="ctr" anchorCtr="0">
            <a:noAutofit/>
          </a:bodyPr>
          <a:lstStyle/>
          <a:p>
            <a:pPr lvl="0">
              <a:spcBef>
                <a:spcPts val="0"/>
              </a:spcBef>
              <a:buNone/>
            </a:pPr>
            <a:endParaRPr/>
          </a:p>
        </p:txBody>
      </p:sp>
      <p:grpSp>
        <p:nvGrpSpPr>
          <p:cNvPr id="267" name="Shape 615">
            <a:extLst>
              <a:ext uri="{FF2B5EF4-FFF2-40B4-BE49-F238E27FC236}">
                <a16:creationId xmlns:a16="http://schemas.microsoft.com/office/drawing/2014/main" id="{363B677D-1083-45E0-8145-0269DA773D3F}"/>
              </a:ext>
            </a:extLst>
          </p:cNvPr>
          <p:cNvGrpSpPr/>
          <p:nvPr/>
        </p:nvGrpSpPr>
        <p:grpSpPr>
          <a:xfrm>
            <a:off x="11079187" y="5526804"/>
            <a:ext cx="369288" cy="424644"/>
            <a:chOff x="6685175" y="5036025"/>
            <a:chExt cx="346225" cy="398125"/>
          </a:xfrm>
          <a:solidFill>
            <a:srgbClr val="00B050"/>
          </a:solidFill>
        </p:grpSpPr>
        <p:sp>
          <p:nvSpPr>
            <p:cNvPr id="268" name="Shape 616">
              <a:extLst>
                <a:ext uri="{FF2B5EF4-FFF2-40B4-BE49-F238E27FC236}">
                  <a16:creationId xmlns:a16="http://schemas.microsoft.com/office/drawing/2014/main" id="{5FC0F305-FE23-48A4-8435-625E2B621D31}"/>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69" name="Shape 617">
              <a:extLst>
                <a:ext uri="{FF2B5EF4-FFF2-40B4-BE49-F238E27FC236}">
                  <a16:creationId xmlns:a16="http://schemas.microsoft.com/office/drawing/2014/main" id="{2DC70714-99A3-4763-8005-E3FAA875F2C8}"/>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70" name="Shape 618">
              <a:extLst>
                <a:ext uri="{FF2B5EF4-FFF2-40B4-BE49-F238E27FC236}">
                  <a16:creationId xmlns:a16="http://schemas.microsoft.com/office/drawing/2014/main" id="{FB6CFF2C-31BB-4F8F-BFE4-DD53D5DF00B3}"/>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71" name="Shape 619">
              <a:extLst>
                <a:ext uri="{FF2B5EF4-FFF2-40B4-BE49-F238E27FC236}">
                  <a16:creationId xmlns:a16="http://schemas.microsoft.com/office/drawing/2014/main" id="{BBDDC432-98BF-443C-8E71-1F5CC6A512BC}"/>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p>
          </p:txBody>
        </p:sp>
        <p:sp>
          <p:nvSpPr>
            <p:cNvPr id="272" name="Shape 620">
              <a:extLst>
                <a:ext uri="{FF2B5EF4-FFF2-40B4-BE49-F238E27FC236}">
                  <a16:creationId xmlns:a16="http://schemas.microsoft.com/office/drawing/2014/main" id="{8C90A27C-D806-415B-8165-D0E6795AFB5E}"/>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p>
          </p:txBody>
        </p:sp>
      </p:grpSp>
      <p:sp>
        <p:nvSpPr>
          <p:cNvPr id="273" name="Shape 633">
            <a:extLst>
              <a:ext uri="{FF2B5EF4-FFF2-40B4-BE49-F238E27FC236}">
                <a16:creationId xmlns:a16="http://schemas.microsoft.com/office/drawing/2014/main" id="{A664077C-2869-459C-92C7-E8DC517DD781}"/>
              </a:ext>
            </a:extLst>
          </p:cNvPr>
          <p:cNvSpPr txBox="1"/>
          <p:nvPr/>
        </p:nvSpPr>
        <p:spPr>
          <a:xfrm>
            <a:off x="432657" y="88480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latin typeface="+mj-lt"/>
                <a:ea typeface="Bitter"/>
                <a:cs typeface="Bitter"/>
                <a:sym typeface="Bitter"/>
              </a:rPr>
              <a:t>Editable Icons</a:t>
            </a:r>
            <a:r>
              <a:rPr lang="en" sz="1200" dirty="0">
                <a:latin typeface="+mj-lt"/>
                <a:ea typeface="Bitter"/>
                <a:cs typeface="Bitter"/>
                <a:sym typeface="Bitter"/>
              </a:rPr>
              <a:t>. </a:t>
            </a: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Clr>
                <a:schemeClr val="dk1"/>
              </a:buClr>
              <a:buSzPct val="122222"/>
              <a:buFont typeface="Arial"/>
              <a:buNone/>
            </a:pPr>
            <a:r>
              <a:rPr lang="en" sz="1200" dirty="0">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latin typeface="+mj-lt"/>
                <a:ea typeface="Bitter"/>
                <a:cs typeface="Bitter"/>
                <a:sym typeface="Bitter"/>
              </a:rPr>
              <a:t>Change line color, width and style.</a:t>
            </a:r>
          </a:p>
          <a:p>
            <a:pPr lvl="0" rtl="0">
              <a:spcBef>
                <a:spcPts val="0"/>
              </a:spcBef>
              <a:buNone/>
            </a:pPr>
            <a:endParaRPr sz="1200" dirty="0">
              <a:latin typeface="+mj-lt"/>
              <a:ea typeface="Bitter"/>
              <a:cs typeface="Bitter"/>
              <a:sym typeface="Bitter"/>
            </a:endParaRPr>
          </a:p>
          <a:p>
            <a:pPr lvl="0" rtl="0">
              <a:spcBef>
                <a:spcPts val="0"/>
              </a:spcBef>
              <a:buNone/>
            </a:pPr>
            <a:r>
              <a:rPr lang="en" sz="1200" dirty="0">
                <a:latin typeface="+mj-lt"/>
                <a:ea typeface="Bitter"/>
                <a:cs typeface="Bitter"/>
                <a:sym typeface="Bitter"/>
              </a:rPr>
              <a:t>Isn’t that AW</a:t>
            </a:r>
            <a:r>
              <a:rPr lang="en-US" sz="1200" dirty="0">
                <a:latin typeface="+mj-lt"/>
                <a:ea typeface="Bitter"/>
                <a:cs typeface="Bitter"/>
                <a:sym typeface="Bitter"/>
              </a:rPr>
              <a:t>E</a:t>
            </a:r>
            <a:r>
              <a:rPr lang="en" sz="1200" dirty="0">
                <a:latin typeface="+mj-lt"/>
                <a:ea typeface="Bitter"/>
                <a:cs typeface="Bitter"/>
                <a:sym typeface="Bitter"/>
              </a:rPr>
              <a:t>SOME !!!</a:t>
            </a:r>
          </a:p>
          <a:p>
            <a:pPr lvl="0" rtl="0">
              <a:spcBef>
                <a:spcPts val="0"/>
              </a:spcBef>
              <a:buNone/>
            </a:pPr>
            <a:endParaRPr lang="en"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a:p>
            <a:pPr lvl="0" rtl="0">
              <a:spcBef>
                <a:spcPts val="0"/>
              </a:spcBef>
              <a:buClr>
                <a:schemeClr val="dk1"/>
              </a:buClr>
              <a:buFont typeface="Arial"/>
              <a:buNone/>
            </a:pPr>
            <a:endParaRPr sz="1200" dirty="0">
              <a:latin typeface="+mj-lt"/>
              <a:ea typeface="Bitter"/>
              <a:cs typeface="Bitter"/>
              <a:sym typeface="Bitter"/>
            </a:endParaRPr>
          </a:p>
          <a:p>
            <a:pPr lvl="0" rtl="0">
              <a:spcBef>
                <a:spcPts val="0"/>
              </a:spcBef>
              <a:buNone/>
            </a:pPr>
            <a:endParaRPr sz="1200" dirty="0">
              <a:latin typeface="+mj-lt"/>
              <a:ea typeface="Bitter"/>
              <a:cs typeface="Bitter"/>
              <a:sym typeface="Bitter"/>
            </a:endParaRPr>
          </a:p>
        </p:txBody>
      </p:sp>
      <p:sp>
        <p:nvSpPr>
          <p:cNvPr id="274" name="Shape 633">
            <a:extLst>
              <a:ext uri="{FF2B5EF4-FFF2-40B4-BE49-F238E27FC236}">
                <a16:creationId xmlns:a16="http://schemas.microsoft.com/office/drawing/2014/main" id="{F467A8E9-7ADF-42C5-BA82-E7B4D3AD3EC1}"/>
              </a:ext>
            </a:extLst>
          </p:cNvPr>
          <p:cNvSpPr txBox="1"/>
          <p:nvPr/>
        </p:nvSpPr>
        <p:spPr>
          <a:xfrm>
            <a:off x="276362" y="39803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latin typeface="+mj-lt"/>
                <a:ea typeface="Bitter"/>
                <a:cs typeface="Bitter"/>
                <a:sym typeface="Bitter"/>
              </a:rPr>
              <a:t>ENJOY THESE EDITABLE ICONS</a:t>
            </a:r>
            <a:endParaRPr lang="en" dirty="0">
              <a:latin typeface="+mj-lt"/>
              <a:ea typeface="Bitter"/>
              <a:cs typeface="Bitter"/>
              <a:sym typeface="Bitter"/>
            </a:endParaRPr>
          </a:p>
          <a:p>
            <a:pPr lvl="0" rtl="0">
              <a:spcBef>
                <a:spcPts val="0"/>
              </a:spcBef>
              <a:buNone/>
            </a:pPr>
            <a:endParaRPr dirty="0">
              <a:latin typeface="+mj-lt"/>
              <a:ea typeface="Bitter"/>
              <a:cs typeface="Bitter"/>
              <a:sym typeface="Bitter"/>
            </a:endParaRPr>
          </a:p>
          <a:p>
            <a:pPr lvl="0" rtl="0">
              <a:spcBef>
                <a:spcPts val="0"/>
              </a:spcBef>
              <a:buClr>
                <a:schemeClr val="dk1"/>
              </a:buClr>
              <a:buFont typeface="Arial"/>
              <a:buNone/>
            </a:pPr>
            <a:endParaRPr dirty="0">
              <a:latin typeface="+mj-lt"/>
              <a:ea typeface="Bitter"/>
              <a:cs typeface="Bitter"/>
              <a:sym typeface="Bitter"/>
            </a:endParaRPr>
          </a:p>
          <a:p>
            <a:pPr lvl="0" rtl="0">
              <a:spcBef>
                <a:spcPts val="0"/>
              </a:spcBef>
              <a:buNone/>
            </a:pPr>
            <a:endParaRPr dirty="0">
              <a:latin typeface="+mj-lt"/>
              <a:ea typeface="Bitter"/>
              <a:cs typeface="Bitter"/>
              <a:sym typeface="Bitter"/>
            </a:endParaRPr>
          </a:p>
        </p:txBody>
      </p:sp>
      <p:sp>
        <p:nvSpPr>
          <p:cNvPr id="276" name="Rectangle 275">
            <a:extLst>
              <a:ext uri="{FF2B5EF4-FFF2-40B4-BE49-F238E27FC236}">
                <a16:creationId xmlns:a16="http://schemas.microsoft.com/office/drawing/2014/main" id="{D44C8436-A5B3-4464-96A5-57E339DDFA32}"/>
              </a:ext>
            </a:extLst>
          </p:cNvPr>
          <p:cNvSpPr/>
          <p:nvPr/>
        </p:nvSpPr>
        <p:spPr>
          <a:xfrm>
            <a:off x="209640" y="2543518"/>
            <a:ext cx="4211805" cy="3908762"/>
          </a:xfrm>
          <a:prstGeom prst="rect">
            <a:avLst/>
          </a:prstGeom>
          <a:noFill/>
        </p:spPr>
        <p:txBody>
          <a:bodyPr wrap="square">
            <a:spAutoFit/>
          </a:bodyPr>
          <a:lstStyle/>
          <a:p>
            <a:r>
              <a:rPr lang="en-US" sz="1600" dirty="0">
                <a:solidFill>
                  <a:srgbClr val="EB2264"/>
                </a:solidFill>
              </a:rPr>
              <a:t>Presentation Template by: Slidehood.com</a:t>
            </a:r>
          </a:p>
          <a:p>
            <a:endParaRPr lang="en-US" sz="1600" b="1" dirty="0">
              <a:solidFill>
                <a:srgbClr val="EB2264"/>
              </a:solidFill>
            </a:endParaRPr>
          </a:p>
          <a:p>
            <a:r>
              <a:rPr lang="en-US" sz="1600" b="1" dirty="0">
                <a:solidFill>
                  <a:srgbClr val="EB2264"/>
                </a:solidFill>
              </a:rPr>
              <a:t>Special thanks and credits  to:</a:t>
            </a:r>
          </a:p>
          <a:p>
            <a:endParaRPr lang="en-US" sz="1600" dirty="0">
              <a:solidFill>
                <a:srgbClr val="EB2264"/>
              </a:solidFill>
            </a:endParaRPr>
          </a:p>
          <a:p>
            <a:pPr marL="285750" indent="-285750">
              <a:buFont typeface="Arial" panose="020B0604020202020204" pitchFamily="34" charset="0"/>
              <a:buChar char="•"/>
            </a:pPr>
            <a:r>
              <a:rPr lang="en-US" sz="1500" dirty="0">
                <a:solidFill>
                  <a:srgbClr val="EB2264"/>
                </a:solidFill>
              </a:rPr>
              <a:t>Photographs by Unsplash.com, Pixabay.com </a:t>
            </a:r>
          </a:p>
          <a:p>
            <a:pPr marL="285750" indent="-285750">
              <a:buFont typeface="Arial" panose="020B0604020202020204" pitchFamily="34" charset="0"/>
              <a:buChar char="•"/>
            </a:pPr>
            <a:r>
              <a:rPr lang="en-US" sz="1500" dirty="0">
                <a:solidFill>
                  <a:srgbClr val="EB2264"/>
                </a:solidFill>
              </a:rPr>
              <a:t>&amp; Pexels.com  </a:t>
            </a:r>
          </a:p>
          <a:p>
            <a:pPr marL="285750" indent="-285750">
              <a:buFont typeface="Arial" panose="020B0604020202020204" pitchFamily="34" charset="0"/>
              <a:buChar char="•"/>
            </a:pPr>
            <a:endParaRPr lang="en-US" sz="1500" dirty="0">
              <a:solidFill>
                <a:srgbClr val="EB2264"/>
              </a:solidFill>
            </a:endParaRPr>
          </a:p>
          <a:p>
            <a:pPr marL="285750" indent="-285750">
              <a:buFont typeface="Arial" panose="020B0604020202020204" pitchFamily="34" charset="0"/>
              <a:buChar char="•"/>
            </a:pPr>
            <a:r>
              <a:rPr lang="en-US" sz="1500" dirty="0">
                <a:solidFill>
                  <a:srgbClr val="EB2264"/>
                </a:solidFill>
              </a:rPr>
              <a:t>Inspiration and Icons by: Slidescarnival.com</a:t>
            </a:r>
          </a:p>
          <a:p>
            <a:pPr marL="285750" indent="-285750">
              <a:buFont typeface="Arial" panose="020B0604020202020204" pitchFamily="34" charset="0"/>
              <a:buChar char="•"/>
            </a:pPr>
            <a:endParaRPr lang="en-US" sz="1500" dirty="0">
              <a:solidFill>
                <a:srgbClr val="EB2264"/>
              </a:solidFill>
            </a:endParaRPr>
          </a:p>
          <a:p>
            <a:pPr marL="285750" indent="-285750">
              <a:buFont typeface="Arial" panose="020B0604020202020204" pitchFamily="34" charset="0"/>
              <a:buChar char="•"/>
            </a:pPr>
            <a:r>
              <a:rPr lang="en-US" sz="1500" dirty="0">
                <a:solidFill>
                  <a:srgbClr val="EB2264"/>
                </a:solidFill>
              </a:rPr>
              <a:t>Vector Graphics by: publicdomainvectors.org  </a:t>
            </a:r>
          </a:p>
          <a:p>
            <a:endParaRPr lang="en-US" sz="1600" dirty="0">
              <a:solidFill>
                <a:srgbClr val="EB2264"/>
              </a:solidFill>
            </a:endParaRPr>
          </a:p>
          <a:p>
            <a:r>
              <a:rPr lang="en-US" sz="1600" dirty="0">
                <a:solidFill>
                  <a:srgbClr val="EB2264"/>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889404717"/>
      </p:ext>
    </p:extLst>
  </p:cSld>
  <p:clrMapOvr>
    <a:masterClrMapping/>
  </p:clrMapOvr>
</p:sld>
</file>

<file path=ppt/theme/theme1.xml><?xml version="1.0" encoding="utf-8"?>
<a:theme xmlns:a="http://schemas.openxmlformats.org/drawingml/2006/main" name="Office Theme">
  <a:themeElements>
    <a:clrScheme name="Green Yellow">
      <a:dk1>
        <a:sysClr val="windowText" lastClr="000000"/>
      </a:dk1>
      <a:lt1>
        <a:sysClr val="window" lastClr="FFFFFF"/>
      </a:lt1>
      <a:dk2>
        <a:srgbClr val="455F51"/>
      </a:dk2>
      <a:lt2>
        <a:srgbClr val="E2DFCC"/>
      </a:lt2>
      <a:accent1>
        <a:srgbClr val="99CB38"/>
      </a:accent1>
      <a:accent2>
        <a:srgbClr val="63A537"/>
      </a:accent2>
      <a:accent3>
        <a:srgbClr val="37A76F"/>
      </a:accent3>
      <a:accent4>
        <a:srgbClr val="44C1A3"/>
      </a:accent4>
      <a:accent5>
        <a:srgbClr val="4EB3CF"/>
      </a:accent5>
      <a:accent6>
        <a:srgbClr val="51C3F9"/>
      </a:accent6>
      <a:hlink>
        <a:srgbClr val="EE7B08"/>
      </a:hlink>
      <a:folHlink>
        <a:srgbClr val="977B2D"/>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1012</TotalTime>
  <Words>1118</Words>
  <Application>Microsoft Office PowerPoint</Application>
  <PresentationFormat>Widescreen</PresentationFormat>
  <Paragraphs>112</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PowerPoint Presentation</vt:lpstr>
      <vt:lpstr>PowerPoint Presentation</vt:lpstr>
      <vt:lpstr>YOUR FIRST HEADLINE</vt:lpstr>
      <vt:lpstr>PowerPoint Presentation</vt:lpstr>
      <vt:lpstr>PowerPoint Presentation</vt:lpstr>
      <vt:lpstr>THIS IS YOUR HEADING</vt:lpstr>
      <vt:lpstr>YOU CAN ALSO SPLIT YOUR CONTENT</vt:lpstr>
      <vt:lpstr>IN TWO OR THREE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Suhair Shakeel</dc:creator>
  <cp:lastModifiedBy>Slidehood.com</cp:lastModifiedBy>
  <cp:revision>138</cp:revision>
  <dcterms:created xsi:type="dcterms:W3CDTF">2017-08-02T20:41:11Z</dcterms:created>
  <dcterms:modified xsi:type="dcterms:W3CDTF">2018-03-16T20:40:51Z</dcterms:modified>
</cp:coreProperties>
</file>